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7" r:id="rId1"/>
  </p:sldMasterIdLst>
  <p:notesMasterIdLst>
    <p:notesMasterId r:id="rId17"/>
  </p:notesMasterIdLst>
  <p:handoutMasterIdLst>
    <p:handoutMasterId r:id="rId18"/>
  </p:handoutMasterIdLst>
  <p:sldIdLst>
    <p:sldId id="290" r:id="rId2"/>
    <p:sldId id="363" r:id="rId3"/>
    <p:sldId id="364" r:id="rId4"/>
    <p:sldId id="365" r:id="rId5"/>
    <p:sldId id="448" r:id="rId6"/>
    <p:sldId id="449" r:id="rId7"/>
    <p:sldId id="450" r:id="rId8"/>
    <p:sldId id="455" r:id="rId9"/>
    <p:sldId id="258" r:id="rId10"/>
    <p:sldId id="259" r:id="rId11"/>
    <p:sldId id="260" r:id="rId12"/>
    <p:sldId id="261" r:id="rId13"/>
    <p:sldId id="263" r:id="rId14"/>
    <p:sldId id="453" r:id="rId15"/>
    <p:sldId id="267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FC8E0F7-4538-7E4C-B787-1E9B9BB05854}">
          <p14:sldIdLst>
            <p14:sldId id="290"/>
            <p14:sldId id="363"/>
            <p14:sldId id="364"/>
            <p14:sldId id="365"/>
            <p14:sldId id="448"/>
            <p14:sldId id="449"/>
            <p14:sldId id="450"/>
            <p14:sldId id="455"/>
            <p14:sldId id="258"/>
            <p14:sldId id="259"/>
            <p14:sldId id="260"/>
            <p14:sldId id="261"/>
            <p14:sldId id="263"/>
            <p14:sldId id="453"/>
            <p14:sldId id="26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B0BD"/>
    <a:srgbClr val="FFFFFF"/>
    <a:srgbClr val="0D4289"/>
    <a:srgbClr val="F01060"/>
    <a:srgbClr val="2DD39C"/>
    <a:srgbClr val="1F4AFF"/>
    <a:srgbClr val="404C62"/>
    <a:srgbClr val="323B4C"/>
    <a:srgbClr val="56E4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644" autoAdjust="0"/>
    <p:restoredTop sz="94660"/>
  </p:normalViewPr>
  <p:slideViewPr>
    <p:cSldViewPr snapToGrid="0">
      <p:cViewPr varScale="1">
        <p:scale>
          <a:sx n="69" d="100"/>
          <a:sy n="69" d="100"/>
        </p:scale>
        <p:origin x="79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35" d="100"/>
          <a:sy n="135" d="100"/>
        </p:scale>
        <p:origin x="1950" y="-12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103664-D83E-48ED-B16F-414B03CCDA75}" type="datetimeFigureOut">
              <a:rPr lang="en-GB" smtClean="0"/>
              <a:t>31/07/2019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28483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10A5CF-BABC-2B42-9945-ED40CC8EB0A4}" type="datetimeFigureOut">
              <a:rPr lang="en-US" smtClean="0"/>
              <a:t>7/31/2019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48EA0D-2DF1-CD4C-98D5-41E3C273A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1400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2299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181232" y="6392562"/>
            <a:ext cx="329513" cy="32951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 userDrawn="1"/>
        </p:nvSpPr>
        <p:spPr>
          <a:xfrm>
            <a:off x="154559" y="6405646"/>
            <a:ext cx="367408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20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062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5580063" y="0"/>
            <a:ext cx="6611938" cy="6858000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Oval 3"/>
          <p:cNvSpPr/>
          <p:nvPr userDrawn="1"/>
        </p:nvSpPr>
        <p:spPr>
          <a:xfrm>
            <a:off x="181232" y="6392562"/>
            <a:ext cx="329513" cy="32951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 userDrawn="1"/>
        </p:nvSpPr>
        <p:spPr>
          <a:xfrm>
            <a:off x="154559" y="6405646"/>
            <a:ext cx="367408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20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825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" b="94"/>
          <a:stretch>
            <a:fillRect/>
          </a:stretch>
        </p:blipFill>
        <p:spPr>
          <a:xfrm>
            <a:off x="5926656" y="324923"/>
            <a:ext cx="5223425" cy="6533077"/>
          </a:xfrm>
          <a:prstGeom prst="rect">
            <a:avLst/>
          </a:prstGeom>
        </p:spPr>
      </p:pic>
      <p:sp>
        <p:nvSpPr>
          <p:cNvPr id="5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959370" y="1092202"/>
            <a:ext cx="2364617" cy="4216917"/>
          </a:xfrm>
          <a:prstGeom prst="rect">
            <a:avLst/>
          </a:prstGeom>
          <a:solidFill>
            <a:schemeClr val="bg1"/>
          </a:solidFill>
        </p:spPr>
        <p:txBody>
          <a:bodyPr/>
          <a:lstStyle/>
          <a:p>
            <a:endParaRPr lang="en-GB" dirty="0"/>
          </a:p>
        </p:txBody>
      </p:sp>
      <p:sp>
        <p:nvSpPr>
          <p:cNvPr id="4" name="Oval 3"/>
          <p:cNvSpPr/>
          <p:nvPr userDrawn="1"/>
        </p:nvSpPr>
        <p:spPr>
          <a:xfrm>
            <a:off x="181232" y="6392562"/>
            <a:ext cx="329513" cy="32951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 userDrawn="1"/>
        </p:nvSpPr>
        <p:spPr>
          <a:xfrm>
            <a:off x="154559" y="6405646"/>
            <a:ext cx="367408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20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661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611938" cy="6858000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2968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429828" y="0"/>
            <a:ext cx="5762171" cy="6858000"/>
          </a:xfrm>
          <a:prstGeom prst="rect">
            <a:avLst/>
          </a:prstGeom>
          <a:solidFill>
            <a:schemeClr val="bg1"/>
          </a:solidFill>
        </p:spPr>
        <p:txBody>
          <a:bodyPr/>
          <a:lstStyle/>
          <a:p>
            <a:endParaRPr lang="en-GB" dirty="0"/>
          </a:p>
        </p:txBody>
      </p:sp>
      <p:sp>
        <p:nvSpPr>
          <p:cNvPr id="3" name="Oval 2"/>
          <p:cNvSpPr/>
          <p:nvPr userDrawn="1"/>
        </p:nvSpPr>
        <p:spPr>
          <a:xfrm>
            <a:off x="181232" y="6392562"/>
            <a:ext cx="329513" cy="32951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 userDrawn="1"/>
        </p:nvSpPr>
        <p:spPr>
          <a:xfrm>
            <a:off x="154559" y="6405646"/>
            <a:ext cx="367408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20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23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623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18" r:id="rId2"/>
    <p:sldLayoutId id="2147483719" r:id="rId3"/>
    <p:sldLayoutId id="2147483720" r:id="rId4"/>
    <p:sldLayoutId id="2147483723" r:id="rId5"/>
    <p:sldLayoutId id="2147483740" r:id="rId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6861175"/>
          </a:xfrm>
          <a:prstGeom prst="rect">
            <a:avLst/>
          </a:prstGeom>
          <a:gradFill flip="none" rotWithShape="1">
            <a:gsLst>
              <a:gs pos="0">
                <a:srgbClr val="2EB0BD">
                  <a:alpha val="75000"/>
                </a:srgbClr>
              </a:gs>
              <a:gs pos="100000">
                <a:srgbClr val="0D4289">
                  <a:alpha val="9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Oval 1"/>
          <p:cNvSpPr/>
          <p:nvPr/>
        </p:nvSpPr>
        <p:spPr>
          <a:xfrm>
            <a:off x="3694922" y="1306281"/>
            <a:ext cx="3433666" cy="3433666"/>
          </a:xfrm>
          <a:prstGeom prst="ellipse">
            <a:avLst/>
          </a:prstGeom>
          <a:solidFill>
            <a:schemeClr val="tx1"/>
          </a:solidFill>
          <a:ln w="1905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 Placeholder 7"/>
          <p:cNvSpPr txBox="1">
            <a:spLocks/>
          </p:cNvSpPr>
          <p:nvPr/>
        </p:nvSpPr>
        <p:spPr>
          <a:xfrm>
            <a:off x="2803051" y="3226629"/>
            <a:ext cx="6956113" cy="404741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6000" dirty="0">
                <a:solidFill>
                  <a:schemeClr val="bg1"/>
                </a:solidFill>
                <a:latin typeface="Lato Black" panose="020F0A02020204030203" pitchFamily="34" charset="0"/>
              </a:rPr>
              <a:t>Title here.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2906344" y="4592580"/>
            <a:ext cx="6051044" cy="990015"/>
            <a:chOff x="738910" y="930304"/>
            <a:chExt cx="5279534" cy="990015"/>
          </a:xfrm>
        </p:grpSpPr>
        <p:sp>
          <p:nvSpPr>
            <p:cNvPr id="6" name="TextBox 5"/>
            <p:cNvSpPr txBox="1"/>
            <p:nvPr/>
          </p:nvSpPr>
          <p:spPr>
            <a:xfrm>
              <a:off x="738910" y="1238081"/>
              <a:ext cx="5279534" cy="68223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ts val="2300"/>
                </a:lnSpc>
              </a:pPr>
              <a:r>
                <a:rPr lang="en-GB" sz="1600" dirty="0" err="1">
                  <a:solidFill>
                    <a:schemeClr val="bg1"/>
                  </a:solidFill>
                </a:rPr>
                <a:t>Consetetur</a:t>
              </a:r>
              <a:r>
                <a:rPr lang="en-GB" sz="1600" dirty="0">
                  <a:solidFill>
                    <a:schemeClr val="bg1"/>
                  </a:solidFill>
                </a:rPr>
                <a:t> </a:t>
              </a:r>
              <a:r>
                <a:rPr lang="en-GB" sz="1600" dirty="0" err="1">
                  <a:solidFill>
                    <a:schemeClr val="bg1"/>
                  </a:solidFill>
                </a:rPr>
                <a:t>sadipscing</a:t>
              </a:r>
              <a:r>
                <a:rPr lang="en-GB" sz="1600" dirty="0">
                  <a:solidFill>
                    <a:schemeClr val="bg1"/>
                  </a:solidFill>
                </a:rPr>
                <a:t> </a:t>
              </a:r>
              <a:r>
                <a:rPr lang="en-GB" sz="1600" dirty="0" err="1">
                  <a:solidFill>
                    <a:schemeClr val="bg1"/>
                  </a:solidFill>
                </a:rPr>
                <a:t>elitr</a:t>
              </a:r>
              <a:r>
                <a:rPr lang="en-GB" sz="1600" dirty="0">
                  <a:solidFill>
                    <a:schemeClr val="bg1"/>
                  </a:solidFill>
                </a:rPr>
                <a:t>, </a:t>
              </a:r>
              <a:r>
                <a:rPr lang="en-GB" sz="1600" dirty="0" err="1">
                  <a:solidFill>
                    <a:schemeClr val="bg1"/>
                  </a:solidFill>
                </a:rPr>
                <a:t>sed</a:t>
              </a:r>
              <a:r>
                <a:rPr lang="en-GB" sz="1600" dirty="0">
                  <a:solidFill>
                    <a:schemeClr val="bg1"/>
                  </a:solidFill>
                </a:rPr>
                <a:t> </a:t>
              </a:r>
              <a:r>
                <a:rPr lang="en-GB" sz="1600" dirty="0" err="1">
                  <a:solidFill>
                    <a:schemeClr val="bg1"/>
                  </a:solidFill>
                </a:rPr>
                <a:t>diam</a:t>
              </a:r>
              <a:r>
                <a:rPr lang="en-GB" sz="1600" dirty="0">
                  <a:solidFill>
                    <a:schemeClr val="bg1"/>
                  </a:solidFill>
                </a:rPr>
                <a:t> </a:t>
              </a:r>
              <a:r>
                <a:rPr lang="en-GB" sz="1600" dirty="0" err="1">
                  <a:solidFill>
                    <a:schemeClr val="bg1"/>
                  </a:solidFill>
                </a:rPr>
                <a:t>nonumy</a:t>
              </a:r>
              <a:r>
                <a:rPr lang="en-GB" sz="1600" dirty="0">
                  <a:solidFill>
                    <a:schemeClr val="bg1"/>
                  </a:solidFill>
                </a:rPr>
                <a:t> </a:t>
              </a:r>
              <a:r>
                <a:rPr lang="en-GB" sz="1600" dirty="0" err="1">
                  <a:solidFill>
                    <a:schemeClr val="bg1"/>
                  </a:solidFill>
                </a:rPr>
                <a:t>eirmod</a:t>
              </a:r>
              <a:r>
                <a:rPr lang="en-GB" sz="1600" dirty="0">
                  <a:solidFill>
                    <a:schemeClr val="bg1"/>
                  </a:solidFill>
                </a:rPr>
                <a:t> </a:t>
              </a:r>
              <a:r>
                <a:rPr lang="en-GB" sz="1600" dirty="0" err="1">
                  <a:solidFill>
                    <a:schemeClr val="bg1"/>
                  </a:solidFill>
                </a:rPr>
                <a:t>tempor</a:t>
              </a:r>
              <a:r>
                <a:rPr lang="en-GB" sz="1600" dirty="0">
                  <a:solidFill>
                    <a:schemeClr val="bg1"/>
                  </a:solidFill>
                </a:rPr>
                <a:t> </a:t>
              </a:r>
              <a:r>
                <a:rPr lang="en-GB" sz="1600" dirty="0" err="1">
                  <a:solidFill>
                    <a:schemeClr val="bg1"/>
                  </a:solidFill>
                </a:rPr>
                <a:t>invidunt</a:t>
              </a:r>
              <a:r>
                <a:rPr lang="en-GB" sz="1600" dirty="0">
                  <a:solidFill>
                    <a:schemeClr val="bg1"/>
                  </a:solidFill>
                </a:rPr>
                <a:t> </a:t>
              </a:r>
              <a:r>
                <a:rPr lang="en-GB" sz="1600" dirty="0" err="1">
                  <a:solidFill>
                    <a:schemeClr val="bg1"/>
                  </a:solidFill>
                </a:rPr>
                <a:t>ut</a:t>
              </a:r>
              <a:r>
                <a:rPr lang="en-GB" sz="1600" dirty="0">
                  <a:solidFill>
                    <a:schemeClr val="bg1"/>
                  </a:solidFill>
                </a:rPr>
                <a:t> </a:t>
              </a:r>
              <a:r>
                <a:rPr lang="en-GB" sz="1600" dirty="0" err="1">
                  <a:solidFill>
                    <a:schemeClr val="bg1"/>
                  </a:solidFill>
                </a:rPr>
                <a:t>labore</a:t>
              </a:r>
              <a:r>
                <a:rPr lang="en-GB" sz="1600" dirty="0">
                  <a:solidFill>
                    <a:schemeClr val="bg1"/>
                  </a:solidFill>
                </a:rPr>
                <a:t> et </a:t>
              </a:r>
              <a:r>
                <a:rPr lang="en-GB" sz="1600" dirty="0" err="1">
                  <a:solidFill>
                    <a:schemeClr val="bg1"/>
                  </a:solidFill>
                </a:rPr>
                <a:t>dolore</a:t>
              </a:r>
              <a:r>
                <a:rPr lang="en-GB" sz="1600" dirty="0">
                  <a:solidFill>
                    <a:schemeClr val="bg1"/>
                  </a:solidFill>
                </a:rPr>
                <a:t> magna </a:t>
              </a:r>
              <a:r>
                <a:rPr lang="en-GB" sz="1600" dirty="0" err="1">
                  <a:solidFill>
                    <a:schemeClr val="bg1"/>
                  </a:solidFill>
                </a:rPr>
                <a:t>aliquyam</a:t>
              </a:r>
              <a:r>
                <a:rPr lang="en-GB" sz="1600" dirty="0">
                  <a:solidFill>
                    <a:schemeClr val="bg1"/>
                  </a:solidFill>
                </a:rPr>
                <a:t> </a:t>
              </a:r>
              <a:r>
                <a:rPr lang="en-GB" sz="1600" dirty="0" err="1">
                  <a:solidFill>
                    <a:schemeClr val="bg1"/>
                  </a:solidFill>
                </a:rPr>
                <a:t>erat</a:t>
              </a:r>
              <a:r>
                <a:rPr lang="id-ID" sz="1600" dirty="0">
                  <a:solidFill>
                    <a:schemeClr val="bg1"/>
                  </a:solidFill>
                </a:rPr>
                <a:t>.</a:t>
              </a:r>
              <a:endParaRPr lang="en-GB" sz="1600" dirty="0">
                <a:solidFill>
                  <a:schemeClr val="bg1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738910" y="930304"/>
              <a:ext cx="3026421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d-ID" b="1" dirty="0">
                  <a:solidFill>
                    <a:schemeClr val="bg1"/>
                  </a:solidFill>
                </a:rPr>
                <a:t>First </a:t>
              </a:r>
              <a:r>
                <a:rPr lang="en-GB" b="1" dirty="0">
                  <a:solidFill>
                    <a:schemeClr val="bg1"/>
                  </a:solidFill>
                </a:rPr>
                <a:t>Header</a:t>
              </a:r>
            </a:p>
          </p:txBody>
        </p:sp>
      </p:grpSp>
      <p:sp>
        <p:nvSpPr>
          <p:cNvPr id="9" name="Cross 8"/>
          <p:cNvSpPr/>
          <p:nvPr/>
        </p:nvSpPr>
        <p:spPr>
          <a:xfrm>
            <a:off x="2602443" y="4184795"/>
            <a:ext cx="401216" cy="401216"/>
          </a:xfrm>
          <a:prstGeom prst="plus">
            <a:avLst>
              <a:gd name="adj" fmla="val 3969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03286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472490" y="2065464"/>
            <a:ext cx="3876759" cy="1284968"/>
            <a:chOff x="1043873" y="930304"/>
            <a:chExt cx="3382471" cy="1284968"/>
          </a:xfrm>
        </p:grpSpPr>
        <p:sp>
          <p:nvSpPr>
            <p:cNvPr id="10" name="TextBox 9"/>
            <p:cNvSpPr txBox="1"/>
            <p:nvPr/>
          </p:nvSpPr>
          <p:spPr>
            <a:xfrm>
              <a:off x="1043874" y="1238081"/>
              <a:ext cx="3382470" cy="97719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ts val="2300"/>
                </a:lnSpc>
              </a:pPr>
              <a:r>
                <a:rPr lang="en-GB" sz="1400" dirty="0" err="1"/>
                <a:t>Consetetur</a:t>
              </a:r>
              <a:r>
                <a:rPr lang="en-GB" sz="1400" dirty="0"/>
                <a:t> </a:t>
              </a:r>
              <a:r>
                <a:rPr lang="en-GB" sz="1400" dirty="0" err="1"/>
                <a:t>sadipscing</a:t>
              </a:r>
              <a:r>
                <a:rPr lang="en-GB" sz="1400" dirty="0"/>
                <a:t> </a:t>
              </a:r>
              <a:r>
                <a:rPr lang="en-GB" sz="1400" dirty="0" err="1"/>
                <a:t>elitr</a:t>
              </a:r>
              <a:r>
                <a:rPr lang="en-GB" sz="1400" dirty="0"/>
                <a:t>, </a:t>
              </a:r>
              <a:r>
                <a:rPr lang="en-GB" sz="1400" dirty="0" err="1"/>
                <a:t>sed</a:t>
              </a:r>
              <a:r>
                <a:rPr lang="en-GB" sz="1400" dirty="0"/>
                <a:t> </a:t>
              </a:r>
              <a:r>
                <a:rPr lang="en-GB" sz="1400" dirty="0" err="1"/>
                <a:t>diam</a:t>
              </a:r>
              <a:r>
                <a:rPr lang="en-GB" sz="1400" dirty="0"/>
                <a:t> </a:t>
              </a:r>
              <a:r>
                <a:rPr lang="en-GB" sz="1400" dirty="0" err="1"/>
                <a:t>nonumy</a:t>
              </a:r>
              <a:r>
                <a:rPr lang="en-GB" sz="1400" dirty="0"/>
                <a:t> </a:t>
              </a:r>
              <a:r>
                <a:rPr lang="en-GB" sz="1400" dirty="0" err="1"/>
                <a:t>eirmod</a:t>
              </a:r>
              <a:r>
                <a:rPr lang="en-GB" sz="1400" dirty="0"/>
                <a:t> </a:t>
              </a:r>
              <a:r>
                <a:rPr lang="en-GB" sz="1400" dirty="0" err="1"/>
                <a:t>tempor</a:t>
              </a:r>
              <a:r>
                <a:rPr lang="en-GB" sz="1400" dirty="0"/>
                <a:t> </a:t>
              </a:r>
              <a:r>
                <a:rPr lang="en-GB" sz="1400" dirty="0" err="1"/>
                <a:t>invidunt</a:t>
              </a:r>
              <a:r>
                <a:rPr lang="en-GB" sz="1400" dirty="0"/>
                <a:t> </a:t>
              </a:r>
              <a:r>
                <a:rPr lang="en-GB" sz="1400" dirty="0" err="1"/>
                <a:t>ut</a:t>
              </a:r>
              <a:r>
                <a:rPr lang="en-GB" sz="1400" dirty="0"/>
                <a:t> </a:t>
              </a:r>
              <a:r>
                <a:rPr lang="en-GB" sz="1400" dirty="0" err="1"/>
                <a:t>labore</a:t>
              </a:r>
              <a:r>
                <a:rPr lang="en-GB" sz="1400" dirty="0"/>
                <a:t> et </a:t>
              </a:r>
              <a:r>
                <a:rPr lang="en-GB" sz="1400" dirty="0" err="1"/>
                <a:t>dolore</a:t>
              </a:r>
              <a:r>
                <a:rPr lang="en-GB" sz="1400" dirty="0"/>
                <a:t> magna </a:t>
              </a:r>
              <a:r>
                <a:rPr lang="en-GB" sz="1400" dirty="0" err="1"/>
                <a:t>aliquyam</a:t>
              </a:r>
              <a:r>
                <a:rPr lang="en-GB" sz="1400" dirty="0"/>
                <a:t> </a:t>
              </a:r>
              <a:r>
                <a:rPr lang="en-GB" sz="1400" dirty="0" err="1"/>
                <a:t>erat</a:t>
              </a:r>
              <a:r>
                <a:rPr lang="en-GB" sz="1400" dirty="0"/>
                <a:t>, </a:t>
              </a:r>
              <a:r>
                <a:rPr lang="en-GB" sz="1400" dirty="0" err="1"/>
                <a:t>sed</a:t>
              </a:r>
              <a:r>
                <a:rPr lang="en-GB" sz="1400" dirty="0"/>
                <a:t> </a:t>
              </a:r>
              <a:r>
                <a:rPr lang="en-GB" sz="1400" dirty="0" err="1"/>
                <a:t>diam</a:t>
              </a:r>
              <a:r>
                <a:rPr lang="en-GB" sz="1400" dirty="0"/>
                <a:t> </a:t>
              </a:r>
              <a:r>
                <a:rPr lang="en-GB" sz="1400" dirty="0" err="1"/>
                <a:t>voluptua</a:t>
              </a:r>
              <a:r>
                <a:rPr lang="en-GB" sz="1400" dirty="0"/>
                <a:t>. At </a:t>
              </a:r>
              <a:r>
                <a:rPr lang="en-GB" sz="1400" dirty="0" err="1"/>
                <a:t>vero</a:t>
              </a:r>
              <a:r>
                <a:rPr lang="en-GB" sz="1400" dirty="0"/>
                <a:t> </a:t>
              </a:r>
              <a:r>
                <a:rPr lang="en-GB" sz="1400" dirty="0" err="1"/>
                <a:t>eos</a:t>
              </a:r>
              <a:endParaRPr lang="en-GB" sz="14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043873" y="930304"/>
              <a:ext cx="3026421" cy="3872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ts val="2300"/>
                </a:lnSpc>
              </a:pPr>
              <a:r>
                <a:rPr lang="id-ID" b="1" dirty="0"/>
                <a:t>First </a:t>
              </a:r>
              <a:r>
                <a:rPr lang="en-GB" b="1" dirty="0"/>
                <a:t>Header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576829" y="2167781"/>
            <a:ext cx="736375" cy="736375"/>
            <a:chOff x="1731021" y="1638788"/>
            <a:chExt cx="736375" cy="736375"/>
          </a:xfrm>
        </p:grpSpPr>
        <p:sp>
          <p:nvSpPr>
            <p:cNvPr id="13" name="Oval 12"/>
            <p:cNvSpPr/>
            <p:nvPr/>
          </p:nvSpPr>
          <p:spPr>
            <a:xfrm>
              <a:off x="1731021" y="1638788"/>
              <a:ext cx="736375" cy="736375"/>
            </a:xfrm>
            <a:prstGeom prst="ellipse">
              <a:avLst/>
            </a:prstGeom>
            <a:solidFill>
              <a:schemeClr val="tx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786991" y="1774998"/>
              <a:ext cx="624434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dirty="0">
                  <a:solidFill>
                    <a:schemeClr val="bg1"/>
                  </a:solidFill>
                </a:rPr>
                <a:t>01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472490" y="3576719"/>
            <a:ext cx="3876759" cy="1284968"/>
            <a:chOff x="1043873" y="930304"/>
            <a:chExt cx="3382471" cy="1284968"/>
          </a:xfrm>
        </p:grpSpPr>
        <p:sp>
          <p:nvSpPr>
            <p:cNvPr id="16" name="TextBox 15"/>
            <p:cNvSpPr txBox="1"/>
            <p:nvPr/>
          </p:nvSpPr>
          <p:spPr>
            <a:xfrm>
              <a:off x="1043874" y="1238081"/>
              <a:ext cx="3382470" cy="97719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ts val="2300"/>
                </a:lnSpc>
              </a:pPr>
              <a:r>
                <a:rPr lang="en-GB" sz="1400" dirty="0"/>
                <a:t>Lorem ipsum </a:t>
              </a:r>
              <a:r>
                <a:rPr lang="en-GB" sz="1400" dirty="0" err="1"/>
                <a:t>dolor</a:t>
              </a:r>
              <a:r>
                <a:rPr lang="en-GB" sz="1400" dirty="0"/>
                <a:t> sit </a:t>
              </a:r>
              <a:r>
                <a:rPr lang="en-GB" sz="1400" dirty="0" err="1"/>
                <a:t>amet</a:t>
              </a:r>
              <a:r>
                <a:rPr lang="en-GB" sz="1400" dirty="0"/>
                <a:t>, </a:t>
              </a:r>
              <a:r>
                <a:rPr lang="en-GB" sz="1400" dirty="0" err="1"/>
                <a:t>consetetur</a:t>
              </a:r>
              <a:r>
                <a:rPr lang="en-GB" sz="1400" dirty="0"/>
                <a:t> </a:t>
              </a:r>
              <a:r>
                <a:rPr lang="en-GB" sz="1400" dirty="0" err="1"/>
                <a:t>sadipscing</a:t>
              </a:r>
              <a:r>
                <a:rPr lang="en-GB" sz="1400" dirty="0"/>
                <a:t> </a:t>
              </a:r>
              <a:r>
                <a:rPr lang="en-GB" sz="1400" dirty="0" err="1"/>
                <a:t>elitr</a:t>
              </a:r>
              <a:r>
                <a:rPr lang="en-GB" sz="1400" dirty="0"/>
                <a:t>, </a:t>
              </a:r>
              <a:r>
                <a:rPr lang="en-GB" sz="1400" dirty="0" err="1"/>
                <a:t>sed</a:t>
              </a:r>
              <a:r>
                <a:rPr lang="en-GB" sz="1400" dirty="0"/>
                <a:t> </a:t>
              </a:r>
              <a:r>
                <a:rPr lang="en-GB" sz="1400" dirty="0" err="1"/>
                <a:t>diam</a:t>
              </a:r>
              <a:r>
                <a:rPr lang="en-GB" sz="1400" dirty="0"/>
                <a:t> </a:t>
              </a:r>
              <a:r>
                <a:rPr lang="en-GB" sz="1400" dirty="0" err="1"/>
                <a:t>nonumy</a:t>
              </a:r>
              <a:r>
                <a:rPr lang="en-GB" sz="1400" dirty="0"/>
                <a:t> </a:t>
              </a:r>
              <a:r>
                <a:rPr lang="en-GB" sz="1400" dirty="0" err="1"/>
                <a:t>eirmod</a:t>
              </a:r>
              <a:r>
                <a:rPr lang="en-GB" sz="1400" dirty="0"/>
                <a:t> </a:t>
              </a:r>
              <a:r>
                <a:rPr lang="en-GB" sz="1400" dirty="0" err="1"/>
                <a:t>tempor</a:t>
              </a:r>
              <a:r>
                <a:rPr lang="en-GB" sz="1400" dirty="0"/>
                <a:t> </a:t>
              </a:r>
              <a:r>
                <a:rPr lang="en-GB" sz="1400" dirty="0" err="1"/>
                <a:t>invidunt</a:t>
              </a:r>
              <a:r>
                <a:rPr lang="en-GB" sz="1400" dirty="0"/>
                <a:t> </a:t>
              </a:r>
              <a:r>
                <a:rPr lang="en-GB" sz="1400" dirty="0" err="1"/>
                <a:t>ut</a:t>
              </a:r>
              <a:r>
                <a:rPr lang="en-GB" sz="1400" dirty="0"/>
                <a:t> </a:t>
              </a:r>
              <a:r>
                <a:rPr lang="en-GB" sz="1400" dirty="0" err="1"/>
                <a:t>labore</a:t>
              </a:r>
              <a:r>
                <a:rPr lang="en-GB" sz="1400" dirty="0"/>
                <a:t> et </a:t>
              </a:r>
              <a:r>
                <a:rPr lang="en-GB" sz="1400" dirty="0" err="1"/>
                <a:t>dolore</a:t>
              </a:r>
              <a:r>
                <a:rPr lang="en-GB" sz="1400" dirty="0"/>
                <a:t> magna </a:t>
              </a:r>
              <a:r>
                <a:rPr lang="en-GB" sz="1400" dirty="0" err="1"/>
                <a:t>aliquyam</a:t>
              </a:r>
              <a:r>
                <a:rPr lang="en-GB" sz="1400" dirty="0"/>
                <a:t> </a:t>
              </a:r>
              <a:r>
                <a:rPr lang="en-GB" sz="1400" dirty="0" err="1"/>
                <a:t>erat</a:t>
              </a:r>
              <a:r>
                <a:rPr lang="en-GB" sz="1400" dirty="0"/>
                <a:t>, </a:t>
              </a:r>
              <a:r>
                <a:rPr lang="en-GB" sz="1400" dirty="0" err="1"/>
                <a:t>sed</a:t>
              </a:r>
              <a:r>
                <a:rPr lang="en-GB" sz="1400" dirty="0"/>
                <a:t> </a:t>
              </a:r>
              <a:r>
                <a:rPr lang="en-GB" sz="1400" dirty="0" err="1"/>
                <a:t>diam</a:t>
              </a:r>
              <a:endParaRPr lang="en-GB" sz="1400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043873" y="930304"/>
              <a:ext cx="3026421" cy="3872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ts val="2300"/>
                </a:lnSpc>
              </a:pPr>
              <a:r>
                <a:rPr lang="id-ID" b="1" dirty="0"/>
                <a:t>Second </a:t>
              </a:r>
              <a:r>
                <a:rPr lang="en-GB" b="1" dirty="0"/>
                <a:t>Header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76829" y="3679036"/>
            <a:ext cx="736375" cy="736375"/>
            <a:chOff x="1731021" y="2821439"/>
            <a:chExt cx="736375" cy="736375"/>
          </a:xfrm>
        </p:grpSpPr>
        <p:sp>
          <p:nvSpPr>
            <p:cNvPr id="19" name="Oval 18"/>
            <p:cNvSpPr/>
            <p:nvPr/>
          </p:nvSpPr>
          <p:spPr>
            <a:xfrm>
              <a:off x="1731021" y="2821439"/>
              <a:ext cx="736375" cy="736375"/>
            </a:xfrm>
            <a:prstGeom prst="ellipse">
              <a:avLst/>
            </a:prstGeom>
            <a:solidFill>
              <a:schemeClr val="tx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786991" y="2957649"/>
              <a:ext cx="624434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dirty="0">
                  <a:solidFill>
                    <a:schemeClr val="bg1"/>
                  </a:solidFill>
                </a:rPr>
                <a:t>02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472490" y="5083680"/>
            <a:ext cx="3876759" cy="1284968"/>
            <a:chOff x="1043873" y="930304"/>
            <a:chExt cx="3382471" cy="1284968"/>
          </a:xfrm>
        </p:grpSpPr>
        <p:sp>
          <p:nvSpPr>
            <p:cNvPr id="22" name="TextBox 21"/>
            <p:cNvSpPr txBox="1"/>
            <p:nvPr/>
          </p:nvSpPr>
          <p:spPr>
            <a:xfrm>
              <a:off x="1043874" y="1238081"/>
              <a:ext cx="3382470" cy="97719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ts val="2300"/>
                </a:lnSpc>
              </a:pPr>
              <a:r>
                <a:rPr lang="en-GB" sz="1400" dirty="0" err="1"/>
                <a:t>Consetetur</a:t>
              </a:r>
              <a:r>
                <a:rPr lang="en-GB" sz="1400" dirty="0"/>
                <a:t> </a:t>
              </a:r>
              <a:r>
                <a:rPr lang="en-GB" sz="1400" dirty="0" err="1"/>
                <a:t>sadipscing</a:t>
              </a:r>
              <a:r>
                <a:rPr lang="en-GB" sz="1400" dirty="0"/>
                <a:t> </a:t>
              </a:r>
              <a:r>
                <a:rPr lang="en-GB" sz="1400" dirty="0" err="1"/>
                <a:t>elitr</a:t>
              </a:r>
              <a:r>
                <a:rPr lang="en-GB" sz="1400" dirty="0"/>
                <a:t>, </a:t>
              </a:r>
              <a:r>
                <a:rPr lang="en-GB" sz="1400" dirty="0" err="1"/>
                <a:t>sed</a:t>
              </a:r>
              <a:r>
                <a:rPr lang="en-GB" sz="1400" dirty="0"/>
                <a:t> </a:t>
              </a:r>
              <a:r>
                <a:rPr lang="en-GB" sz="1400" dirty="0" err="1"/>
                <a:t>diam</a:t>
              </a:r>
              <a:r>
                <a:rPr lang="en-GB" sz="1400" dirty="0"/>
                <a:t> </a:t>
              </a:r>
              <a:r>
                <a:rPr lang="en-GB" sz="1400" dirty="0" err="1"/>
                <a:t>nonumy</a:t>
              </a:r>
              <a:r>
                <a:rPr lang="en-GB" sz="1400" dirty="0"/>
                <a:t> </a:t>
              </a:r>
              <a:r>
                <a:rPr lang="en-GB" sz="1400" dirty="0" err="1"/>
                <a:t>eirmod</a:t>
              </a:r>
              <a:r>
                <a:rPr lang="en-GB" sz="1400" dirty="0"/>
                <a:t> </a:t>
              </a:r>
              <a:r>
                <a:rPr lang="en-GB" sz="1400" dirty="0" err="1"/>
                <a:t>tempor</a:t>
              </a:r>
              <a:r>
                <a:rPr lang="en-GB" sz="1400" dirty="0"/>
                <a:t> </a:t>
              </a:r>
              <a:r>
                <a:rPr lang="en-GB" sz="1400" dirty="0" err="1"/>
                <a:t>invidunt</a:t>
              </a:r>
              <a:r>
                <a:rPr lang="en-GB" sz="1400" dirty="0"/>
                <a:t> </a:t>
              </a:r>
              <a:r>
                <a:rPr lang="en-GB" sz="1400" dirty="0" err="1"/>
                <a:t>ut</a:t>
              </a:r>
              <a:r>
                <a:rPr lang="en-GB" sz="1400" dirty="0"/>
                <a:t> </a:t>
              </a:r>
              <a:r>
                <a:rPr lang="en-GB" sz="1400" dirty="0" err="1"/>
                <a:t>labore</a:t>
              </a:r>
              <a:r>
                <a:rPr lang="en-GB" sz="1400" dirty="0"/>
                <a:t> et </a:t>
              </a:r>
              <a:r>
                <a:rPr lang="en-GB" sz="1400" dirty="0" err="1"/>
                <a:t>dolore</a:t>
              </a:r>
              <a:r>
                <a:rPr lang="en-GB" sz="1400" dirty="0"/>
                <a:t> magna </a:t>
              </a:r>
              <a:r>
                <a:rPr lang="en-GB" sz="1400" dirty="0" err="1"/>
                <a:t>aliquyam</a:t>
              </a:r>
              <a:r>
                <a:rPr lang="en-GB" sz="1400" dirty="0"/>
                <a:t> </a:t>
              </a:r>
              <a:r>
                <a:rPr lang="en-GB" sz="1400" dirty="0" err="1"/>
                <a:t>erat</a:t>
              </a:r>
              <a:r>
                <a:rPr lang="en-GB" sz="1400" dirty="0"/>
                <a:t>, </a:t>
              </a:r>
              <a:r>
                <a:rPr lang="en-GB" sz="1400" dirty="0" err="1"/>
                <a:t>sed</a:t>
              </a:r>
              <a:r>
                <a:rPr lang="en-GB" sz="1400" dirty="0"/>
                <a:t> </a:t>
              </a:r>
              <a:r>
                <a:rPr lang="en-GB" sz="1400" dirty="0" err="1"/>
                <a:t>diam</a:t>
              </a:r>
              <a:r>
                <a:rPr lang="en-GB" sz="1400" dirty="0"/>
                <a:t> </a:t>
              </a:r>
              <a:r>
                <a:rPr lang="en-GB" sz="1400" dirty="0" err="1"/>
                <a:t>voluptua</a:t>
              </a:r>
              <a:r>
                <a:rPr lang="en-GB" sz="1400" dirty="0"/>
                <a:t>. At </a:t>
              </a:r>
              <a:r>
                <a:rPr lang="en-GB" sz="1400" dirty="0" err="1"/>
                <a:t>vero</a:t>
              </a:r>
              <a:r>
                <a:rPr lang="en-GB" sz="1400" dirty="0"/>
                <a:t> </a:t>
              </a:r>
              <a:r>
                <a:rPr lang="en-GB" sz="1400" dirty="0" err="1"/>
                <a:t>eos</a:t>
              </a:r>
              <a:endParaRPr lang="en-GB" sz="1400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043873" y="930304"/>
              <a:ext cx="3026421" cy="3872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ts val="2300"/>
                </a:lnSpc>
              </a:pPr>
              <a:r>
                <a:rPr lang="id-ID" b="1" dirty="0"/>
                <a:t>Third </a:t>
              </a:r>
              <a:r>
                <a:rPr lang="en-GB" b="1" dirty="0"/>
                <a:t>Header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76829" y="5185997"/>
            <a:ext cx="736375" cy="736375"/>
            <a:chOff x="1731021" y="4175657"/>
            <a:chExt cx="736375" cy="736375"/>
          </a:xfrm>
        </p:grpSpPr>
        <p:sp>
          <p:nvSpPr>
            <p:cNvPr id="25" name="Oval 24"/>
            <p:cNvSpPr/>
            <p:nvPr/>
          </p:nvSpPr>
          <p:spPr>
            <a:xfrm>
              <a:off x="1731021" y="4175657"/>
              <a:ext cx="736375" cy="736375"/>
            </a:xfrm>
            <a:prstGeom prst="ellipse">
              <a:avLst/>
            </a:prstGeom>
            <a:solidFill>
              <a:schemeClr val="tx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786991" y="4311867"/>
              <a:ext cx="624434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dirty="0">
                  <a:solidFill>
                    <a:schemeClr val="bg1"/>
                  </a:solidFill>
                </a:rPr>
                <a:t>03</a:t>
              </a:r>
            </a:p>
          </p:txBody>
        </p:sp>
      </p:grpSp>
      <p:sp>
        <p:nvSpPr>
          <p:cNvPr id="27" name="Rectangle 26"/>
          <p:cNvSpPr/>
          <p:nvPr/>
        </p:nvSpPr>
        <p:spPr>
          <a:xfrm>
            <a:off x="4676219" y="1491982"/>
            <a:ext cx="701023" cy="105153"/>
          </a:xfrm>
          <a:prstGeom prst="rect">
            <a:avLst/>
          </a:prstGeom>
          <a:solidFill>
            <a:srgbClr val="2EB0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>
          <a:xfrm>
            <a:off x="5580063" y="0"/>
            <a:ext cx="6611938" cy="6858000"/>
          </a:xfrm>
          <a:solidFill>
            <a:schemeClr val="accent1"/>
          </a:solidFill>
        </p:spPr>
      </p:sp>
      <p:sp>
        <p:nvSpPr>
          <p:cNvPr id="37" name="Text Placeholder 7"/>
          <p:cNvSpPr txBox="1">
            <a:spLocks/>
          </p:cNvSpPr>
          <p:nvPr/>
        </p:nvSpPr>
        <p:spPr>
          <a:xfrm>
            <a:off x="452948" y="740222"/>
            <a:ext cx="6171787" cy="404741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id-ID" sz="4800" dirty="0">
                <a:solidFill>
                  <a:schemeClr val="tx1"/>
                </a:solidFill>
                <a:latin typeface="Lato Black" panose="020F0A02020204030203" pitchFamily="34" charset="0"/>
              </a:rPr>
              <a:t>Title here</a:t>
            </a:r>
            <a:endParaRPr lang="en-GB" sz="4800" dirty="0">
              <a:solidFill>
                <a:schemeClr val="tx1"/>
              </a:solidFill>
              <a:latin typeface="Lato Black" panose="020F0A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7998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6861175"/>
          </a:xfrm>
          <a:prstGeom prst="rect">
            <a:avLst/>
          </a:prstGeom>
          <a:gradFill flip="none" rotWithShape="1">
            <a:gsLst>
              <a:gs pos="0">
                <a:srgbClr val="2EB0BD">
                  <a:alpha val="75000"/>
                </a:srgbClr>
              </a:gs>
              <a:gs pos="100000">
                <a:srgbClr val="0D4289">
                  <a:alpha val="9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2702474" y="4677556"/>
            <a:ext cx="701023" cy="1051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" name="Text Placeholder 7"/>
          <p:cNvSpPr txBox="1">
            <a:spLocks/>
          </p:cNvSpPr>
          <p:nvPr/>
        </p:nvSpPr>
        <p:spPr>
          <a:xfrm>
            <a:off x="2593910" y="1504853"/>
            <a:ext cx="7091266" cy="404741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8000"/>
              </a:lnSpc>
            </a:pPr>
            <a:r>
              <a:rPr lang="id-ID" sz="6000" dirty="0">
                <a:solidFill>
                  <a:schemeClr val="bg1"/>
                </a:solidFill>
                <a:latin typeface="Lato Black" panose="020F0A02020204030203" pitchFamily="34" charset="0"/>
              </a:rPr>
              <a:t>THERE ARE NO SECRETS TO SUCCESS</a:t>
            </a:r>
            <a:endParaRPr lang="en-GB" sz="6000" dirty="0">
              <a:solidFill>
                <a:schemeClr val="bg1"/>
              </a:solidFill>
              <a:latin typeface="Lato Black" panose="020F0A0202020403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93910" y="4984333"/>
            <a:ext cx="5663682" cy="68223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GB" sz="1600" dirty="0" err="1">
                <a:solidFill>
                  <a:schemeClr val="bg1"/>
                </a:solidFill>
              </a:rPr>
              <a:t>Consetetur</a:t>
            </a:r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en-GB" sz="1600" dirty="0" err="1">
                <a:solidFill>
                  <a:schemeClr val="bg1"/>
                </a:solidFill>
              </a:rPr>
              <a:t>sadipscing</a:t>
            </a:r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en-GB" sz="1600" dirty="0" err="1">
                <a:solidFill>
                  <a:schemeClr val="bg1"/>
                </a:solidFill>
              </a:rPr>
              <a:t>elitr</a:t>
            </a:r>
            <a:r>
              <a:rPr lang="en-GB" sz="1600" dirty="0">
                <a:solidFill>
                  <a:schemeClr val="bg1"/>
                </a:solidFill>
              </a:rPr>
              <a:t>, </a:t>
            </a:r>
            <a:r>
              <a:rPr lang="en-GB" sz="1600" dirty="0" err="1">
                <a:solidFill>
                  <a:schemeClr val="bg1"/>
                </a:solidFill>
              </a:rPr>
              <a:t>sed</a:t>
            </a:r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en-GB" sz="1600" dirty="0" err="1">
                <a:solidFill>
                  <a:schemeClr val="bg1"/>
                </a:solidFill>
              </a:rPr>
              <a:t>diam</a:t>
            </a:r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en-GB" sz="1600" dirty="0" err="1">
                <a:solidFill>
                  <a:schemeClr val="bg1"/>
                </a:solidFill>
              </a:rPr>
              <a:t>nonumy</a:t>
            </a:r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en-GB" sz="1600" dirty="0" err="1">
                <a:solidFill>
                  <a:schemeClr val="bg1"/>
                </a:solidFill>
              </a:rPr>
              <a:t>eirmod</a:t>
            </a:r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en-GB" sz="1600" dirty="0" err="1">
                <a:solidFill>
                  <a:schemeClr val="bg1"/>
                </a:solidFill>
              </a:rPr>
              <a:t>tempor</a:t>
            </a:r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en-GB" sz="1600" dirty="0" err="1">
                <a:solidFill>
                  <a:schemeClr val="bg1"/>
                </a:solidFill>
              </a:rPr>
              <a:t>invidunt</a:t>
            </a:r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en-GB" sz="1600" dirty="0" err="1">
                <a:solidFill>
                  <a:schemeClr val="bg1"/>
                </a:solidFill>
              </a:rPr>
              <a:t>ut</a:t>
            </a:r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en-GB" sz="1600" dirty="0" err="1">
                <a:solidFill>
                  <a:schemeClr val="bg1"/>
                </a:solidFill>
              </a:rPr>
              <a:t>labore</a:t>
            </a:r>
            <a:r>
              <a:rPr lang="en-GB" sz="1600" dirty="0">
                <a:solidFill>
                  <a:schemeClr val="bg1"/>
                </a:solidFill>
              </a:rPr>
              <a:t> et </a:t>
            </a:r>
            <a:r>
              <a:rPr lang="en-GB" sz="1600" dirty="0" err="1">
                <a:solidFill>
                  <a:schemeClr val="bg1"/>
                </a:solidFill>
              </a:rPr>
              <a:t>dolore</a:t>
            </a:r>
            <a:r>
              <a:rPr lang="en-GB" sz="1600" dirty="0">
                <a:solidFill>
                  <a:schemeClr val="bg1"/>
                </a:solidFill>
              </a:rPr>
              <a:t> magna </a:t>
            </a:r>
            <a:r>
              <a:rPr lang="en-GB" sz="1600" dirty="0" err="1">
                <a:solidFill>
                  <a:schemeClr val="bg1"/>
                </a:solidFill>
              </a:rPr>
              <a:t>aliquyam</a:t>
            </a:r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en-GB" sz="1600" dirty="0" err="1">
                <a:solidFill>
                  <a:schemeClr val="bg1"/>
                </a:solidFill>
              </a:rPr>
              <a:t>erat</a:t>
            </a:r>
            <a:r>
              <a:rPr lang="id-ID" sz="1600" dirty="0">
                <a:solidFill>
                  <a:schemeClr val="bg1"/>
                </a:solidFill>
              </a:rPr>
              <a:t>.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5" name="Freeform 5"/>
          <p:cNvSpPr>
            <a:spLocks noEditPoints="1"/>
          </p:cNvSpPr>
          <p:nvPr/>
        </p:nvSpPr>
        <p:spPr bwMode="auto">
          <a:xfrm>
            <a:off x="190500" y="142875"/>
            <a:ext cx="11811000" cy="6572250"/>
          </a:xfrm>
          <a:custGeom>
            <a:avLst/>
            <a:gdLst>
              <a:gd name="T0" fmla="*/ 0 w 8634"/>
              <a:gd name="T1" fmla="*/ 0 h 4856"/>
              <a:gd name="T2" fmla="*/ 0 w 8634"/>
              <a:gd name="T3" fmla="*/ 4856 h 4856"/>
              <a:gd name="T4" fmla="*/ 8634 w 8634"/>
              <a:gd name="T5" fmla="*/ 4856 h 4856"/>
              <a:gd name="T6" fmla="*/ 8634 w 8634"/>
              <a:gd name="T7" fmla="*/ 0 h 4856"/>
              <a:gd name="T8" fmla="*/ 0 w 8634"/>
              <a:gd name="T9" fmla="*/ 0 h 4856"/>
              <a:gd name="T10" fmla="*/ 8627 w 8634"/>
              <a:gd name="T11" fmla="*/ 2424 h 4856"/>
              <a:gd name="T12" fmla="*/ 8452 w 8634"/>
              <a:gd name="T13" fmla="*/ 2424 h 4856"/>
              <a:gd name="T14" fmla="*/ 8452 w 8634"/>
              <a:gd name="T15" fmla="*/ 184 h 4856"/>
              <a:gd name="T16" fmla="*/ 4322 w 8634"/>
              <a:gd name="T17" fmla="*/ 184 h 4856"/>
              <a:gd name="T18" fmla="*/ 4322 w 8634"/>
              <a:gd name="T19" fmla="*/ 8 h 4856"/>
              <a:gd name="T20" fmla="*/ 8627 w 8634"/>
              <a:gd name="T21" fmla="*/ 8 h 4856"/>
              <a:gd name="T22" fmla="*/ 8627 w 8634"/>
              <a:gd name="T23" fmla="*/ 2424 h 4856"/>
              <a:gd name="T24" fmla="*/ 190 w 8634"/>
              <a:gd name="T25" fmla="*/ 2432 h 4856"/>
              <a:gd name="T26" fmla="*/ 4314 w 8634"/>
              <a:gd name="T27" fmla="*/ 2432 h 4856"/>
              <a:gd name="T28" fmla="*/ 4314 w 8634"/>
              <a:gd name="T29" fmla="*/ 4665 h 4856"/>
              <a:gd name="T30" fmla="*/ 190 w 8634"/>
              <a:gd name="T31" fmla="*/ 4665 h 4856"/>
              <a:gd name="T32" fmla="*/ 190 w 8634"/>
              <a:gd name="T33" fmla="*/ 2432 h 4856"/>
              <a:gd name="T34" fmla="*/ 190 w 8634"/>
              <a:gd name="T35" fmla="*/ 2424 h 4856"/>
              <a:gd name="T36" fmla="*/ 190 w 8634"/>
              <a:gd name="T37" fmla="*/ 192 h 4856"/>
              <a:gd name="T38" fmla="*/ 4314 w 8634"/>
              <a:gd name="T39" fmla="*/ 192 h 4856"/>
              <a:gd name="T40" fmla="*/ 4314 w 8634"/>
              <a:gd name="T41" fmla="*/ 2424 h 4856"/>
              <a:gd name="T42" fmla="*/ 190 w 8634"/>
              <a:gd name="T43" fmla="*/ 2424 h 4856"/>
              <a:gd name="T44" fmla="*/ 4322 w 8634"/>
              <a:gd name="T45" fmla="*/ 2432 h 4856"/>
              <a:gd name="T46" fmla="*/ 8444 w 8634"/>
              <a:gd name="T47" fmla="*/ 2432 h 4856"/>
              <a:gd name="T48" fmla="*/ 8444 w 8634"/>
              <a:gd name="T49" fmla="*/ 4665 h 4856"/>
              <a:gd name="T50" fmla="*/ 4322 w 8634"/>
              <a:gd name="T51" fmla="*/ 4665 h 4856"/>
              <a:gd name="T52" fmla="*/ 4322 w 8634"/>
              <a:gd name="T53" fmla="*/ 2432 h 4856"/>
              <a:gd name="T54" fmla="*/ 4322 w 8634"/>
              <a:gd name="T55" fmla="*/ 2424 h 4856"/>
              <a:gd name="T56" fmla="*/ 4322 w 8634"/>
              <a:gd name="T57" fmla="*/ 192 h 4856"/>
              <a:gd name="T58" fmla="*/ 8444 w 8634"/>
              <a:gd name="T59" fmla="*/ 192 h 4856"/>
              <a:gd name="T60" fmla="*/ 8444 w 8634"/>
              <a:gd name="T61" fmla="*/ 2424 h 4856"/>
              <a:gd name="T62" fmla="*/ 4322 w 8634"/>
              <a:gd name="T63" fmla="*/ 2424 h 4856"/>
              <a:gd name="T64" fmla="*/ 4314 w 8634"/>
              <a:gd name="T65" fmla="*/ 8 h 4856"/>
              <a:gd name="T66" fmla="*/ 4314 w 8634"/>
              <a:gd name="T67" fmla="*/ 184 h 4856"/>
              <a:gd name="T68" fmla="*/ 182 w 8634"/>
              <a:gd name="T69" fmla="*/ 184 h 4856"/>
              <a:gd name="T70" fmla="*/ 182 w 8634"/>
              <a:gd name="T71" fmla="*/ 2424 h 4856"/>
              <a:gd name="T72" fmla="*/ 8 w 8634"/>
              <a:gd name="T73" fmla="*/ 2424 h 4856"/>
              <a:gd name="T74" fmla="*/ 8 w 8634"/>
              <a:gd name="T75" fmla="*/ 8 h 4856"/>
              <a:gd name="T76" fmla="*/ 4314 w 8634"/>
              <a:gd name="T77" fmla="*/ 8 h 4856"/>
              <a:gd name="T78" fmla="*/ 8 w 8634"/>
              <a:gd name="T79" fmla="*/ 2432 h 4856"/>
              <a:gd name="T80" fmla="*/ 182 w 8634"/>
              <a:gd name="T81" fmla="*/ 2432 h 4856"/>
              <a:gd name="T82" fmla="*/ 182 w 8634"/>
              <a:gd name="T83" fmla="*/ 4672 h 4856"/>
              <a:gd name="T84" fmla="*/ 4314 w 8634"/>
              <a:gd name="T85" fmla="*/ 4672 h 4856"/>
              <a:gd name="T86" fmla="*/ 4314 w 8634"/>
              <a:gd name="T87" fmla="*/ 4849 h 4856"/>
              <a:gd name="T88" fmla="*/ 8 w 8634"/>
              <a:gd name="T89" fmla="*/ 4849 h 4856"/>
              <a:gd name="T90" fmla="*/ 8 w 8634"/>
              <a:gd name="T91" fmla="*/ 2432 h 4856"/>
              <a:gd name="T92" fmla="*/ 4322 w 8634"/>
              <a:gd name="T93" fmla="*/ 4849 h 4856"/>
              <a:gd name="T94" fmla="*/ 4322 w 8634"/>
              <a:gd name="T95" fmla="*/ 4672 h 4856"/>
              <a:gd name="T96" fmla="*/ 8452 w 8634"/>
              <a:gd name="T97" fmla="*/ 4672 h 4856"/>
              <a:gd name="T98" fmla="*/ 8452 w 8634"/>
              <a:gd name="T99" fmla="*/ 2432 h 4856"/>
              <a:gd name="T100" fmla="*/ 8627 w 8634"/>
              <a:gd name="T101" fmla="*/ 2432 h 4856"/>
              <a:gd name="T102" fmla="*/ 8627 w 8634"/>
              <a:gd name="T103" fmla="*/ 4849 h 4856"/>
              <a:gd name="T104" fmla="*/ 4322 w 8634"/>
              <a:gd name="T105" fmla="*/ 4849 h 4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8634" h="4856">
                <a:moveTo>
                  <a:pt x="0" y="0"/>
                </a:moveTo>
                <a:lnTo>
                  <a:pt x="0" y="4856"/>
                </a:lnTo>
                <a:lnTo>
                  <a:pt x="8634" y="4856"/>
                </a:lnTo>
                <a:lnTo>
                  <a:pt x="8634" y="0"/>
                </a:lnTo>
                <a:lnTo>
                  <a:pt x="0" y="0"/>
                </a:lnTo>
                <a:close/>
                <a:moveTo>
                  <a:pt x="8627" y="2424"/>
                </a:moveTo>
                <a:lnTo>
                  <a:pt x="8452" y="2424"/>
                </a:lnTo>
                <a:lnTo>
                  <a:pt x="8452" y="184"/>
                </a:lnTo>
                <a:lnTo>
                  <a:pt x="4322" y="184"/>
                </a:lnTo>
                <a:lnTo>
                  <a:pt x="4322" y="8"/>
                </a:lnTo>
                <a:lnTo>
                  <a:pt x="8627" y="8"/>
                </a:lnTo>
                <a:lnTo>
                  <a:pt x="8627" y="2424"/>
                </a:lnTo>
                <a:close/>
                <a:moveTo>
                  <a:pt x="190" y="2432"/>
                </a:moveTo>
                <a:lnTo>
                  <a:pt x="4314" y="2432"/>
                </a:lnTo>
                <a:lnTo>
                  <a:pt x="4314" y="4665"/>
                </a:lnTo>
                <a:lnTo>
                  <a:pt x="190" y="4665"/>
                </a:lnTo>
                <a:lnTo>
                  <a:pt x="190" y="2432"/>
                </a:lnTo>
                <a:close/>
                <a:moveTo>
                  <a:pt x="190" y="2424"/>
                </a:moveTo>
                <a:lnTo>
                  <a:pt x="190" y="192"/>
                </a:lnTo>
                <a:lnTo>
                  <a:pt x="4314" y="192"/>
                </a:lnTo>
                <a:lnTo>
                  <a:pt x="4314" y="2424"/>
                </a:lnTo>
                <a:lnTo>
                  <a:pt x="190" y="2424"/>
                </a:lnTo>
                <a:close/>
                <a:moveTo>
                  <a:pt x="4322" y="2432"/>
                </a:moveTo>
                <a:lnTo>
                  <a:pt x="8444" y="2432"/>
                </a:lnTo>
                <a:lnTo>
                  <a:pt x="8444" y="4665"/>
                </a:lnTo>
                <a:lnTo>
                  <a:pt x="4322" y="4665"/>
                </a:lnTo>
                <a:lnTo>
                  <a:pt x="4322" y="2432"/>
                </a:lnTo>
                <a:close/>
                <a:moveTo>
                  <a:pt x="4322" y="2424"/>
                </a:moveTo>
                <a:lnTo>
                  <a:pt x="4322" y="192"/>
                </a:lnTo>
                <a:lnTo>
                  <a:pt x="8444" y="192"/>
                </a:lnTo>
                <a:lnTo>
                  <a:pt x="8444" y="2424"/>
                </a:lnTo>
                <a:lnTo>
                  <a:pt x="4322" y="2424"/>
                </a:lnTo>
                <a:close/>
                <a:moveTo>
                  <a:pt x="4314" y="8"/>
                </a:moveTo>
                <a:lnTo>
                  <a:pt x="4314" y="184"/>
                </a:lnTo>
                <a:lnTo>
                  <a:pt x="182" y="184"/>
                </a:lnTo>
                <a:lnTo>
                  <a:pt x="182" y="2424"/>
                </a:lnTo>
                <a:lnTo>
                  <a:pt x="8" y="2424"/>
                </a:lnTo>
                <a:lnTo>
                  <a:pt x="8" y="8"/>
                </a:lnTo>
                <a:lnTo>
                  <a:pt x="4314" y="8"/>
                </a:lnTo>
                <a:close/>
                <a:moveTo>
                  <a:pt x="8" y="2432"/>
                </a:moveTo>
                <a:lnTo>
                  <a:pt x="182" y="2432"/>
                </a:lnTo>
                <a:lnTo>
                  <a:pt x="182" y="4672"/>
                </a:lnTo>
                <a:lnTo>
                  <a:pt x="4314" y="4672"/>
                </a:lnTo>
                <a:lnTo>
                  <a:pt x="4314" y="4849"/>
                </a:lnTo>
                <a:lnTo>
                  <a:pt x="8" y="4849"/>
                </a:lnTo>
                <a:lnTo>
                  <a:pt x="8" y="2432"/>
                </a:lnTo>
                <a:close/>
                <a:moveTo>
                  <a:pt x="4322" y="4849"/>
                </a:moveTo>
                <a:lnTo>
                  <a:pt x="4322" y="4672"/>
                </a:lnTo>
                <a:lnTo>
                  <a:pt x="8452" y="4672"/>
                </a:lnTo>
                <a:lnTo>
                  <a:pt x="8452" y="2432"/>
                </a:lnTo>
                <a:lnTo>
                  <a:pt x="8627" y="2432"/>
                </a:lnTo>
                <a:lnTo>
                  <a:pt x="8627" y="4849"/>
                </a:lnTo>
                <a:lnTo>
                  <a:pt x="4322" y="484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42857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243347" y="1197033"/>
            <a:ext cx="908473" cy="1311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 Placeholder 7"/>
          <p:cNvSpPr txBox="1">
            <a:spLocks/>
          </p:cNvSpPr>
          <p:nvPr/>
        </p:nvSpPr>
        <p:spPr>
          <a:xfrm>
            <a:off x="1110343" y="1421156"/>
            <a:ext cx="6204857" cy="404741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6000" dirty="0">
                <a:solidFill>
                  <a:schemeClr val="bg1"/>
                </a:solidFill>
                <a:latin typeface="Lato Black" panose="020F0A02020204030203" pitchFamily="34" charset="0"/>
              </a:rPr>
              <a:t>Title here</a:t>
            </a:r>
            <a:r>
              <a:rPr lang="id-ID" sz="6000" dirty="0">
                <a:solidFill>
                  <a:schemeClr val="bg1"/>
                </a:solidFill>
                <a:latin typeface="Lato Black" panose="020F0A02020204030203" pitchFamily="34" charset="0"/>
              </a:rPr>
              <a:t>.</a:t>
            </a:r>
            <a:endParaRPr lang="en-GB" sz="6000" dirty="0">
              <a:solidFill>
                <a:schemeClr val="bg1"/>
              </a:solidFill>
              <a:latin typeface="Lato Black" panose="020F0A02020204030203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110343" y="4611108"/>
            <a:ext cx="5663682" cy="68223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GB" sz="1600" dirty="0" err="1">
                <a:solidFill>
                  <a:schemeClr val="bg1"/>
                </a:solidFill>
              </a:rPr>
              <a:t>Consetetur</a:t>
            </a:r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en-GB" sz="1600" dirty="0" err="1">
                <a:solidFill>
                  <a:schemeClr val="bg1"/>
                </a:solidFill>
              </a:rPr>
              <a:t>sadipscing</a:t>
            </a:r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en-GB" sz="1600" dirty="0" err="1">
                <a:solidFill>
                  <a:schemeClr val="bg1"/>
                </a:solidFill>
              </a:rPr>
              <a:t>elitr</a:t>
            </a:r>
            <a:r>
              <a:rPr lang="en-GB" sz="1600" dirty="0">
                <a:solidFill>
                  <a:schemeClr val="bg1"/>
                </a:solidFill>
              </a:rPr>
              <a:t>, </a:t>
            </a:r>
            <a:r>
              <a:rPr lang="en-GB" sz="1600" dirty="0" err="1">
                <a:solidFill>
                  <a:schemeClr val="bg1"/>
                </a:solidFill>
              </a:rPr>
              <a:t>sed</a:t>
            </a:r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en-GB" sz="1600" dirty="0" err="1">
                <a:solidFill>
                  <a:schemeClr val="bg1"/>
                </a:solidFill>
              </a:rPr>
              <a:t>diam</a:t>
            </a:r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en-GB" sz="1600" dirty="0" err="1">
                <a:solidFill>
                  <a:schemeClr val="bg1"/>
                </a:solidFill>
              </a:rPr>
              <a:t>nonumy</a:t>
            </a:r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en-GB" sz="1600" dirty="0" err="1">
                <a:solidFill>
                  <a:schemeClr val="bg1"/>
                </a:solidFill>
              </a:rPr>
              <a:t>eirmod</a:t>
            </a:r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en-GB" sz="1600" dirty="0" err="1">
                <a:solidFill>
                  <a:schemeClr val="bg1"/>
                </a:solidFill>
              </a:rPr>
              <a:t>tempor</a:t>
            </a:r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en-GB" sz="1600" dirty="0" err="1">
                <a:solidFill>
                  <a:schemeClr val="bg1"/>
                </a:solidFill>
              </a:rPr>
              <a:t>invidunt</a:t>
            </a:r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en-GB" sz="1600" dirty="0" err="1">
                <a:solidFill>
                  <a:schemeClr val="bg1"/>
                </a:solidFill>
              </a:rPr>
              <a:t>ut</a:t>
            </a:r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en-GB" sz="1600" dirty="0" err="1">
                <a:solidFill>
                  <a:schemeClr val="bg1"/>
                </a:solidFill>
              </a:rPr>
              <a:t>labore</a:t>
            </a:r>
            <a:r>
              <a:rPr lang="en-GB" sz="1600" dirty="0">
                <a:solidFill>
                  <a:schemeClr val="bg1"/>
                </a:solidFill>
              </a:rPr>
              <a:t> et </a:t>
            </a:r>
            <a:r>
              <a:rPr lang="en-GB" sz="1600" dirty="0" err="1">
                <a:solidFill>
                  <a:schemeClr val="bg1"/>
                </a:solidFill>
              </a:rPr>
              <a:t>dolore</a:t>
            </a:r>
            <a:r>
              <a:rPr lang="en-GB" sz="1600" dirty="0">
                <a:solidFill>
                  <a:schemeClr val="bg1"/>
                </a:solidFill>
              </a:rPr>
              <a:t> magna </a:t>
            </a:r>
            <a:r>
              <a:rPr lang="en-GB" sz="1600" dirty="0" err="1">
                <a:solidFill>
                  <a:schemeClr val="bg1"/>
                </a:solidFill>
              </a:rPr>
              <a:t>aliquyam</a:t>
            </a:r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en-GB" sz="1600" dirty="0" err="1">
                <a:solidFill>
                  <a:schemeClr val="bg1"/>
                </a:solidFill>
              </a:rPr>
              <a:t>erat</a:t>
            </a:r>
            <a:r>
              <a:rPr lang="id-ID" sz="1600" dirty="0">
                <a:solidFill>
                  <a:schemeClr val="bg1"/>
                </a:solidFill>
              </a:rPr>
              <a:t>.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4045296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3" grpId="0"/>
      <p:bldP spid="2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11345" y="1693082"/>
            <a:ext cx="2876108" cy="8867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4000"/>
              </a:lnSpc>
            </a:pPr>
            <a:r>
              <a:rPr lang="id-ID" sz="15000" dirty="0">
                <a:solidFill>
                  <a:srgbClr val="2EB0BD"/>
                </a:solidFill>
                <a:latin typeface="Lato Black" panose="020F0A02020204030203" pitchFamily="34" charset="0"/>
              </a:rPr>
              <a:t>02.</a:t>
            </a:r>
          </a:p>
        </p:txBody>
      </p:sp>
      <p:sp>
        <p:nvSpPr>
          <p:cNvPr id="2" name="Text Placeholder 7"/>
          <p:cNvSpPr txBox="1">
            <a:spLocks/>
          </p:cNvSpPr>
          <p:nvPr/>
        </p:nvSpPr>
        <p:spPr>
          <a:xfrm>
            <a:off x="1296956" y="1210795"/>
            <a:ext cx="4450701" cy="404741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4000"/>
              </a:lnSpc>
            </a:pPr>
            <a:r>
              <a:rPr lang="en-GB" sz="2800" b="0" spc="50" dirty="0">
                <a:solidFill>
                  <a:schemeClr val="bg1"/>
                </a:solidFill>
                <a:latin typeface="Lato Black" panose="020F0A02020204030203" pitchFamily="34" charset="0"/>
              </a:rPr>
              <a:t>Don't let your ego get too close to your position, so that if your position gets shot down, your ego doesn't go with it.</a:t>
            </a:r>
            <a:endParaRPr lang="en-GB" sz="2800" b="0" dirty="0">
              <a:solidFill>
                <a:schemeClr val="bg1"/>
              </a:solidFill>
              <a:latin typeface="Lato Black" panose="020F0A02020204030203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661903" y="4798856"/>
            <a:ext cx="701023" cy="105153"/>
          </a:xfrm>
          <a:prstGeom prst="rect">
            <a:avLst/>
          </a:prstGeom>
          <a:solidFill>
            <a:srgbClr val="2EB0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916406" y="2859779"/>
            <a:ext cx="2876108" cy="8867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4000"/>
              </a:lnSpc>
            </a:pPr>
            <a:r>
              <a:rPr lang="id-ID" sz="15000" dirty="0">
                <a:solidFill>
                  <a:srgbClr val="2EB0BD"/>
                </a:solidFill>
                <a:latin typeface="Lato Black" panose="020F0A02020204030203" pitchFamily="34" charset="0"/>
              </a:rPr>
              <a:t>03.</a:t>
            </a:r>
          </a:p>
        </p:txBody>
      </p:sp>
      <p:sp>
        <p:nvSpPr>
          <p:cNvPr id="6" name="Text Placeholder 7"/>
          <p:cNvSpPr txBox="1">
            <a:spLocks/>
          </p:cNvSpPr>
          <p:nvPr/>
        </p:nvSpPr>
        <p:spPr>
          <a:xfrm>
            <a:off x="6802017" y="2377492"/>
            <a:ext cx="4450701" cy="404741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4000"/>
              </a:lnSpc>
            </a:pPr>
            <a:r>
              <a:rPr lang="en-GB" sz="2800" b="0" spc="50" dirty="0">
                <a:solidFill>
                  <a:schemeClr val="bg1"/>
                </a:solidFill>
                <a:latin typeface="Lato Black" panose="020F0A02020204030203" pitchFamily="34" charset="0"/>
              </a:rPr>
              <a:t>Being good in business is the most fascinating kind of art. Making money is art and working is art and good business is the best art.</a:t>
            </a:r>
          </a:p>
        </p:txBody>
      </p:sp>
    </p:spTree>
    <p:extLst>
      <p:ext uri="{BB962C8B-B14F-4D97-AF65-F5344CB8AC3E}">
        <p14:creationId xmlns:p14="http://schemas.microsoft.com/office/powerpoint/2010/main" val="5973831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/>
      <p:bldP spid="8" grpId="0" animBg="1"/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09425" y="1764518"/>
            <a:ext cx="4663485" cy="1360582"/>
            <a:chOff x="909425" y="1764518"/>
            <a:chExt cx="4663485" cy="1360582"/>
          </a:xfrm>
        </p:grpSpPr>
        <p:sp>
          <p:nvSpPr>
            <p:cNvPr id="10" name="Oval 9"/>
            <p:cNvSpPr/>
            <p:nvPr/>
          </p:nvSpPr>
          <p:spPr>
            <a:xfrm>
              <a:off x="909425" y="2001530"/>
              <a:ext cx="1123570" cy="112357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50">
                <a:solidFill>
                  <a:schemeClr val="bg1"/>
                </a:solidFill>
              </a:endParaRPr>
            </a:p>
          </p:txBody>
        </p:sp>
        <p:sp>
          <p:nvSpPr>
            <p:cNvPr id="11" name="Freeform 24"/>
            <p:cNvSpPr>
              <a:spLocks noEditPoints="1"/>
            </p:cNvSpPr>
            <p:nvPr/>
          </p:nvSpPr>
          <p:spPr bwMode="auto">
            <a:xfrm>
              <a:off x="1177287" y="2231054"/>
              <a:ext cx="587847" cy="664522"/>
            </a:xfrm>
            <a:custGeom>
              <a:avLst/>
              <a:gdLst>
                <a:gd name="T0" fmla="*/ 62 w 240"/>
                <a:gd name="T1" fmla="*/ 49 h 272"/>
                <a:gd name="T2" fmla="*/ 35 w 240"/>
                <a:gd name="T3" fmla="*/ 35 h 272"/>
                <a:gd name="T4" fmla="*/ 49 w 240"/>
                <a:gd name="T5" fmla="*/ 62 h 272"/>
                <a:gd name="T6" fmla="*/ 62 w 240"/>
                <a:gd name="T7" fmla="*/ 62 h 272"/>
                <a:gd name="T8" fmla="*/ 9 w 240"/>
                <a:gd name="T9" fmla="*/ 111 h 272"/>
                <a:gd name="T10" fmla="*/ 9 w 240"/>
                <a:gd name="T11" fmla="*/ 130 h 272"/>
                <a:gd name="T12" fmla="*/ 38 w 240"/>
                <a:gd name="T13" fmla="*/ 120 h 272"/>
                <a:gd name="T14" fmla="*/ 120 w 240"/>
                <a:gd name="T15" fmla="*/ 38 h 272"/>
                <a:gd name="T16" fmla="*/ 129 w 240"/>
                <a:gd name="T17" fmla="*/ 10 h 272"/>
                <a:gd name="T18" fmla="*/ 111 w 240"/>
                <a:gd name="T19" fmla="*/ 10 h 272"/>
                <a:gd name="T20" fmla="*/ 120 w 240"/>
                <a:gd name="T21" fmla="*/ 38 h 272"/>
                <a:gd name="T22" fmla="*/ 107 w 240"/>
                <a:gd name="T23" fmla="*/ 272 h 272"/>
                <a:gd name="T24" fmla="*/ 153 w 240"/>
                <a:gd name="T25" fmla="*/ 253 h 272"/>
                <a:gd name="T26" fmla="*/ 87 w 240"/>
                <a:gd name="T27" fmla="*/ 244 h 272"/>
                <a:gd name="T28" fmla="*/ 205 w 240"/>
                <a:gd name="T29" fmla="*/ 35 h 272"/>
                <a:gd name="T30" fmla="*/ 178 w 240"/>
                <a:gd name="T31" fmla="*/ 49 h 272"/>
                <a:gd name="T32" fmla="*/ 185 w 240"/>
                <a:gd name="T33" fmla="*/ 65 h 272"/>
                <a:gd name="T34" fmla="*/ 205 w 240"/>
                <a:gd name="T35" fmla="*/ 49 h 272"/>
                <a:gd name="T36" fmla="*/ 120 w 240"/>
                <a:gd name="T37" fmla="*/ 49 h 272"/>
                <a:gd name="T38" fmla="*/ 61 w 240"/>
                <a:gd name="T39" fmla="*/ 156 h 272"/>
                <a:gd name="T40" fmla="*/ 78 w 240"/>
                <a:gd name="T41" fmla="*/ 186 h 272"/>
                <a:gd name="T42" fmla="*/ 75 w 240"/>
                <a:gd name="T43" fmla="*/ 199 h 272"/>
                <a:gd name="T44" fmla="*/ 69 w 240"/>
                <a:gd name="T45" fmla="*/ 229 h 272"/>
                <a:gd name="T46" fmla="*/ 166 w 240"/>
                <a:gd name="T47" fmla="*/ 235 h 272"/>
                <a:gd name="T48" fmla="*/ 171 w 240"/>
                <a:gd name="T49" fmla="*/ 204 h 272"/>
                <a:gd name="T50" fmla="*/ 162 w 240"/>
                <a:gd name="T51" fmla="*/ 199 h 272"/>
                <a:gd name="T52" fmla="*/ 178 w 240"/>
                <a:gd name="T53" fmla="*/ 158 h 272"/>
                <a:gd name="T54" fmla="*/ 120 w 240"/>
                <a:gd name="T55" fmla="*/ 49 h 272"/>
                <a:gd name="T56" fmla="*/ 117 w 240"/>
                <a:gd name="T57" fmla="*/ 136 h 272"/>
                <a:gd name="T58" fmla="*/ 120 w 240"/>
                <a:gd name="T59" fmla="*/ 170 h 272"/>
                <a:gd name="T60" fmla="*/ 143 w 240"/>
                <a:gd name="T61" fmla="*/ 186 h 272"/>
                <a:gd name="T62" fmla="*/ 127 w 240"/>
                <a:gd name="T63" fmla="*/ 199 h 272"/>
                <a:gd name="T64" fmla="*/ 141 w 240"/>
                <a:gd name="T65" fmla="*/ 136 h 272"/>
                <a:gd name="T66" fmla="*/ 141 w 240"/>
                <a:gd name="T67" fmla="*/ 107 h 272"/>
                <a:gd name="T68" fmla="*/ 125 w 240"/>
                <a:gd name="T69" fmla="*/ 127 h 272"/>
                <a:gd name="T70" fmla="*/ 111 w 240"/>
                <a:gd name="T71" fmla="*/ 111 h 272"/>
                <a:gd name="T72" fmla="*/ 85 w 240"/>
                <a:gd name="T73" fmla="*/ 122 h 272"/>
                <a:gd name="T74" fmla="*/ 107 w 240"/>
                <a:gd name="T75" fmla="*/ 136 h 272"/>
                <a:gd name="T76" fmla="*/ 97 w 240"/>
                <a:gd name="T77" fmla="*/ 199 h 272"/>
                <a:gd name="T78" fmla="*/ 78 w 240"/>
                <a:gd name="T79" fmla="*/ 147 h 272"/>
                <a:gd name="T80" fmla="*/ 77 w 240"/>
                <a:gd name="T81" fmla="*/ 146 h 272"/>
                <a:gd name="T82" fmla="*/ 120 w 240"/>
                <a:gd name="T83" fmla="*/ 68 h 272"/>
                <a:gd name="T84" fmla="*/ 162 w 240"/>
                <a:gd name="T85" fmla="*/ 147 h 272"/>
                <a:gd name="T86" fmla="*/ 138 w 240"/>
                <a:gd name="T87" fmla="*/ 117 h 272"/>
                <a:gd name="T88" fmla="*/ 147 w 240"/>
                <a:gd name="T89" fmla="*/ 122 h 272"/>
                <a:gd name="T90" fmla="*/ 135 w 240"/>
                <a:gd name="T91" fmla="*/ 127 h 272"/>
                <a:gd name="T92" fmla="*/ 100 w 240"/>
                <a:gd name="T93" fmla="*/ 127 h 272"/>
                <a:gd name="T94" fmla="*/ 100 w 240"/>
                <a:gd name="T95" fmla="*/ 116 h 272"/>
                <a:gd name="T96" fmla="*/ 107 w 240"/>
                <a:gd name="T97" fmla="*/ 127 h 272"/>
                <a:gd name="T98" fmla="*/ 212 w 240"/>
                <a:gd name="T99" fmla="*/ 111 h 272"/>
                <a:gd name="T100" fmla="*/ 212 w 240"/>
                <a:gd name="T101" fmla="*/ 130 h 272"/>
                <a:gd name="T102" fmla="*/ 240 w 240"/>
                <a:gd name="T103" fmla="*/ 120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40" h="272">
                  <a:moveTo>
                    <a:pt x="62" y="62"/>
                  </a:moveTo>
                  <a:cubicBezTo>
                    <a:pt x="66" y="58"/>
                    <a:pt x="66" y="52"/>
                    <a:pt x="62" y="49"/>
                  </a:cubicBezTo>
                  <a:cubicBezTo>
                    <a:pt x="49" y="35"/>
                    <a:pt x="49" y="35"/>
                    <a:pt x="49" y="35"/>
                  </a:cubicBezTo>
                  <a:cubicBezTo>
                    <a:pt x="45" y="32"/>
                    <a:pt x="39" y="32"/>
                    <a:pt x="35" y="35"/>
                  </a:cubicBezTo>
                  <a:cubicBezTo>
                    <a:pt x="32" y="39"/>
                    <a:pt x="32" y="45"/>
                    <a:pt x="35" y="49"/>
                  </a:cubicBezTo>
                  <a:cubicBezTo>
                    <a:pt x="49" y="62"/>
                    <a:pt x="49" y="62"/>
                    <a:pt x="49" y="62"/>
                  </a:cubicBezTo>
                  <a:cubicBezTo>
                    <a:pt x="50" y="64"/>
                    <a:pt x="53" y="65"/>
                    <a:pt x="55" y="65"/>
                  </a:cubicBezTo>
                  <a:cubicBezTo>
                    <a:pt x="58" y="65"/>
                    <a:pt x="60" y="64"/>
                    <a:pt x="62" y="62"/>
                  </a:cubicBezTo>
                  <a:moveTo>
                    <a:pt x="28" y="111"/>
                  </a:moveTo>
                  <a:cubicBezTo>
                    <a:pt x="9" y="111"/>
                    <a:pt x="9" y="111"/>
                    <a:pt x="9" y="111"/>
                  </a:cubicBezTo>
                  <a:cubicBezTo>
                    <a:pt x="4" y="111"/>
                    <a:pt x="0" y="115"/>
                    <a:pt x="0" y="120"/>
                  </a:cubicBezTo>
                  <a:cubicBezTo>
                    <a:pt x="0" y="125"/>
                    <a:pt x="4" y="130"/>
                    <a:pt x="9" y="130"/>
                  </a:cubicBezTo>
                  <a:cubicBezTo>
                    <a:pt x="28" y="130"/>
                    <a:pt x="28" y="130"/>
                    <a:pt x="28" y="130"/>
                  </a:cubicBezTo>
                  <a:cubicBezTo>
                    <a:pt x="34" y="130"/>
                    <a:pt x="38" y="125"/>
                    <a:pt x="38" y="120"/>
                  </a:cubicBezTo>
                  <a:cubicBezTo>
                    <a:pt x="38" y="115"/>
                    <a:pt x="34" y="111"/>
                    <a:pt x="28" y="111"/>
                  </a:cubicBezTo>
                  <a:moveTo>
                    <a:pt x="120" y="38"/>
                  </a:moveTo>
                  <a:cubicBezTo>
                    <a:pt x="125" y="38"/>
                    <a:pt x="129" y="34"/>
                    <a:pt x="129" y="29"/>
                  </a:cubicBezTo>
                  <a:cubicBezTo>
                    <a:pt x="129" y="10"/>
                    <a:pt x="129" y="10"/>
                    <a:pt x="129" y="10"/>
                  </a:cubicBezTo>
                  <a:cubicBezTo>
                    <a:pt x="129" y="4"/>
                    <a:pt x="125" y="0"/>
                    <a:pt x="120" y="0"/>
                  </a:cubicBezTo>
                  <a:cubicBezTo>
                    <a:pt x="115" y="0"/>
                    <a:pt x="111" y="4"/>
                    <a:pt x="111" y="10"/>
                  </a:cubicBezTo>
                  <a:cubicBezTo>
                    <a:pt x="111" y="29"/>
                    <a:pt x="111" y="29"/>
                    <a:pt x="111" y="29"/>
                  </a:cubicBezTo>
                  <a:cubicBezTo>
                    <a:pt x="111" y="34"/>
                    <a:pt x="115" y="38"/>
                    <a:pt x="120" y="38"/>
                  </a:cubicBezTo>
                  <a:moveTo>
                    <a:pt x="87" y="253"/>
                  </a:moveTo>
                  <a:cubicBezTo>
                    <a:pt x="87" y="264"/>
                    <a:pt x="96" y="272"/>
                    <a:pt x="107" y="272"/>
                  </a:cubicBezTo>
                  <a:cubicBezTo>
                    <a:pt x="133" y="272"/>
                    <a:pt x="133" y="272"/>
                    <a:pt x="133" y="272"/>
                  </a:cubicBezTo>
                  <a:cubicBezTo>
                    <a:pt x="144" y="272"/>
                    <a:pt x="153" y="264"/>
                    <a:pt x="153" y="253"/>
                  </a:cubicBezTo>
                  <a:cubicBezTo>
                    <a:pt x="153" y="244"/>
                    <a:pt x="153" y="244"/>
                    <a:pt x="153" y="244"/>
                  </a:cubicBezTo>
                  <a:cubicBezTo>
                    <a:pt x="87" y="244"/>
                    <a:pt x="87" y="244"/>
                    <a:pt x="87" y="244"/>
                  </a:cubicBezTo>
                  <a:cubicBezTo>
                    <a:pt x="87" y="253"/>
                    <a:pt x="87" y="253"/>
                    <a:pt x="87" y="253"/>
                  </a:cubicBezTo>
                  <a:close/>
                  <a:moveTo>
                    <a:pt x="205" y="35"/>
                  </a:moveTo>
                  <a:cubicBezTo>
                    <a:pt x="201" y="32"/>
                    <a:pt x="195" y="32"/>
                    <a:pt x="192" y="35"/>
                  </a:cubicBezTo>
                  <a:cubicBezTo>
                    <a:pt x="178" y="49"/>
                    <a:pt x="178" y="49"/>
                    <a:pt x="178" y="49"/>
                  </a:cubicBezTo>
                  <a:cubicBezTo>
                    <a:pt x="174" y="52"/>
                    <a:pt x="174" y="58"/>
                    <a:pt x="178" y="62"/>
                  </a:cubicBezTo>
                  <a:cubicBezTo>
                    <a:pt x="180" y="64"/>
                    <a:pt x="182" y="65"/>
                    <a:pt x="185" y="65"/>
                  </a:cubicBezTo>
                  <a:cubicBezTo>
                    <a:pt x="187" y="65"/>
                    <a:pt x="190" y="64"/>
                    <a:pt x="192" y="62"/>
                  </a:cubicBezTo>
                  <a:cubicBezTo>
                    <a:pt x="205" y="49"/>
                    <a:pt x="205" y="49"/>
                    <a:pt x="205" y="49"/>
                  </a:cubicBezTo>
                  <a:cubicBezTo>
                    <a:pt x="209" y="45"/>
                    <a:pt x="209" y="39"/>
                    <a:pt x="205" y="35"/>
                  </a:cubicBezTo>
                  <a:moveTo>
                    <a:pt x="120" y="49"/>
                  </a:moveTo>
                  <a:cubicBezTo>
                    <a:pt x="81" y="49"/>
                    <a:pt x="50" y="80"/>
                    <a:pt x="50" y="118"/>
                  </a:cubicBezTo>
                  <a:cubicBezTo>
                    <a:pt x="50" y="132"/>
                    <a:pt x="54" y="145"/>
                    <a:pt x="61" y="156"/>
                  </a:cubicBezTo>
                  <a:cubicBezTo>
                    <a:pt x="62" y="157"/>
                    <a:pt x="62" y="158"/>
                    <a:pt x="62" y="158"/>
                  </a:cubicBezTo>
                  <a:cubicBezTo>
                    <a:pt x="75" y="176"/>
                    <a:pt x="78" y="182"/>
                    <a:pt x="78" y="186"/>
                  </a:cubicBezTo>
                  <a:cubicBezTo>
                    <a:pt x="78" y="199"/>
                    <a:pt x="78" y="199"/>
                    <a:pt x="78" y="199"/>
                  </a:cubicBezTo>
                  <a:cubicBezTo>
                    <a:pt x="75" y="199"/>
                    <a:pt x="75" y="199"/>
                    <a:pt x="75" y="199"/>
                  </a:cubicBezTo>
                  <a:cubicBezTo>
                    <a:pt x="71" y="199"/>
                    <a:pt x="69" y="200"/>
                    <a:pt x="69" y="204"/>
                  </a:cubicBezTo>
                  <a:cubicBezTo>
                    <a:pt x="69" y="229"/>
                    <a:pt x="69" y="229"/>
                    <a:pt x="69" y="229"/>
                  </a:cubicBezTo>
                  <a:cubicBezTo>
                    <a:pt x="69" y="233"/>
                    <a:pt x="71" y="235"/>
                    <a:pt x="75" y="235"/>
                  </a:cubicBezTo>
                  <a:cubicBezTo>
                    <a:pt x="166" y="235"/>
                    <a:pt x="166" y="235"/>
                    <a:pt x="166" y="235"/>
                  </a:cubicBezTo>
                  <a:cubicBezTo>
                    <a:pt x="169" y="235"/>
                    <a:pt x="171" y="233"/>
                    <a:pt x="171" y="229"/>
                  </a:cubicBezTo>
                  <a:cubicBezTo>
                    <a:pt x="171" y="204"/>
                    <a:pt x="171" y="204"/>
                    <a:pt x="171" y="204"/>
                  </a:cubicBezTo>
                  <a:cubicBezTo>
                    <a:pt x="171" y="200"/>
                    <a:pt x="169" y="199"/>
                    <a:pt x="166" y="199"/>
                  </a:cubicBezTo>
                  <a:cubicBezTo>
                    <a:pt x="162" y="199"/>
                    <a:pt x="162" y="199"/>
                    <a:pt x="162" y="199"/>
                  </a:cubicBezTo>
                  <a:cubicBezTo>
                    <a:pt x="162" y="186"/>
                    <a:pt x="162" y="186"/>
                    <a:pt x="162" y="186"/>
                  </a:cubicBezTo>
                  <a:cubicBezTo>
                    <a:pt x="162" y="183"/>
                    <a:pt x="163" y="178"/>
                    <a:pt x="178" y="158"/>
                  </a:cubicBezTo>
                  <a:cubicBezTo>
                    <a:pt x="186" y="146"/>
                    <a:pt x="190" y="133"/>
                    <a:pt x="190" y="118"/>
                  </a:cubicBezTo>
                  <a:cubicBezTo>
                    <a:pt x="190" y="80"/>
                    <a:pt x="159" y="49"/>
                    <a:pt x="120" y="49"/>
                  </a:cubicBezTo>
                  <a:moveTo>
                    <a:pt x="120" y="170"/>
                  </a:moveTo>
                  <a:cubicBezTo>
                    <a:pt x="117" y="136"/>
                    <a:pt x="117" y="136"/>
                    <a:pt x="117" y="136"/>
                  </a:cubicBezTo>
                  <a:cubicBezTo>
                    <a:pt x="124" y="136"/>
                    <a:pt x="124" y="136"/>
                    <a:pt x="124" y="136"/>
                  </a:cubicBezTo>
                  <a:lnTo>
                    <a:pt x="120" y="170"/>
                  </a:lnTo>
                  <a:close/>
                  <a:moveTo>
                    <a:pt x="162" y="147"/>
                  </a:moveTo>
                  <a:cubicBezTo>
                    <a:pt x="147" y="168"/>
                    <a:pt x="143" y="176"/>
                    <a:pt x="143" y="186"/>
                  </a:cubicBezTo>
                  <a:cubicBezTo>
                    <a:pt x="143" y="199"/>
                    <a:pt x="143" y="199"/>
                    <a:pt x="143" y="199"/>
                  </a:cubicBezTo>
                  <a:cubicBezTo>
                    <a:pt x="127" y="199"/>
                    <a:pt x="127" y="199"/>
                    <a:pt x="127" y="199"/>
                  </a:cubicBezTo>
                  <a:cubicBezTo>
                    <a:pt x="134" y="136"/>
                    <a:pt x="134" y="136"/>
                    <a:pt x="134" y="136"/>
                  </a:cubicBezTo>
                  <a:cubicBezTo>
                    <a:pt x="141" y="136"/>
                    <a:pt x="141" y="136"/>
                    <a:pt x="141" y="136"/>
                  </a:cubicBezTo>
                  <a:cubicBezTo>
                    <a:pt x="149" y="136"/>
                    <a:pt x="156" y="130"/>
                    <a:pt x="156" y="122"/>
                  </a:cubicBezTo>
                  <a:cubicBezTo>
                    <a:pt x="156" y="113"/>
                    <a:pt x="149" y="107"/>
                    <a:pt x="141" y="107"/>
                  </a:cubicBezTo>
                  <a:cubicBezTo>
                    <a:pt x="137" y="107"/>
                    <a:pt x="134" y="108"/>
                    <a:pt x="131" y="111"/>
                  </a:cubicBezTo>
                  <a:cubicBezTo>
                    <a:pt x="127" y="115"/>
                    <a:pt x="125" y="122"/>
                    <a:pt x="125" y="127"/>
                  </a:cubicBezTo>
                  <a:cubicBezTo>
                    <a:pt x="116" y="127"/>
                    <a:pt x="116" y="127"/>
                    <a:pt x="116" y="127"/>
                  </a:cubicBezTo>
                  <a:cubicBezTo>
                    <a:pt x="116" y="122"/>
                    <a:pt x="115" y="116"/>
                    <a:pt x="111" y="111"/>
                  </a:cubicBezTo>
                  <a:cubicBezTo>
                    <a:pt x="108" y="108"/>
                    <a:pt x="104" y="107"/>
                    <a:pt x="100" y="107"/>
                  </a:cubicBezTo>
                  <a:cubicBezTo>
                    <a:pt x="92" y="107"/>
                    <a:pt x="85" y="113"/>
                    <a:pt x="85" y="122"/>
                  </a:cubicBezTo>
                  <a:cubicBezTo>
                    <a:pt x="85" y="130"/>
                    <a:pt x="92" y="136"/>
                    <a:pt x="100" y="136"/>
                  </a:cubicBezTo>
                  <a:cubicBezTo>
                    <a:pt x="107" y="136"/>
                    <a:pt x="107" y="136"/>
                    <a:pt x="107" y="136"/>
                  </a:cubicBezTo>
                  <a:cubicBezTo>
                    <a:pt x="114" y="199"/>
                    <a:pt x="114" y="199"/>
                    <a:pt x="114" y="199"/>
                  </a:cubicBezTo>
                  <a:cubicBezTo>
                    <a:pt x="97" y="199"/>
                    <a:pt x="97" y="199"/>
                    <a:pt x="97" y="199"/>
                  </a:cubicBezTo>
                  <a:cubicBezTo>
                    <a:pt x="97" y="186"/>
                    <a:pt x="97" y="186"/>
                    <a:pt x="97" y="186"/>
                  </a:cubicBezTo>
                  <a:cubicBezTo>
                    <a:pt x="97" y="177"/>
                    <a:pt x="93" y="168"/>
                    <a:pt x="78" y="147"/>
                  </a:cubicBezTo>
                  <a:cubicBezTo>
                    <a:pt x="78" y="147"/>
                    <a:pt x="78" y="147"/>
                    <a:pt x="78" y="147"/>
                  </a:cubicBezTo>
                  <a:cubicBezTo>
                    <a:pt x="77" y="146"/>
                    <a:pt x="77" y="146"/>
                    <a:pt x="77" y="146"/>
                  </a:cubicBezTo>
                  <a:cubicBezTo>
                    <a:pt x="71" y="138"/>
                    <a:pt x="68" y="128"/>
                    <a:pt x="68" y="118"/>
                  </a:cubicBezTo>
                  <a:cubicBezTo>
                    <a:pt x="68" y="91"/>
                    <a:pt x="92" y="68"/>
                    <a:pt x="120" y="68"/>
                  </a:cubicBezTo>
                  <a:cubicBezTo>
                    <a:pt x="148" y="68"/>
                    <a:pt x="172" y="91"/>
                    <a:pt x="172" y="118"/>
                  </a:cubicBezTo>
                  <a:cubicBezTo>
                    <a:pt x="172" y="129"/>
                    <a:pt x="168" y="139"/>
                    <a:pt x="162" y="147"/>
                  </a:cubicBezTo>
                  <a:moveTo>
                    <a:pt x="135" y="127"/>
                  </a:moveTo>
                  <a:cubicBezTo>
                    <a:pt x="135" y="124"/>
                    <a:pt x="136" y="119"/>
                    <a:pt x="138" y="117"/>
                  </a:cubicBezTo>
                  <a:cubicBezTo>
                    <a:pt x="139" y="116"/>
                    <a:pt x="140" y="116"/>
                    <a:pt x="141" y="116"/>
                  </a:cubicBezTo>
                  <a:cubicBezTo>
                    <a:pt x="144" y="116"/>
                    <a:pt x="147" y="119"/>
                    <a:pt x="147" y="122"/>
                  </a:cubicBezTo>
                  <a:cubicBezTo>
                    <a:pt x="147" y="125"/>
                    <a:pt x="144" y="127"/>
                    <a:pt x="141" y="127"/>
                  </a:cubicBezTo>
                  <a:cubicBezTo>
                    <a:pt x="135" y="127"/>
                    <a:pt x="135" y="127"/>
                    <a:pt x="135" y="127"/>
                  </a:cubicBezTo>
                  <a:close/>
                  <a:moveTo>
                    <a:pt x="107" y="127"/>
                  </a:moveTo>
                  <a:cubicBezTo>
                    <a:pt x="100" y="127"/>
                    <a:pt x="100" y="127"/>
                    <a:pt x="100" y="127"/>
                  </a:cubicBezTo>
                  <a:cubicBezTo>
                    <a:pt x="97" y="127"/>
                    <a:pt x="94" y="125"/>
                    <a:pt x="94" y="122"/>
                  </a:cubicBezTo>
                  <a:cubicBezTo>
                    <a:pt x="94" y="119"/>
                    <a:pt x="97" y="116"/>
                    <a:pt x="100" y="116"/>
                  </a:cubicBezTo>
                  <a:cubicBezTo>
                    <a:pt x="102" y="116"/>
                    <a:pt x="103" y="117"/>
                    <a:pt x="104" y="118"/>
                  </a:cubicBezTo>
                  <a:cubicBezTo>
                    <a:pt x="106" y="120"/>
                    <a:pt x="107" y="124"/>
                    <a:pt x="107" y="127"/>
                  </a:cubicBezTo>
                  <a:moveTo>
                    <a:pt x="231" y="111"/>
                  </a:moveTo>
                  <a:cubicBezTo>
                    <a:pt x="212" y="111"/>
                    <a:pt x="212" y="111"/>
                    <a:pt x="212" y="111"/>
                  </a:cubicBezTo>
                  <a:cubicBezTo>
                    <a:pt x="206" y="111"/>
                    <a:pt x="202" y="115"/>
                    <a:pt x="202" y="120"/>
                  </a:cubicBezTo>
                  <a:cubicBezTo>
                    <a:pt x="202" y="125"/>
                    <a:pt x="206" y="130"/>
                    <a:pt x="212" y="130"/>
                  </a:cubicBezTo>
                  <a:cubicBezTo>
                    <a:pt x="231" y="130"/>
                    <a:pt x="231" y="130"/>
                    <a:pt x="231" y="130"/>
                  </a:cubicBezTo>
                  <a:cubicBezTo>
                    <a:pt x="236" y="130"/>
                    <a:pt x="240" y="125"/>
                    <a:pt x="240" y="120"/>
                  </a:cubicBezTo>
                  <a:cubicBezTo>
                    <a:pt x="240" y="115"/>
                    <a:pt x="236" y="111"/>
                    <a:pt x="231" y="111"/>
                  </a:cubicBezTo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en-GB" sz="1050">
                <a:solidFill>
                  <a:schemeClr val="bg1"/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300857" y="1764518"/>
              <a:ext cx="2058577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1400" b="1" dirty="0">
                  <a:solidFill>
                    <a:schemeClr val="bg1"/>
                  </a:solidFill>
                  <a:latin typeface="Lato" panose="020F0502020204030203" pitchFamily="34" charset="0"/>
                </a:rPr>
                <a:t>01. </a:t>
              </a:r>
              <a:r>
                <a:rPr lang="en-GB" sz="1400" b="1" dirty="0">
                  <a:solidFill>
                    <a:schemeClr val="bg1"/>
                  </a:solidFill>
                  <a:latin typeface="Lato" panose="020F0502020204030203" pitchFamily="34" charset="0"/>
                </a:rPr>
                <a:t>BRAND STRATEGY</a:t>
              </a:r>
              <a:endParaRPr lang="en-GB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300857" y="1988792"/>
              <a:ext cx="3272053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Lorem ipsum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dolor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sit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amet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,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consetetur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sadipscing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elitr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,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sed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diam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nonumy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eirmod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tempor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invidunt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ut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labore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et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dolore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magna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aliquyam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erat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,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sed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diam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voluptua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. At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vero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eos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et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accusam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.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976045" y="3637160"/>
            <a:ext cx="4596865" cy="1332270"/>
            <a:chOff x="976045" y="3637160"/>
            <a:chExt cx="4596865" cy="1332270"/>
          </a:xfrm>
        </p:grpSpPr>
        <p:sp>
          <p:nvSpPr>
            <p:cNvPr id="15" name="Oval 14"/>
            <p:cNvSpPr/>
            <p:nvPr/>
          </p:nvSpPr>
          <p:spPr>
            <a:xfrm>
              <a:off x="976045" y="3791049"/>
              <a:ext cx="1123570" cy="112357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50">
                <a:solidFill>
                  <a:schemeClr val="bg1"/>
                </a:solidFill>
              </a:endParaRPr>
            </a:p>
          </p:txBody>
        </p:sp>
        <p:sp>
          <p:nvSpPr>
            <p:cNvPr id="16" name="Freeform 59"/>
            <p:cNvSpPr>
              <a:spLocks noEditPoints="1"/>
            </p:cNvSpPr>
            <p:nvPr/>
          </p:nvSpPr>
          <p:spPr bwMode="auto">
            <a:xfrm>
              <a:off x="1258815" y="4113222"/>
              <a:ext cx="558029" cy="479224"/>
            </a:xfrm>
            <a:custGeom>
              <a:avLst/>
              <a:gdLst>
                <a:gd name="T0" fmla="*/ 223 w 228"/>
                <a:gd name="T1" fmla="*/ 0 h 196"/>
                <a:gd name="T2" fmla="*/ 210 w 228"/>
                <a:gd name="T3" fmla="*/ 0 h 196"/>
                <a:gd name="T4" fmla="*/ 205 w 228"/>
                <a:gd name="T5" fmla="*/ 5 h 196"/>
                <a:gd name="T6" fmla="*/ 205 w 228"/>
                <a:gd name="T7" fmla="*/ 10 h 196"/>
                <a:gd name="T8" fmla="*/ 20 w 228"/>
                <a:gd name="T9" fmla="*/ 42 h 196"/>
                <a:gd name="T10" fmla="*/ 20 w 228"/>
                <a:gd name="T11" fmla="*/ 40 h 196"/>
                <a:gd name="T12" fmla="*/ 15 w 228"/>
                <a:gd name="T13" fmla="*/ 35 h 196"/>
                <a:gd name="T14" fmla="*/ 5 w 228"/>
                <a:gd name="T15" fmla="*/ 35 h 196"/>
                <a:gd name="T16" fmla="*/ 0 w 228"/>
                <a:gd name="T17" fmla="*/ 40 h 196"/>
                <a:gd name="T18" fmla="*/ 0 w 228"/>
                <a:gd name="T19" fmla="*/ 45 h 196"/>
                <a:gd name="T20" fmla="*/ 0 w 228"/>
                <a:gd name="T21" fmla="*/ 135 h 196"/>
                <a:gd name="T22" fmla="*/ 0 w 228"/>
                <a:gd name="T23" fmla="*/ 140 h 196"/>
                <a:gd name="T24" fmla="*/ 5 w 228"/>
                <a:gd name="T25" fmla="*/ 145 h 196"/>
                <a:gd name="T26" fmla="*/ 15 w 228"/>
                <a:gd name="T27" fmla="*/ 145 h 196"/>
                <a:gd name="T28" fmla="*/ 20 w 228"/>
                <a:gd name="T29" fmla="*/ 140 h 196"/>
                <a:gd name="T30" fmla="*/ 20 w 228"/>
                <a:gd name="T31" fmla="*/ 138 h 196"/>
                <a:gd name="T32" fmla="*/ 70 w 228"/>
                <a:gd name="T33" fmla="*/ 147 h 196"/>
                <a:gd name="T34" fmla="*/ 70 w 228"/>
                <a:gd name="T35" fmla="*/ 148 h 196"/>
                <a:gd name="T36" fmla="*/ 117 w 228"/>
                <a:gd name="T37" fmla="*/ 196 h 196"/>
                <a:gd name="T38" fmla="*/ 162 w 228"/>
                <a:gd name="T39" fmla="*/ 162 h 196"/>
                <a:gd name="T40" fmla="*/ 205 w 228"/>
                <a:gd name="T41" fmla="*/ 170 h 196"/>
                <a:gd name="T42" fmla="*/ 205 w 228"/>
                <a:gd name="T43" fmla="*/ 175 h 196"/>
                <a:gd name="T44" fmla="*/ 210 w 228"/>
                <a:gd name="T45" fmla="*/ 180 h 196"/>
                <a:gd name="T46" fmla="*/ 223 w 228"/>
                <a:gd name="T47" fmla="*/ 180 h 196"/>
                <a:gd name="T48" fmla="*/ 228 w 228"/>
                <a:gd name="T49" fmla="*/ 175 h 196"/>
                <a:gd name="T50" fmla="*/ 228 w 228"/>
                <a:gd name="T51" fmla="*/ 5 h 196"/>
                <a:gd name="T52" fmla="*/ 223 w 228"/>
                <a:gd name="T53" fmla="*/ 0 h 196"/>
                <a:gd name="T54" fmla="*/ 117 w 228"/>
                <a:gd name="T55" fmla="*/ 177 h 196"/>
                <a:gd name="T56" fmla="*/ 89 w 228"/>
                <a:gd name="T57" fmla="*/ 150 h 196"/>
                <a:gd name="T58" fmla="*/ 143 w 228"/>
                <a:gd name="T59" fmla="*/ 159 h 196"/>
                <a:gd name="T60" fmla="*/ 117 w 228"/>
                <a:gd name="T61" fmla="*/ 177 h 196"/>
                <a:gd name="T62" fmla="*/ 199 w 228"/>
                <a:gd name="T63" fmla="*/ 53 h 196"/>
                <a:gd name="T64" fmla="*/ 31 w 228"/>
                <a:gd name="T65" fmla="*/ 76 h 196"/>
                <a:gd name="T66" fmla="*/ 30 w 228"/>
                <a:gd name="T67" fmla="*/ 76 h 196"/>
                <a:gd name="T68" fmla="*/ 23 w 228"/>
                <a:gd name="T69" fmla="*/ 70 h 196"/>
                <a:gd name="T70" fmla="*/ 29 w 228"/>
                <a:gd name="T71" fmla="*/ 62 h 196"/>
                <a:gd name="T72" fmla="*/ 197 w 228"/>
                <a:gd name="T73" fmla="*/ 39 h 196"/>
                <a:gd name="T74" fmla="*/ 205 w 228"/>
                <a:gd name="T75" fmla="*/ 45 h 196"/>
                <a:gd name="T76" fmla="*/ 199 w 228"/>
                <a:gd name="T77" fmla="*/ 53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28" h="196">
                  <a:moveTo>
                    <a:pt x="223" y="0"/>
                  </a:moveTo>
                  <a:cubicBezTo>
                    <a:pt x="210" y="0"/>
                    <a:pt x="210" y="0"/>
                    <a:pt x="210" y="0"/>
                  </a:cubicBezTo>
                  <a:cubicBezTo>
                    <a:pt x="207" y="0"/>
                    <a:pt x="205" y="2"/>
                    <a:pt x="205" y="5"/>
                  </a:cubicBezTo>
                  <a:cubicBezTo>
                    <a:pt x="205" y="10"/>
                    <a:pt x="205" y="10"/>
                    <a:pt x="205" y="10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37"/>
                    <a:pt x="18" y="35"/>
                    <a:pt x="15" y="35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2" y="35"/>
                    <a:pt x="0" y="37"/>
                    <a:pt x="0" y="4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135"/>
                    <a:pt x="0" y="135"/>
                    <a:pt x="0" y="135"/>
                  </a:cubicBezTo>
                  <a:cubicBezTo>
                    <a:pt x="0" y="140"/>
                    <a:pt x="0" y="140"/>
                    <a:pt x="0" y="140"/>
                  </a:cubicBezTo>
                  <a:cubicBezTo>
                    <a:pt x="0" y="143"/>
                    <a:pt x="2" y="145"/>
                    <a:pt x="5" y="145"/>
                  </a:cubicBezTo>
                  <a:cubicBezTo>
                    <a:pt x="15" y="145"/>
                    <a:pt x="15" y="145"/>
                    <a:pt x="15" y="145"/>
                  </a:cubicBezTo>
                  <a:cubicBezTo>
                    <a:pt x="18" y="145"/>
                    <a:pt x="20" y="143"/>
                    <a:pt x="20" y="140"/>
                  </a:cubicBezTo>
                  <a:cubicBezTo>
                    <a:pt x="20" y="138"/>
                    <a:pt x="20" y="138"/>
                    <a:pt x="20" y="138"/>
                  </a:cubicBezTo>
                  <a:cubicBezTo>
                    <a:pt x="70" y="147"/>
                    <a:pt x="70" y="147"/>
                    <a:pt x="70" y="147"/>
                  </a:cubicBezTo>
                  <a:cubicBezTo>
                    <a:pt x="70" y="147"/>
                    <a:pt x="70" y="148"/>
                    <a:pt x="70" y="148"/>
                  </a:cubicBezTo>
                  <a:cubicBezTo>
                    <a:pt x="70" y="175"/>
                    <a:pt x="91" y="196"/>
                    <a:pt x="117" y="196"/>
                  </a:cubicBezTo>
                  <a:cubicBezTo>
                    <a:pt x="138" y="196"/>
                    <a:pt x="156" y="182"/>
                    <a:pt x="162" y="162"/>
                  </a:cubicBezTo>
                  <a:cubicBezTo>
                    <a:pt x="205" y="170"/>
                    <a:pt x="205" y="170"/>
                    <a:pt x="205" y="170"/>
                  </a:cubicBezTo>
                  <a:cubicBezTo>
                    <a:pt x="205" y="175"/>
                    <a:pt x="205" y="175"/>
                    <a:pt x="205" y="175"/>
                  </a:cubicBezTo>
                  <a:cubicBezTo>
                    <a:pt x="205" y="178"/>
                    <a:pt x="207" y="180"/>
                    <a:pt x="210" y="180"/>
                  </a:cubicBezTo>
                  <a:cubicBezTo>
                    <a:pt x="223" y="180"/>
                    <a:pt x="223" y="180"/>
                    <a:pt x="223" y="180"/>
                  </a:cubicBezTo>
                  <a:cubicBezTo>
                    <a:pt x="226" y="180"/>
                    <a:pt x="228" y="178"/>
                    <a:pt x="228" y="175"/>
                  </a:cubicBezTo>
                  <a:cubicBezTo>
                    <a:pt x="228" y="5"/>
                    <a:pt x="228" y="5"/>
                    <a:pt x="228" y="5"/>
                  </a:cubicBezTo>
                  <a:cubicBezTo>
                    <a:pt x="228" y="2"/>
                    <a:pt x="226" y="0"/>
                    <a:pt x="223" y="0"/>
                  </a:cubicBezTo>
                  <a:moveTo>
                    <a:pt x="117" y="177"/>
                  </a:moveTo>
                  <a:cubicBezTo>
                    <a:pt x="102" y="177"/>
                    <a:pt x="90" y="165"/>
                    <a:pt x="89" y="150"/>
                  </a:cubicBezTo>
                  <a:cubicBezTo>
                    <a:pt x="143" y="159"/>
                    <a:pt x="143" y="159"/>
                    <a:pt x="143" y="159"/>
                  </a:cubicBezTo>
                  <a:cubicBezTo>
                    <a:pt x="139" y="170"/>
                    <a:pt x="129" y="177"/>
                    <a:pt x="117" y="177"/>
                  </a:cubicBezTo>
                  <a:moveTo>
                    <a:pt x="199" y="53"/>
                  </a:moveTo>
                  <a:cubicBezTo>
                    <a:pt x="31" y="76"/>
                    <a:pt x="31" y="76"/>
                    <a:pt x="31" y="76"/>
                  </a:cubicBezTo>
                  <a:cubicBezTo>
                    <a:pt x="30" y="76"/>
                    <a:pt x="30" y="76"/>
                    <a:pt x="30" y="76"/>
                  </a:cubicBezTo>
                  <a:cubicBezTo>
                    <a:pt x="26" y="76"/>
                    <a:pt x="23" y="73"/>
                    <a:pt x="23" y="70"/>
                  </a:cubicBezTo>
                  <a:cubicBezTo>
                    <a:pt x="22" y="66"/>
                    <a:pt x="25" y="62"/>
                    <a:pt x="29" y="62"/>
                  </a:cubicBezTo>
                  <a:cubicBezTo>
                    <a:pt x="197" y="39"/>
                    <a:pt x="197" y="39"/>
                    <a:pt x="197" y="39"/>
                  </a:cubicBezTo>
                  <a:cubicBezTo>
                    <a:pt x="201" y="38"/>
                    <a:pt x="204" y="41"/>
                    <a:pt x="205" y="45"/>
                  </a:cubicBezTo>
                  <a:cubicBezTo>
                    <a:pt x="205" y="49"/>
                    <a:pt x="203" y="52"/>
                    <a:pt x="199" y="53"/>
                  </a:cubicBezTo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en-GB" sz="1050">
                <a:solidFill>
                  <a:schemeClr val="bg1"/>
                </a:solidFill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2300857" y="3637160"/>
              <a:ext cx="160653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1400" b="1" dirty="0">
                  <a:solidFill>
                    <a:schemeClr val="bg1"/>
                  </a:solidFill>
                  <a:latin typeface="Lato" panose="020F0502020204030203" pitchFamily="34" charset="0"/>
                </a:rPr>
                <a:t>03. PROMOTION</a:t>
              </a:r>
              <a:endParaRPr lang="en-GB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300857" y="3861434"/>
              <a:ext cx="3272053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Lorem ipsum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dolor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sit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amet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,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consetetur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sadipscing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elitr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,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sed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diam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nonumy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eirmod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tempor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invidunt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ut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labore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et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dolore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magna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aliquyam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erat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,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sed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diam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voluptua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. At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vero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eos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et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accusam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.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244807" y="1764518"/>
            <a:ext cx="4613693" cy="1341667"/>
            <a:chOff x="6244807" y="1764518"/>
            <a:chExt cx="4613693" cy="1341667"/>
          </a:xfrm>
        </p:grpSpPr>
        <p:sp>
          <p:nvSpPr>
            <p:cNvPr id="20" name="Oval 19"/>
            <p:cNvSpPr/>
            <p:nvPr/>
          </p:nvSpPr>
          <p:spPr>
            <a:xfrm>
              <a:off x="6244807" y="1982615"/>
              <a:ext cx="1123570" cy="112357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50">
                <a:solidFill>
                  <a:schemeClr val="bg1"/>
                </a:solidFill>
              </a:endParaRPr>
            </a:p>
          </p:txBody>
        </p:sp>
        <p:sp>
          <p:nvSpPr>
            <p:cNvPr id="21" name="Freeform 58"/>
            <p:cNvSpPr>
              <a:spLocks noEditPoints="1"/>
            </p:cNvSpPr>
            <p:nvPr/>
          </p:nvSpPr>
          <p:spPr bwMode="auto">
            <a:xfrm>
              <a:off x="6511603" y="2270710"/>
              <a:ext cx="589979" cy="547380"/>
            </a:xfrm>
            <a:custGeom>
              <a:avLst/>
              <a:gdLst>
                <a:gd name="T0" fmla="*/ 142 w 241"/>
                <a:gd name="T1" fmla="*/ 137 h 224"/>
                <a:gd name="T2" fmla="*/ 150 w 241"/>
                <a:gd name="T3" fmla="*/ 97 h 224"/>
                <a:gd name="T4" fmla="*/ 132 w 241"/>
                <a:gd name="T5" fmla="*/ 115 h 224"/>
                <a:gd name="T6" fmla="*/ 110 w 241"/>
                <a:gd name="T7" fmla="*/ 115 h 224"/>
                <a:gd name="T8" fmla="*/ 110 w 241"/>
                <a:gd name="T9" fmla="*/ 92 h 224"/>
                <a:gd name="T10" fmla="*/ 127 w 241"/>
                <a:gd name="T11" fmla="*/ 74 h 224"/>
                <a:gd name="T12" fmla="*/ 88 w 241"/>
                <a:gd name="T13" fmla="*/ 83 h 224"/>
                <a:gd name="T14" fmla="*/ 78 w 241"/>
                <a:gd name="T15" fmla="*/ 120 h 224"/>
                <a:gd name="T16" fmla="*/ 3 w 241"/>
                <a:gd name="T17" fmla="*/ 195 h 224"/>
                <a:gd name="T18" fmla="*/ 3 w 241"/>
                <a:gd name="T19" fmla="*/ 206 h 224"/>
                <a:gd name="T20" fmla="*/ 19 w 241"/>
                <a:gd name="T21" fmla="*/ 222 h 224"/>
                <a:gd name="T22" fmla="*/ 25 w 241"/>
                <a:gd name="T23" fmla="*/ 224 h 224"/>
                <a:gd name="T24" fmla="*/ 30 w 241"/>
                <a:gd name="T25" fmla="*/ 222 h 224"/>
                <a:gd name="T26" fmla="*/ 105 w 241"/>
                <a:gd name="T27" fmla="*/ 147 h 224"/>
                <a:gd name="T28" fmla="*/ 142 w 241"/>
                <a:gd name="T29" fmla="*/ 137 h 224"/>
                <a:gd name="T30" fmla="*/ 27 w 241"/>
                <a:gd name="T31" fmla="*/ 206 h 224"/>
                <a:gd name="T32" fmla="*/ 19 w 241"/>
                <a:gd name="T33" fmla="*/ 206 h 224"/>
                <a:gd name="T34" fmla="*/ 19 w 241"/>
                <a:gd name="T35" fmla="*/ 198 h 224"/>
                <a:gd name="T36" fmla="*/ 27 w 241"/>
                <a:gd name="T37" fmla="*/ 198 h 224"/>
                <a:gd name="T38" fmla="*/ 27 w 241"/>
                <a:gd name="T39" fmla="*/ 206 h 224"/>
                <a:gd name="T40" fmla="*/ 236 w 241"/>
                <a:gd name="T41" fmla="*/ 0 h 224"/>
                <a:gd name="T42" fmla="*/ 19 w 241"/>
                <a:gd name="T43" fmla="*/ 0 h 224"/>
                <a:gd name="T44" fmla="*/ 14 w 241"/>
                <a:gd name="T45" fmla="*/ 5 h 224"/>
                <a:gd name="T46" fmla="*/ 14 w 241"/>
                <a:gd name="T47" fmla="*/ 171 h 224"/>
                <a:gd name="T48" fmla="*/ 38 w 241"/>
                <a:gd name="T49" fmla="*/ 147 h 224"/>
                <a:gd name="T50" fmla="*/ 38 w 241"/>
                <a:gd name="T51" fmla="*/ 48 h 224"/>
                <a:gd name="T52" fmla="*/ 217 w 241"/>
                <a:gd name="T53" fmla="*/ 48 h 224"/>
                <a:gd name="T54" fmla="*/ 217 w 241"/>
                <a:gd name="T55" fmla="*/ 170 h 224"/>
                <a:gd name="T56" fmla="*/ 95 w 241"/>
                <a:gd name="T57" fmla="*/ 170 h 224"/>
                <a:gd name="T58" fmla="*/ 72 w 241"/>
                <a:gd name="T59" fmla="*/ 193 h 224"/>
                <a:gd name="T60" fmla="*/ 222 w 241"/>
                <a:gd name="T61" fmla="*/ 193 h 224"/>
                <a:gd name="T62" fmla="*/ 241 w 241"/>
                <a:gd name="T63" fmla="*/ 175 h 224"/>
                <a:gd name="T64" fmla="*/ 241 w 241"/>
                <a:gd name="T65" fmla="*/ 5 h 224"/>
                <a:gd name="T66" fmla="*/ 236 w 241"/>
                <a:gd name="T67" fmla="*/ 0 h 224"/>
                <a:gd name="T68" fmla="*/ 47 w 241"/>
                <a:gd name="T69" fmla="*/ 32 h 224"/>
                <a:gd name="T70" fmla="*/ 39 w 241"/>
                <a:gd name="T71" fmla="*/ 24 h 224"/>
                <a:gd name="T72" fmla="*/ 47 w 241"/>
                <a:gd name="T73" fmla="*/ 15 h 224"/>
                <a:gd name="T74" fmla="*/ 55 w 241"/>
                <a:gd name="T75" fmla="*/ 24 h 224"/>
                <a:gd name="T76" fmla="*/ 47 w 241"/>
                <a:gd name="T77" fmla="*/ 32 h 224"/>
                <a:gd name="T78" fmla="*/ 77 w 241"/>
                <a:gd name="T79" fmla="*/ 32 h 224"/>
                <a:gd name="T80" fmla="*/ 69 w 241"/>
                <a:gd name="T81" fmla="*/ 24 h 224"/>
                <a:gd name="T82" fmla="*/ 77 w 241"/>
                <a:gd name="T83" fmla="*/ 15 h 224"/>
                <a:gd name="T84" fmla="*/ 85 w 241"/>
                <a:gd name="T85" fmla="*/ 24 h 224"/>
                <a:gd name="T86" fmla="*/ 77 w 241"/>
                <a:gd name="T87" fmla="*/ 3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41" h="224">
                  <a:moveTo>
                    <a:pt x="142" y="137"/>
                  </a:moveTo>
                  <a:cubicBezTo>
                    <a:pt x="153" y="126"/>
                    <a:pt x="155" y="110"/>
                    <a:pt x="150" y="97"/>
                  </a:cubicBezTo>
                  <a:cubicBezTo>
                    <a:pt x="132" y="115"/>
                    <a:pt x="132" y="115"/>
                    <a:pt x="132" y="115"/>
                  </a:cubicBezTo>
                  <a:cubicBezTo>
                    <a:pt x="126" y="121"/>
                    <a:pt x="116" y="121"/>
                    <a:pt x="110" y="115"/>
                  </a:cubicBezTo>
                  <a:cubicBezTo>
                    <a:pt x="104" y="108"/>
                    <a:pt x="104" y="98"/>
                    <a:pt x="110" y="92"/>
                  </a:cubicBezTo>
                  <a:cubicBezTo>
                    <a:pt x="127" y="74"/>
                    <a:pt x="127" y="74"/>
                    <a:pt x="127" y="74"/>
                  </a:cubicBezTo>
                  <a:cubicBezTo>
                    <a:pt x="114" y="70"/>
                    <a:pt x="99" y="73"/>
                    <a:pt x="88" y="83"/>
                  </a:cubicBezTo>
                  <a:cubicBezTo>
                    <a:pt x="78" y="93"/>
                    <a:pt x="75" y="107"/>
                    <a:pt x="78" y="120"/>
                  </a:cubicBezTo>
                  <a:cubicBezTo>
                    <a:pt x="3" y="195"/>
                    <a:pt x="3" y="195"/>
                    <a:pt x="3" y="195"/>
                  </a:cubicBezTo>
                  <a:cubicBezTo>
                    <a:pt x="0" y="198"/>
                    <a:pt x="0" y="203"/>
                    <a:pt x="3" y="206"/>
                  </a:cubicBezTo>
                  <a:cubicBezTo>
                    <a:pt x="19" y="222"/>
                    <a:pt x="19" y="222"/>
                    <a:pt x="19" y="222"/>
                  </a:cubicBezTo>
                  <a:cubicBezTo>
                    <a:pt x="21" y="223"/>
                    <a:pt x="23" y="224"/>
                    <a:pt x="25" y="224"/>
                  </a:cubicBezTo>
                  <a:cubicBezTo>
                    <a:pt x="27" y="224"/>
                    <a:pt x="29" y="223"/>
                    <a:pt x="30" y="222"/>
                  </a:cubicBezTo>
                  <a:cubicBezTo>
                    <a:pt x="105" y="147"/>
                    <a:pt x="105" y="147"/>
                    <a:pt x="105" y="147"/>
                  </a:cubicBezTo>
                  <a:cubicBezTo>
                    <a:pt x="118" y="150"/>
                    <a:pt x="132" y="147"/>
                    <a:pt x="142" y="137"/>
                  </a:cubicBezTo>
                  <a:close/>
                  <a:moveTo>
                    <a:pt x="27" y="206"/>
                  </a:moveTo>
                  <a:cubicBezTo>
                    <a:pt x="25" y="208"/>
                    <a:pt x="21" y="208"/>
                    <a:pt x="19" y="206"/>
                  </a:cubicBezTo>
                  <a:cubicBezTo>
                    <a:pt x="17" y="204"/>
                    <a:pt x="17" y="200"/>
                    <a:pt x="19" y="198"/>
                  </a:cubicBezTo>
                  <a:cubicBezTo>
                    <a:pt x="21" y="195"/>
                    <a:pt x="25" y="195"/>
                    <a:pt x="27" y="198"/>
                  </a:cubicBezTo>
                  <a:cubicBezTo>
                    <a:pt x="30" y="200"/>
                    <a:pt x="30" y="204"/>
                    <a:pt x="27" y="206"/>
                  </a:cubicBezTo>
                  <a:close/>
                  <a:moveTo>
                    <a:pt x="236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16" y="0"/>
                    <a:pt x="14" y="2"/>
                    <a:pt x="14" y="5"/>
                  </a:cubicBezTo>
                  <a:cubicBezTo>
                    <a:pt x="14" y="171"/>
                    <a:pt x="14" y="171"/>
                    <a:pt x="14" y="171"/>
                  </a:cubicBezTo>
                  <a:cubicBezTo>
                    <a:pt x="38" y="147"/>
                    <a:pt x="38" y="147"/>
                    <a:pt x="38" y="147"/>
                  </a:cubicBezTo>
                  <a:cubicBezTo>
                    <a:pt x="38" y="48"/>
                    <a:pt x="38" y="48"/>
                    <a:pt x="38" y="48"/>
                  </a:cubicBezTo>
                  <a:cubicBezTo>
                    <a:pt x="217" y="48"/>
                    <a:pt x="217" y="48"/>
                    <a:pt x="217" y="48"/>
                  </a:cubicBezTo>
                  <a:cubicBezTo>
                    <a:pt x="217" y="170"/>
                    <a:pt x="217" y="170"/>
                    <a:pt x="217" y="170"/>
                  </a:cubicBezTo>
                  <a:cubicBezTo>
                    <a:pt x="95" y="170"/>
                    <a:pt x="95" y="170"/>
                    <a:pt x="95" y="170"/>
                  </a:cubicBezTo>
                  <a:cubicBezTo>
                    <a:pt x="72" y="193"/>
                    <a:pt x="72" y="193"/>
                    <a:pt x="72" y="193"/>
                  </a:cubicBezTo>
                  <a:cubicBezTo>
                    <a:pt x="222" y="193"/>
                    <a:pt x="222" y="193"/>
                    <a:pt x="222" y="193"/>
                  </a:cubicBezTo>
                  <a:cubicBezTo>
                    <a:pt x="233" y="193"/>
                    <a:pt x="241" y="185"/>
                    <a:pt x="241" y="175"/>
                  </a:cubicBezTo>
                  <a:cubicBezTo>
                    <a:pt x="241" y="5"/>
                    <a:pt x="241" y="5"/>
                    <a:pt x="241" y="5"/>
                  </a:cubicBezTo>
                  <a:cubicBezTo>
                    <a:pt x="241" y="2"/>
                    <a:pt x="239" y="0"/>
                    <a:pt x="236" y="0"/>
                  </a:cubicBezTo>
                  <a:close/>
                  <a:moveTo>
                    <a:pt x="47" y="32"/>
                  </a:moveTo>
                  <a:cubicBezTo>
                    <a:pt x="42" y="32"/>
                    <a:pt x="39" y="28"/>
                    <a:pt x="39" y="24"/>
                  </a:cubicBezTo>
                  <a:cubicBezTo>
                    <a:pt x="39" y="19"/>
                    <a:pt x="42" y="15"/>
                    <a:pt x="47" y="15"/>
                  </a:cubicBezTo>
                  <a:cubicBezTo>
                    <a:pt x="52" y="15"/>
                    <a:pt x="55" y="19"/>
                    <a:pt x="55" y="24"/>
                  </a:cubicBezTo>
                  <a:cubicBezTo>
                    <a:pt x="55" y="28"/>
                    <a:pt x="52" y="32"/>
                    <a:pt x="47" y="32"/>
                  </a:cubicBezTo>
                  <a:close/>
                  <a:moveTo>
                    <a:pt x="77" y="32"/>
                  </a:moveTo>
                  <a:cubicBezTo>
                    <a:pt x="72" y="32"/>
                    <a:pt x="69" y="28"/>
                    <a:pt x="69" y="24"/>
                  </a:cubicBezTo>
                  <a:cubicBezTo>
                    <a:pt x="69" y="19"/>
                    <a:pt x="72" y="15"/>
                    <a:pt x="77" y="15"/>
                  </a:cubicBezTo>
                  <a:cubicBezTo>
                    <a:pt x="81" y="15"/>
                    <a:pt x="85" y="19"/>
                    <a:pt x="85" y="24"/>
                  </a:cubicBezTo>
                  <a:cubicBezTo>
                    <a:pt x="85" y="28"/>
                    <a:pt x="81" y="32"/>
                    <a:pt x="77" y="32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en-GB" sz="1050">
                <a:solidFill>
                  <a:schemeClr val="bg1"/>
                </a:solidFill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586447" y="1764518"/>
              <a:ext cx="2828018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1400" b="1" dirty="0">
                  <a:solidFill>
                    <a:schemeClr val="bg1"/>
                  </a:solidFill>
                  <a:latin typeface="Lato" panose="020F0502020204030203" pitchFamily="34" charset="0"/>
                </a:rPr>
                <a:t>02. </a:t>
              </a:r>
              <a:r>
                <a:rPr lang="en-GB" sz="1400" b="1" dirty="0">
                  <a:solidFill>
                    <a:schemeClr val="bg1"/>
                  </a:solidFill>
                  <a:latin typeface="Lato" panose="020F0502020204030203" pitchFamily="34" charset="0"/>
                </a:rPr>
                <a:t>WEB &amp; APP DEVELOPMENT</a:t>
              </a:r>
              <a:endParaRPr lang="en-GB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7586447" y="1988792"/>
              <a:ext cx="3272053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Lorem ipsum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dolor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sit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amet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,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consetetur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sadipscing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elitr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,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sed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diam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nonumy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eirmod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tempor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invidunt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ut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labore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et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dolore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magna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aliquyam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erat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,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sed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diam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voluptua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. At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vero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eos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et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accusam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.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6244807" y="3637160"/>
            <a:ext cx="4613693" cy="1332270"/>
            <a:chOff x="6244807" y="3637160"/>
            <a:chExt cx="4613693" cy="1332270"/>
          </a:xfrm>
        </p:grpSpPr>
        <p:sp>
          <p:nvSpPr>
            <p:cNvPr id="25" name="Oval 24"/>
            <p:cNvSpPr/>
            <p:nvPr/>
          </p:nvSpPr>
          <p:spPr>
            <a:xfrm>
              <a:off x="6244807" y="3791049"/>
              <a:ext cx="1123570" cy="112357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50">
                <a:solidFill>
                  <a:schemeClr val="bg1"/>
                </a:solidFill>
              </a:endParaRPr>
            </a:p>
          </p:txBody>
        </p:sp>
        <p:sp>
          <p:nvSpPr>
            <p:cNvPr id="26" name="Freeform 28"/>
            <p:cNvSpPr>
              <a:spLocks noEditPoints="1"/>
            </p:cNvSpPr>
            <p:nvPr/>
          </p:nvSpPr>
          <p:spPr bwMode="auto">
            <a:xfrm>
              <a:off x="6601058" y="4068495"/>
              <a:ext cx="411068" cy="568679"/>
            </a:xfrm>
            <a:custGeom>
              <a:avLst/>
              <a:gdLst>
                <a:gd name="T0" fmla="*/ 143 w 168"/>
                <a:gd name="T1" fmla="*/ 65 h 232"/>
                <a:gd name="T2" fmla="*/ 113 w 168"/>
                <a:gd name="T3" fmla="*/ 38 h 232"/>
                <a:gd name="T4" fmla="*/ 141 w 168"/>
                <a:gd name="T5" fmla="*/ 38 h 232"/>
                <a:gd name="T6" fmla="*/ 147 w 168"/>
                <a:gd name="T7" fmla="*/ 33 h 232"/>
                <a:gd name="T8" fmla="*/ 154 w 168"/>
                <a:gd name="T9" fmla="*/ 5 h 232"/>
                <a:gd name="T10" fmla="*/ 155 w 168"/>
                <a:gd name="T11" fmla="*/ 0 h 232"/>
                <a:gd name="T12" fmla="*/ 13 w 168"/>
                <a:gd name="T13" fmla="*/ 0 h 232"/>
                <a:gd name="T14" fmla="*/ 14 w 168"/>
                <a:gd name="T15" fmla="*/ 5 h 232"/>
                <a:gd name="T16" fmla="*/ 21 w 168"/>
                <a:gd name="T17" fmla="*/ 33 h 232"/>
                <a:gd name="T18" fmla="*/ 27 w 168"/>
                <a:gd name="T19" fmla="*/ 38 h 232"/>
                <a:gd name="T20" fmla="*/ 55 w 168"/>
                <a:gd name="T21" fmla="*/ 38 h 232"/>
                <a:gd name="T22" fmla="*/ 25 w 168"/>
                <a:gd name="T23" fmla="*/ 65 h 232"/>
                <a:gd name="T24" fmla="*/ 15 w 168"/>
                <a:gd name="T25" fmla="*/ 132 h 232"/>
                <a:gd name="T26" fmla="*/ 84 w 168"/>
                <a:gd name="T27" fmla="*/ 232 h 232"/>
                <a:gd name="T28" fmla="*/ 153 w 168"/>
                <a:gd name="T29" fmla="*/ 132 h 232"/>
                <a:gd name="T30" fmla="*/ 143 w 168"/>
                <a:gd name="T31" fmla="*/ 65 h 232"/>
                <a:gd name="T32" fmla="*/ 134 w 168"/>
                <a:gd name="T33" fmla="*/ 119 h 232"/>
                <a:gd name="T34" fmla="*/ 93 w 168"/>
                <a:gd name="T35" fmla="*/ 177 h 232"/>
                <a:gd name="T36" fmla="*/ 93 w 168"/>
                <a:gd name="T37" fmla="*/ 134 h 232"/>
                <a:gd name="T38" fmla="*/ 97 w 168"/>
                <a:gd name="T39" fmla="*/ 126 h 232"/>
                <a:gd name="T40" fmla="*/ 102 w 168"/>
                <a:gd name="T41" fmla="*/ 114 h 232"/>
                <a:gd name="T42" fmla="*/ 84 w 168"/>
                <a:gd name="T43" fmla="*/ 96 h 232"/>
                <a:gd name="T44" fmla="*/ 66 w 168"/>
                <a:gd name="T45" fmla="*/ 114 h 232"/>
                <a:gd name="T46" fmla="*/ 71 w 168"/>
                <a:gd name="T47" fmla="*/ 126 h 232"/>
                <a:gd name="T48" fmla="*/ 74 w 168"/>
                <a:gd name="T49" fmla="*/ 134 h 232"/>
                <a:gd name="T50" fmla="*/ 74 w 168"/>
                <a:gd name="T51" fmla="*/ 177 h 232"/>
                <a:gd name="T52" fmla="*/ 34 w 168"/>
                <a:gd name="T53" fmla="*/ 119 h 232"/>
                <a:gd name="T54" fmla="*/ 40 w 168"/>
                <a:gd name="T55" fmla="*/ 83 h 232"/>
                <a:gd name="T56" fmla="*/ 84 w 168"/>
                <a:gd name="T57" fmla="*/ 44 h 232"/>
                <a:gd name="T58" fmla="*/ 127 w 168"/>
                <a:gd name="T59" fmla="*/ 82 h 232"/>
                <a:gd name="T60" fmla="*/ 128 w 168"/>
                <a:gd name="T61" fmla="*/ 83 h 232"/>
                <a:gd name="T62" fmla="*/ 134 w 168"/>
                <a:gd name="T63" fmla="*/ 119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8" h="232">
                  <a:moveTo>
                    <a:pt x="143" y="65"/>
                  </a:moveTo>
                  <a:cubicBezTo>
                    <a:pt x="113" y="38"/>
                    <a:pt x="113" y="38"/>
                    <a:pt x="113" y="38"/>
                  </a:cubicBezTo>
                  <a:cubicBezTo>
                    <a:pt x="141" y="38"/>
                    <a:pt x="141" y="38"/>
                    <a:pt x="141" y="38"/>
                  </a:cubicBezTo>
                  <a:cubicBezTo>
                    <a:pt x="143" y="38"/>
                    <a:pt x="146" y="36"/>
                    <a:pt x="147" y="33"/>
                  </a:cubicBezTo>
                  <a:cubicBezTo>
                    <a:pt x="154" y="5"/>
                    <a:pt x="154" y="5"/>
                    <a:pt x="154" y="5"/>
                  </a:cubicBezTo>
                  <a:cubicBezTo>
                    <a:pt x="155" y="0"/>
                    <a:pt x="155" y="0"/>
                    <a:pt x="1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2" y="36"/>
                    <a:pt x="24" y="38"/>
                    <a:pt x="27" y="38"/>
                  </a:cubicBezTo>
                  <a:cubicBezTo>
                    <a:pt x="55" y="38"/>
                    <a:pt x="55" y="38"/>
                    <a:pt x="55" y="38"/>
                  </a:cubicBezTo>
                  <a:cubicBezTo>
                    <a:pt x="25" y="65"/>
                    <a:pt x="25" y="65"/>
                    <a:pt x="25" y="65"/>
                  </a:cubicBezTo>
                  <a:cubicBezTo>
                    <a:pt x="5" y="81"/>
                    <a:pt x="0" y="111"/>
                    <a:pt x="15" y="132"/>
                  </a:cubicBezTo>
                  <a:cubicBezTo>
                    <a:pt x="84" y="232"/>
                    <a:pt x="84" y="232"/>
                    <a:pt x="84" y="232"/>
                  </a:cubicBezTo>
                  <a:cubicBezTo>
                    <a:pt x="153" y="132"/>
                    <a:pt x="153" y="132"/>
                    <a:pt x="153" y="132"/>
                  </a:cubicBezTo>
                  <a:cubicBezTo>
                    <a:pt x="168" y="111"/>
                    <a:pt x="163" y="81"/>
                    <a:pt x="143" y="65"/>
                  </a:cubicBezTo>
                  <a:close/>
                  <a:moveTo>
                    <a:pt x="134" y="119"/>
                  </a:moveTo>
                  <a:cubicBezTo>
                    <a:pt x="93" y="177"/>
                    <a:pt x="93" y="177"/>
                    <a:pt x="93" y="177"/>
                  </a:cubicBezTo>
                  <a:cubicBezTo>
                    <a:pt x="93" y="134"/>
                    <a:pt x="93" y="134"/>
                    <a:pt x="93" y="134"/>
                  </a:cubicBezTo>
                  <a:cubicBezTo>
                    <a:pt x="93" y="131"/>
                    <a:pt x="95" y="128"/>
                    <a:pt x="97" y="126"/>
                  </a:cubicBezTo>
                  <a:cubicBezTo>
                    <a:pt x="100" y="123"/>
                    <a:pt x="102" y="119"/>
                    <a:pt x="102" y="114"/>
                  </a:cubicBezTo>
                  <a:cubicBezTo>
                    <a:pt x="102" y="104"/>
                    <a:pt x="94" y="96"/>
                    <a:pt x="84" y="96"/>
                  </a:cubicBezTo>
                  <a:cubicBezTo>
                    <a:pt x="74" y="96"/>
                    <a:pt x="66" y="104"/>
                    <a:pt x="66" y="114"/>
                  </a:cubicBezTo>
                  <a:cubicBezTo>
                    <a:pt x="66" y="119"/>
                    <a:pt x="68" y="123"/>
                    <a:pt x="71" y="126"/>
                  </a:cubicBezTo>
                  <a:cubicBezTo>
                    <a:pt x="73" y="128"/>
                    <a:pt x="74" y="131"/>
                    <a:pt x="74" y="134"/>
                  </a:cubicBezTo>
                  <a:cubicBezTo>
                    <a:pt x="74" y="177"/>
                    <a:pt x="74" y="177"/>
                    <a:pt x="74" y="177"/>
                  </a:cubicBezTo>
                  <a:cubicBezTo>
                    <a:pt x="34" y="119"/>
                    <a:pt x="34" y="119"/>
                    <a:pt x="34" y="119"/>
                  </a:cubicBezTo>
                  <a:cubicBezTo>
                    <a:pt x="26" y="108"/>
                    <a:pt x="29" y="91"/>
                    <a:pt x="40" y="83"/>
                  </a:cubicBezTo>
                  <a:cubicBezTo>
                    <a:pt x="84" y="44"/>
                    <a:pt x="84" y="44"/>
                    <a:pt x="84" y="44"/>
                  </a:cubicBezTo>
                  <a:cubicBezTo>
                    <a:pt x="127" y="82"/>
                    <a:pt x="127" y="82"/>
                    <a:pt x="127" y="82"/>
                  </a:cubicBezTo>
                  <a:cubicBezTo>
                    <a:pt x="128" y="83"/>
                    <a:pt x="128" y="83"/>
                    <a:pt x="128" y="83"/>
                  </a:cubicBezTo>
                  <a:cubicBezTo>
                    <a:pt x="139" y="91"/>
                    <a:pt x="142" y="108"/>
                    <a:pt x="134" y="11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en-GB" sz="1050">
                <a:solidFill>
                  <a:schemeClr val="bg1"/>
                </a:solidFill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7586447" y="3637160"/>
              <a:ext cx="1976823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1400" b="1" dirty="0">
                  <a:solidFill>
                    <a:schemeClr val="bg1"/>
                  </a:solidFill>
                  <a:latin typeface="Lato" panose="020F0502020204030203" pitchFamily="34" charset="0"/>
                </a:rPr>
                <a:t>04. </a:t>
              </a:r>
              <a:r>
                <a:rPr lang="en-GB" sz="1400" b="1" dirty="0">
                  <a:solidFill>
                    <a:schemeClr val="bg1"/>
                  </a:solidFill>
                  <a:latin typeface="Lato" panose="020F0502020204030203" pitchFamily="34" charset="0"/>
                </a:rPr>
                <a:t>IDENTITY DESIGN</a:t>
              </a:r>
              <a:endParaRPr lang="en-GB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7586447" y="3861434"/>
              <a:ext cx="3272053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Lorem ipsum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dolor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sit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amet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,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consetetur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sadipscing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elitr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,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sed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diam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nonumy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eirmod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tempor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invidunt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ut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labore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et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dolore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magna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aliquyam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erat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,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sed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diam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voluptua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. At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vero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eos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 et </a:t>
              </a:r>
              <a:r>
                <a:rPr lang="en-GB" sz="1100" dirty="0" err="1">
                  <a:solidFill>
                    <a:schemeClr val="bg1"/>
                  </a:solidFill>
                  <a:latin typeface="Lato" panose="020F0502020204030203" pitchFamily="34" charset="0"/>
                </a:rPr>
                <a:t>accusam</a:t>
              </a:r>
              <a:r>
                <a:rPr lang="en-GB" sz="1100" dirty="0">
                  <a:solidFill>
                    <a:schemeClr val="bg1"/>
                  </a:solidFill>
                  <a:latin typeface="Lato" panose="020F0502020204030203" pitchFamily="34" charset="0"/>
                </a:rPr>
                <a:t>.</a:t>
              </a: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1107092" y="5468290"/>
            <a:ext cx="100371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200" dirty="0" err="1">
                <a:solidFill>
                  <a:schemeClr val="bg1"/>
                </a:solidFill>
              </a:rPr>
              <a:t>Consetetur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sadipscing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elitr</a:t>
            </a:r>
            <a:r>
              <a:rPr lang="en-GB" sz="1200" dirty="0">
                <a:solidFill>
                  <a:schemeClr val="bg1"/>
                </a:solidFill>
              </a:rPr>
              <a:t>, </a:t>
            </a:r>
            <a:r>
              <a:rPr lang="en-GB" sz="1200" dirty="0" err="1">
                <a:solidFill>
                  <a:schemeClr val="bg1"/>
                </a:solidFill>
              </a:rPr>
              <a:t>sed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diam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nonumy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eirmod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tempor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invidunt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ut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labore</a:t>
            </a:r>
            <a:r>
              <a:rPr lang="en-GB" sz="1200" dirty="0">
                <a:solidFill>
                  <a:schemeClr val="bg1"/>
                </a:solidFill>
              </a:rPr>
              <a:t> et </a:t>
            </a:r>
            <a:r>
              <a:rPr lang="en-GB" sz="1200" dirty="0" err="1">
                <a:solidFill>
                  <a:schemeClr val="bg1"/>
                </a:solidFill>
              </a:rPr>
              <a:t>dolore</a:t>
            </a:r>
            <a:r>
              <a:rPr lang="en-GB" sz="1200" dirty="0">
                <a:solidFill>
                  <a:schemeClr val="bg1"/>
                </a:solidFill>
              </a:rPr>
              <a:t> magna </a:t>
            </a:r>
            <a:r>
              <a:rPr lang="en-GB" sz="1200" dirty="0" err="1">
                <a:solidFill>
                  <a:schemeClr val="bg1"/>
                </a:solidFill>
              </a:rPr>
              <a:t>aliquyam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erat</a:t>
            </a:r>
            <a:r>
              <a:rPr lang="en-GB" sz="1200" dirty="0">
                <a:solidFill>
                  <a:schemeClr val="bg1"/>
                </a:solidFill>
              </a:rPr>
              <a:t>, </a:t>
            </a:r>
            <a:r>
              <a:rPr lang="en-GB" sz="1200" dirty="0" err="1">
                <a:solidFill>
                  <a:schemeClr val="bg1"/>
                </a:solidFill>
              </a:rPr>
              <a:t>sed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diam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voluptua</a:t>
            </a:r>
            <a:r>
              <a:rPr lang="en-GB" sz="1200" dirty="0">
                <a:solidFill>
                  <a:schemeClr val="bg1"/>
                </a:solidFill>
              </a:rPr>
              <a:t>. At </a:t>
            </a:r>
            <a:r>
              <a:rPr lang="en-GB" sz="1200" dirty="0" err="1">
                <a:solidFill>
                  <a:schemeClr val="bg1"/>
                </a:solidFill>
              </a:rPr>
              <a:t>vero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eos</a:t>
            </a:r>
            <a:r>
              <a:rPr lang="en-GB" sz="1200" dirty="0">
                <a:solidFill>
                  <a:schemeClr val="bg1"/>
                </a:solidFill>
              </a:rPr>
              <a:t> et </a:t>
            </a:r>
            <a:r>
              <a:rPr lang="en-GB" sz="1200" dirty="0" err="1">
                <a:solidFill>
                  <a:schemeClr val="bg1"/>
                </a:solidFill>
              </a:rPr>
              <a:t>accusam</a:t>
            </a:r>
            <a:r>
              <a:rPr lang="en-GB" sz="1200" dirty="0">
                <a:solidFill>
                  <a:schemeClr val="bg1"/>
                </a:solidFill>
              </a:rPr>
              <a:t> et </a:t>
            </a:r>
            <a:r>
              <a:rPr lang="en-GB" sz="1200" dirty="0" err="1">
                <a:solidFill>
                  <a:schemeClr val="bg1"/>
                </a:solidFill>
              </a:rPr>
              <a:t>justo</a:t>
            </a:r>
            <a:r>
              <a:rPr lang="en-GB" sz="1200" dirty="0">
                <a:solidFill>
                  <a:schemeClr val="bg1"/>
                </a:solidFill>
              </a:rPr>
              <a:t> duo </a:t>
            </a:r>
            <a:r>
              <a:rPr lang="en-GB" sz="1200" dirty="0" err="1">
                <a:solidFill>
                  <a:schemeClr val="bg1"/>
                </a:solidFill>
              </a:rPr>
              <a:t>dolores</a:t>
            </a:r>
            <a:r>
              <a:rPr lang="en-GB" sz="1200" dirty="0">
                <a:solidFill>
                  <a:schemeClr val="bg1"/>
                </a:solidFill>
              </a:rPr>
              <a:t> et </a:t>
            </a:r>
            <a:r>
              <a:rPr lang="en-GB" sz="1200" dirty="0" err="1">
                <a:solidFill>
                  <a:schemeClr val="bg1"/>
                </a:solidFill>
              </a:rPr>
              <a:t>ea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rebum</a:t>
            </a:r>
            <a:r>
              <a:rPr lang="en-GB" sz="1200" dirty="0">
                <a:solidFill>
                  <a:schemeClr val="bg1"/>
                </a:solidFill>
              </a:rPr>
              <a:t>. Stet </a:t>
            </a:r>
            <a:r>
              <a:rPr lang="en-GB" sz="1200" dirty="0" err="1">
                <a:solidFill>
                  <a:schemeClr val="bg1"/>
                </a:solidFill>
              </a:rPr>
              <a:t>clita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kasd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gubergren</a:t>
            </a:r>
            <a:r>
              <a:rPr lang="en-GB" sz="1200" dirty="0">
                <a:solidFill>
                  <a:schemeClr val="bg1"/>
                </a:solidFill>
              </a:rPr>
              <a:t>, no sea </a:t>
            </a:r>
            <a:r>
              <a:rPr lang="en-GB" sz="1200" dirty="0" err="1">
                <a:solidFill>
                  <a:schemeClr val="bg1"/>
                </a:solidFill>
              </a:rPr>
              <a:t>takimata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sanctus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est</a:t>
            </a:r>
            <a:r>
              <a:rPr lang="en-GB" sz="1200" dirty="0">
                <a:solidFill>
                  <a:schemeClr val="bg1"/>
                </a:solidFill>
              </a:rPr>
              <a:t> Lorem ipsum </a:t>
            </a:r>
            <a:r>
              <a:rPr lang="en-GB" sz="1200" dirty="0" err="1">
                <a:solidFill>
                  <a:schemeClr val="bg1"/>
                </a:solidFill>
              </a:rPr>
              <a:t>dolor</a:t>
            </a:r>
            <a:r>
              <a:rPr lang="en-GB" sz="1200" dirty="0">
                <a:solidFill>
                  <a:schemeClr val="bg1"/>
                </a:solidFill>
              </a:rPr>
              <a:t> sit </a:t>
            </a:r>
            <a:r>
              <a:rPr lang="en-GB" sz="1200" dirty="0" err="1">
                <a:solidFill>
                  <a:schemeClr val="bg1"/>
                </a:solidFill>
              </a:rPr>
              <a:t>amet</a:t>
            </a:r>
            <a:r>
              <a:rPr lang="en-GB" sz="1200" dirty="0">
                <a:solidFill>
                  <a:schemeClr val="bg1"/>
                </a:solidFill>
              </a:rPr>
              <a:t>. Lorem ipsum </a:t>
            </a:r>
            <a:r>
              <a:rPr lang="en-GB" sz="1200" dirty="0" err="1">
                <a:solidFill>
                  <a:schemeClr val="bg1"/>
                </a:solidFill>
              </a:rPr>
              <a:t>dolor</a:t>
            </a:r>
            <a:r>
              <a:rPr lang="en-GB" sz="1200" dirty="0">
                <a:solidFill>
                  <a:schemeClr val="bg1"/>
                </a:solidFill>
              </a:rPr>
              <a:t> sit </a:t>
            </a:r>
            <a:r>
              <a:rPr lang="en-GB" sz="1200" dirty="0" err="1">
                <a:solidFill>
                  <a:schemeClr val="bg1"/>
                </a:solidFill>
              </a:rPr>
              <a:t>amet</a:t>
            </a:r>
            <a:r>
              <a:rPr lang="en-GB" sz="1200" dirty="0">
                <a:solidFill>
                  <a:schemeClr val="bg1"/>
                </a:solidFill>
              </a:rPr>
              <a:t>, </a:t>
            </a:r>
            <a:r>
              <a:rPr lang="en-GB" sz="1200" dirty="0" err="1">
                <a:solidFill>
                  <a:schemeClr val="bg1"/>
                </a:solidFill>
              </a:rPr>
              <a:t>consetetur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sadipscing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elitr</a:t>
            </a:r>
            <a:r>
              <a:rPr lang="en-GB" sz="1200" dirty="0">
                <a:solidFill>
                  <a:schemeClr val="bg1"/>
                </a:solidFill>
              </a:rPr>
              <a:t>, </a:t>
            </a:r>
            <a:r>
              <a:rPr lang="en-GB" sz="1200" dirty="0" err="1">
                <a:solidFill>
                  <a:schemeClr val="bg1"/>
                </a:solidFill>
              </a:rPr>
              <a:t>sed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diam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nonumy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eirmod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tempor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invidunt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ut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labore</a:t>
            </a:r>
            <a:r>
              <a:rPr lang="en-GB" sz="1200" dirty="0">
                <a:solidFill>
                  <a:schemeClr val="bg1"/>
                </a:solidFill>
              </a:rPr>
              <a:t> et </a:t>
            </a:r>
            <a:r>
              <a:rPr lang="en-GB" sz="1200" dirty="0" err="1">
                <a:solidFill>
                  <a:schemeClr val="bg1"/>
                </a:solidFill>
              </a:rPr>
              <a:t>dolore</a:t>
            </a:r>
            <a:r>
              <a:rPr lang="en-GB" sz="1200" dirty="0">
                <a:solidFill>
                  <a:schemeClr val="bg1"/>
                </a:solidFill>
              </a:rPr>
              <a:t> magna </a:t>
            </a:r>
            <a:r>
              <a:rPr lang="en-GB" sz="1200" dirty="0" err="1">
                <a:solidFill>
                  <a:schemeClr val="bg1"/>
                </a:solidFill>
              </a:rPr>
              <a:t>aliquyam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erat</a:t>
            </a:r>
            <a:r>
              <a:rPr lang="en-GB" sz="1200" dirty="0">
                <a:solidFill>
                  <a:schemeClr val="bg1"/>
                </a:solidFill>
              </a:rPr>
              <a:t>, </a:t>
            </a:r>
            <a:r>
              <a:rPr lang="en-GB" sz="1200" dirty="0" err="1">
                <a:solidFill>
                  <a:schemeClr val="bg1"/>
                </a:solidFill>
              </a:rPr>
              <a:t>sed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diam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voluptua</a:t>
            </a:r>
            <a:r>
              <a:rPr lang="en-GB" sz="1200" dirty="0">
                <a:solidFill>
                  <a:schemeClr val="bg1"/>
                </a:solidFill>
              </a:rPr>
              <a:t>. At </a:t>
            </a:r>
            <a:r>
              <a:rPr lang="en-GB" sz="1200" dirty="0" err="1">
                <a:solidFill>
                  <a:schemeClr val="bg1"/>
                </a:solidFill>
              </a:rPr>
              <a:t>vero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eos</a:t>
            </a:r>
            <a:r>
              <a:rPr lang="en-GB" sz="1200" dirty="0">
                <a:solidFill>
                  <a:schemeClr val="bg1"/>
                </a:solidFill>
              </a:rPr>
              <a:t> et </a:t>
            </a:r>
            <a:r>
              <a:rPr lang="en-GB" sz="1200" dirty="0" err="1">
                <a:solidFill>
                  <a:schemeClr val="bg1"/>
                </a:solidFill>
              </a:rPr>
              <a:t>accusam</a:t>
            </a:r>
            <a:r>
              <a:rPr lang="en-GB" sz="1200" dirty="0">
                <a:solidFill>
                  <a:schemeClr val="bg1"/>
                </a:solidFill>
              </a:rPr>
              <a:t> et </a:t>
            </a:r>
            <a:r>
              <a:rPr lang="en-GB" sz="1200" dirty="0" err="1">
                <a:solidFill>
                  <a:schemeClr val="bg1"/>
                </a:solidFill>
              </a:rPr>
              <a:t>justo</a:t>
            </a:r>
            <a:r>
              <a:rPr lang="en-GB" sz="1200" dirty="0">
                <a:solidFill>
                  <a:schemeClr val="bg1"/>
                </a:solidFill>
              </a:rPr>
              <a:t> duo </a:t>
            </a:r>
            <a:r>
              <a:rPr lang="en-GB" sz="1200" dirty="0" err="1">
                <a:solidFill>
                  <a:schemeClr val="bg1"/>
                </a:solidFill>
              </a:rPr>
              <a:t>dolores</a:t>
            </a:r>
            <a:r>
              <a:rPr lang="en-GB" sz="1200" dirty="0">
                <a:solidFill>
                  <a:schemeClr val="bg1"/>
                </a:solidFill>
              </a:rPr>
              <a:t> et </a:t>
            </a:r>
            <a:r>
              <a:rPr lang="en-GB" sz="1200" dirty="0" err="1">
                <a:solidFill>
                  <a:schemeClr val="bg1"/>
                </a:solidFill>
              </a:rPr>
              <a:t>ea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rebum</a:t>
            </a:r>
            <a:r>
              <a:rPr lang="en-GB" sz="1200" dirty="0">
                <a:solidFill>
                  <a:schemeClr val="bg1"/>
                </a:solidFill>
              </a:rPr>
              <a:t>. Stet </a:t>
            </a:r>
            <a:r>
              <a:rPr lang="en-GB" sz="1200" dirty="0" err="1">
                <a:solidFill>
                  <a:schemeClr val="bg1"/>
                </a:solidFill>
              </a:rPr>
              <a:t>clita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kasd</a:t>
            </a:r>
            <a:r>
              <a:rPr lang="en-GB" sz="1200" dirty="0">
                <a:solidFill>
                  <a:schemeClr val="bg1"/>
                </a:solidFill>
              </a:rPr>
              <a:t> </a:t>
            </a:r>
            <a:r>
              <a:rPr lang="en-GB" sz="1200" dirty="0" err="1">
                <a:solidFill>
                  <a:schemeClr val="bg1"/>
                </a:solidFill>
              </a:rPr>
              <a:t>gubergren</a:t>
            </a:r>
            <a:r>
              <a:rPr lang="id-ID" sz="1200" dirty="0">
                <a:solidFill>
                  <a:schemeClr val="bg1"/>
                </a:solidFill>
              </a:rPr>
              <a:t>.</a:t>
            </a:r>
            <a:endParaRPr lang="en-GB" sz="1200" dirty="0">
              <a:solidFill>
                <a:schemeClr val="bg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282750" y="464406"/>
            <a:ext cx="7212563" cy="97719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GB" sz="1600" dirty="0">
                <a:solidFill>
                  <a:schemeClr val="bg1"/>
                </a:solidFill>
              </a:rPr>
              <a:t>Being good in business is the most fascinating kind of art. Making money is art and working is art and good business is the best art.</a:t>
            </a:r>
            <a:r>
              <a:rPr lang="id-ID" sz="1600" dirty="0">
                <a:solidFill>
                  <a:schemeClr val="bg1"/>
                </a:solidFill>
              </a:rPr>
              <a:t> </a:t>
            </a:r>
            <a:r>
              <a:rPr lang="en-GB" sz="1600" dirty="0" err="1">
                <a:solidFill>
                  <a:schemeClr val="bg1"/>
                </a:solidFill>
              </a:rPr>
              <a:t>Consetetur</a:t>
            </a:r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en-GB" sz="1600" dirty="0" err="1">
                <a:solidFill>
                  <a:schemeClr val="bg1"/>
                </a:solidFill>
              </a:rPr>
              <a:t>sadipscing</a:t>
            </a:r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en-GB" sz="1600" dirty="0" err="1">
                <a:solidFill>
                  <a:schemeClr val="bg1"/>
                </a:solidFill>
              </a:rPr>
              <a:t>elitr</a:t>
            </a:r>
            <a:r>
              <a:rPr lang="en-GB" sz="1600" dirty="0">
                <a:solidFill>
                  <a:schemeClr val="bg1"/>
                </a:solidFill>
              </a:rPr>
              <a:t>, </a:t>
            </a:r>
            <a:r>
              <a:rPr lang="en-GB" sz="1600" dirty="0" err="1">
                <a:solidFill>
                  <a:schemeClr val="bg1"/>
                </a:solidFill>
              </a:rPr>
              <a:t>sed</a:t>
            </a:r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en-GB" sz="1600" dirty="0" err="1">
                <a:solidFill>
                  <a:schemeClr val="bg1"/>
                </a:solidFill>
              </a:rPr>
              <a:t>diam</a:t>
            </a:r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en-GB" sz="1600" dirty="0" err="1">
                <a:solidFill>
                  <a:schemeClr val="bg1"/>
                </a:solidFill>
              </a:rPr>
              <a:t>nonumy</a:t>
            </a:r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en-GB" sz="1600" dirty="0" err="1">
                <a:solidFill>
                  <a:schemeClr val="bg1"/>
                </a:solidFill>
              </a:rPr>
              <a:t>eirmod</a:t>
            </a:r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en-GB" sz="1600" dirty="0" err="1">
                <a:solidFill>
                  <a:schemeClr val="bg1"/>
                </a:solidFill>
              </a:rPr>
              <a:t>tempor</a:t>
            </a:r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en-GB" sz="1600" dirty="0" err="1">
                <a:solidFill>
                  <a:schemeClr val="bg1"/>
                </a:solidFill>
              </a:rPr>
              <a:t>invidunt</a:t>
            </a:r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en-GB" sz="1600" dirty="0" err="1">
                <a:solidFill>
                  <a:schemeClr val="bg1"/>
                </a:solidFill>
              </a:rPr>
              <a:t>ut</a:t>
            </a:r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en-GB" sz="1600" dirty="0" err="1">
                <a:solidFill>
                  <a:schemeClr val="bg1"/>
                </a:solidFill>
              </a:rPr>
              <a:t>labore</a:t>
            </a:r>
            <a:r>
              <a:rPr lang="en-GB" sz="1600" dirty="0">
                <a:solidFill>
                  <a:schemeClr val="bg1"/>
                </a:solidFill>
              </a:rPr>
              <a:t> et </a:t>
            </a:r>
            <a:r>
              <a:rPr lang="en-GB" sz="1600" dirty="0" err="1">
                <a:solidFill>
                  <a:schemeClr val="bg1"/>
                </a:solidFill>
              </a:rPr>
              <a:t>dolore</a:t>
            </a:r>
            <a:r>
              <a:rPr lang="en-GB" sz="1600" dirty="0">
                <a:solidFill>
                  <a:schemeClr val="bg1"/>
                </a:solidFill>
              </a:rPr>
              <a:t> magna </a:t>
            </a:r>
            <a:r>
              <a:rPr lang="en-GB" sz="1600" dirty="0" err="1">
                <a:solidFill>
                  <a:schemeClr val="bg1"/>
                </a:solidFill>
              </a:rPr>
              <a:t>aliquyam</a:t>
            </a:r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en-GB" sz="1600" dirty="0" err="1">
                <a:solidFill>
                  <a:schemeClr val="bg1"/>
                </a:solidFill>
              </a:rPr>
              <a:t>erat</a:t>
            </a:r>
            <a:r>
              <a:rPr lang="id-ID" sz="1600" dirty="0">
                <a:solidFill>
                  <a:schemeClr val="bg1"/>
                </a:solidFill>
              </a:rPr>
              <a:t>.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31" name="Text Placeholder 7"/>
          <p:cNvSpPr txBox="1">
            <a:spLocks/>
          </p:cNvSpPr>
          <p:nvPr/>
        </p:nvSpPr>
        <p:spPr>
          <a:xfrm>
            <a:off x="671805" y="464406"/>
            <a:ext cx="4077477" cy="404741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6000" dirty="0">
                <a:solidFill>
                  <a:schemeClr val="bg1"/>
                </a:solidFill>
                <a:latin typeface="Lato Black" panose="020F0A02020204030203" pitchFamily="34" charset="0"/>
              </a:rPr>
              <a:t>Title here</a:t>
            </a:r>
            <a:r>
              <a:rPr lang="id-ID" sz="6000" dirty="0">
                <a:solidFill>
                  <a:schemeClr val="bg1"/>
                </a:solidFill>
                <a:latin typeface="Lato Black" panose="020F0A020202040302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731792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7"/>
          <p:cNvSpPr txBox="1">
            <a:spLocks/>
          </p:cNvSpPr>
          <p:nvPr/>
        </p:nvSpPr>
        <p:spPr>
          <a:xfrm>
            <a:off x="2868385" y="2544982"/>
            <a:ext cx="6522097" cy="404741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8000"/>
              </a:lnSpc>
            </a:pPr>
            <a:r>
              <a:rPr lang="en-US" sz="9600" b="0" spc="50" dirty="0">
                <a:solidFill>
                  <a:schemeClr val="bg1"/>
                </a:solidFill>
                <a:latin typeface="Lato Black" panose="020F0A02020204030203" pitchFamily="34" charset="0"/>
              </a:rPr>
              <a:t>Thank</a:t>
            </a:r>
            <a:endParaRPr lang="en-GB" sz="9600" dirty="0">
              <a:solidFill>
                <a:schemeClr val="bg1"/>
              </a:solidFill>
              <a:latin typeface="Lato Black" panose="020F0A02020204030203" pitchFamily="34" charset="0"/>
            </a:endParaRPr>
          </a:p>
        </p:txBody>
      </p:sp>
      <p:sp>
        <p:nvSpPr>
          <p:cNvPr id="3" name="Text Placeholder 7"/>
          <p:cNvSpPr txBox="1">
            <a:spLocks/>
          </p:cNvSpPr>
          <p:nvPr/>
        </p:nvSpPr>
        <p:spPr>
          <a:xfrm>
            <a:off x="4190000" y="3614129"/>
            <a:ext cx="5399314" cy="404741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8000"/>
              </a:lnSpc>
            </a:pPr>
            <a:r>
              <a:rPr lang="en-US" sz="9600" b="0" spc="50" dirty="0">
                <a:solidFill>
                  <a:schemeClr val="tx1"/>
                </a:solidFill>
                <a:latin typeface="Lato Black" panose="020F0A02020204030203" pitchFamily="34" charset="0"/>
              </a:rPr>
              <a:t>you</a:t>
            </a:r>
            <a:r>
              <a:rPr lang="id-ID" sz="9600" b="0" spc="50" dirty="0">
                <a:solidFill>
                  <a:schemeClr val="tx1"/>
                </a:solidFill>
                <a:latin typeface="Lato Black" panose="020F0A02020204030203" pitchFamily="34" charset="0"/>
              </a:rPr>
              <a:t>.</a:t>
            </a:r>
            <a:endParaRPr lang="en-GB" sz="9600" dirty="0">
              <a:solidFill>
                <a:schemeClr val="tx1"/>
              </a:solidFill>
              <a:latin typeface="Lato Black" panose="020F0A0202020403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 rot="16200000">
            <a:off x="10142022" y="3375602"/>
            <a:ext cx="2734393" cy="4770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GB" sz="900" dirty="0" err="1">
                <a:solidFill>
                  <a:schemeClr val="bg1"/>
                </a:solidFill>
              </a:rPr>
              <a:t>Consetetur</a:t>
            </a:r>
            <a:r>
              <a:rPr lang="en-GB" sz="900" dirty="0">
                <a:solidFill>
                  <a:schemeClr val="bg1"/>
                </a:solidFill>
              </a:rPr>
              <a:t> </a:t>
            </a:r>
            <a:r>
              <a:rPr lang="en-GB" sz="900" dirty="0" err="1">
                <a:solidFill>
                  <a:schemeClr val="bg1"/>
                </a:solidFill>
              </a:rPr>
              <a:t>sadipscing</a:t>
            </a:r>
            <a:r>
              <a:rPr lang="en-GB" sz="900" dirty="0">
                <a:solidFill>
                  <a:schemeClr val="bg1"/>
                </a:solidFill>
              </a:rPr>
              <a:t> </a:t>
            </a:r>
            <a:r>
              <a:rPr lang="en-GB" sz="900" dirty="0" err="1">
                <a:solidFill>
                  <a:schemeClr val="bg1"/>
                </a:solidFill>
              </a:rPr>
              <a:t>elitr</a:t>
            </a:r>
            <a:r>
              <a:rPr lang="en-GB" sz="900" dirty="0">
                <a:solidFill>
                  <a:schemeClr val="bg1"/>
                </a:solidFill>
              </a:rPr>
              <a:t>, </a:t>
            </a:r>
            <a:r>
              <a:rPr lang="en-GB" sz="900" dirty="0" err="1">
                <a:solidFill>
                  <a:schemeClr val="bg1"/>
                </a:solidFill>
              </a:rPr>
              <a:t>sed</a:t>
            </a:r>
            <a:r>
              <a:rPr lang="en-GB" sz="900" dirty="0">
                <a:solidFill>
                  <a:schemeClr val="bg1"/>
                </a:solidFill>
              </a:rPr>
              <a:t> </a:t>
            </a:r>
            <a:r>
              <a:rPr lang="en-GB" sz="900" dirty="0" err="1">
                <a:solidFill>
                  <a:schemeClr val="bg1"/>
                </a:solidFill>
              </a:rPr>
              <a:t>diam</a:t>
            </a:r>
            <a:r>
              <a:rPr lang="en-GB" sz="900" dirty="0">
                <a:solidFill>
                  <a:schemeClr val="bg1"/>
                </a:solidFill>
              </a:rPr>
              <a:t> </a:t>
            </a:r>
            <a:r>
              <a:rPr lang="en-GB" sz="900" dirty="0" err="1">
                <a:solidFill>
                  <a:schemeClr val="bg1"/>
                </a:solidFill>
              </a:rPr>
              <a:t>nonumy</a:t>
            </a:r>
            <a:r>
              <a:rPr lang="en-GB" sz="900" dirty="0">
                <a:solidFill>
                  <a:schemeClr val="bg1"/>
                </a:solidFill>
              </a:rPr>
              <a:t> </a:t>
            </a:r>
            <a:r>
              <a:rPr lang="en-GB" sz="900" dirty="0" err="1">
                <a:solidFill>
                  <a:schemeClr val="bg1"/>
                </a:solidFill>
              </a:rPr>
              <a:t>eirmod</a:t>
            </a:r>
            <a:r>
              <a:rPr lang="en-GB" sz="900" dirty="0">
                <a:solidFill>
                  <a:schemeClr val="bg1"/>
                </a:solidFill>
              </a:rPr>
              <a:t> </a:t>
            </a:r>
            <a:r>
              <a:rPr lang="en-GB" sz="900" dirty="0" err="1">
                <a:solidFill>
                  <a:schemeClr val="bg1"/>
                </a:solidFill>
              </a:rPr>
              <a:t>tempor</a:t>
            </a:r>
            <a:r>
              <a:rPr lang="en-GB" sz="900" dirty="0">
                <a:solidFill>
                  <a:schemeClr val="bg1"/>
                </a:solidFill>
              </a:rPr>
              <a:t> </a:t>
            </a:r>
            <a:r>
              <a:rPr lang="en-GB" sz="900" dirty="0" err="1">
                <a:solidFill>
                  <a:schemeClr val="bg1"/>
                </a:solidFill>
              </a:rPr>
              <a:t>invidunt</a:t>
            </a:r>
            <a:r>
              <a:rPr lang="en-GB" sz="900" dirty="0">
                <a:solidFill>
                  <a:schemeClr val="bg1"/>
                </a:solidFill>
              </a:rPr>
              <a:t> magna </a:t>
            </a:r>
            <a:r>
              <a:rPr lang="en-GB" sz="900" dirty="0" err="1">
                <a:solidFill>
                  <a:schemeClr val="bg1"/>
                </a:solidFill>
              </a:rPr>
              <a:t>aliquyam</a:t>
            </a:r>
            <a:r>
              <a:rPr lang="en-GB" sz="900" dirty="0">
                <a:solidFill>
                  <a:schemeClr val="bg1"/>
                </a:solidFill>
              </a:rPr>
              <a:t> </a:t>
            </a:r>
            <a:r>
              <a:rPr lang="en-GB" sz="900" dirty="0" err="1">
                <a:solidFill>
                  <a:schemeClr val="bg1"/>
                </a:solidFill>
              </a:rPr>
              <a:t>erat</a:t>
            </a:r>
            <a:r>
              <a:rPr lang="id-ID" sz="900" dirty="0">
                <a:solidFill>
                  <a:schemeClr val="bg1"/>
                </a:solidFill>
              </a:rPr>
              <a:t>.</a:t>
            </a:r>
            <a:endParaRPr lang="en-GB" sz="9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25959" y="4807967"/>
            <a:ext cx="6152776" cy="68223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GB" sz="1600" dirty="0" err="1">
                <a:solidFill>
                  <a:schemeClr val="bg1"/>
                </a:solidFill>
              </a:rPr>
              <a:t>Consetetur</a:t>
            </a:r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en-GB" sz="1600" dirty="0" err="1">
                <a:solidFill>
                  <a:schemeClr val="bg1"/>
                </a:solidFill>
              </a:rPr>
              <a:t>sadipscing</a:t>
            </a:r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en-GB" sz="1600" dirty="0" err="1">
                <a:solidFill>
                  <a:schemeClr val="bg1"/>
                </a:solidFill>
              </a:rPr>
              <a:t>elitr</a:t>
            </a:r>
            <a:r>
              <a:rPr lang="en-GB" sz="1600" dirty="0">
                <a:solidFill>
                  <a:schemeClr val="bg1"/>
                </a:solidFill>
              </a:rPr>
              <a:t>, </a:t>
            </a:r>
            <a:r>
              <a:rPr lang="en-GB" sz="1600" dirty="0" err="1">
                <a:solidFill>
                  <a:schemeClr val="bg1"/>
                </a:solidFill>
              </a:rPr>
              <a:t>sed</a:t>
            </a:r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en-GB" sz="1600" dirty="0" err="1">
                <a:solidFill>
                  <a:schemeClr val="bg1"/>
                </a:solidFill>
              </a:rPr>
              <a:t>diam</a:t>
            </a:r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en-GB" sz="1600" dirty="0" err="1">
                <a:solidFill>
                  <a:schemeClr val="bg1"/>
                </a:solidFill>
              </a:rPr>
              <a:t>nonumy</a:t>
            </a:r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en-GB" sz="1600" dirty="0" err="1">
                <a:solidFill>
                  <a:schemeClr val="bg1"/>
                </a:solidFill>
              </a:rPr>
              <a:t>eirmod</a:t>
            </a:r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en-GB" sz="1600" dirty="0" err="1">
                <a:solidFill>
                  <a:schemeClr val="bg1"/>
                </a:solidFill>
              </a:rPr>
              <a:t>tempor</a:t>
            </a:r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en-GB" sz="1600" dirty="0" err="1">
                <a:solidFill>
                  <a:schemeClr val="bg1"/>
                </a:solidFill>
              </a:rPr>
              <a:t>invidunt</a:t>
            </a:r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en-GB" sz="1600" dirty="0" err="1">
                <a:solidFill>
                  <a:schemeClr val="bg1"/>
                </a:solidFill>
              </a:rPr>
              <a:t>ut</a:t>
            </a:r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en-GB" sz="1600" dirty="0" err="1">
                <a:solidFill>
                  <a:schemeClr val="bg1"/>
                </a:solidFill>
              </a:rPr>
              <a:t>labore</a:t>
            </a:r>
            <a:r>
              <a:rPr lang="en-GB" sz="1600" dirty="0">
                <a:solidFill>
                  <a:schemeClr val="bg1"/>
                </a:solidFill>
              </a:rPr>
              <a:t> et </a:t>
            </a:r>
            <a:r>
              <a:rPr lang="en-GB" sz="1600" dirty="0" err="1">
                <a:solidFill>
                  <a:schemeClr val="bg1"/>
                </a:solidFill>
              </a:rPr>
              <a:t>dolore</a:t>
            </a:r>
            <a:r>
              <a:rPr lang="en-GB" sz="1600" dirty="0">
                <a:solidFill>
                  <a:schemeClr val="bg1"/>
                </a:solidFill>
              </a:rPr>
              <a:t> magna </a:t>
            </a:r>
            <a:r>
              <a:rPr lang="en-GB" sz="1600" dirty="0" err="1">
                <a:solidFill>
                  <a:schemeClr val="bg1"/>
                </a:solidFill>
              </a:rPr>
              <a:t>aliquyam</a:t>
            </a:r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en-GB" sz="1600" dirty="0" err="1">
                <a:solidFill>
                  <a:schemeClr val="bg1"/>
                </a:solidFill>
              </a:rPr>
              <a:t>erat</a:t>
            </a:r>
            <a:r>
              <a:rPr lang="id-ID" sz="1600" dirty="0">
                <a:solidFill>
                  <a:schemeClr val="bg1"/>
                </a:solidFill>
              </a:rPr>
              <a:t>.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46461" y="2015412"/>
            <a:ext cx="4380812" cy="1903445"/>
          </a:xfrm>
          <a:custGeom>
            <a:avLst/>
            <a:gdLst>
              <a:gd name="connsiteX0" fmla="*/ 0 w 6109855"/>
              <a:gd name="connsiteY0" fmla="*/ 0 h 2631827"/>
              <a:gd name="connsiteX1" fmla="*/ 6109855 w 6109855"/>
              <a:gd name="connsiteY1" fmla="*/ 0 h 2631827"/>
              <a:gd name="connsiteX2" fmla="*/ 6109855 w 6109855"/>
              <a:gd name="connsiteY2" fmla="*/ 2631827 h 2631827"/>
              <a:gd name="connsiteX3" fmla="*/ 0 w 6109855"/>
              <a:gd name="connsiteY3" fmla="*/ 2631827 h 2631827"/>
              <a:gd name="connsiteX4" fmla="*/ 0 w 6109855"/>
              <a:gd name="connsiteY4" fmla="*/ 0 h 2631827"/>
              <a:gd name="connsiteX0" fmla="*/ 0 w 6109855"/>
              <a:gd name="connsiteY0" fmla="*/ 0 h 2631827"/>
              <a:gd name="connsiteX1" fmla="*/ 6109855 w 6109855"/>
              <a:gd name="connsiteY1" fmla="*/ 0 h 2631827"/>
              <a:gd name="connsiteX2" fmla="*/ 0 w 6109855"/>
              <a:gd name="connsiteY2" fmla="*/ 2631827 h 2631827"/>
              <a:gd name="connsiteX3" fmla="*/ 0 w 6109855"/>
              <a:gd name="connsiteY3" fmla="*/ 0 h 2631827"/>
              <a:gd name="connsiteX0" fmla="*/ 0 w 6109855"/>
              <a:gd name="connsiteY0" fmla="*/ 0 h 2631827"/>
              <a:gd name="connsiteX1" fmla="*/ 6109855 w 6109855"/>
              <a:gd name="connsiteY1" fmla="*/ 0 h 2631827"/>
              <a:gd name="connsiteX2" fmla="*/ 3316779 w 6109855"/>
              <a:gd name="connsiteY2" fmla="*/ 1210991 h 2631827"/>
              <a:gd name="connsiteX3" fmla="*/ 0 w 6109855"/>
              <a:gd name="connsiteY3" fmla="*/ 2631827 h 2631827"/>
              <a:gd name="connsiteX4" fmla="*/ 0 w 6109855"/>
              <a:gd name="connsiteY4" fmla="*/ 0 h 2631827"/>
              <a:gd name="connsiteX0" fmla="*/ 3316779 w 6109855"/>
              <a:gd name="connsiteY0" fmla="*/ 1210991 h 2631827"/>
              <a:gd name="connsiteX1" fmla="*/ 0 w 6109855"/>
              <a:gd name="connsiteY1" fmla="*/ 2631827 h 2631827"/>
              <a:gd name="connsiteX2" fmla="*/ 0 w 6109855"/>
              <a:gd name="connsiteY2" fmla="*/ 0 h 2631827"/>
              <a:gd name="connsiteX3" fmla="*/ 6109855 w 6109855"/>
              <a:gd name="connsiteY3" fmla="*/ 0 h 2631827"/>
              <a:gd name="connsiteX4" fmla="*/ 3408219 w 6109855"/>
              <a:gd name="connsiteY4" fmla="*/ 1302431 h 2631827"/>
              <a:gd name="connsiteX0" fmla="*/ 3316779 w 6109855"/>
              <a:gd name="connsiteY0" fmla="*/ 1210991 h 2631827"/>
              <a:gd name="connsiteX1" fmla="*/ 0 w 6109855"/>
              <a:gd name="connsiteY1" fmla="*/ 2631827 h 2631827"/>
              <a:gd name="connsiteX2" fmla="*/ 0 w 6109855"/>
              <a:gd name="connsiteY2" fmla="*/ 0 h 2631827"/>
              <a:gd name="connsiteX3" fmla="*/ 6109855 w 6109855"/>
              <a:gd name="connsiteY3" fmla="*/ 0 h 2631827"/>
              <a:gd name="connsiteX4" fmla="*/ 6018416 w 6109855"/>
              <a:gd name="connsiteY4" fmla="*/ 1443747 h 2631827"/>
              <a:gd name="connsiteX0" fmla="*/ 3316779 w 6109855"/>
              <a:gd name="connsiteY0" fmla="*/ 1210991 h 2631827"/>
              <a:gd name="connsiteX1" fmla="*/ 0 w 6109855"/>
              <a:gd name="connsiteY1" fmla="*/ 2631827 h 2631827"/>
              <a:gd name="connsiteX2" fmla="*/ 0 w 6109855"/>
              <a:gd name="connsiteY2" fmla="*/ 0 h 2631827"/>
              <a:gd name="connsiteX3" fmla="*/ 6109855 w 6109855"/>
              <a:gd name="connsiteY3" fmla="*/ 0 h 2631827"/>
              <a:gd name="connsiteX4" fmla="*/ 6018416 w 6109855"/>
              <a:gd name="connsiteY4" fmla="*/ 1443747 h 2631827"/>
              <a:gd name="connsiteX0" fmla="*/ 3316779 w 6109855"/>
              <a:gd name="connsiteY0" fmla="*/ 1210991 h 2631827"/>
              <a:gd name="connsiteX1" fmla="*/ 0 w 6109855"/>
              <a:gd name="connsiteY1" fmla="*/ 2631827 h 2631827"/>
              <a:gd name="connsiteX2" fmla="*/ 0 w 6109855"/>
              <a:gd name="connsiteY2" fmla="*/ 0 h 2631827"/>
              <a:gd name="connsiteX3" fmla="*/ 6109855 w 6109855"/>
              <a:gd name="connsiteY3" fmla="*/ 0 h 2631827"/>
              <a:gd name="connsiteX4" fmla="*/ 6076605 w 6109855"/>
              <a:gd name="connsiteY4" fmla="*/ 1435434 h 2631827"/>
              <a:gd name="connsiteX0" fmla="*/ 1546168 w 6109855"/>
              <a:gd name="connsiteY0" fmla="*/ 2632468 h 2632468"/>
              <a:gd name="connsiteX1" fmla="*/ 0 w 6109855"/>
              <a:gd name="connsiteY1" fmla="*/ 2631827 h 2632468"/>
              <a:gd name="connsiteX2" fmla="*/ 0 w 6109855"/>
              <a:gd name="connsiteY2" fmla="*/ 0 h 2632468"/>
              <a:gd name="connsiteX3" fmla="*/ 6109855 w 6109855"/>
              <a:gd name="connsiteY3" fmla="*/ 0 h 2632468"/>
              <a:gd name="connsiteX4" fmla="*/ 6076605 w 6109855"/>
              <a:gd name="connsiteY4" fmla="*/ 1435434 h 2632468"/>
              <a:gd name="connsiteX0" fmla="*/ 1546168 w 6109855"/>
              <a:gd name="connsiteY0" fmla="*/ 2632468 h 2632468"/>
              <a:gd name="connsiteX1" fmla="*/ 0 w 6109855"/>
              <a:gd name="connsiteY1" fmla="*/ 2382445 h 2632468"/>
              <a:gd name="connsiteX2" fmla="*/ 0 w 6109855"/>
              <a:gd name="connsiteY2" fmla="*/ 0 h 2632468"/>
              <a:gd name="connsiteX3" fmla="*/ 6109855 w 6109855"/>
              <a:gd name="connsiteY3" fmla="*/ 0 h 2632468"/>
              <a:gd name="connsiteX4" fmla="*/ 6076605 w 6109855"/>
              <a:gd name="connsiteY4" fmla="*/ 1435434 h 2632468"/>
              <a:gd name="connsiteX0" fmla="*/ 1554626 w 6109855"/>
              <a:gd name="connsiteY0" fmla="*/ 2383086 h 2383086"/>
              <a:gd name="connsiteX1" fmla="*/ 0 w 6109855"/>
              <a:gd name="connsiteY1" fmla="*/ 2382445 h 2383086"/>
              <a:gd name="connsiteX2" fmla="*/ 0 w 6109855"/>
              <a:gd name="connsiteY2" fmla="*/ 0 h 2383086"/>
              <a:gd name="connsiteX3" fmla="*/ 6109855 w 6109855"/>
              <a:gd name="connsiteY3" fmla="*/ 0 h 2383086"/>
              <a:gd name="connsiteX4" fmla="*/ 6076605 w 6109855"/>
              <a:gd name="connsiteY4" fmla="*/ 1435434 h 2383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09855" h="2383086">
                <a:moveTo>
                  <a:pt x="1554626" y="2383086"/>
                </a:moveTo>
                <a:lnTo>
                  <a:pt x="0" y="2382445"/>
                </a:lnTo>
                <a:lnTo>
                  <a:pt x="0" y="0"/>
                </a:lnTo>
                <a:lnTo>
                  <a:pt x="6109855" y="0"/>
                </a:lnTo>
                <a:cubicBezTo>
                  <a:pt x="6093230" y="653045"/>
                  <a:pt x="6076605" y="1435434"/>
                  <a:pt x="6076605" y="1435434"/>
                </a:cubicBezTo>
              </a:path>
            </a:pathLst>
          </a:custGeom>
          <a:noFill/>
          <a:ln w="177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Cross 8"/>
          <p:cNvSpPr/>
          <p:nvPr/>
        </p:nvSpPr>
        <p:spPr>
          <a:xfrm>
            <a:off x="2098590" y="4507346"/>
            <a:ext cx="401216" cy="401216"/>
          </a:xfrm>
          <a:prstGeom prst="plus">
            <a:avLst>
              <a:gd name="adj" fmla="val 39692"/>
            </a:avLst>
          </a:prstGeom>
          <a:solidFill>
            <a:srgbClr val="2EB0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39008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1"/>
            <a:ext cx="12192000" cy="31444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 Placeholder 9"/>
          <p:cNvSpPr txBox="1">
            <a:spLocks/>
          </p:cNvSpPr>
          <p:nvPr/>
        </p:nvSpPr>
        <p:spPr>
          <a:xfrm>
            <a:off x="1348399" y="3625433"/>
            <a:ext cx="2470900" cy="360219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 dirty="0">
                <a:solidFill>
                  <a:srgbClr val="2EB0BD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01. INTRODUCING</a:t>
            </a:r>
          </a:p>
        </p:txBody>
      </p:sp>
      <p:sp>
        <p:nvSpPr>
          <p:cNvPr id="26" name="Text Placeholder 9"/>
          <p:cNvSpPr txBox="1">
            <a:spLocks/>
          </p:cNvSpPr>
          <p:nvPr/>
        </p:nvSpPr>
        <p:spPr>
          <a:xfrm>
            <a:off x="1348398" y="4806887"/>
            <a:ext cx="2470900" cy="360219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 dirty="0">
                <a:solidFill>
                  <a:srgbClr val="2EB0BD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03. SALES REVIEW</a:t>
            </a:r>
          </a:p>
        </p:txBody>
      </p:sp>
      <p:sp>
        <p:nvSpPr>
          <p:cNvPr id="27" name="Text Placeholder 9"/>
          <p:cNvSpPr txBox="1">
            <a:spLocks/>
          </p:cNvSpPr>
          <p:nvPr/>
        </p:nvSpPr>
        <p:spPr>
          <a:xfrm>
            <a:off x="1348398" y="4007700"/>
            <a:ext cx="2678657" cy="540138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2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>
                <a:solidFill>
                  <a:schemeClr val="bg1"/>
                </a:solidFill>
              </a:rPr>
              <a:t> Lorem ipsum </a:t>
            </a:r>
            <a:r>
              <a:rPr lang="en-GB" b="1" dirty="0" err="1">
                <a:solidFill>
                  <a:schemeClr val="bg1"/>
                </a:solidFill>
              </a:rPr>
              <a:t>dolor</a:t>
            </a:r>
            <a:r>
              <a:rPr lang="en-GB" b="1" dirty="0">
                <a:solidFill>
                  <a:schemeClr val="bg1"/>
                </a:solidFill>
              </a:rPr>
              <a:t> sit </a:t>
            </a:r>
            <a:r>
              <a:rPr lang="en-GB" b="1" dirty="0" err="1">
                <a:solidFill>
                  <a:schemeClr val="bg1"/>
                </a:solidFill>
              </a:rPr>
              <a:t>amet</a:t>
            </a:r>
            <a:r>
              <a:rPr lang="en-GB" b="1" dirty="0">
                <a:solidFill>
                  <a:schemeClr val="bg1"/>
                </a:solidFill>
              </a:rPr>
              <a:t>, </a:t>
            </a:r>
            <a:r>
              <a:rPr lang="en-GB" b="1" dirty="0" err="1">
                <a:solidFill>
                  <a:schemeClr val="bg1"/>
                </a:solidFill>
              </a:rPr>
              <a:t>consectetur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adipiscing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elit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28" name="Text Placeholder 9"/>
          <p:cNvSpPr txBox="1">
            <a:spLocks/>
          </p:cNvSpPr>
          <p:nvPr/>
        </p:nvSpPr>
        <p:spPr>
          <a:xfrm>
            <a:off x="1348397" y="5189154"/>
            <a:ext cx="2678657" cy="540138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2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>
                <a:solidFill>
                  <a:schemeClr val="bg1"/>
                </a:solidFill>
              </a:rPr>
              <a:t> Lorem ipsum </a:t>
            </a:r>
            <a:r>
              <a:rPr lang="en-GB" b="1" dirty="0" err="1">
                <a:solidFill>
                  <a:schemeClr val="bg1"/>
                </a:solidFill>
              </a:rPr>
              <a:t>dolor</a:t>
            </a:r>
            <a:r>
              <a:rPr lang="en-GB" b="1" dirty="0">
                <a:solidFill>
                  <a:schemeClr val="bg1"/>
                </a:solidFill>
              </a:rPr>
              <a:t> sit </a:t>
            </a:r>
            <a:r>
              <a:rPr lang="en-GB" b="1" dirty="0" err="1">
                <a:solidFill>
                  <a:schemeClr val="bg1"/>
                </a:solidFill>
              </a:rPr>
              <a:t>amet</a:t>
            </a:r>
            <a:r>
              <a:rPr lang="en-GB" b="1" dirty="0">
                <a:solidFill>
                  <a:schemeClr val="bg1"/>
                </a:solidFill>
              </a:rPr>
              <a:t>, </a:t>
            </a:r>
            <a:r>
              <a:rPr lang="en-GB" b="1" dirty="0" err="1">
                <a:solidFill>
                  <a:schemeClr val="bg1"/>
                </a:solidFill>
              </a:rPr>
              <a:t>consectetur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adipiscing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elit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29" name="Text Placeholder 9"/>
          <p:cNvSpPr txBox="1">
            <a:spLocks/>
          </p:cNvSpPr>
          <p:nvPr/>
        </p:nvSpPr>
        <p:spPr>
          <a:xfrm>
            <a:off x="6415925" y="3625433"/>
            <a:ext cx="2470900" cy="360219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 dirty="0">
                <a:solidFill>
                  <a:srgbClr val="2EB0BD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02. INTRODUCING</a:t>
            </a:r>
          </a:p>
        </p:txBody>
      </p:sp>
      <p:sp>
        <p:nvSpPr>
          <p:cNvPr id="30" name="Text Placeholder 9"/>
          <p:cNvSpPr txBox="1">
            <a:spLocks/>
          </p:cNvSpPr>
          <p:nvPr/>
        </p:nvSpPr>
        <p:spPr>
          <a:xfrm>
            <a:off x="6415924" y="4806887"/>
            <a:ext cx="2470900" cy="360219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 dirty="0">
                <a:solidFill>
                  <a:srgbClr val="2EB0BD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04. SALES REVIEW</a:t>
            </a:r>
          </a:p>
        </p:txBody>
      </p:sp>
      <p:sp>
        <p:nvSpPr>
          <p:cNvPr id="31" name="Text Placeholder 9"/>
          <p:cNvSpPr txBox="1">
            <a:spLocks/>
          </p:cNvSpPr>
          <p:nvPr/>
        </p:nvSpPr>
        <p:spPr>
          <a:xfrm>
            <a:off x="6415924" y="4007700"/>
            <a:ext cx="2678657" cy="540138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2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>
                <a:solidFill>
                  <a:schemeClr val="bg1"/>
                </a:solidFill>
              </a:rPr>
              <a:t> Lorem ipsum </a:t>
            </a:r>
            <a:r>
              <a:rPr lang="en-GB" b="1" dirty="0" err="1">
                <a:solidFill>
                  <a:schemeClr val="bg1"/>
                </a:solidFill>
              </a:rPr>
              <a:t>dolor</a:t>
            </a:r>
            <a:r>
              <a:rPr lang="en-GB" b="1" dirty="0">
                <a:solidFill>
                  <a:schemeClr val="bg1"/>
                </a:solidFill>
              </a:rPr>
              <a:t> sit </a:t>
            </a:r>
            <a:r>
              <a:rPr lang="en-GB" b="1" dirty="0" err="1">
                <a:solidFill>
                  <a:schemeClr val="bg1"/>
                </a:solidFill>
              </a:rPr>
              <a:t>amet</a:t>
            </a:r>
            <a:r>
              <a:rPr lang="en-GB" b="1" dirty="0">
                <a:solidFill>
                  <a:schemeClr val="bg1"/>
                </a:solidFill>
              </a:rPr>
              <a:t>, </a:t>
            </a:r>
            <a:r>
              <a:rPr lang="en-GB" b="1" dirty="0" err="1">
                <a:solidFill>
                  <a:schemeClr val="bg1"/>
                </a:solidFill>
              </a:rPr>
              <a:t>consectetur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adipiscing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elit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32" name="Text Placeholder 9"/>
          <p:cNvSpPr txBox="1">
            <a:spLocks/>
          </p:cNvSpPr>
          <p:nvPr/>
        </p:nvSpPr>
        <p:spPr>
          <a:xfrm>
            <a:off x="6415923" y="5189154"/>
            <a:ext cx="2678657" cy="540138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2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>
                <a:solidFill>
                  <a:schemeClr val="bg1"/>
                </a:solidFill>
              </a:rPr>
              <a:t> Lorem ipsum </a:t>
            </a:r>
            <a:r>
              <a:rPr lang="en-GB" b="1" dirty="0" err="1">
                <a:solidFill>
                  <a:schemeClr val="bg1"/>
                </a:solidFill>
              </a:rPr>
              <a:t>dolor</a:t>
            </a:r>
            <a:r>
              <a:rPr lang="en-GB" b="1" dirty="0">
                <a:solidFill>
                  <a:schemeClr val="bg1"/>
                </a:solidFill>
              </a:rPr>
              <a:t> sit </a:t>
            </a:r>
            <a:r>
              <a:rPr lang="en-GB" b="1" dirty="0" err="1">
                <a:solidFill>
                  <a:schemeClr val="bg1"/>
                </a:solidFill>
              </a:rPr>
              <a:t>amet</a:t>
            </a:r>
            <a:r>
              <a:rPr lang="en-GB" b="1" dirty="0">
                <a:solidFill>
                  <a:schemeClr val="bg1"/>
                </a:solidFill>
              </a:rPr>
              <a:t>, </a:t>
            </a:r>
            <a:r>
              <a:rPr lang="en-GB" b="1" dirty="0" err="1">
                <a:solidFill>
                  <a:schemeClr val="bg1"/>
                </a:solidFill>
              </a:rPr>
              <a:t>consectetur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adipiscing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elit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5" name="Text Placeholder 7"/>
          <p:cNvSpPr txBox="1">
            <a:spLocks/>
          </p:cNvSpPr>
          <p:nvPr/>
        </p:nvSpPr>
        <p:spPr>
          <a:xfrm>
            <a:off x="648919" y="564452"/>
            <a:ext cx="6956113" cy="404741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id-ID" sz="6000" dirty="0">
                <a:solidFill>
                  <a:schemeClr val="bg1"/>
                </a:solidFill>
                <a:latin typeface="Lato Black" panose="020F0A02020204030203" pitchFamily="34" charset="0"/>
              </a:rPr>
              <a:t>PRESENTATION</a:t>
            </a:r>
          </a:p>
          <a:p>
            <a:pPr algn="l">
              <a:lnSpc>
                <a:spcPct val="100000"/>
              </a:lnSpc>
            </a:pPr>
            <a:r>
              <a:rPr lang="id-ID" sz="6000" dirty="0">
                <a:solidFill>
                  <a:schemeClr val="bg1"/>
                </a:solidFill>
                <a:latin typeface="Lato Black" panose="020F0A02020204030203" pitchFamily="34" charset="0"/>
              </a:rPr>
              <a:t>AGENDA</a:t>
            </a:r>
            <a:endParaRPr lang="en-GB" sz="6000" dirty="0">
              <a:solidFill>
                <a:schemeClr val="bg1"/>
              </a:solidFill>
              <a:latin typeface="Lato Black" panose="020F0A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59619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1551155" y="2168173"/>
            <a:ext cx="3159039" cy="965366"/>
            <a:chOff x="1386872" y="2908288"/>
            <a:chExt cx="3159039" cy="965365"/>
          </a:xfrm>
        </p:grpSpPr>
        <p:sp>
          <p:nvSpPr>
            <p:cNvPr id="5" name="Text Placeholder 9"/>
            <p:cNvSpPr txBox="1">
              <a:spLocks/>
            </p:cNvSpPr>
            <p:nvPr/>
          </p:nvSpPr>
          <p:spPr>
            <a:xfrm>
              <a:off x="1461745" y="3513434"/>
              <a:ext cx="1899802" cy="360219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lnSpc>
                  <a:spcPct val="15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lang="en-US" sz="1600" b="1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en-US" sz="24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en-US" sz="20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en-US" sz="18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en-GB" sz="1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dirty="0">
                  <a:solidFill>
                    <a:schemeClr val="bg1"/>
                  </a:solidFill>
                </a:rPr>
                <a:t>Your Tagline Here</a:t>
              </a:r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1386872" y="2908288"/>
              <a:ext cx="3159039" cy="773572"/>
              <a:chOff x="3477712" y="2485349"/>
              <a:chExt cx="2166332" cy="530484"/>
            </a:xfrm>
          </p:grpSpPr>
          <p:sp>
            <p:nvSpPr>
              <p:cNvPr id="4" name="Text Placeholder 9"/>
              <p:cNvSpPr txBox="1">
                <a:spLocks/>
              </p:cNvSpPr>
              <p:nvPr/>
            </p:nvSpPr>
            <p:spPr>
              <a:xfrm>
                <a:off x="3529052" y="2655614"/>
                <a:ext cx="2114992" cy="360219"/>
              </a:xfrm>
              <a:prstGeom prst="rect">
                <a:avLst/>
              </a:prstGeom>
            </p:spPr>
            <p:txBody>
              <a:bodyPr lIns="0" tIns="0" rIns="0" bIns="0" anchor="ctr"/>
              <a:lstStyle>
                <a:lvl1pPr marL="0" indent="0" algn="l" defTabSz="914400" rtl="0" eaLnBrk="1" latinLnBrk="0" hangingPunct="1">
                  <a:lnSpc>
                    <a:spcPct val="15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lang="en-US" sz="1600" b="1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lang="en-US" sz="2400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lang="en-US" sz="2000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lang="en-US" sz="1800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lang="en-GB" sz="180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GB" sz="3200" dirty="0">
                    <a:solidFill>
                      <a:schemeClr val="bg1"/>
                    </a:solidFill>
                  </a:rPr>
                  <a:t>INTRODUCTION</a:t>
                </a: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3477712" y="2485349"/>
                <a:ext cx="980769" cy="2743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GB" sz="2000" b="1" dirty="0">
                    <a:solidFill>
                      <a:schemeClr val="bg1"/>
                    </a:solidFill>
                  </a:rPr>
                  <a:t>10.00-10.10</a:t>
                </a:r>
              </a:p>
            </p:txBody>
          </p:sp>
        </p:grpSp>
      </p:grpSp>
      <p:cxnSp>
        <p:nvCxnSpPr>
          <p:cNvPr id="29" name="Straight Connector 28"/>
          <p:cNvCxnSpPr/>
          <p:nvPr/>
        </p:nvCxnSpPr>
        <p:spPr>
          <a:xfrm>
            <a:off x="1540764" y="3416172"/>
            <a:ext cx="10651236" cy="0"/>
          </a:xfrm>
          <a:prstGeom prst="line">
            <a:avLst/>
          </a:prstGeom>
          <a:ln w="28575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1509590" y="3311447"/>
            <a:ext cx="178724" cy="178724"/>
          </a:xfrm>
          <a:prstGeom prst="ellipse">
            <a:avLst/>
          </a:prstGeom>
          <a:solidFill>
            <a:srgbClr val="2EB0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sp>
        <p:nvSpPr>
          <p:cNvPr id="30" name="Oval 29"/>
          <p:cNvSpPr/>
          <p:nvPr/>
        </p:nvSpPr>
        <p:spPr>
          <a:xfrm>
            <a:off x="4047254" y="3311447"/>
            <a:ext cx="178724" cy="178724"/>
          </a:xfrm>
          <a:prstGeom prst="ellipse">
            <a:avLst/>
          </a:prstGeom>
          <a:solidFill>
            <a:srgbClr val="2EB0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sp>
        <p:nvSpPr>
          <p:cNvPr id="31" name="Oval 30"/>
          <p:cNvSpPr/>
          <p:nvPr/>
        </p:nvSpPr>
        <p:spPr>
          <a:xfrm>
            <a:off x="6530570" y="3311447"/>
            <a:ext cx="178724" cy="178724"/>
          </a:xfrm>
          <a:prstGeom prst="ellipse">
            <a:avLst/>
          </a:prstGeom>
          <a:solidFill>
            <a:srgbClr val="2EB0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sp>
        <p:nvSpPr>
          <p:cNvPr id="32" name="Oval 31"/>
          <p:cNvSpPr/>
          <p:nvPr/>
        </p:nvSpPr>
        <p:spPr>
          <a:xfrm>
            <a:off x="8977306" y="3311447"/>
            <a:ext cx="178724" cy="178724"/>
          </a:xfrm>
          <a:prstGeom prst="ellipse">
            <a:avLst/>
          </a:prstGeom>
          <a:solidFill>
            <a:srgbClr val="2EB0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3982517" y="3689476"/>
            <a:ext cx="3159039" cy="965366"/>
            <a:chOff x="1386872" y="2908288"/>
            <a:chExt cx="3159039" cy="965365"/>
          </a:xfrm>
        </p:grpSpPr>
        <p:sp>
          <p:nvSpPr>
            <p:cNvPr id="35" name="Text Placeholder 9"/>
            <p:cNvSpPr txBox="1">
              <a:spLocks/>
            </p:cNvSpPr>
            <p:nvPr/>
          </p:nvSpPr>
          <p:spPr>
            <a:xfrm>
              <a:off x="1461745" y="3513434"/>
              <a:ext cx="1899802" cy="360219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lnSpc>
                  <a:spcPct val="15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lang="en-US" sz="1600" b="1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en-US" sz="24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en-US" sz="20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en-US" sz="18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en-GB" sz="1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dirty="0">
                  <a:solidFill>
                    <a:schemeClr val="bg1"/>
                  </a:solidFill>
                </a:rPr>
                <a:t>Your Tagline Here</a:t>
              </a:r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1386872" y="2908288"/>
              <a:ext cx="3159039" cy="773572"/>
              <a:chOff x="3477712" y="2485349"/>
              <a:chExt cx="2166332" cy="530484"/>
            </a:xfrm>
          </p:grpSpPr>
          <p:sp>
            <p:nvSpPr>
              <p:cNvPr id="37" name="Text Placeholder 9"/>
              <p:cNvSpPr txBox="1">
                <a:spLocks/>
              </p:cNvSpPr>
              <p:nvPr/>
            </p:nvSpPr>
            <p:spPr>
              <a:xfrm>
                <a:off x="3529052" y="2655614"/>
                <a:ext cx="2114992" cy="360219"/>
              </a:xfrm>
              <a:prstGeom prst="rect">
                <a:avLst/>
              </a:prstGeom>
            </p:spPr>
            <p:txBody>
              <a:bodyPr lIns="0" tIns="0" rIns="0" bIns="0" anchor="ctr"/>
              <a:lstStyle>
                <a:lvl1pPr marL="0" indent="0" algn="l" defTabSz="914400" rtl="0" eaLnBrk="1" latinLnBrk="0" hangingPunct="1">
                  <a:lnSpc>
                    <a:spcPct val="15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lang="en-US" sz="1600" b="1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lang="en-US" sz="2400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lang="en-US" sz="2000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lang="en-US" sz="1800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lang="en-GB" sz="180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GB" sz="3200">
                    <a:solidFill>
                      <a:schemeClr val="bg1"/>
                    </a:solidFill>
                  </a:rPr>
                  <a:t>OUR TEAM</a:t>
                </a:r>
                <a:endParaRPr lang="en-GB" sz="3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3477712" y="2485349"/>
                <a:ext cx="980769" cy="2743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GB" sz="2000" b="1" dirty="0">
                    <a:solidFill>
                      <a:schemeClr val="bg1"/>
                    </a:solidFill>
                  </a:rPr>
                  <a:t>10.00-10.10</a:t>
                </a:r>
              </a:p>
            </p:txBody>
          </p:sp>
        </p:grpSp>
      </p:grpSp>
      <p:grpSp>
        <p:nvGrpSpPr>
          <p:cNvPr id="39" name="Group 38"/>
          <p:cNvGrpSpPr/>
          <p:nvPr/>
        </p:nvGrpSpPr>
        <p:grpSpPr>
          <a:xfrm>
            <a:off x="6457740" y="2168173"/>
            <a:ext cx="3159039" cy="965366"/>
            <a:chOff x="1386872" y="2908288"/>
            <a:chExt cx="3159039" cy="965365"/>
          </a:xfrm>
        </p:grpSpPr>
        <p:sp>
          <p:nvSpPr>
            <p:cNvPr id="40" name="Text Placeholder 9"/>
            <p:cNvSpPr txBox="1">
              <a:spLocks/>
            </p:cNvSpPr>
            <p:nvPr/>
          </p:nvSpPr>
          <p:spPr>
            <a:xfrm>
              <a:off x="1461745" y="3513434"/>
              <a:ext cx="1899802" cy="360219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lnSpc>
                  <a:spcPct val="15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lang="en-US" sz="1600" b="1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en-US" sz="24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en-US" sz="20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en-US" sz="18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en-GB" sz="1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dirty="0">
                  <a:solidFill>
                    <a:schemeClr val="bg1"/>
                  </a:solidFill>
                </a:rPr>
                <a:t>Your Tagline Here</a:t>
              </a:r>
            </a:p>
          </p:txBody>
        </p:sp>
        <p:grpSp>
          <p:nvGrpSpPr>
            <p:cNvPr id="41" name="Group 40"/>
            <p:cNvGrpSpPr/>
            <p:nvPr/>
          </p:nvGrpSpPr>
          <p:grpSpPr>
            <a:xfrm>
              <a:off x="1386872" y="2908288"/>
              <a:ext cx="3159039" cy="773572"/>
              <a:chOff x="3477712" y="2485349"/>
              <a:chExt cx="2166332" cy="530484"/>
            </a:xfrm>
          </p:grpSpPr>
          <p:sp>
            <p:nvSpPr>
              <p:cNvPr id="42" name="Text Placeholder 9"/>
              <p:cNvSpPr txBox="1">
                <a:spLocks/>
              </p:cNvSpPr>
              <p:nvPr/>
            </p:nvSpPr>
            <p:spPr>
              <a:xfrm>
                <a:off x="3529052" y="2655614"/>
                <a:ext cx="2114992" cy="360219"/>
              </a:xfrm>
              <a:prstGeom prst="rect">
                <a:avLst/>
              </a:prstGeom>
            </p:spPr>
            <p:txBody>
              <a:bodyPr lIns="0" tIns="0" rIns="0" bIns="0" anchor="ctr"/>
              <a:lstStyle>
                <a:lvl1pPr marL="0" indent="0" algn="l" defTabSz="914400" rtl="0" eaLnBrk="1" latinLnBrk="0" hangingPunct="1">
                  <a:lnSpc>
                    <a:spcPct val="15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lang="en-US" sz="1600" b="1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lang="en-US" sz="2400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lang="en-US" sz="2000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lang="en-US" sz="1800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lang="en-GB" sz="180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GB" sz="3200">
                    <a:solidFill>
                      <a:schemeClr val="bg1"/>
                    </a:solidFill>
                  </a:rPr>
                  <a:t>PORTFOLIO</a:t>
                </a:r>
                <a:endParaRPr lang="en-GB" sz="3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3" name="Rectangle 42"/>
              <p:cNvSpPr/>
              <p:nvPr/>
            </p:nvSpPr>
            <p:spPr>
              <a:xfrm>
                <a:off x="3477712" y="2485349"/>
                <a:ext cx="980769" cy="2743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GB" sz="2000" b="1" dirty="0">
                    <a:solidFill>
                      <a:schemeClr val="bg1"/>
                    </a:solidFill>
                  </a:rPr>
                  <a:t>10.00-10.10</a:t>
                </a:r>
              </a:p>
            </p:txBody>
          </p:sp>
        </p:grpSp>
      </p:grpSp>
      <p:grpSp>
        <p:nvGrpSpPr>
          <p:cNvPr id="44" name="Group 43"/>
          <p:cNvGrpSpPr/>
          <p:nvPr/>
        </p:nvGrpSpPr>
        <p:grpSpPr>
          <a:xfrm>
            <a:off x="8839739" y="3689476"/>
            <a:ext cx="3159039" cy="965366"/>
            <a:chOff x="1386872" y="2908288"/>
            <a:chExt cx="3159039" cy="965365"/>
          </a:xfrm>
        </p:grpSpPr>
        <p:sp>
          <p:nvSpPr>
            <p:cNvPr id="45" name="Text Placeholder 9"/>
            <p:cNvSpPr txBox="1">
              <a:spLocks/>
            </p:cNvSpPr>
            <p:nvPr/>
          </p:nvSpPr>
          <p:spPr>
            <a:xfrm>
              <a:off x="1461745" y="3513434"/>
              <a:ext cx="1899802" cy="360219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lnSpc>
                  <a:spcPct val="15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lang="en-US" sz="1600" b="1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en-US" sz="24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en-US" sz="20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en-US" sz="18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en-GB" sz="1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dirty="0">
                  <a:solidFill>
                    <a:schemeClr val="bg1"/>
                  </a:solidFill>
                </a:rPr>
                <a:t>Your Tagline Here</a:t>
              </a:r>
            </a:p>
          </p:txBody>
        </p:sp>
        <p:grpSp>
          <p:nvGrpSpPr>
            <p:cNvPr id="46" name="Group 45"/>
            <p:cNvGrpSpPr/>
            <p:nvPr/>
          </p:nvGrpSpPr>
          <p:grpSpPr>
            <a:xfrm>
              <a:off x="1386872" y="2908288"/>
              <a:ext cx="3159039" cy="773572"/>
              <a:chOff x="3477712" y="2485349"/>
              <a:chExt cx="2166332" cy="530484"/>
            </a:xfrm>
          </p:grpSpPr>
          <p:sp>
            <p:nvSpPr>
              <p:cNvPr id="47" name="Text Placeholder 9"/>
              <p:cNvSpPr txBox="1">
                <a:spLocks/>
              </p:cNvSpPr>
              <p:nvPr/>
            </p:nvSpPr>
            <p:spPr>
              <a:xfrm>
                <a:off x="3529052" y="2655614"/>
                <a:ext cx="2114992" cy="360219"/>
              </a:xfrm>
              <a:prstGeom prst="rect">
                <a:avLst/>
              </a:prstGeom>
            </p:spPr>
            <p:txBody>
              <a:bodyPr lIns="0" tIns="0" rIns="0" bIns="0" anchor="ctr"/>
              <a:lstStyle>
                <a:lvl1pPr marL="0" indent="0" algn="l" defTabSz="914400" rtl="0" eaLnBrk="1" latinLnBrk="0" hangingPunct="1">
                  <a:lnSpc>
                    <a:spcPct val="15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lang="en-US" sz="1600" b="1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lang="en-US" sz="2400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lang="en-US" sz="2000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lang="en-US" sz="1800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lang="en-GB" sz="180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GB" sz="3200">
                    <a:solidFill>
                      <a:schemeClr val="bg1"/>
                    </a:solidFill>
                  </a:rPr>
                  <a:t>SALES REVIEW</a:t>
                </a:r>
                <a:endParaRPr lang="en-GB" sz="3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8" name="Rectangle 47"/>
              <p:cNvSpPr/>
              <p:nvPr/>
            </p:nvSpPr>
            <p:spPr>
              <a:xfrm>
                <a:off x="3477712" y="2485349"/>
                <a:ext cx="980769" cy="2743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GB" sz="2000" b="1" dirty="0">
                    <a:solidFill>
                      <a:schemeClr val="bg1"/>
                    </a:solidFill>
                  </a:rPr>
                  <a:t>10.00-10.10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147450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75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25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30" grpId="0" animBg="1"/>
      <p:bldP spid="31" grpId="0" animBg="1"/>
      <p:bldP spid="3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1551155" y="2175661"/>
            <a:ext cx="3159039" cy="965366"/>
            <a:chOff x="1386872" y="2908288"/>
            <a:chExt cx="3159039" cy="965365"/>
          </a:xfrm>
        </p:grpSpPr>
        <p:sp>
          <p:nvSpPr>
            <p:cNvPr id="5" name="Text Placeholder 9"/>
            <p:cNvSpPr txBox="1">
              <a:spLocks/>
            </p:cNvSpPr>
            <p:nvPr/>
          </p:nvSpPr>
          <p:spPr>
            <a:xfrm>
              <a:off x="1461745" y="3513434"/>
              <a:ext cx="1899802" cy="360219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lnSpc>
                  <a:spcPct val="15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lang="en-US" sz="1600" b="1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en-US" sz="24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en-US" sz="20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en-US" sz="18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en-GB" sz="1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dirty="0">
                  <a:solidFill>
                    <a:schemeClr val="bg1"/>
                  </a:solidFill>
                </a:rPr>
                <a:t>Your Tagline Here</a:t>
              </a:r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1386872" y="2908288"/>
              <a:ext cx="3159039" cy="773572"/>
              <a:chOff x="3477712" y="2485349"/>
              <a:chExt cx="2166332" cy="530484"/>
            </a:xfrm>
          </p:grpSpPr>
          <p:sp>
            <p:nvSpPr>
              <p:cNvPr id="4" name="Text Placeholder 9"/>
              <p:cNvSpPr txBox="1">
                <a:spLocks/>
              </p:cNvSpPr>
              <p:nvPr/>
            </p:nvSpPr>
            <p:spPr>
              <a:xfrm>
                <a:off x="3529052" y="2655614"/>
                <a:ext cx="2114992" cy="360219"/>
              </a:xfrm>
              <a:prstGeom prst="rect">
                <a:avLst/>
              </a:prstGeom>
            </p:spPr>
            <p:txBody>
              <a:bodyPr lIns="0" tIns="0" rIns="0" bIns="0" anchor="ctr"/>
              <a:lstStyle>
                <a:lvl1pPr marL="0" indent="0" algn="l" defTabSz="914400" rtl="0" eaLnBrk="1" latinLnBrk="0" hangingPunct="1">
                  <a:lnSpc>
                    <a:spcPct val="15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lang="en-US" sz="1600" b="1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lang="en-US" sz="2400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lang="en-US" sz="2000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lang="en-US" sz="1800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lang="en-GB" sz="180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GB" sz="3200">
                    <a:solidFill>
                      <a:schemeClr val="bg1"/>
                    </a:solidFill>
                  </a:rPr>
                  <a:t>PRICING</a:t>
                </a:r>
                <a:endParaRPr lang="en-GB" sz="3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3477712" y="2485349"/>
                <a:ext cx="980769" cy="2743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GB" sz="2000" b="1" dirty="0">
                    <a:solidFill>
                      <a:schemeClr val="bg1"/>
                    </a:solidFill>
                  </a:rPr>
                  <a:t>10.00-10.10</a:t>
                </a:r>
              </a:p>
            </p:txBody>
          </p:sp>
        </p:grpSp>
      </p:grpSp>
      <p:cxnSp>
        <p:nvCxnSpPr>
          <p:cNvPr id="29" name="Straight Connector 28"/>
          <p:cNvCxnSpPr/>
          <p:nvPr/>
        </p:nvCxnSpPr>
        <p:spPr>
          <a:xfrm>
            <a:off x="-74815" y="3423660"/>
            <a:ext cx="9159474" cy="0"/>
          </a:xfrm>
          <a:prstGeom prst="line">
            <a:avLst/>
          </a:prstGeom>
          <a:ln w="28575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1509590" y="3318935"/>
            <a:ext cx="178724" cy="178724"/>
          </a:xfrm>
          <a:prstGeom prst="ellipse">
            <a:avLst/>
          </a:prstGeom>
          <a:solidFill>
            <a:srgbClr val="2EB0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sp>
        <p:nvSpPr>
          <p:cNvPr id="30" name="Oval 29"/>
          <p:cNvSpPr/>
          <p:nvPr/>
        </p:nvSpPr>
        <p:spPr>
          <a:xfrm>
            <a:off x="4047254" y="3318935"/>
            <a:ext cx="178724" cy="178724"/>
          </a:xfrm>
          <a:prstGeom prst="ellipse">
            <a:avLst/>
          </a:prstGeom>
          <a:solidFill>
            <a:srgbClr val="2EB0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sp>
        <p:nvSpPr>
          <p:cNvPr id="31" name="Oval 30"/>
          <p:cNvSpPr/>
          <p:nvPr/>
        </p:nvSpPr>
        <p:spPr>
          <a:xfrm>
            <a:off x="6530570" y="3318935"/>
            <a:ext cx="178724" cy="178724"/>
          </a:xfrm>
          <a:prstGeom prst="ellipse">
            <a:avLst/>
          </a:prstGeom>
          <a:solidFill>
            <a:srgbClr val="2EB0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sp>
        <p:nvSpPr>
          <p:cNvPr id="32" name="Oval 31"/>
          <p:cNvSpPr/>
          <p:nvPr/>
        </p:nvSpPr>
        <p:spPr>
          <a:xfrm>
            <a:off x="8977306" y="3318935"/>
            <a:ext cx="178724" cy="178724"/>
          </a:xfrm>
          <a:prstGeom prst="ellipse">
            <a:avLst/>
          </a:prstGeom>
          <a:solidFill>
            <a:srgbClr val="2EB0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3982517" y="3696964"/>
            <a:ext cx="3159039" cy="965366"/>
            <a:chOff x="1386872" y="2908288"/>
            <a:chExt cx="3159039" cy="965365"/>
          </a:xfrm>
        </p:grpSpPr>
        <p:sp>
          <p:nvSpPr>
            <p:cNvPr id="35" name="Text Placeholder 9"/>
            <p:cNvSpPr txBox="1">
              <a:spLocks/>
            </p:cNvSpPr>
            <p:nvPr/>
          </p:nvSpPr>
          <p:spPr>
            <a:xfrm>
              <a:off x="1461745" y="3513434"/>
              <a:ext cx="1899802" cy="360219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lnSpc>
                  <a:spcPct val="15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lang="en-US" sz="1600" b="1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en-US" sz="24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en-US" sz="20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en-US" sz="18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en-GB" sz="1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dirty="0">
                  <a:solidFill>
                    <a:schemeClr val="bg1"/>
                  </a:solidFill>
                </a:rPr>
                <a:t>Your Tagline Here</a:t>
              </a:r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1386872" y="2908288"/>
              <a:ext cx="3159039" cy="773572"/>
              <a:chOff x="3477712" y="2485349"/>
              <a:chExt cx="2166332" cy="530484"/>
            </a:xfrm>
          </p:grpSpPr>
          <p:sp>
            <p:nvSpPr>
              <p:cNvPr id="37" name="Text Placeholder 9"/>
              <p:cNvSpPr txBox="1">
                <a:spLocks/>
              </p:cNvSpPr>
              <p:nvPr/>
            </p:nvSpPr>
            <p:spPr>
              <a:xfrm>
                <a:off x="3529052" y="2655614"/>
                <a:ext cx="2114992" cy="360219"/>
              </a:xfrm>
              <a:prstGeom prst="rect">
                <a:avLst/>
              </a:prstGeom>
            </p:spPr>
            <p:txBody>
              <a:bodyPr lIns="0" tIns="0" rIns="0" bIns="0" anchor="ctr"/>
              <a:lstStyle>
                <a:lvl1pPr marL="0" indent="0" algn="l" defTabSz="914400" rtl="0" eaLnBrk="1" latinLnBrk="0" hangingPunct="1">
                  <a:lnSpc>
                    <a:spcPct val="15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lang="en-US" sz="1600" b="1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lang="en-US" sz="2400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lang="en-US" sz="2000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lang="en-US" sz="1800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lang="en-GB" sz="180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GB" sz="3200">
                    <a:solidFill>
                      <a:schemeClr val="bg1"/>
                    </a:solidFill>
                  </a:rPr>
                  <a:t>COFFEE BREAK</a:t>
                </a:r>
                <a:endParaRPr lang="en-GB" sz="3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3477712" y="2485349"/>
                <a:ext cx="980769" cy="2743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GB" sz="2000" b="1" dirty="0">
                    <a:solidFill>
                      <a:schemeClr val="bg1"/>
                    </a:solidFill>
                  </a:rPr>
                  <a:t>10.00-10.10</a:t>
                </a:r>
              </a:p>
            </p:txBody>
          </p:sp>
        </p:grpSp>
      </p:grpSp>
      <p:grpSp>
        <p:nvGrpSpPr>
          <p:cNvPr id="39" name="Group 38"/>
          <p:cNvGrpSpPr/>
          <p:nvPr/>
        </p:nvGrpSpPr>
        <p:grpSpPr>
          <a:xfrm>
            <a:off x="6457740" y="2175661"/>
            <a:ext cx="3159039" cy="965366"/>
            <a:chOff x="1386872" y="2908288"/>
            <a:chExt cx="3159039" cy="965365"/>
          </a:xfrm>
        </p:grpSpPr>
        <p:sp>
          <p:nvSpPr>
            <p:cNvPr id="40" name="Text Placeholder 9"/>
            <p:cNvSpPr txBox="1">
              <a:spLocks/>
            </p:cNvSpPr>
            <p:nvPr/>
          </p:nvSpPr>
          <p:spPr>
            <a:xfrm>
              <a:off x="1461745" y="3513434"/>
              <a:ext cx="1899802" cy="360219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lnSpc>
                  <a:spcPct val="15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lang="en-US" sz="1600" b="1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en-US" sz="24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en-US" sz="20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en-US" sz="18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en-GB" sz="1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dirty="0">
                  <a:solidFill>
                    <a:schemeClr val="bg1"/>
                  </a:solidFill>
                </a:rPr>
                <a:t>Your Tagline Here</a:t>
              </a:r>
            </a:p>
          </p:txBody>
        </p:sp>
        <p:grpSp>
          <p:nvGrpSpPr>
            <p:cNvPr id="41" name="Group 40"/>
            <p:cNvGrpSpPr/>
            <p:nvPr/>
          </p:nvGrpSpPr>
          <p:grpSpPr>
            <a:xfrm>
              <a:off x="1386872" y="2908288"/>
              <a:ext cx="3159039" cy="773572"/>
              <a:chOff x="3477712" y="2485349"/>
              <a:chExt cx="2166332" cy="530484"/>
            </a:xfrm>
          </p:grpSpPr>
          <p:sp>
            <p:nvSpPr>
              <p:cNvPr id="42" name="Text Placeholder 9"/>
              <p:cNvSpPr txBox="1">
                <a:spLocks/>
              </p:cNvSpPr>
              <p:nvPr/>
            </p:nvSpPr>
            <p:spPr>
              <a:xfrm>
                <a:off x="3529052" y="2655614"/>
                <a:ext cx="2114992" cy="360219"/>
              </a:xfrm>
              <a:prstGeom prst="rect">
                <a:avLst/>
              </a:prstGeom>
            </p:spPr>
            <p:txBody>
              <a:bodyPr lIns="0" tIns="0" rIns="0" bIns="0" anchor="ctr"/>
              <a:lstStyle>
                <a:lvl1pPr marL="0" indent="0" algn="l" defTabSz="914400" rtl="0" eaLnBrk="1" latinLnBrk="0" hangingPunct="1">
                  <a:lnSpc>
                    <a:spcPct val="15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lang="en-US" sz="1600" b="1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lang="en-US" sz="2400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lang="en-US" sz="2000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lang="en-US" sz="1800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lang="en-GB" sz="180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GB" sz="3200">
                    <a:solidFill>
                      <a:schemeClr val="bg1"/>
                    </a:solidFill>
                  </a:rPr>
                  <a:t>AGREEMENT</a:t>
                </a:r>
                <a:endParaRPr lang="en-GB" sz="3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3" name="Rectangle 42"/>
              <p:cNvSpPr/>
              <p:nvPr/>
            </p:nvSpPr>
            <p:spPr>
              <a:xfrm>
                <a:off x="3477712" y="2485349"/>
                <a:ext cx="980769" cy="2743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GB" sz="2000" b="1" dirty="0">
                    <a:solidFill>
                      <a:schemeClr val="bg1"/>
                    </a:solidFill>
                  </a:rPr>
                  <a:t>10.00-10.10</a:t>
                </a:r>
              </a:p>
            </p:txBody>
          </p:sp>
        </p:grpSp>
      </p:grpSp>
      <p:grpSp>
        <p:nvGrpSpPr>
          <p:cNvPr id="44" name="Group 43"/>
          <p:cNvGrpSpPr/>
          <p:nvPr/>
        </p:nvGrpSpPr>
        <p:grpSpPr>
          <a:xfrm>
            <a:off x="8839739" y="3715626"/>
            <a:ext cx="3159039" cy="965366"/>
            <a:chOff x="1386872" y="2908288"/>
            <a:chExt cx="3159039" cy="965365"/>
          </a:xfrm>
        </p:grpSpPr>
        <p:sp>
          <p:nvSpPr>
            <p:cNvPr id="45" name="Text Placeholder 9"/>
            <p:cNvSpPr txBox="1">
              <a:spLocks/>
            </p:cNvSpPr>
            <p:nvPr/>
          </p:nvSpPr>
          <p:spPr>
            <a:xfrm>
              <a:off x="1461745" y="3513434"/>
              <a:ext cx="1899802" cy="360219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lnSpc>
                  <a:spcPct val="15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lang="en-US" sz="1600" b="1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en-US" sz="24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en-US" sz="20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en-US" sz="18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en-GB" sz="1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dirty="0">
                  <a:solidFill>
                    <a:schemeClr val="bg1"/>
                  </a:solidFill>
                </a:rPr>
                <a:t>Your Tagline Here</a:t>
              </a:r>
            </a:p>
          </p:txBody>
        </p:sp>
        <p:grpSp>
          <p:nvGrpSpPr>
            <p:cNvPr id="46" name="Group 45"/>
            <p:cNvGrpSpPr/>
            <p:nvPr/>
          </p:nvGrpSpPr>
          <p:grpSpPr>
            <a:xfrm>
              <a:off x="1386872" y="2908288"/>
              <a:ext cx="3159039" cy="773572"/>
              <a:chOff x="3477712" y="2485349"/>
              <a:chExt cx="2166332" cy="530484"/>
            </a:xfrm>
          </p:grpSpPr>
          <p:sp>
            <p:nvSpPr>
              <p:cNvPr id="47" name="Text Placeholder 9"/>
              <p:cNvSpPr txBox="1">
                <a:spLocks/>
              </p:cNvSpPr>
              <p:nvPr/>
            </p:nvSpPr>
            <p:spPr>
              <a:xfrm>
                <a:off x="3529052" y="2655614"/>
                <a:ext cx="2114992" cy="360219"/>
              </a:xfrm>
              <a:prstGeom prst="rect">
                <a:avLst/>
              </a:prstGeom>
            </p:spPr>
            <p:txBody>
              <a:bodyPr lIns="0" tIns="0" rIns="0" bIns="0" anchor="ctr"/>
              <a:lstStyle>
                <a:lvl1pPr marL="0" indent="0" algn="l" defTabSz="914400" rtl="0" eaLnBrk="1" latinLnBrk="0" hangingPunct="1">
                  <a:lnSpc>
                    <a:spcPct val="15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lang="en-US" sz="1600" b="1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lang="en-US" sz="2400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lang="en-US" sz="2000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lang="en-US" sz="1800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lang="en-GB" sz="1800" kern="120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GB" sz="3200">
                    <a:solidFill>
                      <a:schemeClr val="bg1"/>
                    </a:solidFill>
                  </a:rPr>
                  <a:t>CLOSING</a:t>
                </a:r>
                <a:endParaRPr lang="en-GB" sz="3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8" name="Rectangle 47"/>
              <p:cNvSpPr/>
              <p:nvPr/>
            </p:nvSpPr>
            <p:spPr>
              <a:xfrm>
                <a:off x="3477712" y="2485349"/>
                <a:ext cx="980769" cy="2743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GB" sz="2000" b="1" dirty="0">
                    <a:solidFill>
                      <a:schemeClr val="bg1"/>
                    </a:solidFill>
                  </a:rPr>
                  <a:t>10.00-10.10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6403134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5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30" grpId="0" animBg="1"/>
      <p:bldP spid="31" grpId="0" animBg="1"/>
      <p:bldP spid="3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773824" y="2546434"/>
            <a:ext cx="2644618" cy="2644617"/>
          </a:xfrm>
          <a:prstGeom prst="ellipse">
            <a:avLst/>
          </a:prstGeom>
          <a:noFill/>
          <a:ln w="190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bg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6413734" y="4394086"/>
            <a:ext cx="1201041" cy="120104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bg1"/>
              </a:solidFill>
            </a:endParaRPr>
          </a:p>
        </p:txBody>
      </p:sp>
      <p:sp>
        <p:nvSpPr>
          <p:cNvPr id="7" name="Freeform 28"/>
          <p:cNvSpPr>
            <a:spLocks noEditPoints="1"/>
          </p:cNvSpPr>
          <p:nvPr/>
        </p:nvSpPr>
        <p:spPr bwMode="auto">
          <a:xfrm>
            <a:off x="6794549" y="4690661"/>
            <a:ext cx="439412" cy="607889"/>
          </a:xfrm>
          <a:custGeom>
            <a:avLst/>
            <a:gdLst>
              <a:gd name="T0" fmla="*/ 143 w 168"/>
              <a:gd name="T1" fmla="*/ 65 h 232"/>
              <a:gd name="T2" fmla="*/ 113 w 168"/>
              <a:gd name="T3" fmla="*/ 38 h 232"/>
              <a:gd name="T4" fmla="*/ 141 w 168"/>
              <a:gd name="T5" fmla="*/ 38 h 232"/>
              <a:gd name="T6" fmla="*/ 147 w 168"/>
              <a:gd name="T7" fmla="*/ 33 h 232"/>
              <a:gd name="T8" fmla="*/ 154 w 168"/>
              <a:gd name="T9" fmla="*/ 5 h 232"/>
              <a:gd name="T10" fmla="*/ 155 w 168"/>
              <a:gd name="T11" fmla="*/ 0 h 232"/>
              <a:gd name="T12" fmla="*/ 13 w 168"/>
              <a:gd name="T13" fmla="*/ 0 h 232"/>
              <a:gd name="T14" fmla="*/ 14 w 168"/>
              <a:gd name="T15" fmla="*/ 5 h 232"/>
              <a:gd name="T16" fmla="*/ 21 w 168"/>
              <a:gd name="T17" fmla="*/ 33 h 232"/>
              <a:gd name="T18" fmla="*/ 27 w 168"/>
              <a:gd name="T19" fmla="*/ 38 h 232"/>
              <a:gd name="T20" fmla="*/ 55 w 168"/>
              <a:gd name="T21" fmla="*/ 38 h 232"/>
              <a:gd name="T22" fmla="*/ 25 w 168"/>
              <a:gd name="T23" fmla="*/ 65 h 232"/>
              <a:gd name="T24" fmla="*/ 15 w 168"/>
              <a:gd name="T25" fmla="*/ 132 h 232"/>
              <a:gd name="T26" fmla="*/ 84 w 168"/>
              <a:gd name="T27" fmla="*/ 232 h 232"/>
              <a:gd name="T28" fmla="*/ 153 w 168"/>
              <a:gd name="T29" fmla="*/ 132 h 232"/>
              <a:gd name="T30" fmla="*/ 143 w 168"/>
              <a:gd name="T31" fmla="*/ 65 h 232"/>
              <a:gd name="T32" fmla="*/ 134 w 168"/>
              <a:gd name="T33" fmla="*/ 119 h 232"/>
              <a:gd name="T34" fmla="*/ 93 w 168"/>
              <a:gd name="T35" fmla="*/ 177 h 232"/>
              <a:gd name="T36" fmla="*/ 93 w 168"/>
              <a:gd name="T37" fmla="*/ 134 h 232"/>
              <a:gd name="T38" fmla="*/ 97 w 168"/>
              <a:gd name="T39" fmla="*/ 126 h 232"/>
              <a:gd name="T40" fmla="*/ 102 w 168"/>
              <a:gd name="T41" fmla="*/ 114 h 232"/>
              <a:gd name="T42" fmla="*/ 84 w 168"/>
              <a:gd name="T43" fmla="*/ 96 h 232"/>
              <a:gd name="T44" fmla="*/ 66 w 168"/>
              <a:gd name="T45" fmla="*/ 114 h 232"/>
              <a:gd name="T46" fmla="*/ 71 w 168"/>
              <a:gd name="T47" fmla="*/ 126 h 232"/>
              <a:gd name="T48" fmla="*/ 74 w 168"/>
              <a:gd name="T49" fmla="*/ 134 h 232"/>
              <a:gd name="T50" fmla="*/ 74 w 168"/>
              <a:gd name="T51" fmla="*/ 177 h 232"/>
              <a:gd name="T52" fmla="*/ 34 w 168"/>
              <a:gd name="T53" fmla="*/ 119 h 232"/>
              <a:gd name="T54" fmla="*/ 40 w 168"/>
              <a:gd name="T55" fmla="*/ 83 h 232"/>
              <a:gd name="T56" fmla="*/ 84 w 168"/>
              <a:gd name="T57" fmla="*/ 44 h 232"/>
              <a:gd name="T58" fmla="*/ 127 w 168"/>
              <a:gd name="T59" fmla="*/ 82 h 232"/>
              <a:gd name="T60" fmla="*/ 128 w 168"/>
              <a:gd name="T61" fmla="*/ 83 h 232"/>
              <a:gd name="T62" fmla="*/ 134 w 168"/>
              <a:gd name="T63" fmla="*/ 119 h 2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68" h="232">
                <a:moveTo>
                  <a:pt x="143" y="65"/>
                </a:moveTo>
                <a:cubicBezTo>
                  <a:pt x="113" y="38"/>
                  <a:pt x="113" y="38"/>
                  <a:pt x="113" y="38"/>
                </a:cubicBezTo>
                <a:cubicBezTo>
                  <a:pt x="141" y="38"/>
                  <a:pt x="141" y="38"/>
                  <a:pt x="141" y="38"/>
                </a:cubicBezTo>
                <a:cubicBezTo>
                  <a:pt x="143" y="38"/>
                  <a:pt x="146" y="36"/>
                  <a:pt x="147" y="33"/>
                </a:cubicBezTo>
                <a:cubicBezTo>
                  <a:pt x="154" y="5"/>
                  <a:pt x="154" y="5"/>
                  <a:pt x="154" y="5"/>
                </a:cubicBezTo>
                <a:cubicBezTo>
                  <a:pt x="155" y="0"/>
                  <a:pt x="155" y="0"/>
                  <a:pt x="155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14" y="5"/>
                  <a:pt x="14" y="5"/>
                  <a:pt x="14" y="5"/>
                </a:cubicBezTo>
                <a:cubicBezTo>
                  <a:pt x="21" y="33"/>
                  <a:pt x="21" y="33"/>
                  <a:pt x="21" y="33"/>
                </a:cubicBezTo>
                <a:cubicBezTo>
                  <a:pt x="22" y="36"/>
                  <a:pt x="24" y="38"/>
                  <a:pt x="27" y="38"/>
                </a:cubicBezTo>
                <a:cubicBezTo>
                  <a:pt x="55" y="38"/>
                  <a:pt x="55" y="38"/>
                  <a:pt x="55" y="38"/>
                </a:cubicBezTo>
                <a:cubicBezTo>
                  <a:pt x="25" y="65"/>
                  <a:pt x="25" y="65"/>
                  <a:pt x="25" y="65"/>
                </a:cubicBezTo>
                <a:cubicBezTo>
                  <a:pt x="5" y="81"/>
                  <a:pt x="0" y="111"/>
                  <a:pt x="15" y="132"/>
                </a:cubicBezTo>
                <a:cubicBezTo>
                  <a:pt x="84" y="232"/>
                  <a:pt x="84" y="232"/>
                  <a:pt x="84" y="232"/>
                </a:cubicBezTo>
                <a:cubicBezTo>
                  <a:pt x="153" y="132"/>
                  <a:pt x="153" y="132"/>
                  <a:pt x="153" y="132"/>
                </a:cubicBezTo>
                <a:cubicBezTo>
                  <a:pt x="168" y="111"/>
                  <a:pt x="163" y="81"/>
                  <a:pt x="143" y="65"/>
                </a:cubicBezTo>
                <a:close/>
                <a:moveTo>
                  <a:pt x="134" y="119"/>
                </a:moveTo>
                <a:cubicBezTo>
                  <a:pt x="93" y="177"/>
                  <a:pt x="93" y="177"/>
                  <a:pt x="93" y="177"/>
                </a:cubicBezTo>
                <a:cubicBezTo>
                  <a:pt x="93" y="134"/>
                  <a:pt x="93" y="134"/>
                  <a:pt x="93" y="134"/>
                </a:cubicBezTo>
                <a:cubicBezTo>
                  <a:pt x="93" y="131"/>
                  <a:pt x="95" y="128"/>
                  <a:pt x="97" y="126"/>
                </a:cubicBezTo>
                <a:cubicBezTo>
                  <a:pt x="100" y="123"/>
                  <a:pt x="102" y="119"/>
                  <a:pt x="102" y="114"/>
                </a:cubicBezTo>
                <a:cubicBezTo>
                  <a:pt x="102" y="104"/>
                  <a:pt x="94" y="96"/>
                  <a:pt x="84" y="96"/>
                </a:cubicBezTo>
                <a:cubicBezTo>
                  <a:pt x="74" y="96"/>
                  <a:pt x="66" y="104"/>
                  <a:pt x="66" y="114"/>
                </a:cubicBezTo>
                <a:cubicBezTo>
                  <a:pt x="66" y="119"/>
                  <a:pt x="68" y="123"/>
                  <a:pt x="71" y="126"/>
                </a:cubicBezTo>
                <a:cubicBezTo>
                  <a:pt x="73" y="128"/>
                  <a:pt x="74" y="131"/>
                  <a:pt x="74" y="134"/>
                </a:cubicBezTo>
                <a:cubicBezTo>
                  <a:pt x="74" y="177"/>
                  <a:pt x="74" y="177"/>
                  <a:pt x="74" y="177"/>
                </a:cubicBezTo>
                <a:cubicBezTo>
                  <a:pt x="34" y="119"/>
                  <a:pt x="34" y="119"/>
                  <a:pt x="34" y="119"/>
                </a:cubicBezTo>
                <a:cubicBezTo>
                  <a:pt x="26" y="108"/>
                  <a:pt x="29" y="91"/>
                  <a:pt x="40" y="83"/>
                </a:cubicBezTo>
                <a:cubicBezTo>
                  <a:pt x="84" y="44"/>
                  <a:pt x="84" y="44"/>
                  <a:pt x="84" y="44"/>
                </a:cubicBezTo>
                <a:cubicBezTo>
                  <a:pt x="127" y="82"/>
                  <a:pt x="127" y="82"/>
                  <a:pt x="127" y="82"/>
                </a:cubicBezTo>
                <a:cubicBezTo>
                  <a:pt x="128" y="83"/>
                  <a:pt x="128" y="83"/>
                  <a:pt x="128" y="83"/>
                </a:cubicBezTo>
                <a:cubicBezTo>
                  <a:pt x="139" y="91"/>
                  <a:pt x="142" y="108"/>
                  <a:pt x="134" y="11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GB" sz="1100">
              <a:solidFill>
                <a:schemeClr val="bg1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6413734" y="2258769"/>
            <a:ext cx="1201041" cy="120104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bg1"/>
              </a:solidFill>
            </a:endParaRPr>
          </a:p>
        </p:txBody>
      </p:sp>
      <p:sp>
        <p:nvSpPr>
          <p:cNvPr id="10" name="Freeform 58"/>
          <p:cNvSpPr>
            <a:spLocks noEditPoints="1"/>
          </p:cNvSpPr>
          <p:nvPr/>
        </p:nvSpPr>
        <p:spPr bwMode="auto">
          <a:xfrm>
            <a:off x="6698925" y="2566728"/>
            <a:ext cx="630658" cy="585122"/>
          </a:xfrm>
          <a:custGeom>
            <a:avLst/>
            <a:gdLst>
              <a:gd name="T0" fmla="*/ 142 w 241"/>
              <a:gd name="T1" fmla="*/ 137 h 224"/>
              <a:gd name="T2" fmla="*/ 150 w 241"/>
              <a:gd name="T3" fmla="*/ 97 h 224"/>
              <a:gd name="T4" fmla="*/ 132 w 241"/>
              <a:gd name="T5" fmla="*/ 115 h 224"/>
              <a:gd name="T6" fmla="*/ 110 w 241"/>
              <a:gd name="T7" fmla="*/ 115 h 224"/>
              <a:gd name="T8" fmla="*/ 110 w 241"/>
              <a:gd name="T9" fmla="*/ 92 h 224"/>
              <a:gd name="T10" fmla="*/ 127 w 241"/>
              <a:gd name="T11" fmla="*/ 74 h 224"/>
              <a:gd name="T12" fmla="*/ 88 w 241"/>
              <a:gd name="T13" fmla="*/ 83 h 224"/>
              <a:gd name="T14" fmla="*/ 78 w 241"/>
              <a:gd name="T15" fmla="*/ 120 h 224"/>
              <a:gd name="T16" fmla="*/ 3 w 241"/>
              <a:gd name="T17" fmla="*/ 195 h 224"/>
              <a:gd name="T18" fmla="*/ 3 w 241"/>
              <a:gd name="T19" fmla="*/ 206 h 224"/>
              <a:gd name="T20" fmla="*/ 19 w 241"/>
              <a:gd name="T21" fmla="*/ 222 h 224"/>
              <a:gd name="T22" fmla="*/ 25 w 241"/>
              <a:gd name="T23" fmla="*/ 224 h 224"/>
              <a:gd name="T24" fmla="*/ 30 w 241"/>
              <a:gd name="T25" fmla="*/ 222 h 224"/>
              <a:gd name="T26" fmla="*/ 105 w 241"/>
              <a:gd name="T27" fmla="*/ 147 h 224"/>
              <a:gd name="T28" fmla="*/ 142 w 241"/>
              <a:gd name="T29" fmla="*/ 137 h 224"/>
              <a:gd name="T30" fmla="*/ 27 w 241"/>
              <a:gd name="T31" fmla="*/ 206 h 224"/>
              <a:gd name="T32" fmla="*/ 19 w 241"/>
              <a:gd name="T33" fmla="*/ 206 h 224"/>
              <a:gd name="T34" fmla="*/ 19 w 241"/>
              <a:gd name="T35" fmla="*/ 198 h 224"/>
              <a:gd name="T36" fmla="*/ 27 w 241"/>
              <a:gd name="T37" fmla="*/ 198 h 224"/>
              <a:gd name="T38" fmla="*/ 27 w 241"/>
              <a:gd name="T39" fmla="*/ 206 h 224"/>
              <a:gd name="T40" fmla="*/ 236 w 241"/>
              <a:gd name="T41" fmla="*/ 0 h 224"/>
              <a:gd name="T42" fmla="*/ 19 w 241"/>
              <a:gd name="T43" fmla="*/ 0 h 224"/>
              <a:gd name="T44" fmla="*/ 14 w 241"/>
              <a:gd name="T45" fmla="*/ 5 h 224"/>
              <a:gd name="T46" fmla="*/ 14 w 241"/>
              <a:gd name="T47" fmla="*/ 171 h 224"/>
              <a:gd name="T48" fmla="*/ 38 w 241"/>
              <a:gd name="T49" fmla="*/ 147 h 224"/>
              <a:gd name="T50" fmla="*/ 38 w 241"/>
              <a:gd name="T51" fmla="*/ 48 h 224"/>
              <a:gd name="T52" fmla="*/ 217 w 241"/>
              <a:gd name="T53" fmla="*/ 48 h 224"/>
              <a:gd name="T54" fmla="*/ 217 w 241"/>
              <a:gd name="T55" fmla="*/ 170 h 224"/>
              <a:gd name="T56" fmla="*/ 95 w 241"/>
              <a:gd name="T57" fmla="*/ 170 h 224"/>
              <a:gd name="T58" fmla="*/ 72 w 241"/>
              <a:gd name="T59" fmla="*/ 193 h 224"/>
              <a:gd name="T60" fmla="*/ 222 w 241"/>
              <a:gd name="T61" fmla="*/ 193 h 224"/>
              <a:gd name="T62" fmla="*/ 241 w 241"/>
              <a:gd name="T63" fmla="*/ 175 h 224"/>
              <a:gd name="T64" fmla="*/ 241 w 241"/>
              <a:gd name="T65" fmla="*/ 5 h 224"/>
              <a:gd name="T66" fmla="*/ 236 w 241"/>
              <a:gd name="T67" fmla="*/ 0 h 224"/>
              <a:gd name="T68" fmla="*/ 47 w 241"/>
              <a:gd name="T69" fmla="*/ 32 h 224"/>
              <a:gd name="T70" fmla="*/ 39 w 241"/>
              <a:gd name="T71" fmla="*/ 24 h 224"/>
              <a:gd name="T72" fmla="*/ 47 w 241"/>
              <a:gd name="T73" fmla="*/ 15 h 224"/>
              <a:gd name="T74" fmla="*/ 55 w 241"/>
              <a:gd name="T75" fmla="*/ 24 h 224"/>
              <a:gd name="T76" fmla="*/ 47 w 241"/>
              <a:gd name="T77" fmla="*/ 32 h 224"/>
              <a:gd name="T78" fmla="*/ 77 w 241"/>
              <a:gd name="T79" fmla="*/ 32 h 224"/>
              <a:gd name="T80" fmla="*/ 69 w 241"/>
              <a:gd name="T81" fmla="*/ 24 h 224"/>
              <a:gd name="T82" fmla="*/ 77 w 241"/>
              <a:gd name="T83" fmla="*/ 15 h 224"/>
              <a:gd name="T84" fmla="*/ 85 w 241"/>
              <a:gd name="T85" fmla="*/ 24 h 224"/>
              <a:gd name="T86" fmla="*/ 77 w 241"/>
              <a:gd name="T87" fmla="*/ 32 h 2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241" h="224">
                <a:moveTo>
                  <a:pt x="142" y="137"/>
                </a:moveTo>
                <a:cubicBezTo>
                  <a:pt x="153" y="126"/>
                  <a:pt x="155" y="110"/>
                  <a:pt x="150" y="97"/>
                </a:cubicBezTo>
                <a:cubicBezTo>
                  <a:pt x="132" y="115"/>
                  <a:pt x="132" y="115"/>
                  <a:pt x="132" y="115"/>
                </a:cubicBezTo>
                <a:cubicBezTo>
                  <a:pt x="126" y="121"/>
                  <a:pt x="116" y="121"/>
                  <a:pt x="110" y="115"/>
                </a:cubicBezTo>
                <a:cubicBezTo>
                  <a:pt x="104" y="108"/>
                  <a:pt x="104" y="98"/>
                  <a:pt x="110" y="92"/>
                </a:cubicBezTo>
                <a:cubicBezTo>
                  <a:pt x="127" y="74"/>
                  <a:pt x="127" y="74"/>
                  <a:pt x="127" y="74"/>
                </a:cubicBezTo>
                <a:cubicBezTo>
                  <a:pt x="114" y="70"/>
                  <a:pt x="99" y="73"/>
                  <a:pt x="88" y="83"/>
                </a:cubicBezTo>
                <a:cubicBezTo>
                  <a:pt x="78" y="93"/>
                  <a:pt x="75" y="107"/>
                  <a:pt x="78" y="120"/>
                </a:cubicBezTo>
                <a:cubicBezTo>
                  <a:pt x="3" y="195"/>
                  <a:pt x="3" y="195"/>
                  <a:pt x="3" y="195"/>
                </a:cubicBezTo>
                <a:cubicBezTo>
                  <a:pt x="0" y="198"/>
                  <a:pt x="0" y="203"/>
                  <a:pt x="3" y="206"/>
                </a:cubicBezTo>
                <a:cubicBezTo>
                  <a:pt x="19" y="222"/>
                  <a:pt x="19" y="222"/>
                  <a:pt x="19" y="222"/>
                </a:cubicBezTo>
                <a:cubicBezTo>
                  <a:pt x="21" y="223"/>
                  <a:pt x="23" y="224"/>
                  <a:pt x="25" y="224"/>
                </a:cubicBezTo>
                <a:cubicBezTo>
                  <a:pt x="27" y="224"/>
                  <a:pt x="29" y="223"/>
                  <a:pt x="30" y="222"/>
                </a:cubicBezTo>
                <a:cubicBezTo>
                  <a:pt x="105" y="147"/>
                  <a:pt x="105" y="147"/>
                  <a:pt x="105" y="147"/>
                </a:cubicBezTo>
                <a:cubicBezTo>
                  <a:pt x="118" y="150"/>
                  <a:pt x="132" y="147"/>
                  <a:pt x="142" y="137"/>
                </a:cubicBezTo>
                <a:close/>
                <a:moveTo>
                  <a:pt x="27" y="206"/>
                </a:moveTo>
                <a:cubicBezTo>
                  <a:pt x="25" y="208"/>
                  <a:pt x="21" y="208"/>
                  <a:pt x="19" y="206"/>
                </a:cubicBezTo>
                <a:cubicBezTo>
                  <a:pt x="17" y="204"/>
                  <a:pt x="17" y="200"/>
                  <a:pt x="19" y="198"/>
                </a:cubicBezTo>
                <a:cubicBezTo>
                  <a:pt x="21" y="195"/>
                  <a:pt x="25" y="195"/>
                  <a:pt x="27" y="198"/>
                </a:cubicBezTo>
                <a:cubicBezTo>
                  <a:pt x="30" y="200"/>
                  <a:pt x="30" y="204"/>
                  <a:pt x="27" y="206"/>
                </a:cubicBezTo>
                <a:close/>
                <a:moveTo>
                  <a:pt x="236" y="0"/>
                </a:moveTo>
                <a:cubicBezTo>
                  <a:pt x="19" y="0"/>
                  <a:pt x="19" y="0"/>
                  <a:pt x="19" y="0"/>
                </a:cubicBezTo>
                <a:cubicBezTo>
                  <a:pt x="16" y="0"/>
                  <a:pt x="14" y="2"/>
                  <a:pt x="14" y="5"/>
                </a:cubicBezTo>
                <a:cubicBezTo>
                  <a:pt x="14" y="171"/>
                  <a:pt x="14" y="171"/>
                  <a:pt x="14" y="171"/>
                </a:cubicBezTo>
                <a:cubicBezTo>
                  <a:pt x="38" y="147"/>
                  <a:pt x="38" y="147"/>
                  <a:pt x="38" y="147"/>
                </a:cubicBezTo>
                <a:cubicBezTo>
                  <a:pt x="38" y="48"/>
                  <a:pt x="38" y="48"/>
                  <a:pt x="38" y="48"/>
                </a:cubicBezTo>
                <a:cubicBezTo>
                  <a:pt x="217" y="48"/>
                  <a:pt x="217" y="48"/>
                  <a:pt x="217" y="48"/>
                </a:cubicBezTo>
                <a:cubicBezTo>
                  <a:pt x="217" y="170"/>
                  <a:pt x="217" y="170"/>
                  <a:pt x="217" y="170"/>
                </a:cubicBezTo>
                <a:cubicBezTo>
                  <a:pt x="95" y="170"/>
                  <a:pt x="95" y="170"/>
                  <a:pt x="95" y="170"/>
                </a:cubicBezTo>
                <a:cubicBezTo>
                  <a:pt x="72" y="193"/>
                  <a:pt x="72" y="193"/>
                  <a:pt x="72" y="193"/>
                </a:cubicBezTo>
                <a:cubicBezTo>
                  <a:pt x="222" y="193"/>
                  <a:pt x="222" y="193"/>
                  <a:pt x="222" y="193"/>
                </a:cubicBezTo>
                <a:cubicBezTo>
                  <a:pt x="233" y="193"/>
                  <a:pt x="241" y="185"/>
                  <a:pt x="241" y="175"/>
                </a:cubicBezTo>
                <a:cubicBezTo>
                  <a:pt x="241" y="5"/>
                  <a:pt x="241" y="5"/>
                  <a:pt x="241" y="5"/>
                </a:cubicBezTo>
                <a:cubicBezTo>
                  <a:pt x="241" y="2"/>
                  <a:pt x="239" y="0"/>
                  <a:pt x="236" y="0"/>
                </a:cubicBezTo>
                <a:close/>
                <a:moveTo>
                  <a:pt x="47" y="32"/>
                </a:moveTo>
                <a:cubicBezTo>
                  <a:pt x="42" y="32"/>
                  <a:pt x="39" y="28"/>
                  <a:pt x="39" y="24"/>
                </a:cubicBezTo>
                <a:cubicBezTo>
                  <a:pt x="39" y="19"/>
                  <a:pt x="42" y="15"/>
                  <a:pt x="47" y="15"/>
                </a:cubicBezTo>
                <a:cubicBezTo>
                  <a:pt x="52" y="15"/>
                  <a:pt x="55" y="19"/>
                  <a:pt x="55" y="24"/>
                </a:cubicBezTo>
                <a:cubicBezTo>
                  <a:pt x="55" y="28"/>
                  <a:pt x="52" y="32"/>
                  <a:pt x="47" y="32"/>
                </a:cubicBezTo>
                <a:close/>
                <a:moveTo>
                  <a:pt x="77" y="32"/>
                </a:moveTo>
                <a:cubicBezTo>
                  <a:pt x="72" y="32"/>
                  <a:pt x="69" y="28"/>
                  <a:pt x="69" y="24"/>
                </a:cubicBezTo>
                <a:cubicBezTo>
                  <a:pt x="69" y="19"/>
                  <a:pt x="72" y="15"/>
                  <a:pt x="77" y="15"/>
                </a:cubicBezTo>
                <a:cubicBezTo>
                  <a:pt x="81" y="15"/>
                  <a:pt x="85" y="19"/>
                  <a:pt x="85" y="24"/>
                </a:cubicBezTo>
                <a:cubicBezTo>
                  <a:pt x="85" y="28"/>
                  <a:pt x="81" y="32"/>
                  <a:pt x="77" y="32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GB" sz="1100">
              <a:solidFill>
                <a:schemeClr val="bg1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4577491" y="4372008"/>
            <a:ext cx="1201041" cy="120104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bg1"/>
              </a:solidFill>
            </a:endParaRPr>
          </a:p>
        </p:txBody>
      </p:sp>
      <p:sp>
        <p:nvSpPr>
          <p:cNvPr id="13" name="Freeform 59"/>
          <p:cNvSpPr>
            <a:spLocks noEditPoints="1"/>
          </p:cNvSpPr>
          <p:nvPr/>
        </p:nvSpPr>
        <p:spPr bwMode="auto">
          <a:xfrm>
            <a:off x="4879759" y="4716395"/>
            <a:ext cx="596506" cy="512267"/>
          </a:xfrm>
          <a:custGeom>
            <a:avLst/>
            <a:gdLst>
              <a:gd name="T0" fmla="*/ 223 w 228"/>
              <a:gd name="T1" fmla="*/ 0 h 196"/>
              <a:gd name="T2" fmla="*/ 210 w 228"/>
              <a:gd name="T3" fmla="*/ 0 h 196"/>
              <a:gd name="T4" fmla="*/ 205 w 228"/>
              <a:gd name="T5" fmla="*/ 5 h 196"/>
              <a:gd name="T6" fmla="*/ 205 w 228"/>
              <a:gd name="T7" fmla="*/ 10 h 196"/>
              <a:gd name="T8" fmla="*/ 20 w 228"/>
              <a:gd name="T9" fmla="*/ 42 h 196"/>
              <a:gd name="T10" fmla="*/ 20 w 228"/>
              <a:gd name="T11" fmla="*/ 40 h 196"/>
              <a:gd name="T12" fmla="*/ 15 w 228"/>
              <a:gd name="T13" fmla="*/ 35 h 196"/>
              <a:gd name="T14" fmla="*/ 5 w 228"/>
              <a:gd name="T15" fmla="*/ 35 h 196"/>
              <a:gd name="T16" fmla="*/ 0 w 228"/>
              <a:gd name="T17" fmla="*/ 40 h 196"/>
              <a:gd name="T18" fmla="*/ 0 w 228"/>
              <a:gd name="T19" fmla="*/ 45 h 196"/>
              <a:gd name="T20" fmla="*/ 0 w 228"/>
              <a:gd name="T21" fmla="*/ 135 h 196"/>
              <a:gd name="T22" fmla="*/ 0 w 228"/>
              <a:gd name="T23" fmla="*/ 140 h 196"/>
              <a:gd name="T24" fmla="*/ 5 w 228"/>
              <a:gd name="T25" fmla="*/ 145 h 196"/>
              <a:gd name="T26" fmla="*/ 15 w 228"/>
              <a:gd name="T27" fmla="*/ 145 h 196"/>
              <a:gd name="T28" fmla="*/ 20 w 228"/>
              <a:gd name="T29" fmla="*/ 140 h 196"/>
              <a:gd name="T30" fmla="*/ 20 w 228"/>
              <a:gd name="T31" fmla="*/ 138 h 196"/>
              <a:gd name="T32" fmla="*/ 70 w 228"/>
              <a:gd name="T33" fmla="*/ 147 h 196"/>
              <a:gd name="T34" fmla="*/ 70 w 228"/>
              <a:gd name="T35" fmla="*/ 148 h 196"/>
              <a:gd name="T36" fmla="*/ 117 w 228"/>
              <a:gd name="T37" fmla="*/ 196 h 196"/>
              <a:gd name="T38" fmla="*/ 162 w 228"/>
              <a:gd name="T39" fmla="*/ 162 h 196"/>
              <a:gd name="T40" fmla="*/ 205 w 228"/>
              <a:gd name="T41" fmla="*/ 170 h 196"/>
              <a:gd name="T42" fmla="*/ 205 w 228"/>
              <a:gd name="T43" fmla="*/ 175 h 196"/>
              <a:gd name="T44" fmla="*/ 210 w 228"/>
              <a:gd name="T45" fmla="*/ 180 h 196"/>
              <a:gd name="T46" fmla="*/ 223 w 228"/>
              <a:gd name="T47" fmla="*/ 180 h 196"/>
              <a:gd name="T48" fmla="*/ 228 w 228"/>
              <a:gd name="T49" fmla="*/ 175 h 196"/>
              <a:gd name="T50" fmla="*/ 228 w 228"/>
              <a:gd name="T51" fmla="*/ 5 h 196"/>
              <a:gd name="T52" fmla="*/ 223 w 228"/>
              <a:gd name="T53" fmla="*/ 0 h 196"/>
              <a:gd name="T54" fmla="*/ 117 w 228"/>
              <a:gd name="T55" fmla="*/ 177 h 196"/>
              <a:gd name="T56" fmla="*/ 89 w 228"/>
              <a:gd name="T57" fmla="*/ 150 h 196"/>
              <a:gd name="T58" fmla="*/ 143 w 228"/>
              <a:gd name="T59" fmla="*/ 159 h 196"/>
              <a:gd name="T60" fmla="*/ 117 w 228"/>
              <a:gd name="T61" fmla="*/ 177 h 196"/>
              <a:gd name="T62" fmla="*/ 199 w 228"/>
              <a:gd name="T63" fmla="*/ 53 h 196"/>
              <a:gd name="T64" fmla="*/ 31 w 228"/>
              <a:gd name="T65" fmla="*/ 76 h 196"/>
              <a:gd name="T66" fmla="*/ 30 w 228"/>
              <a:gd name="T67" fmla="*/ 76 h 196"/>
              <a:gd name="T68" fmla="*/ 23 w 228"/>
              <a:gd name="T69" fmla="*/ 70 h 196"/>
              <a:gd name="T70" fmla="*/ 29 w 228"/>
              <a:gd name="T71" fmla="*/ 62 h 196"/>
              <a:gd name="T72" fmla="*/ 197 w 228"/>
              <a:gd name="T73" fmla="*/ 39 h 196"/>
              <a:gd name="T74" fmla="*/ 205 w 228"/>
              <a:gd name="T75" fmla="*/ 45 h 196"/>
              <a:gd name="T76" fmla="*/ 199 w 228"/>
              <a:gd name="T77" fmla="*/ 53 h 1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28" h="196">
                <a:moveTo>
                  <a:pt x="223" y="0"/>
                </a:moveTo>
                <a:cubicBezTo>
                  <a:pt x="210" y="0"/>
                  <a:pt x="210" y="0"/>
                  <a:pt x="210" y="0"/>
                </a:cubicBezTo>
                <a:cubicBezTo>
                  <a:pt x="207" y="0"/>
                  <a:pt x="205" y="2"/>
                  <a:pt x="205" y="5"/>
                </a:cubicBezTo>
                <a:cubicBezTo>
                  <a:pt x="205" y="10"/>
                  <a:pt x="205" y="10"/>
                  <a:pt x="205" y="10"/>
                </a:cubicBezTo>
                <a:cubicBezTo>
                  <a:pt x="20" y="42"/>
                  <a:pt x="20" y="42"/>
                  <a:pt x="20" y="42"/>
                </a:cubicBezTo>
                <a:cubicBezTo>
                  <a:pt x="20" y="40"/>
                  <a:pt x="20" y="40"/>
                  <a:pt x="20" y="40"/>
                </a:cubicBezTo>
                <a:cubicBezTo>
                  <a:pt x="20" y="37"/>
                  <a:pt x="18" y="35"/>
                  <a:pt x="15" y="35"/>
                </a:cubicBezTo>
                <a:cubicBezTo>
                  <a:pt x="5" y="35"/>
                  <a:pt x="5" y="35"/>
                  <a:pt x="5" y="35"/>
                </a:cubicBezTo>
                <a:cubicBezTo>
                  <a:pt x="2" y="35"/>
                  <a:pt x="0" y="37"/>
                  <a:pt x="0" y="40"/>
                </a:cubicBezTo>
                <a:cubicBezTo>
                  <a:pt x="0" y="45"/>
                  <a:pt x="0" y="45"/>
                  <a:pt x="0" y="45"/>
                </a:cubicBezTo>
                <a:cubicBezTo>
                  <a:pt x="0" y="135"/>
                  <a:pt x="0" y="135"/>
                  <a:pt x="0" y="135"/>
                </a:cubicBezTo>
                <a:cubicBezTo>
                  <a:pt x="0" y="140"/>
                  <a:pt x="0" y="140"/>
                  <a:pt x="0" y="140"/>
                </a:cubicBezTo>
                <a:cubicBezTo>
                  <a:pt x="0" y="143"/>
                  <a:pt x="2" y="145"/>
                  <a:pt x="5" y="145"/>
                </a:cubicBezTo>
                <a:cubicBezTo>
                  <a:pt x="15" y="145"/>
                  <a:pt x="15" y="145"/>
                  <a:pt x="15" y="145"/>
                </a:cubicBezTo>
                <a:cubicBezTo>
                  <a:pt x="18" y="145"/>
                  <a:pt x="20" y="143"/>
                  <a:pt x="20" y="140"/>
                </a:cubicBezTo>
                <a:cubicBezTo>
                  <a:pt x="20" y="138"/>
                  <a:pt x="20" y="138"/>
                  <a:pt x="20" y="138"/>
                </a:cubicBezTo>
                <a:cubicBezTo>
                  <a:pt x="70" y="147"/>
                  <a:pt x="70" y="147"/>
                  <a:pt x="70" y="147"/>
                </a:cubicBezTo>
                <a:cubicBezTo>
                  <a:pt x="70" y="147"/>
                  <a:pt x="70" y="148"/>
                  <a:pt x="70" y="148"/>
                </a:cubicBezTo>
                <a:cubicBezTo>
                  <a:pt x="70" y="175"/>
                  <a:pt x="91" y="196"/>
                  <a:pt x="117" y="196"/>
                </a:cubicBezTo>
                <a:cubicBezTo>
                  <a:pt x="138" y="196"/>
                  <a:pt x="156" y="182"/>
                  <a:pt x="162" y="162"/>
                </a:cubicBezTo>
                <a:cubicBezTo>
                  <a:pt x="205" y="170"/>
                  <a:pt x="205" y="170"/>
                  <a:pt x="205" y="170"/>
                </a:cubicBezTo>
                <a:cubicBezTo>
                  <a:pt x="205" y="175"/>
                  <a:pt x="205" y="175"/>
                  <a:pt x="205" y="175"/>
                </a:cubicBezTo>
                <a:cubicBezTo>
                  <a:pt x="205" y="178"/>
                  <a:pt x="207" y="180"/>
                  <a:pt x="210" y="180"/>
                </a:cubicBezTo>
                <a:cubicBezTo>
                  <a:pt x="223" y="180"/>
                  <a:pt x="223" y="180"/>
                  <a:pt x="223" y="180"/>
                </a:cubicBezTo>
                <a:cubicBezTo>
                  <a:pt x="226" y="180"/>
                  <a:pt x="228" y="178"/>
                  <a:pt x="228" y="175"/>
                </a:cubicBezTo>
                <a:cubicBezTo>
                  <a:pt x="228" y="5"/>
                  <a:pt x="228" y="5"/>
                  <a:pt x="228" y="5"/>
                </a:cubicBezTo>
                <a:cubicBezTo>
                  <a:pt x="228" y="2"/>
                  <a:pt x="226" y="0"/>
                  <a:pt x="223" y="0"/>
                </a:cubicBezTo>
                <a:moveTo>
                  <a:pt x="117" y="177"/>
                </a:moveTo>
                <a:cubicBezTo>
                  <a:pt x="102" y="177"/>
                  <a:pt x="90" y="165"/>
                  <a:pt x="89" y="150"/>
                </a:cubicBezTo>
                <a:cubicBezTo>
                  <a:pt x="143" y="159"/>
                  <a:pt x="143" y="159"/>
                  <a:pt x="143" y="159"/>
                </a:cubicBezTo>
                <a:cubicBezTo>
                  <a:pt x="139" y="170"/>
                  <a:pt x="129" y="177"/>
                  <a:pt x="117" y="177"/>
                </a:cubicBezTo>
                <a:moveTo>
                  <a:pt x="199" y="53"/>
                </a:moveTo>
                <a:cubicBezTo>
                  <a:pt x="31" y="76"/>
                  <a:pt x="31" y="76"/>
                  <a:pt x="31" y="76"/>
                </a:cubicBezTo>
                <a:cubicBezTo>
                  <a:pt x="30" y="76"/>
                  <a:pt x="30" y="76"/>
                  <a:pt x="30" y="76"/>
                </a:cubicBezTo>
                <a:cubicBezTo>
                  <a:pt x="26" y="76"/>
                  <a:pt x="23" y="73"/>
                  <a:pt x="23" y="70"/>
                </a:cubicBezTo>
                <a:cubicBezTo>
                  <a:pt x="22" y="66"/>
                  <a:pt x="25" y="62"/>
                  <a:pt x="29" y="62"/>
                </a:cubicBezTo>
                <a:cubicBezTo>
                  <a:pt x="197" y="39"/>
                  <a:pt x="197" y="39"/>
                  <a:pt x="197" y="39"/>
                </a:cubicBezTo>
                <a:cubicBezTo>
                  <a:pt x="201" y="38"/>
                  <a:pt x="204" y="41"/>
                  <a:pt x="205" y="45"/>
                </a:cubicBezTo>
                <a:cubicBezTo>
                  <a:pt x="205" y="49"/>
                  <a:pt x="203" y="52"/>
                  <a:pt x="199" y="53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GB" sz="1100">
              <a:solidFill>
                <a:schemeClr val="bg1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4577491" y="2258769"/>
            <a:ext cx="1201041" cy="120104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bg1"/>
              </a:solidFill>
            </a:endParaRPr>
          </a:p>
        </p:txBody>
      </p:sp>
      <p:sp>
        <p:nvSpPr>
          <p:cNvPr id="16" name="Freeform 24"/>
          <p:cNvSpPr>
            <a:spLocks noEditPoints="1"/>
          </p:cNvSpPr>
          <p:nvPr/>
        </p:nvSpPr>
        <p:spPr bwMode="auto">
          <a:xfrm>
            <a:off x="4863822" y="2504119"/>
            <a:ext cx="628379" cy="710340"/>
          </a:xfrm>
          <a:custGeom>
            <a:avLst/>
            <a:gdLst>
              <a:gd name="T0" fmla="*/ 62 w 240"/>
              <a:gd name="T1" fmla="*/ 49 h 272"/>
              <a:gd name="T2" fmla="*/ 35 w 240"/>
              <a:gd name="T3" fmla="*/ 35 h 272"/>
              <a:gd name="T4" fmla="*/ 49 w 240"/>
              <a:gd name="T5" fmla="*/ 62 h 272"/>
              <a:gd name="T6" fmla="*/ 62 w 240"/>
              <a:gd name="T7" fmla="*/ 62 h 272"/>
              <a:gd name="T8" fmla="*/ 9 w 240"/>
              <a:gd name="T9" fmla="*/ 111 h 272"/>
              <a:gd name="T10" fmla="*/ 9 w 240"/>
              <a:gd name="T11" fmla="*/ 130 h 272"/>
              <a:gd name="T12" fmla="*/ 38 w 240"/>
              <a:gd name="T13" fmla="*/ 120 h 272"/>
              <a:gd name="T14" fmla="*/ 120 w 240"/>
              <a:gd name="T15" fmla="*/ 38 h 272"/>
              <a:gd name="T16" fmla="*/ 129 w 240"/>
              <a:gd name="T17" fmla="*/ 10 h 272"/>
              <a:gd name="T18" fmla="*/ 111 w 240"/>
              <a:gd name="T19" fmla="*/ 10 h 272"/>
              <a:gd name="T20" fmla="*/ 120 w 240"/>
              <a:gd name="T21" fmla="*/ 38 h 272"/>
              <a:gd name="T22" fmla="*/ 107 w 240"/>
              <a:gd name="T23" fmla="*/ 272 h 272"/>
              <a:gd name="T24" fmla="*/ 153 w 240"/>
              <a:gd name="T25" fmla="*/ 253 h 272"/>
              <a:gd name="T26" fmla="*/ 87 w 240"/>
              <a:gd name="T27" fmla="*/ 244 h 272"/>
              <a:gd name="T28" fmla="*/ 205 w 240"/>
              <a:gd name="T29" fmla="*/ 35 h 272"/>
              <a:gd name="T30" fmla="*/ 178 w 240"/>
              <a:gd name="T31" fmla="*/ 49 h 272"/>
              <a:gd name="T32" fmla="*/ 185 w 240"/>
              <a:gd name="T33" fmla="*/ 65 h 272"/>
              <a:gd name="T34" fmla="*/ 205 w 240"/>
              <a:gd name="T35" fmla="*/ 49 h 272"/>
              <a:gd name="T36" fmla="*/ 120 w 240"/>
              <a:gd name="T37" fmla="*/ 49 h 272"/>
              <a:gd name="T38" fmla="*/ 61 w 240"/>
              <a:gd name="T39" fmla="*/ 156 h 272"/>
              <a:gd name="T40" fmla="*/ 78 w 240"/>
              <a:gd name="T41" fmla="*/ 186 h 272"/>
              <a:gd name="T42" fmla="*/ 75 w 240"/>
              <a:gd name="T43" fmla="*/ 199 h 272"/>
              <a:gd name="T44" fmla="*/ 69 w 240"/>
              <a:gd name="T45" fmla="*/ 229 h 272"/>
              <a:gd name="T46" fmla="*/ 166 w 240"/>
              <a:gd name="T47" fmla="*/ 235 h 272"/>
              <a:gd name="T48" fmla="*/ 171 w 240"/>
              <a:gd name="T49" fmla="*/ 204 h 272"/>
              <a:gd name="T50" fmla="*/ 162 w 240"/>
              <a:gd name="T51" fmla="*/ 199 h 272"/>
              <a:gd name="T52" fmla="*/ 178 w 240"/>
              <a:gd name="T53" fmla="*/ 158 h 272"/>
              <a:gd name="T54" fmla="*/ 120 w 240"/>
              <a:gd name="T55" fmla="*/ 49 h 272"/>
              <a:gd name="T56" fmla="*/ 117 w 240"/>
              <a:gd name="T57" fmla="*/ 136 h 272"/>
              <a:gd name="T58" fmla="*/ 120 w 240"/>
              <a:gd name="T59" fmla="*/ 170 h 272"/>
              <a:gd name="T60" fmla="*/ 143 w 240"/>
              <a:gd name="T61" fmla="*/ 186 h 272"/>
              <a:gd name="T62" fmla="*/ 127 w 240"/>
              <a:gd name="T63" fmla="*/ 199 h 272"/>
              <a:gd name="T64" fmla="*/ 141 w 240"/>
              <a:gd name="T65" fmla="*/ 136 h 272"/>
              <a:gd name="T66" fmla="*/ 141 w 240"/>
              <a:gd name="T67" fmla="*/ 107 h 272"/>
              <a:gd name="T68" fmla="*/ 125 w 240"/>
              <a:gd name="T69" fmla="*/ 127 h 272"/>
              <a:gd name="T70" fmla="*/ 111 w 240"/>
              <a:gd name="T71" fmla="*/ 111 h 272"/>
              <a:gd name="T72" fmla="*/ 85 w 240"/>
              <a:gd name="T73" fmla="*/ 122 h 272"/>
              <a:gd name="T74" fmla="*/ 107 w 240"/>
              <a:gd name="T75" fmla="*/ 136 h 272"/>
              <a:gd name="T76" fmla="*/ 97 w 240"/>
              <a:gd name="T77" fmla="*/ 199 h 272"/>
              <a:gd name="T78" fmla="*/ 78 w 240"/>
              <a:gd name="T79" fmla="*/ 147 h 272"/>
              <a:gd name="T80" fmla="*/ 77 w 240"/>
              <a:gd name="T81" fmla="*/ 146 h 272"/>
              <a:gd name="T82" fmla="*/ 120 w 240"/>
              <a:gd name="T83" fmla="*/ 68 h 272"/>
              <a:gd name="T84" fmla="*/ 162 w 240"/>
              <a:gd name="T85" fmla="*/ 147 h 272"/>
              <a:gd name="T86" fmla="*/ 138 w 240"/>
              <a:gd name="T87" fmla="*/ 117 h 272"/>
              <a:gd name="T88" fmla="*/ 147 w 240"/>
              <a:gd name="T89" fmla="*/ 122 h 272"/>
              <a:gd name="T90" fmla="*/ 135 w 240"/>
              <a:gd name="T91" fmla="*/ 127 h 272"/>
              <a:gd name="T92" fmla="*/ 100 w 240"/>
              <a:gd name="T93" fmla="*/ 127 h 272"/>
              <a:gd name="T94" fmla="*/ 100 w 240"/>
              <a:gd name="T95" fmla="*/ 116 h 272"/>
              <a:gd name="T96" fmla="*/ 107 w 240"/>
              <a:gd name="T97" fmla="*/ 127 h 272"/>
              <a:gd name="T98" fmla="*/ 212 w 240"/>
              <a:gd name="T99" fmla="*/ 111 h 272"/>
              <a:gd name="T100" fmla="*/ 212 w 240"/>
              <a:gd name="T101" fmla="*/ 130 h 272"/>
              <a:gd name="T102" fmla="*/ 240 w 240"/>
              <a:gd name="T103" fmla="*/ 120 h 2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40" h="272">
                <a:moveTo>
                  <a:pt x="62" y="62"/>
                </a:moveTo>
                <a:cubicBezTo>
                  <a:pt x="66" y="58"/>
                  <a:pt x="66" y="52"/>
                  <a:pt x="62" y="49"/>
                </a:cubicBezTo>
                <a:cubicBezTo>
                  <a:pt x="49" y="35"/>
                  <a:pt x="49" y="35"/>
                  <a:pt x="49" y="35"/>
                </a:cubicBezTo>
                <a:cubicBezTo>
                  <a:pt x="45" y="32"/>
                  <a:pt x="39" y="32"/>
                  <a:pt x="35" y="35"/>
                </a:cubicBezTo>
                <a:cubicBezTo>
                  <a:pt x="32" y="39"/>
                  <a:pt x="32" y="45"/>
                  <a:pt x="35" y="49"/>
                </a:cubicBezTo>
                <a:cubicBezTo>
                  <a:pt x="49" y="62"/>
                  <a:pt x="49" y="62"/>
                  <a:pt x="49" y="62"/>
                </a:cubicBezTo>
                <a:cubicBezTo>
                  <a:pt x="50" y="64"/>
                  <a:pt x="53" y="65"/>
                  <a:pt x="55" y="65"/>
                </a:cubicBezTo>
                <a:cubicBezTo>
                  <a:pt x="58" y="65"/>
                  <a:pt x="60" y="64"/>
                  <a:pt x="62" y="62"/>
                </a:cubicBezTo>
                <a:moveTo>
                  <a:pt x="28" y="111"/>
                </a:moveTo>
                <a:cubicBezTo>
                  <a:pt x="9" y="111"/>
                  <a:pt x="9" y="111"/>
                  <a:pt x="9" y="111"/>
                </a:cubicBezTo>
                <a:cubicBezTo>
                  <a:pt x="4" y="111"/>
                  <a:pt x="0" y="115"/>
                  <a:pt x="0" y="120"/>
                </a:cubicBezTo>
                <a:cubicBezTo>
                  <a:pt x="0" y="125"/>
                  <a:pt x="4" y="130"/>
                  <a:pt x="9" y="130"/>
                </a:cubicBezTo>
                <a:cubicBezTo>
                  <a:pt x="28" y="130"/>
                  <a:pt x="28" y="130"/>
                  <a:pt x="28" y="130"/>
                </a:cubicBezTo>
                <a:cubicBezTo>
                  <a:pt x="34" y="130"/>
                  <a:pt x="38" y="125"/>
                  <a:pt x="38" y="120"/>
                </a:cubicBezTo>
                <a:cubicBezTo>
                  <a:pt x="38" y="115"/>
                  <a:pt x="34" y="111"/>
                  <a:pt x="28" y="111"/>
                </a:cubicBezTo>
                <a:moveTo>
                  <a:pt x="120" y="38"/>
                </a:moveTo>
                <a:cubicBezTo>
                  <a:pt x="125" y="38"/>
                  <a:pt x="129" y="34"/>
                  <a:pt x="129" y="29"/>
                </a:cubicBezTo>
                <a:cubicBezTo>
                  <a:pt x="129" y="10"/>
                  <a:pt x="129" y="10"/>
                  <a:pt x="129" y="10"/>
                </a:cubicBezTo>
                <a:cubicBezTo>
                  <a:pt x="129" y="4"/>
                  <a:pt x="125" y="0"/>
                  <a:pt x="120" y="0"/>
                </a:cubicBezTo>
                <a:cubicBezTo>
                  <a:pt x="115" y="0"/>
                  <a:pt x="111" y="4"/>
                  <a:pt x="111" y="10"/>
                </a:cubicBezTo>
                <a:cubicBezTo>
                  <a:pt x="111" y="29"/>
                  <a:pt x="111" y="29"/>
                  <a:pt x="111" y="29"/>
                </a:cubicBezTo>
                <a:cubicBezTo>
                  <a:pt x="111" y="34"/>
                  <a:pt x="115" y="38"/>
                  <a:pt x="120" y="38"/>
                </a:cubicBezTo>
                <a:moveTo>
                  <a:pt x="87" y="253"/>
                </a:moveTo>
                <a:cubicBezTo>
                  <a:pt x="87" y="264"/>
                  <a:pt x="96" y="272"/>
                  <a:pt x="107" y="272"/>
                </a:cubicBezTo>
                <a:cubicBezTo>
                  <a:pt x="133" y="272"/>
                  <a:pt x="133" y="272"/>
                  <a:pt x="133" y="272"/>
                </a:cubicBezTo>
                <a:cubicBezTo>
                  <a:pt x="144" y="272"/>
                  <a:pt x="153" y="264"/>
                  <a:pt x="153" y="253"/>
                </a:cubicBezTo>
                <a:cubicBezTo>
                  <a:pt x="153" y="244"/>
                  <a:pt x="153" y="244"/>
                  <a:pt x="153" y="244"/>
                </a:cubicBezTo>
                <a:cubicBezTo>
                  <a:pt x="87" y="244"/>
                  <a:pt x="87" y="244"/>
                  <a:pt x="87" y="244"/>
                </a:cubicBezTo>
                <a:cubicBezTo>
                  <a:pt x="87" y="253"/>
                  <a:pt x="87" y="253"/>
                  <a:pt x="87" y="253"/>
                </a:cubicBezTo>
                <a:close/>
                <a:moveTo>
                  <a:pt x="205" y="35"/>
                </a:moveTo>
                <a:cubicBezTo>
                  <a:pt x="201" y="32"/>
                  <a:pt x="195" y="32"/>
                  <a:pt x="192" y="35"/>
                </a:cubicBezTo>
                <a:cubicBezTo>
                  <a:pt x="178" y="49"/>
                  <a:pt x="178" y="49"/>
                  <a:pt x="178" y="49"/>
                </a:cubicBezTo>
                <a:cubicBezTo>
                  <a:pt x="174" y="52"/>
                  <a:pt x="174" y="58"/>
                  <a:pt x="178" y="62"/>
                </a:cubicBezTo>
                <a:cubicBezTo>
                  <a:pt x="180" y="64"/>
                  <a:pt x="182" y="65"/>
                  <a:pt x="185" y="65"/>
                </a:cubicBezTo>
                <a:cubicBezTo>
                  <a:pt x="187" y="65"/>
                  <a:pt x="190" y="64"/>
                  <a:pt x="192" y="62"/>
                </a:cubicBezTo>
                <a:cubicBezTo>
                  <a:pt x="205" y="49"/>
                  <a:pt x="205" y="49"/>
                  <a:pt x="205" y="49"/>
                </a:cubicBezTo>
                <a:cubicBezTo>
                  <a:pt x="209" y="45"/>
                  <a:pt x="209" y="39"/>
                  <a:pt x="205" y="35"/>
                </a:cubicBezTo>
                <a:moveTo>
                  <a:pt x="120" y="49"/>
                </a:moveTo>
                <a:cubicBezTo>
                  <a:pt x="81" y="49"/>
                  <a:pt x="50" y="80"/>
                  <a:pt x="50" y="118"/>
                </a:cubicBezTo>
                <a:cubicBezTo>
                  <a:pt x="50" y="132"/>
                  <a:pt x="54" y="145"/>
                  <a:pt x="61" y="156"/>
                </a:cubicBezTo>
                <a:cubicBezTo>
                  <a:pt x="62" y="157"/>
                  <a:pt x="62" y="158"/>
                  <a:pt x="62" y="158"/>
                </a:cubicBezTo>
                <a:cubicBezTo>
                  <a:pt x="75" y="176"/>
                  <a:pt x="78" y="182"/>
                  <a:pt x="78" y="186"/>
                </a:cubicBezTo>
                <a:cubicBezTo>
                  <a:pt x="78" y="199"/>
                  <a:pt x="78" y="199"/>
                  <a:pt x="78" y="199"/>
                </a:cubicBezTo>
                <a:cubicBezTo>
                  <a:pt x="75" y="199"/>
                  <a:pt x="75" y="199"/>
                  <a:pt x="75" y="199"/>
                </a:cubicBezTo>
                <a:cubicBezTo>
                  <a:pt x="71" y="199"/>
                  <a:pt x="69" y="200"/>
                  <a:pt x="69" y="204"/>
                </a:cubicBezTo>
                <a:cubicBezTo>
                  <a:pt x="69" y="229"/>
                  <a:pt x="69" y="229"/>
                  <a:pt x="69" y="229"/>
                </a:cubicBezTo>
                <a:cubicBezTo>
                  <a:pt x="69" y="233"/>
                  <a:pt x="71" y="235"/>
                  <a:pt x="75" y="235"/>
                </a:cubicBezTo>
                <a:cubicBezTo>
                  <a:pt x="166" y="235"/>
                  <a:pt x="166" y="235"/>
                  <a:pt x="166" y="235"/>
                </a:cubicBezTo>
                <a:cubicBezTo>
                  <a:pt x="169" y="235"/>
                  <a:pt x="171" y="233"/>
                  <a:pt x="171" y="229"/>
                </a:cubicBezTo>
                <a:cubicBezTo>
                  <a:pt x="171" y="204"/>
                  <a:pt x="171" y="204"/>
                  <a:pt x="171" y="204"/>
                </a:cubicBezTo>
                <a:cubicBezTo>
                  <a:pt x="171" y="200"/>
                  <a:pt x="169" y="199"/>
                  <a:pt x="166" y="199"/>
                </a:cubicBezTo>
                <a:cubicBezTo>
                  <a:pt x="162" y="199"/>
                  <a:pt x="162" y="199"/>
                  <a:pt x="162" y="199"/>
                </a:cubicBezTo>
                <a:cubicBezTo>
                  <a:pt x="162" y="186"/>
                  <a:pt x="162" y="186"/>
                  <a:pt x="162" y="186"/>
                </a:cubicBezTo>
                <a:cubicBezTo>
                  <a:pt x="162" y="183"/>
                  <a:pt x="163" y="178"/>
                  <a:pt x="178" y="158"/>
                </a:cubicBezTo>
                <a:cubicBezTo>
                  <a:pt x="186" y="146"/>
                  <a:pt x="190" y="133"/>
                  <a:pt x="190" y="118"/>
                </a:cubicBezTo>
                <a:cubicBezTo>
                  <a:pt x="190" y="80"/>
                  <a:pt x="159" y="49"/>
                  <a:pt x="120" y="49"/>
                </a:cubicBezTo>
                <a:moveTo>
                  <a:pt x="120" y="170"/>
                </a:moveTo>
                <a:cubicBezTo>
                  <a:pt x="117" y="136"/>
                  <a:pt x="117" y="136"/>
                  <a:pt x="117" y="136"/>
                </a:cubicBezTo>
                <a:cubicBezTo>
                  <a:pt x="124" y="136"/>
                  <a:pt x="124" y="136"/>
                  <a:pt x="124" y="136"/>
                </a:cubicBezTo>
                <a:lnTo>
                  <a:pt x="120" y="170"/>
                </a:lnTo>
                <a:close/>
                <a:moveTo>
                  <a:pt x="162" y="147"/>
                </a:moveTo>
                <a:cubicBezTo>
                  <a:pt x="147" y="168"/>
                  <a:pt x="143" y="176"/>
                  <a:pt x="143" y="186"/>
                </a:cubicBezTo>
                <a:cubicBezTo>
                  <a:pt x="143" y="199"/>
                  <a:pt x="143" y="199"/>
                  <a:pt x="143" y="199"/>
                </a:cubicBezTo>
                <a:cubicBezTo>
                  <a:pt x="127" y="199"/>
                  <a:pt x="127" y="199"/>
                  <a:pt x="127" y="199"/>
                </a:cubicBezTo>
                <a:cubicBezTo>
                  <a:pt x="134" y="136"/>
                  <a:pt x="134" y="136"/>
                  <a:pt x="134" y="136"/>
                </a:cubicBezTo>
                <a:cubicBezTo>
                  <a:pt x="141" y="136"/>
                  <a:pt x="141" y="136"/>
                  <a:pt x="141" y="136"/>
                </a:cubicBezTo>
                <a:cubicBezTo>
                  <a:pt x="149" y="136"/>
                  <a:pt x="156" y="130"/>
                  <a:pt x="156" y="122"/>
                </a:cubicBezTo>
                <a:cubicBezTo>
                  <a:pt x="156" y="113"/>
                  <a:pt x="149" y="107"/>
                  <a:pt x="141" y="107"/>
                </a:cubicBezTo>
                <a:cubicBezTo>
                  <a:pt x="137" y="107"/>
                  <a:pt x="134" y="108"/>
                  <a:pt x="131" y="111"/>
                </a:cubicBezTo>
                <a:cubicBezTo>
                  <a:pt x="127" y="115"/>
                  <a:pt x="125" y="122"/>
                  <a:pt x="125" y="127"/>
                </a:cubicBezTo>
                <a:cubicBezTo>
                  <a:pt x="116" y="127"/>
                  <a:pt x="116" y="127"/>
                  <a:pt x="116" y="127"/>
                </a:cubicBezTo>
                <a:cubicBezTo>
                  <a:pt x="116" y="122"/>
                  <a:pt x="115" y="116"/>
                  <a:pt x="111" y="111"/>
                </a:cubicBezTo>
                <a:cubicBezTo>
                  <a:pt x="108" y="108"/>
                  <a:pt x="104" y="107"/>
                  <a:pt x="100" y="107"/>
                </a:cubicBezTo>
                <a:cubicBezTo>
                  <a:pt x="92" y="107"/>
                  <a:pt x="85" y="113"/>
                  <a:pt x="85" y="122"/>
                </a:cubicBezTo>
                <a:cubicBezTo>
                  <a:pt x="85" y="130"/>
                  <a:pt x="92" y="136"/>
                  <a:pt x="100" y="136"/>
                </a:cubicBezTo>
                <a:cubicBezTo>
                  <a:pt x="107" y="136"/>
                  <a:pt x="107" y="136"/>
                  <a:pt x="107" y="136"/>
                </a:cubicBezTo>
                <a:cubicBezTo>
                  <a:pt x="114" y="199"/>
                  <a:pt x="114" y="199"/>
                  <a:pt x="114" y="199"/>
                </a:cubicBezTo>
                <a:cubicBezTo>
                  <a:pt x="97" y="199"/>
                  <a:pt x="97" y="199"/>
                  <a:pt x="97" y="199"/>
                </a:cubicBezTo>
                <a:cubicBezTo>
                  <a:pt x="97" y="186"/>
                  <a:pt x="97" y="186"/>
                  <a:pt x="97" y="186"/>
                </a:cubicBezTo>
                <a:cubicBezTo>
                  <a:pt x="97" y="177"/>
                  <a:pt x="93" y="168"/>
                  <a:pt x="78" y="147"/>
                </a:cubicBezTo>
                <a:cubicBezTo>
                  <a:pt x="78" y="147"/>
                  <a:pt x="78" y="147"/>
                  <a:pt x="78" y="147"/>
                </a:cubicBezTo>
                <a:cubicBezTo>
                  <a:pt x="77" y="146"/>
                  <a:pt x="77" y="146"/>
                  <a:pt x="77" y="146"/>
                </a:cubicBezTo>
                <a:cubicBezTo>
                  <a:pt x="71" y="138"/>
                  <a:pt x="68" y="128"/>
                  <a:pt x="68" y="118"/>
                </a:cubicBezTo>
                <a:cubicBezTo>
                  <a:pt x="68" y="91"/>
                  <a:pt x="92" y="68"/>
                  <a:pt x="120" y="68"/>
                </a:cubicBezTo>
                <a:cubicBezTo>
                  <a:pt x="148" y="68"/>
                  <a:pt x="172" y="91"/>
                  <a:pt x="172" y="118"/>
                </a:cubicBezTo>
                <a:cubicBezTo>
                  <a:pt x="172" y="129"/>
                  <a:pt x="168" y="139"/>
                  <a:pt x="162" y="147"/>
                </a:cubicBezTo>
                <a:moveTo>
                  <a:pt x="135" y="127"/>
                </a:moveTo>
                <a:cubicBezTo>
                  <a:pt x="135" y="124"/>
                  <a:pt x="136" y="119"/>
                  <a:pt x="138" y="117"/>
                </a:cubicBezTo>
                <a:cubicBezTo>
                  <a:pt x="139" y="116"/>
                  <a:pt x="140" y="116"/>
                  <a:pt x="141" y="116"/>
                </a:cubicBezTo>
                <a:cubicBezTo>
                  <a:pt x="144" y="116"/>
                  <a:pt x="147" y="119"/>
                  <a:pt x="147" y="122"/>
                </a:cubicBezTo>
                <a:cubicBezTo>
                  <a:pt x="147" y="125"/>
                  <a:pt x="144" y="127"/>
                  <a:pt x="141" y="127"/>
                </a:cubicBezTo>
                <a:cubicBezTo>
                  <a:pt x="135" y="127"/>
                  <a:pt x="135" y="127"/>
                  <a:pt x="135" y="127"/>
                </a:cubicBezTo>
                <a:close/>
                <a:moveTo>
                  <a:pt x="107" y="127"/>
                </a:moveTo>
                <a:cubicBezTo>
                  <a:pt x="100" y="127"/>
                  <a:pt x="100" y="127"/>
                  <a:pt x="100" y="127"/>
                </a:cubicBezTo>
                <a:cubicBezTo>
                  <a:pt x="97" y="127"/>
                  <a:pt x="94" y="125"/>
                  <a:pt x="94" y="122"/>
                </a:cubicBezTo>
                <a:cubicBezTo>
                  <a:pt x="94" y="119"/>
                  <a:pt x="97" y="116"/>
                  <a:pt x="100" y="116"/>
                </a:cubicBezTo>
                <a:cubicBezTo>
                  <a:pt x="102" y="116"/>
                  <a:pt x="103" y="117"/>
                  <a:pt x="104" y="118"/>
                </a:cubicBezTo>
                <a:cubicBezTo>
                  <a:pt x="106" y="120"/>
                  <a:pt x="107" y="124"/>
                  <a:pt x="107" y="127"/>
                </a:cubicBezTo>
                <a:moveTo>
                  <a:pt x="231" y="111"/>
                </a:moveTo>
                <a:cubicBezTo>
                  <a:pt x="212" y="111"/>
                  <a:pt x="212" y="111"/>
                  <a:pt x="212" y="111"/>
                </a:cubicBezTo>
                <a:cubicBezTo>
                  <a:pt x="206" y="111"/>
                  <a:pt x="202" y="115"/>
                  <a:pt x="202" y="120"/>
                </a:cubicBezTo>
                <a:cubicBezTo>
                  <a:pt x="202" y="125"/>
                  <a:pt x="206" y="130"/>
                  <a:pt x="212" y="130"/>
                </a:cubicBezTo>
                <a:cubicBezTo>
                  <a:pt x="231" y="130"/>
                  <a:pt x="231" y="130"/>
                  <a:pt x="231" y="130"/>
                </a:cubicBezTo>
                <a:cubicBezTo>
                  <a:pt x="236" y="130"/>
                  <a:pt x="240" y="125"/>
                  <a:pt x="240" y="120"/>
                </a:cubicBezTo>
                <a:cubicBezTo>
                  <a:pt x="240" y="115"/>
                  <a:pt x="236" y="111"/>
                  <a:pt x="231" y="111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GB" sz="110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42209" y="2549537"/>
            <a:ext cx="35603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Sit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amet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,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consetetur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sadipscing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elitr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,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sed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diam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tempor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invidunt</a:t>
            </a:r>
            <a:r>
              <a:rPr lang="id-ID" sz="1200" dirty="0">
                <a:solidFill>
                  <a:schemeClr val="bg1"/>
                </a:solidFill>
                <a:latin typeface="Lato" panose="020F0502020204030203" pitchFamily="34" charset="0"/>
              </a:rPr>
              <a:t>. 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At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vero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eos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 et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accusam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 et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justo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 duo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dolores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 et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ea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rebum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. Stet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clita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kasd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gubergren</a:t>
            </a:r>
            <a:r>
              <a:rPr lang="id-ID" sz="1200" dirty="0">
                <a:solidFill>
                  <a:schemeClr val="bg1"/>
                </a:solidFill>
                <a:latin typeface="Lato" panose="020F0502020204030203" pitchFamily="34" charset="0"/>
              </a:rPr>
              <a:t>.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ut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labore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 et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dolore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 magna.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42209" y="4678858"/>
            <a:ext cx="3560301" cy="886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consetetur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sadipscing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elitr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,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sed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diam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nonumy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eirmod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tempor</a:t>
            </a:r>
            <a:r>
              <a:rPr lang="id-ID" sz="1200" dirty="0">
                <a:solidFill>
                  <a:schemeClr val="bg1"/>
                </a:solidFill>
                <a:latin typeface="Lato" panose="020F0502020204030203" pitchFamily="34" charset="0"/>
              </a:rPr>
              <a:t>. 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At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vero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eos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 et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accusam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 et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justo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 duo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dolores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 et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ea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rebum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.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789455" y="2565619"/>
            <a:ext cx="3526280" cy="886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dolore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 magna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aliquyam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erat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,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sed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diam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voluptua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.</a:t>
            </a:r>
            <a:r>
              <a:rPr lang="id-ID" sz="12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At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vero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eos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 et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accusam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 et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justo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 duo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dolores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 et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ea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rebum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. Stet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clita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kasd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gubergren</a:t>
            </a:r>
            <a:r>
              <a:rPr lang="id-ID" sz="1200" dirty="0">
                <a:solidFill>
                  <a:schemeClr val="bg1"/>
                </a:solidFill>
                <a:latin typeface="Lato" panose="020F0502020204030203" pitchFamily="34" charset="0"/>
              </a:rPr>
              <a:t>.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 At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vero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eos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 et.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789754" y="4682425"/>
            <a:ext cx="35262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Lorem ipsum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dolor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 sit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amet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,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consetetur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sadipscing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elitr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,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sed</a:t>
            </a:r>
            <a:r>
              <a:rPr lang="id-ID" sz="1200" dirty="0">
                <a:solidFill>
                  <a:schemeClr val="bg1"/>
                </a:solidFill>
                <a:latin typeface="Lato" panose="020F0502020204030203" pitchFamily="34" charset="0"/>
              </a:rPr>
              <a:t>. 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At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vero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eos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 et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accusam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 et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justo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 duo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dolores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 et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ea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rebum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. Stet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clita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kasd</a:t>
            </a:r>
            <a:r>
              <a:rPr lang="en-GB" sz="12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200" dirty="0" err="1">
                <a:solidFill>
                  <a:schemeClr val="bg1"/>
                </a:solidFill>
                <a:latin typeface="Lato" panose="020F0502020204030203" pitchFamily="34" charset="0"/>
              </a:rPr>
              <a:t>gubergren</a:t>
            </a:r>
            <a:r>
              <a:rPr lang="id-ID" sz="1200" dirty="0">
                <a:solidFill>
                  <a:schemeClr val="bg1"/>
                </a:solidFill>
                <a:latin typeface="Lato" panose="020F0502020204030203" pitchFamily="34" charset="0"/>
              </a:rPr>
              <a:t>.</a:t>
            </a:r>
            <a:endParaRPr lang="en-GB" sz="1200" dirty="0">
              <a:solidFill>
                <a:schemeClr val="bg1"/>
              </a:solidFill>
              <a:latin typeface="Lato" panose="020F0502020204030203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411260" y="2242687"/>
            <a:ext cx="199125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sz="1600" b="1" dirty="0">
                <a:solidFill>
                  <a:schemeClr val="accent1"/>
                </a:solidFill>
                <a:latin typeface="Lato" panose="020F0502020204030203" pitchFamily="34" charset="0"/>
              </a:rPr>
              <a:t>BRAND STRATEGY</a:t>
            </a:r>
            <a:endParaRPr lang="en-GB" sz="1600" b="1" dirty="0">
              <a:solidFill>
                <a:schemeClr val="accent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927426" y="4372008"/>
            <a:ext cx="147508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sz="1600" b="1" dirty="0">
                <a:solidFill>
                  <a:schemeClr val="accent1"/>
                </a:solidFill>
                <a:latin typeface="Lato" panose="020F0502020204030203" pitchFamily="34" charset="0"/>
              </a:rPr>
              <a:t>PROMOTION</a:t>
            </a:r>
            <a:endParaRPr lang="en-GB" sz="1600" b="1" dirty="0">
              <a:solidFill>
                <a:schemeClr val="accent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789455" y="2258769"/>
            <a:ext cx="287610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 b="1" dirty="0">
                <a:solidFill>
                  <a:schemeClr val="accent1"/>
                </a:solidFill>
                <a:latin typeface="Lato" panose="020F0502020204030203" pitchFamily="34" charset="0"/>
              </a:rPr>
              <a:t>WEB &amp; APP DEVELOPMENT</a:t>
            </a:r>
            <a:endParaRPr lang="en-GB" sz="1600" b="1" dirty="0">
              <a:solidFill>
                <a:schemeClr val="accent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789754" y="4375575"/>
            <a:ext cx="190789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 b="1" dirty="0">
                <a:solidFill>
                  <a:schemeClr val="accent1"/>
                </a:solidFill>
                <a:latin typeface="Lato" panose="020F0502020204030203" pitchFamily="34" charset="0"/>
              </a:rPr>
              <a:t>IDENTITY DESIGN</a:t>
            </a:r>
            <a:endParaRPr lang="en-GB" sz="1600" b="1" dirty="0">
              <a:solidFill>
                <a:schemeClr val="accent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484775" y="690441"/>
            <a:ext cx="5010537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Low"/>
            <a:r>
              <a:rPr lang="en-GB" sz="1600" dirty="0">
                <a:solidFill>
                  <a:schemeClr val="bg1"/>
                </a:solidFill>
              </a:rPr>
              <a:t>Being good in business is the most fascinating kind of art. Making money is art and working is art and good business is the best </a:t>
            </a:r>
            <a:r>
              <a:rPr lang="en-GB" sz="1600" dirty="0" err="1">
                <a:solidFill>
                  <a:schemeClr val="bg1"/>
                </a:solidFill>
              </a:rPr>
              <a:t>artaliquyam</a:t>
            </a:r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en-GB" sz="1600" dirty="0" err="1">
                <a:solidFill>
                  <a:schemeClr val="bg1"/>
                </a:solidFill>
              </a:rPr>
              <a:t>erat</a:t>
            </a:r>
            <a:r>
              <a:rPr lang="id-ID" sz="1600" dirty="0">
                <a:solidFill>
                  <a:schemeClr val="bg1"/>
                </a:solidFill>
              </a:rPr>
              <a:t>.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26" name="Text Placeholder 7"/>
          <p:cNvSpPr txBox="1">
            <a:spLocks/>
          </p:cNvSpPr>
          <p:nvPr/>
        </p:nvSpPr>
        <p:spPr>
          <a:xfrm>
            <a:off x="411345" y="626819"/>
            <a:ext cx="6141855" cy="404741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6000" dirty="0">
                <a:solidFill>
                  <a:schemeClr val="bg1"/>
                </a:solidFill>
                <a:latin typeface="Lato Black" panose="020F0A02020204030203" pitchFamily="34" charset="0"/>
              </a:rPr>
              <a:t>Title here</a:t>
            </a:r>
            <a:endParaRPr lang="id-ID" sz="6000" dirty="0">
              <a:solidFill>
                <a:schemeClr val="bg1"/>
              </a:solidFill>
              <a:latin typeface="Lato Black" panose="020F0A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99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5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0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9" grpId="0" animBg="1"/>
      <p:bldP spid="10" grpId="0" animBg="1"/>
      <p:bldP spid="12" grpId="0" animBg="1"/>
      <p:bldP spid="13" grpId="0" animBg="1"/>
      <p:bldP spid="15" grpId="0" animBg="1"/>
      <p:bldP spid="16" grpId="0" animBg="1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6484775" y="690441"/>
            <a:ext cx="5010537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Low"/>
            <a:r>
              <a:rPr lang="en-GB" sz="1600" dirty="0">
                <a:solidFill>
                  <a:schemeClr val="bg1"/>
                </a:solidFill>
              </a:rPr>
              <a:t>Being good in business is the most fascinating kind of art. Making money is art and working is art and good business is the best </a:t>
            </a:r>
            <a:r>
              <a:rPr lang="en-GB" sz="1600" dirty="0" err="1">
                <a:solidFill>
                  <a:schemeClr val="bg1"/>
                </a:solidFill>
              </a:rPr>
              <a:t>artaliquyam</a:t>
            </a:r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en-GB" sz="1600" dirty="0" err="1">
                <a:solidFill>
                  <a:schemeClr val="bg1"/>
                </a:solidFill>
              </a:rPr>
              <a:t>erat</a:t>
            </a:r>
            <a:r>
              <a:rPr lang="id-ID" sz="1600" dirty="0">
                <a:solidFill>
                  <a:schemeClr val="bg1"/>
                </a:solidFill>
              </a:rPr>
              <a:t>.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26" name="Text Placeholder 7"/>
          <p:cNvSpPr txBox="1">
            <a:spLocks/>
          </p:cNvSpPr>
          <p:nvPr/>
        </p:nvSpPr>
        <p:spPr>
          <a:xfrm>
            <a:off x="411345" y="626819"/>
            <a:ext cx="6141855" cy="404741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6000" dirty="0">
                <a:solidFill>
                  <a:schemeClr val="bg1"/>
                </a:solidFill>
                <a:latin typeface="Lato Black" panose="020F0A02020204030203" pitchFamily="34" charset="0"/>
              </a:rPr>
              <a:t>Title here</a:t>
            </a:r>
            <a:r>
              <a:rPr lang="id-ID" sz="6000" dirty="0">
                <a:solidFill>
                  <a:schemeClr val="bg1"/>
                </a:solidFill>
                <a:latin typeface="Lato Black" panose="020F0A02020204030203" pitchFamily="34" charset="0"/>
              </a:rPr>
              <a:t>.</a:t>
            </a:r>
          </a:p>
        </p:txBody>
      </p:sp>
      <p:sp>
        <p:nvSpPr>
          <p:cNvPr id="27" name="Oval 26"/>
          <p:cNvSpPr/>
          <p:nvPr/>
        </p:nvSpPr>
        <p:spPr>
          <a:xfrm>
            <a:off x="9293137" y="2197768"/>
            <a:ext cx="1123570" cy="112357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>
              <a:solidFill>
                <a:schemeClr val="bg1"/>
              </a:solidFill>
            </a:endParaRPr>
          </a:p>
        </p:txBody>
      </p:sp>
      <p:sp>
        <p:nvSpPr>
          <p:cNvPr id="28" name="Freeform 28"/>
          <p:cNvSpPr>
            <a:spLocks noEditPoints="1"/>
          </p:cNvSpPr>
          <p:nvPr/>
        </p:nvSpPr>
        <p:spPr bwMode="auto">
          <a:xfrm>
            <a:off x="9649388" y="2475214"/>
            <a:ext cx="411068" cy="568679"/>
          </a:xfrm>
          <a:custGeom>
            <a:avLst/>
            <a:gdLst>
              <a:gd name="T0" fmla="*/ 143 w 168"/>
              <a:gd name="T1" fmla="*/ 65 h 232"/>
              <a:gd name="T2" fmla="*/ 113 w 168"/>
              <a:gd name="T3" fmla="*/ 38 h 232"/>
              <a:gd name="T4" fmla="*/ 141 w 168"/>
              <a:gd name="T5" fmla="*/ 38 h 232"/>
              <a:gd name="T6" fmla="*/ 147 w 168"/>
              <a:gd name="T7" fmla="*/ 33 h 232"/>
              <a:gd name="T8" fmla="*/ 154 w 168"/>
              <a:gd name="T9" fmla="*/ 5 h 232"/>
              <a:gd name="T10" fmla="*/ 155 w 168"/>
              <a:gd name="T11" fmla="*/ 0 h 232"/>
              <a:gd name="T12" fmla="*/ 13 w 168"/>
              <a:gd name="T13" fmla="*/ 0 h 232"/>
              <a:gd name="T14" fmla="*/ 14 w 168"/>
              <a:gd name="T15" fmla="*/ 5 h 232"/>
              <a:gd name="T16" fmla="*/ 21 w 168"/>
              <a:gd name="T17" fmla="*/ 33 h 232"/>
              <a:gd name="T18" fmla="*/ 27 w 168"/>
              <a:gd name="T19" fmla="*/ 38 h 232"/>
              <a:gd name="T20" fmla="*/ 55 w 168"/>
              <a:gd name="T21" fmla="*/ 38 h 232"/>
              <a:gd name="T22" fmla="*/ 25 w 168"/>
              <a:gd name="T23" fmla="*/ 65 h 232"/>
              <a:gd name="T24" fmla="*/ 15 w 168"/>
              <a:gd name="T25" fmla="*/ 132 h 232"/>
              <a:gd name="T26" fmla="*/ 84 w 168"/>
              <a:gd name="T27" fmla="*/ 232 h 232"/>
              <a:gd name="T28" fmla="*/ 153 w 168"/>
              <a:gd name="T29" fmla="*/ 132 h 232"/>
              <a:gd name="T30" fmla="*/ 143 w 168"/>
              <a:gd name="T31" fmla="*/ 65 h 232"/>
              <a:gd name="T32" fmla="*/ 134 w 168"/>
              <a:gd name="T33" fmla="*/ 119 h 232"/>
              <a:gd name="T34" fmla="*/ 93 w 168"/>
              <a:gd name="T35" fmla="*/ 177 h 232"/>
              <a:gd name="T36" fmla="*/ 93 w 168"/>
              <a:gd name="T37" fmla="*/ 134 h 232"/>
              <a:gd name="T38" fmla="*/ 97 w 168"/>
              <a:gd name="T39" fmla="*/ 126 h 232"/>
              <a:gd name="T40" fmla="*/ 102 w 168"/>
              <a:gd name="T41" fmla="*/ 114 h 232"/>
              <a:gd name="T42" fmla="*/ 84 w 168"/>
              <a:gd name="T43" fmla="*/ 96 h 232"/>
              <a:gd name="T44" fmla="*/ 66 w 168"/>
              <a:gd name="T45" fmla="*/ 114 h 232"/>
              <a:gd name="T46" fmla="*/ 71 w 168"/>
              <a:gd name="T47" fmla="*/ 126 h 232"/>
              <a:gd name="T48" fmla="*/ 74 w 168"/>
              <a:gd name="T49" fmla="*/ 134 h 232"/>
              <a:gd name="T50" fmla="*/ 74 w 168"/>
              <a:gd name="T51" fmla="*/ 177 h 232"/>
              <a:gd name="T52" fmla="*/ 34 w 168"/>
              <a:gd name="T53" fmla="*/ 119 h 232"/>
              <a:gd name="T54" fmla="*/ 40 w 168"/>
              <a:gd name="T55" fmla="*/ 83 h 232"/>
              <a:gd name="T56" fmla="*/ 84 w 168"/>
              <a:gd name="T57" fmla="*/ 44 h 232"/>
              <a:gd name="T58" fmla="*/ 127 w 168"/>
              <a:gd name="T59" fmla="*/ 82 h 232"/>
              <a:gd name="T60" fmla="*/ 128 w 168"/>
              <a:gd name="T61" fmla="*/ 83 h 232"/>
              <a:gd name="T62" fmla="*/ 134 w 168"/>
              <a:gd name="T63" fmla="*/ 119 h 2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68" h="232">
                <a:moveTo>
                  <a:pt x="143" y="65"/>
                </a:moveTo>
                <a:cubicBezTo>
                  <a:pt x="113" y="38"/>
                  <a:pt x="113" y="38"/>
                  <a:pt x="113" y="38"/>
                </a:cubicBezTo>
                <a:cubicBezTo>
                  <a:pt x="141" y="38"/>
                  <a:pt x="141" y="38"/>
                  <a:pt x="141" y="38"/>
                </a:cubicBezTo>
                <a:cubicBezTo>
                  <a:pt x="143" y="38"/>
                  <a:pt x="146" y="36"/>
                  <a:pt x="147" y="33"/>
                </a:cubicBezTo>
                <a:cubicBezTo>
                  <a:pt x="154" y="5"/>
                  <a:pt x="154" y="5"/>
                  <a:pt x="154" y="5"/>
                </a:cubicBezTo>
                <a:cubicBezTo>
                  <a:pt x="155" y="0"/>
                  <a:pt x="155" y="0"/>
                  <a:pt x="155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14" y="5"/>
                  <a:pt x="14" y="5"/>
                  <a:pt x="14" y="5"/>
                </a:cubicBezTo>
                <a:cubicBezTo>
                  <a:pt x="21" y="33"/>
                  <a:pt x="21" y="33"/>
                  <a:pt x="21" y="33"/>
                </a:cubicBezTo>
                <a:cubicBezTo>
                  <a:pt x="22" y="36"/>
                  <a:pt x="24" y="38"/>
                  <a:pt x="27" y="38"/>
                </a:cubicBezTo>
                <a:cubicBezTo>
                  <a:pt x="55" y="38"/>
                  <a:pt x="55" y="38"/>
                  <a:pt x="55" y="38"/>
                </a:cubicBezTo>
                <a:cubicBezTo>
                  <a:pt x="25" y="65"/>
                  <a:pt x="25" y="65"/>
                  <a:pt x="25" y="65"/>
                </a:cubicBezTo>
                <a:cubicBezTo>
                  <a:pt x="5" y="81"/>
                  <a:pt x="0" y="111"/>
                  <a:pt x="15" y="132"/>
                </a:cubicBezTo>
                <a:cubicBezTo>
                  <a:pt x="84" y="232"/>
                  <a:pt x="84" y="232"/>
                  <a:pt x="84" y="232"/>
                </a:cubicBezTo>
                <a:cubicBezTo>
                  <a:pt x="153" y="132"/>
                  <a:pt x="153" y="132"/>
                  <a:pt x="153" y="132"/>
                </a:cubicBezTo>
                <a:cubicBezTo>
                  <a:pt x="168" y="111"/>
                  <a:pt x="163" y="81"/>
                  <a:pt x="143" y="65"/>
                </a:cubicBezTo>
                <a:close/>
                <a:moveTo>
                  <a:pt x="134" y="119"/>
                </a:moveTo>
                <a:cubicBezTo>
                  <a:pt x="93" y="177"/>
                  <a:pt x="93" y="177"/>
                  <a:pt x="93" y="177"/>
                </a:cubicBezTo>
                <a:cubicBezTo>
                  <a:pt x="93" y="134"/>
                  <a:pt x="93" y="134"/>
                  <a:pt x="93" y="134"/>
                </a:cubicBezTo>
                <a:cubicBezTo>
                  <a:pt x="93" y="131"/>
                  <a:pt x="95" y="128"/>
                  <a:pt x="97" y="126"/>
                </a:cubicBezTo>
                <a:cubicBezTo>
                  <a:pt x="100" y="123"/>
                  <a:pt x="102" y="119"/>
                  <a:pt x="102" y="114"/>
                </a:cubicBezTo>
                <a:cubicBezTo>
                  <a:pt x="102" y="104"/>
                  <a:pt x="94" y="96"/>
                  <a:pt x="84" y="96"/>
                </a:cubicBezTo>
                <a:cubicBezTo>
                  <a:pt x="74" y="96"/>
                  <a:pt x="66" y="104"/>
                  <a:pt x="66" y="114"/>
                </a:cubicBezTo>
                <a:cubicBezTo>
                  <a:pt x="66" y="119"/>
                  <a:pt x="68" y="123"/>
                  <a:pt x="71" y="126"/>
                </a:cubicBezTo>
                <a:cubicBezTo>
                  <a:pt x="73" y="128"/>
                  <a:pt x="74" y="131"/>
                  <a:pt x="74" y="134"/>
                </a:cubicBezTo>
                <a:cubicBezTo>
                  <a:pt x="74" y="177"/>
                  <a:pt x="74" y="177"/>
                  <a:pt x="74" y="177"/>
                </a:cubicBezTo>
                <a:cubicBezTo>
                  <a:pt x="34" y="119"/>
                  <a:pt x="34" y="119"/>
                  <a:pt x="34" y="119"/>
                </a:cubicBezTo>
                <a:cubicBezTo>
                  <a:pt x="26" y="108"/>
                  <a:pt x="29" y="91"/>
                  <a:pt x="40" y="83"/>
                </a:cubicBezTo>
                <a:cubicBezTo>
                  <a:pt x="84" y="44"/>
                  <a:pt x="84" y="44"/>
                  <a:pt x="84" y="44"/>
                </a:cubicBezTo>
                <a:cubicBezTo>
                  <a:pt x="127" y="82"/>
                  <a:pt x="127" y="82"/>
                  <a:pt x="127" y="82"/>
                </a:cubicBezTo>
                <a:cubicBezTo>
                  <a:pt x="128" y="83"/>
                  <a:pt x="128" y="83"/>
                  <a:pt x="128" y="83"/>
                </a:cubicBezTo>
                <a:cubicBezTo>
                  <a:pt x="139" y="91"/>
                  <a:pt x="142" y="108"/>
                  <a:pt x="134" y="11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GB" sz="1050">
              <a:solidFill>
                <a:schemeClr val="bg1"/>
              </a:solidFill>
            </a:endParaRPr>
          </a:p>
        </p:txBody>
      </p:sp>
      <p:sp>
        <p:nvSpPr>
          <p:cNvPr id="29" name="Oval 28"/>
          <p:cNvSpPr/>
          <p:nvPr/>
        </p:nvSpPr>
        <p:spPr>
          <a:xfrm>
            <a:off x="6767677" y="2197768"/>
            <a:ext cx="1123570" cy="112357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>
              <a:solidFill>
                <a:schemeClr val="bg1"/>
              </a:solidFill>
            </a:endParaRPr>
          </a:p>
        </p:txBody>
      </p:sp>
      <p:sp>
        <p:nvSpPr>
          <p:cNvPr id="30" name="Freeform 58"/>
          <p:cNvSpPr>
            <a:spLocks noEditPoints="1"/>
          </p:cNvSpPr>
          <p:nvPr/>
        </p:nvSpPr>
        <p:spPr bwMode="auto">
          <a:xfrm>
            <a:off x="7034473" y="2485863"/>
            <a:ext cx="589979" cy="547380"/>
          </a:xfrm>
          <a:custGeom>
            <a:avLst/>
            <a:gdLst>
              <a:gd name="T0" fmla="*/ 142 w 241"/>
              <a:gd name="T1" fmla="*/ 137 h 224"/>
              <a:gd name="T2" fmla="*/ 150 w 241"/>
              <a:gd name="T3" fmla="*/ 97 h 224"/>
              <a:gd name="T4" fmla="*/ 132 w 241"/>
              <a:gd name="T5" fmla="*/ 115 h 224"/>
              <a:gd name="T6" fmla="*/ 110 w 241"/>
              <a:gd name="T7" fmla="*/ 115 h 224"/>
              <a:gd name="T8" fmla="*/ 110 w 241"/>
              <a:gd name="T9" fmla="*/ 92 h 224"/>
              <a:gd name="T10" fmla="*/ 127 w 241"/>
              <a:gd name="T11" fmla="*/ 74 h 224"/>
              <a:gd name="T12" fmla="*/ 88 w 241"/>
              <a:gd name="T13" fmla="*/ 83 h 224"/>
              <a:gd name="T14" fmla="*/ 78 w 241"/>
              <a:gd name="T15" fmla="*/ 120 h 224"/>
              <a:gd name="T16" fmla="*/ 3 w 241"/>
              <a:gd name="T17" fmla="*/ 195 h 224"/>
              <a:gd name="T18" fmla="*/ 3 w 241"/>
              <a:gd name="T19" fmla="*/ 206 h 224"/>
              <a:gd name="T20" fmla="*/ 19 w 241"/>
              <a:gd name="T21" fmla="*/ 222 h 224"/>
              <a:gd name="T22" fmla="*/ 25 w 241"/>
              <a:gd name="T23" fmla="*/ 224 h 224"/>
              <a:gd name="T24" fmla="*/ 30 w 241"/>
              <a:gd name="T25" fmla="*/ 222 h 224"/>
              <a:gd name="T26" fmla="*/ 105 w 241"/>
              <a:gd name="T27" fmla="*/ 147 h 224"/>
              <a:gd name="T28" fmla="*/ 142 w 241"/>
              <a:gd name="T29" fmla="*/ 137 h 224"/>
              <a:gd name="T30" fmla="*/ 27 w 241"/>
              <a:gd name="T31" fmla="*/ 206 h 224"/>
              <a:gd name="T32" fmla="*/ 19 w 241"/>
              <a:gd name="T33" fmla="*/ 206 h 224"/>
              <a:gd name="T34" fmla="*/ 19 w 241"/>
              <a:gd name="T35" fmla="*/ 198 h 224"/>
              <a:gd name="T36" fmla="*/ 27 w 241"/>
              <a:gd name="T37" fmla="*/ 198 h 224"/>
              <a:gd name="T38" fmla="*/ 27 w 241"/>
              <a:gd name="T39" fmla="*/ 206 h 224"/>
              <a:gd name="T40" fmla="*/ 236 w 241"/>
              <a:gd name="T41" fmla="*/ 0 h 224"/>
              <a:gd name="T42" fmla="*/ 19 w 241"/>
              <a:gd name="T43" fmla="*/ 0 h 224"/>
              <a:gd name="T44" fmla="*/ 14 w 241"/>
              <a:gd name="T45" fmla="*/ 5 h 224"/>
              <a:gd name="T46" fmla="*/ 14 w 241"/>
              <a:gd name="T47" fmla="*/ 171 h 224"/>
              <a:gd name="T48" fmla="*/ 38 w 241"/>
              <a:gd name="T49" fmla="*/ 147 h 224"/>
              <a:gd name="T50" fmla="*/ 38 w 241"/>
              <a:gd name="T51" fmla="*/ 48 h 224"/>
              <a:gd name="T52" fmla="*/ 217 w 241"/>
              <a:gd name="T53" fmla="*/ 48 h 224"/>
              <a:gd name="T54" fmla="*/ 217 w 241"/>
              <a:gd name="T55" fmla="*/ 170 h 224"/>
              <a:gd name="T56" fmla="*/ 95 w 241"/>
              <a:gd name="T57" fmla="*/ 170 h 224"/>
              <a:gd name="T58" fmla="*/ 72 w 241"/>
              <a:gd name="T59" fmla="*/ 193 h 224"/>
              <a:gd name="T60" fmla="*/ 222 w 241"/>
              <a:gd name="T61" fmla="*/ 193 h 224"/>
              <a:gd name="T62" fmla="*/ 241 w 241"/>
              <a:gd name="T63" fmla="*/ 175 h 224"/>
              <a:gd name="T64" fmla="*/ 241 w 241"/>
              <a:gd name="T65" fmla="*/ 5 h 224"/>
              <a:gd name="T66" fmla="*/ 236 w 241"/>
              <a:gd name="T67" fmla="*/ 0 h 224"/>
              <a:gd name="T68" fmla="*/ 47 w 241"/>
              <a:gd name="T69" fmla="*/ 32 h 224"/>
              <a:gd name="T70" fmla="*/ 39 w 241"/>
              <a:gd name="T71" fmla="*/ 24 h 224"/>
              <a:gd name="T72" fmla="*/ 47 w 241"/>
              <a:gd name="T73" fmla="*/ 15 h 224"/>
              <a:gd name="T74" fmla="*/ 55 w 241"/>
              <a:gd name="T75" fmla="*/ 24 h 224"/>
              <a:gd name="T76" fmla="*/ 47 w 241"/>
              <a:gd name="T77" fmla="*/ 32 h 224"/>
              <a:gd name="T78" fmla="*/ 77 w 241"/>
              <a:gd name="T79" fmla="*/ 32 h 224"/>
              <a:gd name="T80" fmla="*/ 69 w 241"/>
              <a:gd name="T81" fmla="*/ 24 h 224"/>
              <a:gd name="T82" fmla="*/ 77 w 241"/>
              <a:gd name="T83" fmla="*/ 15 h 224"/>
              <a:gd name="T84" fmla="*/ 85 w 241"/>
              <a:gd name="T85" fmla="*/ 24 h 224"/>
              <a:gd name="T86" fmla="*/ 77 w 241"/>
              <a:gd name="T87" fmla="*/ 32 h 2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241" h="224">
                <a:moveTo>
                  <a:pt x="142" y="137"/>
                </a:moveTo>
                <a:cubicBezTo>
                  <a:pt x="153" y="126"/>
                  <a:pt x="155" y="110"/>
                  <a:pt x="150" y="97"/>
                </a:cubicBezTo>
                <a:cubicBezTo>
                  <a:pt x="132" y="115"/>
                  <a:pt x="132" y="115"/>
                  <a:pt x="132" y="115"/>
                </a:cubicBezTo>
                <a:cubicBezTo>
                  <a:pt x="126" y="121"/>
                  <a:pt x="116" y="121"/>
                  <a:pt x="110" y="115"/>
                </a:cubicBezTo>
                <a:cubicBezTo>
                  <a:pt x="104" y="108"/>
                  <a:pt x="104" y="98"/>
                  <a:pt x="110" y="92"/>
                </a:cubicBezTo>
                <a:cubicBezTo>
                  <a:pt x="127" y="74"/>
                  <a:pt x="127" y="74"/>
                  <a:pt x="127" y="74"/>
                </a:cubicBezTo>
                <a:cubicBezTo>
                  <a:pt x="114" y="70"/>
                  <a:pt x="99" y="73"/>
                  <a:pt x="88" y="83"/>
                </a:cubicBezTo>
                <a:cubicBezTo>
                  <a:pt x="78" y="93"/>
                  <a:pt x="75" y="107"/>
                  <a:pt x="78" y="120"/>
                </a:cubicBezTo>
                <a:cubicBezTo>
                  <a:pt x="3" y="195"/>
                  <a:pt x="3" y="195"/>
                  <a:pt x="3" y="195"/>
                </a:cubicBezTo>
                <a:cubicBezTo>
                  <a:pt x="0" y="198"/>
                  <a:pt x="0" y="203"/>
                  <a:pt x="3" y="206"/>
                </a:cubicBezTo>
                <a:cubicBezTo>
                  <a:pt x="19" y="222"/>
                  <a:pt x="19" y="222"/>
                  <a:pt x="19" y="222"/>
                </a:cubicBezTo>
                <a:cubicBezTo>
                  <a:pt x="21" y="223"/>
                  <a:pt x="23" y="224"/>
                  <a:pt x="25" y="224"/>
                </a:cubicBezTo>
                <a:cubicBezTo>
                  <a:pt x="27" y="224"/>
                  <a:pt x="29" y="223"/>
                  <a:pt x="30" y="222"/>
                </a:cubicBezTo>
                <a:cubicBezTo>
                  <a:pt x="105" y="147"/>
                  <a:pt x="105" y="147"/>
                  <a:pt x="105" y="147"/>
                </a:cubicBezTo>
                <a:cubicBezTo>
                  <a:pt x="118" y="150"/>
                  <a:pt x="132" y="147"/>
                  <a:pt x="142" y="137"/>
                </a:cubicBezTo>
                <a:close/>
                <a:moveTo>
                  <a:pt x="27" y="206"/>
                </a:moveTo>
                <a:cubicBezTo>
                  <a:pt x="25" y="208"/>
                  <a:pt x="21" y="208"/>
                  <a:pt x="19" y="206"/>
                </a:cubicBezTo>
                <a:cubicBezTo>
                  <a:pt x="17" y="204"/>
                  <a:pt x="17" y="200"/>
                  <a:pt x="19" y="198"/>
                </a:cubicBezTo>
                <a:cubicBezTo>
                  <a:pt x="21" y="195"/>
                  <a:pt x="25" y="195"/>
                  <a:pt x="27" y="198"/>
                </a:cubicBezTo>
                <a:cubicBezTo>
                  <a:pt x="30" y="200"/>
                  <a:pt x="30" y="204"/>
                  <a:pt x="27" y="206"/>
                </a:cubicBezTo>
                <a:close/>
                <a:moveTo>
                  <a:pt x="236" y="0"/>
                </a:moveTo>
                <a:cubicBezTo>
                  <a:pt x="19" y="0"/>
                  <a:pt x="19" y="0"/>
                  <a:pt x="19" y="0"/>
                </a:cubicBezTo>
                <a:cubicBezTo>
                  <a:pt x="16" y="0"/>
                  <a:pt x="14" y="2"/>
                  <a:pt x="14" y="5"/>
                </a:cubicBezTo>
                <a:cubicBezTo>
                  <a:pt x="14" y="171"/>
                  <a:pt x="14" y="171"/>
                  <a:pt x="14" y="171"/>
                </a:cubicBezTo>
                <a:cubicBezTo>
                  <a:pt x="38" y="147"/>
                  <a:pt x="38" y="147"/>
                  <a:pt x="38" y="147"/>
                </a:cubicBezTo>
                <a:cubicBezTo>
                  <a:pt x="38" y="48"/>
                  <a:pt x="38" y="48"/>
                  <a:pt x="38" y="48"/>
                </a:cubicBezTo>
                <a:cubicBezTo>
                  <a:pt x="217" y="48"/>
                  <a:pt x="217" y="48"/>
                  <a:pt x="217" y="48"/>
                </a:cubicBezTo>
                <a:cubicBezTo>
                  <a:pt x="217" y="170"/>
                  <a:pt x="217" y="170"/>
                  <a:pt x="217" y="170"/>
                </a:cubicBezTo>
                <a:cubicBezTo>
                  <a:pt x="95" y="170"/>
                  <a:pt x="95" y="170"/>
                  <a:pt x="95" y="170"/>
                </a:cubicBezTo>
                <a:cubicBezTo>
                  <a:pt x="72" y="193"/>
                  <a:pt x="72" y="193"/>
                  <a:pt x="72" y="193"/>
                </a:cubicBezTo>
                <a:cubicBezTo>
                  <a:pt x="222" y="193"/>
                  <a:pt x="222" y="193"/>
                  <a:pt x="222" y="193"/>
                </a:cubicBezTo>
                <a:cubicBezTo>
                  <a:pt x="233" y="193"/>
                  <a:pt x="241" y="185"/>
                  <a:pt x="241" y="175"/>
                </a:cubicBezTo>
                <a:cubicBezTo>
                  <a:pt x="241" y="5"/>
                  <a:pt x="241" y="5"/>
                  <a:pt x="241" y="5"/>
                </a:cubicBezTo>
                <a:cubicBezTo>
                  <a:pt x="241" y="2"/>
                  <a:pt x="239" y="0"/>
                  <a:pt x="236" y="0"/>
                </a:cubicBezTo>
                <a:close/>
                <a:moveTo>
                  <a:pt x="47" y="32"/>
                </a:moveTo>
                <a:cubicBezTo>
                  <a:pt x="42" y="32"/>
                  <a:pt x="39" y="28"/>
                  <a:pt x="39" y="24"/>
                </a:cubicBezTo>
                <a:cubicBezTo>
                  <a:pt x="39" y="19"/>
                  <a:pt x="42" y="15"/>
                  <a:pt x="47" y="15"/>
                </a:cubicBezTo>
                <a:cubicBezTo>
                  <a:pt x="52" y="15"/>
                  <a:pt x="55" y="19"/>
                  <a:pt x="55" y="24"/>
                </a:cubicBezTo>
                <a:cubicBezTo>
                  <a:pt x="55" y="28"/>
                  <a:pt x="52" y="32"/>
                  <a:pt x="47" y="32"/>
                </a:cubicBezTo>
                <a:close/>
                <a:moveTo>
                  <a:pt x="77" y="32"/>
                </a:moveTo>
                <a:cubicBezTo>
                  <a:pt x="72" y="32"/>
                  <a:pt x="69" y="28"/>
                  <a:pt x="69" y="24"/>
                </a:cubicBezTo>
                <a:cubicBezTo>
                  <a:pt x="69" y="19"/>
                  <a:pt x="72" y="15"/>
                  <a:pt x="77" y="15"/>
                </a:cubicBezTo>
                <a:cubicBezTo>
                  <a:pt x="81" y="15"/>
                  <a:pt x="85" y="19"/>
                  <a:pt x="85" y="24"/>
                </a:cubicBezTo>
                <a:cubicBezTo>
                  <a:pt x="85" y="28"/>
                  <a:pt x="81" y="32"/>
                  <a:pt x="77" y="32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GB" sz="1050">
              <a:solidFill>
                <a:schemeClr val="bg1"/>
              </a:solidFill>
            </a:endParaRPr>
          </a:p>
        </p:txBody>
      </p:sp>
      <p:sp>
        <p:nvSpPr>
          <p:cNvPr id="31" name="Oval 30"/>
          <p:cNvSpPr/>
          <p:nvPr/>
        </p:nvSpPr>
        <p:spPr>
          <a:xfrm>
            <a:off x="4345541" y="2197768"/>
            <a:ext cx="1123570" cy="112357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>
              <a:solidFill>
                <a:schemeClr val="bg1"/>
              </a:solidFill>
            </a:endParaRPr>
          </a:p>
        </p:txBody>
      </p:sp>
      <p:sp>
        <p:nvSpPr>
          <p:cNvPr id="32" name="Freeform 59"/>
          <p:cNvSpPr>
            <a:spLocks noEditPoints="1"/>
          </p:cNvSpPr>
          <p:nvPr/>
        </p:nvSpPr>
        <p:spPr bwMode="auto">
          <a:xfrm>
            <a:off x="4628311" y="2519941"/>
            <a:ext cx="558029" cy="479224"/>
          </a:xfrm>
          <a:custGeom>
            <a:avLst/>
            <a:gdLst>
              <a:gd name="T0" fmla="*/ 223 w 228"/>
              <a:gd name="T1" fmla="*/ 0 h 196"/>
              <a:gd name="T2" fmla="*/ 210 w 228"/>
              <a:gd name="T3" fmla="*/ 0 h 196"/>
              <a:gd name="T4" fmla="*/ 205 w 228"/>
              <a:gd name="T5" fmla="*/ 5 h 196"/>
              <a:gd name="T6" fmla="*/ 205 w 228"/>
              <a:gd name="T7" fmla="*/ 10 h 196"/>
              <a:gd name="T8" fmla="*/ 20 w 228"/>
              <a:gd name="T9" fmla="*/ 42 h 196"/>
              <a:gd name="T10" fmla="*/ 20 w 228"/>
              <a:gd name="T11" fmla="*/ 40 h 196"/>
              <a:gd name="T12" fmla="*/ 15 w 228"/>
              <a:gd name="T13" fmla="*/ 35 h 196"/>
              <a:gd name="T14" fmla="*/ 5 w 228"/>
              <a:gd name="T15" fmla="*/ 35 h 196"/>
              <a:gd name="T16" fmla="*/ 0 w 228"/>
              <a:gd name="T17" fmla="*/ 40 h 196"/>
              <a:gd name="T18" fmla="*/ 0 w 228"/>
              <a:gd name="T19" fmla="*/ 45 h 196"/>
              <a:gd name="T20" fmla="*/ 0 w 228"/>
              <a:gd name="T21" fmla="*/ 135 h 196"/>
              <a:gd name="T22" fmla="*/ 0 w 228"/>
              <a:gd name="T23" fmla="*/ 140 h 196"/>
              <a:gd name="T24" fmla="*/ 5 w 228"/>
              <a:gd name="T25" fmla="*/ 145 h 196"/>
              <a:gd name="T26" fmla="*/ 15 w 228"/>
              <a:gd name="T27" fmla="*/ 145 h 196"/>
              <a:gd name="T28" fmla="*/ 20 w 228"/>
              <a:gd name="T29" fmla="*/ 140 h 196"/>
              <a:gd name="T30" fmla="*/ 20 w 228"/>
              <a:gd name="T31" fmla="*/ 138 h 196"/>
              <a:gd name="T32" fmla="*/ 70 w 228"/>
              <a:gd name="T33" fmla="*/ 147 h 196"/>
              <a:gd name="T34" fmla="*/ 70 w 228"/>
              <a:gd name="T35" fmla="*/ 148 h 196"/>
              <a:gd name="T36" fmla="*/ 117 w 228"/>
              <a:gd name="T37" fmla="*/ 196 h 196"/>
              <a:gd name="T38" fmla="*/ 162 w 228"/>
              <a:gd name="T39" fmla="*/ 162 h 196"/>
              <a:gd name="T40" fmla="*/ 205 w 228"/>
              <a:gd name="T41" fmla="*/ 170 h 196"/>
              <a:gd name="T42" fmla="*/ 205 w 228"/>
              <a:gd name="T43" fmla="*/ 175 h 196"/>
              <a:gd name="T44" fmla="*/ 210 w 228"/>
              <a:gd name="T45" fmla="*/ 180 h 196"/>
              <a:gd name="T46" fmla="*/ 223 w 228"/>
              <a:gd name="T47" fmla="*/ 180 h 196"/>
              <a:gd name="T48" fmla="*/ 228 w 228"/>
              <a:gd name="T49" fmla="*/ 175 h 196"/>
              <a:gd name="T50" fmla="*/ 228 w 228"/>
              <a:gd name="T51" fmla="*/ 5 h 196"/>
              <a:gd name="T52" fmla="*/ 223 w 228"/>
              <a:gd name="T53" fmla="*/ 0 h 196"/>
              <a:gd name="T54" fmla="*/ 117 w 228"/>
              <a:gd name="T55" fmla="*/ 177 h 196"/>
              <a:gd name="T56" fmla="*/ 89 w 228"/>
              <a:gd name="T57" fmla="*/ 150 h 196"/>
              <a:gd name="T58" fmla="*/ 143 w 228"/>
              <a:gd name="T59" fmla="*/ 159 h 196"/>
              <a:gd name="T60" fmla="*/ 117 w 228"/>
              <a:gd name="T61" fmla="*/ 177 h 196"/>
              <a:gd name="T62" fmla="*/ 199 w 228"/>
              <a:gd name="T63" fmla="*/ 53 h 196"/>
              <a:gd name="T64" fmla="*/ 31 w 228"/>
              <a:gd name="T65" fmla="*/ 76 h 196"/>
              <a:gd name="T66" fmla="*/ 30 w 228"/>
              <a:gd name="T67" fmla="*/ 76 h 196"/>
              <a:gd name="T68" fmla="*/ 23 w 228"/>
              <a:gd name="T69" fmla="*/ 70 h 196"/>
              <a:gd name="T70" fmla="*/ 29 w 228"/>
              <a:gd name="T71" fmla="*/ 62 h 196"/>
              <a:gd name="T72" fmla="*/ 197 w 228"/>
              <a:gd name="T73" fmla="*/ 39 h 196"/>
              <a:gd name="T74" fmla="*/ 205 w 228"/>
              <a:gd name="T75" fmla="*/ 45 h 196"/>
              <a:gd name="T76" fmla="*/ 199 w 228"/>
              <a:gd name="T77" fmla="*/ 53 h 1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28" h="196">
                <a:moveTo>
                  <a:pt x="223" y="0"/>
                </a:moveTo>
                <a:cubicBezTo>
                  <a:pt x="210" y="0"/>
                  <a:pt x="210" y="0"/>
                  <a:pt x="210" y="0"/>
                </a:cubicBezTo>
                <a:cubicBezTo>
                  <a:pt x="207" y="0"/>
                  <a:pt x="205" y="2"/>
                  <a:pt x="205" y="5"/>
                </a:cubicBezTo>
                <a:cubicBezTo>
                  <a:pt x="205" y="10"/>
                  <a:pt x="205" y="10"/>
                  <a:pt x="205" y="10"/>
                </a:cubicBezTo>
                <a:cubicBezTo>
                  <a:pt x="20" y="42"/>
                  <a:pt x="20" y="42"/>
                  <a:pt x="20" y="42"/>
                </a:cubicBezTo>
                <a:cubicBezTo>
                  <a:pt x="20" y="40"/>
                  <a:pt x="20" y="40"/>
                  <a:pt x="20" y="40"/>
                </a:cubicBezTo>
                <a:cubicBezTo>
                  <a:pt x="20" y="37"/>
                  <a:pt x="18" y="35"/>
                  <a:pt x="15" y="35"/>
                </a:cubicBezTo>
                <a:cubicBezTo>
                  <a:pt x="5" y="35"/>
                  <a:pt x="5" y="35"/>
                  <a:pt x="5" y="35"/>
                </a:cubicBezTo>
                <a:cubicBezTo>
                  <a:pt x="2" y="35"/>
                  <a:pt x="0" y="37"/>
                  <a:pt x="0" y="40"/>
                </a:cubicBezTo>
                <a:cubicBezTo>
                  <a:pt x="0" y="45"/>
                  <a:pt x="0" y="45"/>
                  <a:pt x="0" y="45"/>
                </a:cubicBezTo>
                <a:cubicBezTo>
                  <a:pt x="0" y="135"/>
                  <a:pt x="0" y="135"/>
                  <a:pt x="0" y="135"/>
                </a:cubicBezTo>
                <a:cubicBezTo>
                  <a:pt x="0" y="140"/>
                  <a:pt x="0" y="140"/>
                  <a:pt x="0" y="140"/>
                </a:cubicBezTo>
                <a:cubicBezTo>
                  <a:pt x="0" y="143"/>
                  <a:pt x="2" y="145"/>
                  <a:pt x="5" y="145"/>
                </a:cubicBezTo>
                <a:cubicBezTo>
                  <a:pt x="15" y="145"/>
                  <a:pt x="15" y="145"/>
                  <a:pt x="15" y="145"/>
                </a:cubicBezTo>
                <a:cubicBezTo>
                  <a:pt x="18" y="145"/>
                  <a:pt x="20" y="143"/>
                  <a:pt x="20" y="140"/>
                </a:cubicBezTo>
                <a:cubicBezTo>
                  <a:pt x="20" y="138"/>
                  <a:pt x="20" y="138"/>
                  <a:pt x="20" y="138"/>
                </a:cubicBezTo>
                <a:cubicBezTo>
                  <a:pt x="70" y="147"/>
                  <a:pt x="70" y="147"/>
                  <a:pt x="70" y="147"/>
                </a:cubicBezTo>
                <a:cubicBezTo>
                  <a:pt x="70" y="147"/>
                  <a:pt x="70" y="148"/>
                  <a:pt x="70" y="148"/>
                </a:cubicBezTo>
                <a:cubicBezTo>
                  <a:pt x="70" y="175"/>
                  <a:pt x="91" y="196"/>
                  <a:pt x="117" y="196"/>
                </a:cubicBezTo>
                <a:cubicBezTo>
                  <a:pt x="138" y="196"/>
                  <a:pt x="156" y="182"/>
                  <a:pt x="162" y="162"/>
                </a:cubicBezTo>
                <a:cubicBezTo>
                  <a:pt x="205" y="170"/>
                  <a:pt x="205" y="170"/>
                  <a:pt x="205" y="170"/>
                </a:cubicBezTo>
                <a:cubicBezTo>
                  <a:pt x="205" y="175"/>
                  <a:pt x="205" y="175"/>
                  <a:pt x="205" y="175"/>
                </a:cubicBezTo>
                <a:cubicBezTo>
                  <a:pt x="205" y="178"/>
                  <a:pt x="207" y="180"/>
                  <a:pt x="210" y="180"/>
                </a:cubicBezTo>
                <a:cubicBezTo>
                  <a:pt x="223" y="180"/>
                  <a:pt x="223" y="180"/>
                  <a:pt x="223" y="180"/>
                </a:cubicBezTo>
                <a:cubicBezTo>
                  <a:pt x="226" y="180"/>
                  <a:pt x="228" y="178"/>
                  <a:pt x="228" y="175"/>
                </a:cubicBezTo>
                <a:cubicBezTo>
                  <a:pt x="228" y="5"/>
                  <a:pt x="228" y="5"/>
                  <a:pt x="228" y="5"/>
                </a:cubicBezTo>
                <a:cubicBezTo>
                  <a:pt x="228" y="2"/>
                  <a:pt x="226" y="0"/>
                  <a:pt x="223" y="0"/>
                </a:cubicBezTo>
                <a:moveTo>
                  <a:pt x="117" y="177"/>
                </a:moveTo>
                <a:cubicBezTo>
                  <a:pt x="102" y="177"/>
                  <a:pt x="90" y="165"/>
                  <a:pt x="89" y="150"/>
                </a:cubicBezTo>
                <a:cubicBezTo>
                  <a:pt x="143" y="159"/>
                  <a:pt x="143" y="159"/>
                  <a:pt x="143" y="159"/>
                </a:cubicBezTo>
                <a:cubicBezTo>
                  <a:pt x="139" y="170"/>
                  <a:pt x="129" y="177"/>
                  <a:pt x="117" y="177"/>
                </a:cubicBezTo>
                <a:moveTo>
                  <a:pt x="199" y="53"/>
                </a:moveTo>
                <a:cubicBezTo>
                  <a:pt x="31" y="76"/>
                  <a:pt x="31" y="76"/>
                  <a:pt x="31" y="76"/>
                </a:cubicBezTo>
                <a:cubicBezTo>
                  <a:pt x="30" y="76"/>
                  <a:pt x="30" y="76"/>
                  <a:pt x="30" y="76"/>
                </a:cubicBezTo>
                <a:cubicBezTo>
                  <a:pt x="26" y="76"/>
                  <a:pt x="23" y="73"/>
                  <a:pt x="23" y="70"/>
                </a:cubicBezTo>
                <a:cubicBezTo>
                  <a:pt x="22" y="66"/>
                  <a:pt x="25" y="62"/>
                  <a:pt x="29" y="62"/>
                </a:cubicBezTo>
                <a:cubicBezTo>
                  <a:pt x="197" y="39"/>
                  <a:pt x="197" y="39"/>
                  <a:pt x="197" y="39"/>
                </a:cubicBezTo>
                <a:cubicBezTo>
                  <a:pt x="201" y="38"/>
                  <a:pt x="204" y="41"/>
                  <a:pt x="205" y="45"/>
                </a:cubicBezTo>
                <a:cubicBezTo>
                  <a:pt x="205" y="49"/>
                  <a:pt x="203" y="52"/>
                  <a:pt x="199" y="53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GB" sz="1050">
              <a:solidFill>
                <a:schemeClr val="bg1"/>
              </a:solidFill>
            </a:endParaRPr>
          </a:p>
        </p:txBody>
      </p:sp>
      <p:sp>
        <p:nvSpPr>
          <p:cNvPr id="33" name="Oval 32"/>
          <p:cNvSpPr/>
          <p:nvPr/>
        </p:nvSpPr>
        <p:spPr>
          <a:xfrm>
            <a:off x="1844061" y="2216683"/>
            <a:ext cx="1123570" cy="112357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>
              <a:solidFill>
                <a:schemeClr val="bg1"/>
              </a:solidFill>
            </a:endParaRPr>
          </a:p>
        </p:txBody>
      </p:sp>
      <p:sp>
        <p:nvSpPr>
          <p:cNvPr id="34" name="Freeform 24"/>
          <p:cNvSpPr>
            <a:spLocks noEditPoints="1"/>
          </p:cNvSpPr>
          <p:nvPr/>
        </p:nvSpPr>
        <p:spPr bwMode="auto">
          <a:xfrm>
            <a:off x="2111923" y="2446207"/>
            <a:ext cx="587847" cy="664522"/>
          </a:xfrm>
          <a:custGeom>
            <a:avLst/>
            <a:gdLst>
              <a:gd name="T0" fmla="*/ 62 w 240"/>
              <a:gd name="T1" fmla="*/ 49 h 272"/>
              <a:gd name="T2" fmla="*/ 35 w 240"/>
              <a:gd name="T3" fmla="*/ 35 h 272"/>
              <a:gd name="T4" fmla="*/ 49 w 240"/>
              <a:gd name="T5" fmla="*/ 62 h 272"/>
              <a:gd name="T6" fmla="*/ 62 w 240"/>
              <a:gd name="T7" fmla="*/ 62 h 272"/>
              <a:gd name="T8" fmla="*/ 9 w 240"/>
              <a:gd name="T9" fmla="*/ 111 h 272"/>
              <a:gd name="T10" fmla="*/ 9 w 240"/>
              <a:gd name="T11" fmla="*/ 130 h 272"/>
              <a:gd name="T12" fmla="*/ 38 w 240"/>
              <a:gd name="T13" fmla="*/ 120 h 272"/>
              <a:gd name="T14" fmla="*/ 120 w 240"/>
              <a:gd name="T15" fmla="*/ 38 h 272"/>
              <a:gd name="T16" fmla="*/ 129 w 240"/>
              <a:gd name="T17" fmla="*/ 10 h 272"/>
              <a:gd name="T18" fmla="*/ 111 w 240"/>
              <a:gd name="T19" fmla="*/ 10 h 272"/>
              <a:gd name="T20" fmla="*/ 120 w 240"/>
              <a:gd name="T21" fmla="*/ 38 h 272"/>
              <a:gd name="T22" fmla="*/ 107 w 240"/>
              <a:gd name="T23" fmla="*/ 272 h 272"/>
              <a:gd name="T24" fmla="*/ 153 w 240"/>
              <a:gd name="T25" fmla="*/ 253 h 272"/>
              <a:gd name="T26" fmla="*/ 87 w 240"/>
              <a:gd name="T27" fmla="*/ 244 h 272"/>
              <a:gd name="T28" fmla="*/ 205 w 240"/>
              <a:gd name="T29" fmla="*/ 35 h 272"/>
              <a:gd name="T30" fmla="*/ 178 w 240"/>
              <a:gd name="T31" fmla="*/ 49 h 272"/>
              <a:gd name="T32" fmla="*/ 185 w 240"/>
              <a:gd name="T33" fmla="*/ 65 h 272"/>
              <a:gd name="T34" fmla="*/ 205 w 240"/>
              <a:gd name="T35" fmla="*/ 49 h 272"/>
              <a:gd name="T36" fmla="*/ 120 w 240"/>
              <a:gd name="T37" fmla="*/ 49 h 272"/>
              <a:gd name="T38" fmla="*/ 61 w 240"/>
              <a:gd name="T39" fmla="*/ 156 h 272"/>
              <a:gd name="T40" fmla="*/ 78 w 240"/>
              <a:gd name="T41" fmla="*/ 186 h 272"/>
              <a:gd name="T42" fmla="*/ 75 w 240"/>
              <a:gd name="T43" fmla="*/ 199 h 272"/>
              <a:gd name="T44" fmla="*/ 69 w 240"/>
              <a:gd name="T45" fmla="*/ 229 h 272"/>
              <a:gd name="T46" fmla="*/ 166 w 240"/>
              <a:gd name="T47" fmla="*/ 235 h 272"/>
              <a:gd name="T48" fmla="*/ 171 w 240"/>
              <a:gd name="T49" fmla="*/ 204 h 272"/>
              <a:gd name="T50" fmla="*/ 162 w 240"/>
              <a:gd name="T51" fmla="*/ 199 h 272"/>
              <a:gd name="T52" fmla="*/ 178 w 240"/>
              <a:gd name="T53" fmla="*/ 158 h 272"/>
              <a:gd name="T54" fmla="*/ 120 w 240"/>
              <a:gd name="T55" fmla="*/ 49 h 272"/>
              <a:gd name="T56" fmla="*/ 117 w 240"/>
              <a:gd name="T57" fmla="*/ 136 h 272"/>
              <a:gd name="T58" fmla="*/ 120 w 240"/>
              <a:gd name="T59" fmla="*/ 170 h 272"/>
              <a:gd name="T60" fmla="*/ 143 w 240"/>
              <a:gd name="T61" fmla="*/ 186 h 272"/>
              <a:gd name="T62" fmla="*/ 127 w 240"/>
              <a:gd name="T63" fmla="*/ 199 h 272"/>
              <a:gd name="T64" fmla="*/ 141 w 240"/>
              <a:gd name="T65" fmla="*/ 136 h 272"/>
              <a:gd name="T66" fmla="*/ 141 w 240"/>
              <a:gd name="T67" fmla="*/ 107 h 272"/>
              <a:gd name="T68" fmla="*/ 125 w 240"/>
              <a:gd name="T69" fmla="*/ 127 h 272"/>
              <a:gd name="T70" fmla="*/ 111 w 240"/>
              <a:gd name="T71" fmla="*/ 111 h 272"/>
              <a:gd name="T72" fmla="*/ 85 w 240"/>
              <a:gd name="T73" fmla="*/ 122 h 272"/>
              <a:gd name="T74" fmla="*/ 107 w 240"/>
              <a:gd name="T75" fmla="*/ 136 h 272"/>
              <a:gd name="T76" fmla="*/ 97 w 240"/>
              <a:gd name="T77" fmla="*/ 199 h 272"/>
              <a:gd name="T78" fmla="*/ 78 w 240"/>
              <a:gd name="T79" fmla="*/ 147 h 272"/>
              <a:gd name="T80" fmla="*/ 77 w 240"/>
              <a:gd name="T81" fmla="*/ 146 h 272"/>
              <a:gd name="T82" fmla="*/ 120 w 240"/>
              <a:gd name="T83" fmla="*/ 68 h 272"/>
              <a:gd name="T84" fmla="*/ 162 w 240"/>
              <a:gd name="T85" fmla="*/ 147 h 272"/>
              <a:gd name="T86" fmla="*/ 138 w 240"/>
              <a:gd name="T87" fmla="*/ 117 h 272"/>
              <a:gd name="T88" fmla="*/ 147 w 240"/>
              <a:gd name="T89" fmla="*/ 122 h 272"/>
              <a:gd name="T90" fmla="*/ 135 w 240"/>
              <a:gd name="T91" fmla="*/ 127 h 272"/>
              <a:gd name="T92" fmla="*/ 100 w 240"/>
              <a:gd name="T93" fmla="*/ 127 h 272"/>
              <a:gd name="T94" fmla="*/ 100 w 240"/>
              <a:gd name="T95" fmla="*/ 116 h 272"/>
              <a:gd name="T96" fmla="*/ 107 w 240"/>
              <a:gd name="T97" fmla="*/ 127 h 272"/>
              <a:gd name="T98" fmla="*/ 212 w 240"/>
              <a:gd name="T99" fmla="*/ 111 h 272"/>
              <a:gd name="T100" fmla="*/ 212 w 240"/>
              <a:gd name="T101" fmla="*/ 130 h 272"/>
              <a:gd name="T102" fmla="*/ 240 w 240"/>
              <a:gd name="T103" fmla="*/ 120 h 2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40" h="272">
                <a:moveTo>
                  <a:pt x="62" y="62"/>
                </a:moveTo>
                <a:cubicBezTo>
                  <a:pt x="66" y="58"/>
                  <a:pt x="66" y="52"/>
                  <a:pt x="62" y="49"/>
                </a:cubicBezTo>
                <a:cubicBezTo>
                  <a:pt x="49" y="35"/>
                  <a:pt x="49" y="35"/>
                  <a:pt x="49" y="35"/>
                </a:cubicBezTo>
                <a:cubicBezTo>
                  <a:pt x="45" y="32"/>
                  <a:pt x="39" y="32"/>
                  <a:pt x="35" y="35"/>
                </a:cubicBezTo>
                <a:cubicBezTo>
                  <a:pt x="32" y="39"/>
                  <a:pt x="32" y="45"/>
                  <a:pt x="35" y="49"/>
                </a:cubicBezTo>
                <a:cubicBezTo>
                  <a:pt x="49" y="62"/>
                  <a:pt x="49" y="62"/>
                  <a:pt x="49" y="62"/>
                </a:cubicBezTo>
                <a:cubicBezTo>
                  <a:pt x="50" y="64"/>
                  <a:pt x="53" y="65"/>
                  <a:pt x="55" y="65"/>
                </a:cubicBezTo>
                <a:cubicBezTo>
                  <a:pt x="58" y="65"/>
                  <a:pt x="60" y="64"/>
                  <a:pt x="62" y="62"/>
                </a:cubicBezTo>
                <a:moveTo>
                  <a:pt x="28" y="111"/>
                </a:moveTo>
                <a:cubicBezTo>
                  <a:pt x="9" y="111"/>
                  <a:pt x="9" y="111"/>
                  <a:pt x="9" y="111"/>
                </a:cubicBezTo>
                <a:cubicBezTo>
                  <a:pt x="4" y="111"/>
                  <a:pt x="0" y="115"/>
                  <a:pt x="0" y="120"/>
                </a:cubicBezTo>
                <a:cubicBezTo>
                  <a:pt x="0" y="125"/>
                  <a:pt x="4" y="130"/>
                  <a:pt x="9" y="130"/>
                </a:cubicBezTo>
                <a:cubicBezTo>
                  <a:pt x="28" y="130"/>
                  <a:pt x="28" y="130"/>
                  <a:pt x="28" y="130"/>
                </a:cubicBezTo>
                <a:cubicBezTo>
                  <a:pt x="34" y="130"/>
                  <a:pt x="38" y="125"/>
                  <a:pt x="38" y="120"/>
                </a:cubicBezTo>
                <a:cubicBezTo>
                  <a:pt x="38" y="115"/>
                  <a:pt x="34" y="111"/>
                  <a:pt x="28" y="111"/>
                </a:cubicBezTo>
                <a:moveTo>
                  <a:pt x="120" y="38"/>
                </a:moveTo>
                <a:cubicBezTo>
                  <a:pt x="125" y="38"/>
                  <a:pt x="129" y="34"/>
                  <a:pt x="129" y="29"/>
                </a:cubicBezTo>
                <a:cubicBezTo>
                  <a:pt x="129" y="10"/>
                  <a:pt x="129" y="10"/>
                  <a:pt x="129" y="10"/>
                </a:cubicBezTo>
                <a:cubicBezTo>
                  <a:pt x="129" y="4"/>
                  <a:pt x="125" y="0"/>
                  <a:pt x="120" y="0"/>
                </a:cubicBezTo>
                <a:cubicBezTo>
                  <a:pt x="115" y="0"/>
                  <a:pt x="111" y="4"/>
                  <a:pt x="111" y="10"/>
                </a:cubicBezTo>
                <a:cubicBezTo>
                  <a:pt x="111" y="29"/>
                  <a:pt x="111" y="29"/>
                  <a:pt x="111" y="29"/>
                </a:cubicBezTo>
                <a:cubicBezTo>
                  <a:pt x="111" y="34"/>
                  <a:pt x="115" y="38"/>
                  <a:pt x="120" y="38"/>
                </a:cubicBezTo>
                <a:moveTo>
                  <a:pt x="87" y="253"/>
                </a:moveTo>
                <a:cubicBezTo>
                  <a:pt x="87" y="264"/>
                  <a:pt x="96" y="272"/>
                  <a:pt x="107" y="272"/>
                </a:cubicBezTo>
                <a:cubicBezTo>
                  <a:pt x="133" y="272"/>
                  <a:pt x="133" y="272"/>
                  <a:pt x="133" y="272"/>
                </a:cubicBezTo>
                <a:cubicBezTo>
                  <a:pt x="144" y="272"/>
                  <a:pt x="153" y="264"/>
                  <a:pt x="153" y="253"/>
                </a:cubicBezTo>
                <a:cubicBezTo>
                  <a:pt x="153" y="244"/>
                  <a:pt x="153" y="244"/>
                  <a:pt x="153" y="244"/>
                </a:cubicBezTo>
                <a:cubicBezTo>
                  <a:pt x="87" y="244"/>
                  <a:pt x="87" y="244"/>
                  <a:pt x="87" y="244"/>
                </a:cubicBezTo>
                <a:cubicBezTo>
                  <a:pt x="87" y="253"/>
                  <a:pt x="87" y="253"/>
                  <a:pt x="87" y="253"/>
                </a:cubicBezTo>
                <a:close/>
                <a:moveTo>
                  <a:pt x="205" y="35"/>
                </a:moveTo>
                <a:cubicBezTo>
                  <a:pt x="201" y="32"/>
                  <a:pt x="195" y="32"/>
                  <a:pt x="192" y="35"/>
                </a:cubicBezTo>
                <a:cubicBezTo>
                  <a:pt x="178" y="49"/>
                  <a:pt x="178" y="49"/>
                  <a:pt x="178" y="49"/>
                </a:cubicBezTo>
                <a:cubicBezTo>
                  <a:pt x="174" y="52"/>
                  <a:pt x="174" y="58"/>
                  <a:pt x="178" y="62"/>
                </a:cubicBezTo>
                <a:cubicBezTo>
                  <a:pt x="180" y="64"/>
                  <a:pt x="182" y="65"/>
                  <a:pt x="185" y="65"/>
                </a:cubicBezTo>
                <a:cubicBezTo>
                  <a:pt x="187" y="65"/>
                  <a:pt x="190" y="64"/>
                  <a:pt x="192" y="62"/>
                </a:cubicBezTo>
                <a:cubicBezTo>
                  <a:pt x="205" y="49"/>
                  <a:pt x="205" y="49"/>
                  <a:pt x="205" y="49"/>
                </a:cubicBezTo>
                <a:cubicBezTo>
                  <a:pt x="209" y="45"/>
                  <a:pt x="209" y="39"/>
                  <a:pt x="205" y="35"/>
                </a:cubicBezTo>
                <a:moveTo>
                  <a:pt x="120" y="49"/>
                </a:moveTo>
                <a:cubicBezTo>
                  <a:pt x="81" y="49"/>
                  <a:pt x="50" y="80"/>
                  <a:pt x="50" y="118"/>
                </a:cubicBezTo>
                <a:cubicBezTo>
                  <a:pt x="50" y="132"/>
                  <a:pt x="54" y="145"/>
                  <a:pt x="61" y="156"/>
                </a:cubicBezTo>
                <a:cubicBezTo>
                  <a:pt x="62" y="157"/>
                  <a:pt x="62" y="158"/>
                  <a:pt x="62" y="158"/>
                </a:cubicBezTo>
                <a:cubicBezTo>
                  <a:pt x="75" y="176"/>
                  <a:pt x="78" y="182"/>
                  <a:pt x="78" y="186"/>
                </a:cubicBezTo>
                <a:cubicBezTo>
                  <a:pt x="78" y="199"/>
                  <a:pt x="78" y="199"/>
                  <a:pt x="78" y="199"/>
                </a:cubicBezTo>
                <a:cubicBezTo>
                  <a:pt x="75" y="199"/>
                  <a:pt x="75" y="199"/>
                  <a:pt x="75" y="199"/>
                </a:cubicBezTo>
                <a:cubicBezTo>
                  <a:pt x="71" y="199"/>
                  <a:pt x="69" y="200"/>
                  <a:pt x="69" y="204"/>
                </a:cubicBezTo>
                <a:cubicBezTo>
                  <a:pt x="69" y="229"/>
                  <a:pt x="69" y="229"/>
                  <a:pt x="69" y="229"/>
                </a:cubicBezTo>
                <a:cubicBezTo>
                  <a:pt x="69" y="233"/>
                  <a:pt x="71" y="235"/>
                  <a:pt x="75" y="235"/>
                </a:cubicBezTo>
                <a:cubicBezTo>
                  <a:pt x="166" y="235"/>
                  <a:pt x="166" y="235"/>
                  <a:pt x="166" y="235"/>
                </a:cubicBezTo>
                <a:cubicBezTo>
                  <a:pt x="169" y="235"/>
                  <a:pt x="171" y="233"/>
                  <a:pt x="171" y="229"/>
                </a:cubicBezTo>
                <a:cubicBezTo>
                  <a:pt x="171" y="204"/>
                  <a:pt x="171" y="204"/>
                  <a:pt x="171" y="204"/>
                </a:cubicBezTo>
                <a:cubicBezTo>
                  <a:pt x="171" y="200"/>
                  <a:pt x="169" y="199"/>
                  <a:pt x="166" y="199"/>
                </a:cubicBezTo>
                <a:cubicBezTo>
                  <a:pt x="162" y="199"/>
                  <a:pt x="162" y="199"/>
                  <a:pt x="162" y="199"/>
                </a:cubicBezTo>
                <a:cubicBezTo>
                  <a:pt x="162" y="186"/>
                  <a:pt x="162" y="186"/>
                  <a:pt x="162" y="186"/>
                </a:cubicBezTo>
                <a:cubicBezTo>
                  <a:pt x="162" y="183"/>
                  <a:pt x="163" y="178"/>
                  <a:pt x="178" y="158"/>
                </a:cubicBezTo>
                <a:cubicBezTo>
                  <a:pt x="186" y="146"/>
                  <a:pt x="190" y="133"/>
                  <a:pt x="190" y="118"/>
                </a:cubicBezTo>
                <a:cubicBezTo>
                  <a:pt x="190" y="80"/>
                  <a:pt x="159" y="49"/>
                  <a:pt x="120" y="49"/>
                </a:cubicBezTo>
                <a:moveTo>
                  <a:pt x="120" y="170"/>
                </a:moveTo>
                <a:cubicBezTo>
                  <a:pt x="117" y="136"/>
                  <a:pt x="117" y="136"/>
                  <a:pt x="117" y="136"/>
                </a:cubicBezTo>
                <a:cubicBezTo>
                  <a:pt x="124" y="136"/>
                  <a:pt x="124" y="136"/>
                  <a:pt x="124" y="136"/>
                </a:cubicBezTo>
                <a:lnTo>
                  <a:pt x="120" y="170"/>
                </a:lnTo>
                <a:close/>
                <a:moveTo>
                  <a:pt x="162" y="147"/>
                </a:moveTo>
                <a:cubicBezTo>
                  <a:pt x="147" y="168"/>
                  <a:pt x="143" y="176"/>
                  <a:pt x="143" y="186"/>
                </a:cubicBezTo>
                <a:cubicBezTo>
                  <a:pt x="143" y="199"/>
                  <a:pt x="143" y="199"/>
                  <a:pt x="143" y="199"/>
                </a:cubicBezTo>
                <a:cubicBezTo>
                  <a:pt x="127" y="199"/>
                  <a:pt x="127" y="199"/>
                  <a:pt x="127" y="199"/>
                </a:cubicBezTo>
                <a:cubicBezTo>
                  <a:pt x="134" y="136"/>
                  <a:pt x="134" y="136"/>
                  <a:pt x="134" y="136"/>
                </a:cubicBezTo>
                <a:cubicBezTo>
                  <a:pt x="141" y="136"/>
                  <a:pt x="141" y="136"/>
                  <a:pt x="141" y="136"/>
                </a:cubicBezTo>
                <a:cubicBezTo>
                  <a:pt x="149" y="136"/>
                  <a:pt x="156" y="130"/>
                  <a:pt x="156" y="122"/>
                </a:cubicBezTo>
                <a:cubicBezTo>
                  <a:pt x="156" y="113"/>
                  <a:pt x="149" y="107"/>
                  <a:pt x="141" y="107"/>
                </a:cubicBezTo>
                <a:cubicBezTo>
                  <a:pt x="137" y="107"/>
                  <a:pt x="134" y="108"/>
                  <a:pt x="131" y="111"/>
                </a:cubicBezTo>
                <a:cubicBezTo>
                  <a:pt x="127" y="115"/>
                  <a:pt x="125" y="122"/>
                  <a:pt x="125" y="127"/>
                </a:cubicBezTo>
                <a:cubicBezTo>
                  <a:pt x="116" y="127"/>
                  <a:pt x="116" y="127"/>
                  <a:pt x="116" y="127"/>
                </a:cubicBezTo>
                <a:cubicBezTo>
                  <a:pt x="116" y="122"/>
                  <a:pt x="115" y="116"/>
                  <a:pt x="111" y="111"/>
                </a:cubicBezTo>
                <a:cubicBezTo>
                  <a:pt x="108" y="108"/>
                  <a:pt x="104" y="107"/>
                  <a:pt x="100" y="107"/>
                </a:cubicBezTo>
                <a:cubicBezTo>
                  <a:pt x="92" y="107"/>
                  <a:pt x="85" y="113"/>
                  <a:pt x="85" y="122"/>
                </a:cubicBezTo>
                <a:cubicBezTo>
                  <a:pt x="85" y="130"/>
                  <a:pt x="92" y="136"/>
                  <a:pt x="100" y="136"/>
                </a:cubicBezTo>
                <a:cubicBezTo>
                  <a:pt x="107" y="136"/>
                  <a:pt x="107" y="136"/>
                  <a:pt x="107" y="136"/>
                </a:cubicBezTo>
                <a:cubicBezTo>
                  <a:pt x="114" y="199"/>
                  <a:pt x="114" y="199"/>
                  <a:pt x="114" y="199"/>
                </a:cubicBezTo>
                <a:cubicBezTo>
                  <a:pt x="97" y="199"/>
                  <a:pt x="97" y="199"/>
                  <a:pt x="97" y="199"/>
                </a:cubicBezTo>
                <a:cubicBezTo>
                  <a:pt x="97" y="186"/>
                  <a:pt x="97" y="186"/>
                  <a:pt x="97" y="186"/>
                </a:cubicBezTo>
                <a:cubicBezTo>
                  <a:pt x="97" y="177"/>
                  <a:pt x="93" y="168"/>
                  <a:pt x="78" y="147"/>
                </a:cubicBezTo>
                <a:cubicBezTo>
                  <a:pt x="78" y="147"/>
                  <a:pt x="78" y="147"/>
                  <a:pt x="78" y="147"/>
                </a:cubicBezTo>
                <a:cubicBezTo>
                  <a:pt x="77" y="146"/>
                  <a:pt x="77" y="146"/>
                  <a:pt x="77" y="146"/>
                </a:cubicBezTo>
                <a:cubicBezTo>
                  <a:pt x="71" y="138"/>
                  <a:pt x="68" y="128"/>
                  <a:pt x="68" y="118"/>
                </a:cubicBezTo>
                <a:cubicBezTo>
                  <a:pt x="68" y="91"/>
                  <a:pt x="92" y="68"/>
                  <a:pt x="120" y="68"/>
                </a:cubicBezTo>
                <a:cubicBezTo>
                  <a:pt x="148" y="68"/>
                  <a:pt x="172" y="91"/>
                  <a:pt x="172" y="118"/>
                </a:cubicBezTo>
                <a:cubicBezTo>
                  <a:pt x="172" y="129"/>
                  <a:pt x="168" y="139"/>
                  <a:pt x="162" y="147"/>
                </a:cubicBezTo>
                <a:moveTo>
                  <a:pt x="135" y="127"/>
                </a:moveTo>
                <a:cubicBezTo>
                  <a:pt x="135" y="124"/>
                  <a:pt x="136" y="119"/>
                  <a:pt x="138" y="117"/>
                </a:cubicBezTo>
                <a:cubicBezTo>
                  <a:pt x="139" y="116"/>
                  <a:pt x="140" y="116"/>
                  <a:pt x="141" y="116"/>
                </a:cubicBezTo>
                <a:cubicBezTo>
                  <a:pt x="144" y="116"/>
                  <a:pt x="147" y="119"/>
                  <a:pt x="147" y="122"/>
                </a:cubicBezTo>
                <a:cubicBezTo>
                  <a:pt x="147" y="125"/>
                  <a:pt x="144" y="127"/>
                  <a:pt x="141" y="127"/>
                </a:cubicBezTo>
                <a:cubicBezTo>
                  <a:pt x="135" y="127"/>
                  <a:pt x="135" y="127"/>
                  <a:pt x="135" y="127"/>
                </a:cubicBezTo>
                <a:close/>
                <a:moveTo>
                  <a:pt x="107" y="127"/>
                </a:moveTo>
                <a:cubicBezTo>
                  <a:pt x="100" y="127"/>
                  <a:pt x="100" y="127"/>
                  <a:pt x="100" y="127"/>
                </a:cubicBezTo>
                <a:cubicBezTo>
                  <a:pt x="97" y="127"/>
                  <a:pt x="94" y="125"/>
                  <a:pt x="94" y="122"/>
                </a:cubicBezTo>
                <a:cubicBezTo>
                  <a:pt x="94" y="119"/>
                  <a:pt x="97" y="116"/>
                  <a:pt x="100" y="116"/>
                </a:cubicBezTo>
                <a:cubicBezTo>
                  <a:pt x="102" y="116"/>
                  <a:pt x="103" y="117"/>
                  <a:pt x="104" y="118"/>
                </a:cubicBezTo>
                <a:cubicBezTo>
                  <a:pt x="106" y="120"/>
                  <a:pt x="107" y="124"/>
                  <a:pt x="107" y="127"/>
                </a:cubicBezTo>
                <a:moveTo>
                  <a:pt x="231" y="111"/>
                </a:moveTo>
                <a:cubicBezTo>
                  <a:pt x="212" y="111"/>
                  <a:pt x="212" y="111"/>
                  <a:pt x="212" y="111"/>
                </a:cubicBezTo>
                <a:cubicBezTo>
                  <a:pt x="206" y="111"/>
                  <a:pt x="202" y="115"/>
                  <a:pt x="202" y="120"/>
                </a:cubicBezTo>
                <a:cubicBezTo>
                  <a:pt x="202" y="125"/>
                  <a:pt x="206" y="130"/>
                  <a:pt x="212" y="130"/>
                </a:cubicBezTo>
                <a:cubicBezTo>
                  <a:pt x="231" y="130"/>
                  <a:pt x="231" y="130"/>
                  <a:pt x="231" y="130"/>
                </a:cubicBezTo>
                <a:cubicBezTo>
                  <a:pt x="236" y="130"/>
                  <a:pt x="240" y="125"/>
                  <a:pt x="240" y="120"/>
                </a:cubicBezTo>
                <a:cubicBezTo>
                  <a:pt x="240" y="115"/>
                  <a:pt x="236" y="111"/>
                  <a:pt x="231" y="111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GB" sz="1050">
              <a:solidFill>
                <a:schemeClr val="bg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524034" y="3554982"/>
            <a:ext cx="176362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  <a:latin typeface="Lato" panose="020F0502020204030203" pitchFamily="34" charset="0"/>
              </a:rPr>
              <a:t>BRAND STRATEGY</a:t>
            </a:r>
            <a:endParaRPr lang="en-GB" sz="1400" b="1" dirty="0">
              <a:solidFill>
                <a:schemeClr val="bg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4256379" y="3539273"/>
            <a:ext cx="130189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  <a:latin typeface="Lato" panose="020F0502020204030203" pitchFamily="34" charset="0"/>
              </a:rPr>
              <a:t>PROMOTION</a:t>
            </a:r>
            <a:endParaRPr lang="en-GB" sz="1400" b="1" dirty="0">
              <a:solidFill>
                <a:schemeClr val="bg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6062929" y="3535252"/>
            <a:ext cx="253306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  <a:latin typeface="Lato" panose="020F0502020204030203" pitchFamily="34" charset="0"/>
              </a:rPr>
              <a:t>WEB &amp; APP DEVELOPMENT</a:t>
            </a:r>
            <a:endParaRPr lang="en-GB" sz="1400" b="1" dirty="0">
              <a:solidFill>
                <a:schemeClr val="bg1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9008378" y="3540782"/>
            <a:ext cx="169309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  <a:latin typeface="Lato" panose="020F0502020204030203" pitchFamily="34" charset="0"/>
              </a:rPr>
              <a:t>IDENTITY DESIGN</a:t>
            </a:r>
            <a:endParaRPr lang="en-GB" sz="1400" b="1" dirty="0">
              <a:solidFill>
                <a:schemeClr val="bg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363804" y="4332900"/>
            <a:ext cx="4485654" cy="820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Lorem ipsum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dolor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sit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amet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,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consetetur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sadipscing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elitr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,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sed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diam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nonumy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eirmod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tempor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invidunt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ut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labore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et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dolore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magna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aliquyam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erat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,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sed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diam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voluptua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. At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vero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eos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et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accusam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.</a:t>
            </a:r>
          </a:p>
        </p:txBody>
      </p:sp>
      <p:sp>
        <p:nvSpPr>
          <p:cNvPr id="40" name="Freeform 77"/>
          <p:cNvSpPr>
            <a:spLocks/>
          </p:cNvSpPr>
          <p:nvPr/>
        </p:nvSpPr>
        <p:spPr bwMode="auto">
          <a:xfrm>
            <a:off x="938670" y="4405871"/>
            <a:ext cx="324127" cy="274609"/>
          </a:xfrm>
          <a:custGeom>
            <a:avLst/>
            <a:gdLst>
              <a:gd name="T0" fmla="*/ 179 w 188"/>
              <a:gd name="T1" fmla="*/ 10 h 159"/>
              <a:gd name="T2" fmla="*/ 145 w 188"/>
              <a:gd name="T3" fmla="*/ 10 h 159"/>
              <a:gd name="T4" fmla="*/ 65 w 188"/>
              <a:gd name="T5" fmla="*/ 90 h 159"/>
              <a:gd name="T6" fmla="*/ 43 w 188"/>
              <a:gd name="T7" fmla="*/ 69 h 159"/>
              <a:gd name="T8" fmla="*/ 9 w 188"/>
              <a:gd name="T9" fmla="*/ 69 h 159"/>
              <a:gd name="T10" fmla="*/ 9 w 188"/>
              <a:gd name="T11" fmla="*/ 103 h 159"/>
              <a:gd name="T12" fmla="*/ 65 w 188"/>
              <a:gd name="T13" fmla="*/ 159 h 159"/>
              <a:gd name="T14" fmla="*/ 179 w 188"/>
              <a:gd name="T15" fmla="*/ 44 h 159"/>
              <a:gd name="T16" fmla="*/ 179 w 188"/>
              <a:gd name="T17" fmla="*/ 10 h 1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8" h="159">
                <a:moveTo>
                  <a:pt x="179" y="10"/>
                </a:moveTo>
                <a:cubicBezTo>
                  <a:pt x="170" y="0"/>
                  <a:pt x="154" y="0"/>
                  <a:pt x="145" y="10"/>
                </a:cubicBezTo>
                <a:cubicBezTo>
                  <a:pt x="65" y="90"/>
                  <a:pt x="65" y="90"/>
                  <a:pt x="65" y="90"/>
                </a:cubicBezTo>
                <a:cubicBezTo>
                  <a:pt x="43" y="69"/>
                  <a:pt x="43" y="69"/>
                  <a:pt x="43" y="69"/>
                </a:cubicBezTo>
                <a:cubicBezTo>
                  <a:pt x="34" y="59"/>
                  <a:pt x="19" y="59"/>
                  <a:pt x="9" y="69"/>
                </a:cubicBezTo>
                <a:cubicBezTo>
                  <a:pt x="0" y="78"/>
                  <a:pt x="0" y="94"/>
                  <a:pt x="9" y="103"/>
                </a:cubicBezTo>
                <a:cubicBezTo>
                  <a:pt x="65" y="159"/>
                  <a:pt x="65" y="159"/>
                  <a:pt x="65" y="159"/>
                </a:cubicBezTo>
                <a:cubicBezTo>
                  <a:pt x="179" y="44"/>
                  <a:pt x="179" y="44"/>
                  <a:pt x="179" y="44"/>
                </a:cubicBezTo>
                <a:cubicBezTo>
                  <a:pt x="188" y="35"/>
                  <a:pt x="188" y="19"/>
                  <a:pt x="179" y="1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GB" sz="1050">
              <a:solidFill>
                <a:schemeClr val="bg1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363804" y="5294609"/>
            <a:ext cx="4485654" cy="820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Consetetur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sadipscing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elitr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,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sed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diam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nonumy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eirmod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tempor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invidunt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ut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labore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et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dolore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magna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aliquyam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erat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,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sed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diam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voluptua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. At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vero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eos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et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accusam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.</a:t>
            </a:r>
          </a:p>
        </p:txBody>
      </p:sp>
      <p:sp>
        <p:nvSpPr>
          <p:cNvPr id="42" name="Freeform 77"/>
          <p:cNvSpPr>
            <a:spLocks/>
          </p:cNvSpPr>
          <p:nvPr/>
        </p:nvSpPr>
        <p:spPr bwMode="auto">
          <a:xfrm>
            <a:off x="938670" y="5367580"/>
            <a:ext cx="324127" cy="274609"/>
          </a:xfrm>
          <a:custGeom>
            <a:avLst/>
            <a:gdLst>
              <a:gd name="T0" fmla="*/ 179 w 188"/>
              <a:gd name="T1" fmla="*/ 10 h 159"/>
              <a:gd name="T2" fmla="*/ 145 w 188"/>
              <a:gd name="T3" fmla="*/ 10 h 159"/>
              <a:gd name="T4" fmla="*/ 65 w 188"/>
              <a:gd name="T5" fmla="*/ 90 h 159"/>
              <a:gd name="T6" fmla="*/ 43 w 188"/>
              <a:gd name="T7" fmla="*/ 69 h 159"/>
              <a:gd name="T8" fmla="*/ 9 w 188"/>
              <a:gd name="T9" fmla="*/ 69 h 159"/>
              <a:gd name="T10" fmla="*/ 9 w 188"/>
              <a:gd name="T11" fmla="*/ 103 h 159"/>
              <a:gd name="T12" fmla="*/ 65 w 188"/>
              <a:gd name="T13" fmla="*/ 159 h 159"/>
              <a:gd name="T14" fmla="*/ 179 w 188"/>
              <a:gd name="T15" fmla="*/ 44 h 159"/>
              <a:gd name="T16" fmla="*/ 179 w 188"/>
              <a:gd name="T17" fmla="*/ 10 h 1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8" h="159">
                <a:moveTo>
                  <a:pt x="179" y="10"/>
                </a:moveTo>
                <a:cubicBezTo>
                  <a:pt x="170" y="0"/>
                  <a:pt x="154" y="0"/>
                  <a:pt x="145" y="10"/>
                </a:cubicBezTo>
                <a:cubicBezTo>
                  <a:pt x="65" y="90"/>
                  <a:pt x="65" y="90"/>
                  <a:pt x="65" y="90"/>
                </a:cubicBezTo>
                <a:cubicBezTo>
                  <a:pt x="43" y="69"/>
                  <a:pt x="43" y="69"/>
                  <a:pt x="43" y="69"/>
                </a:cubicBezTo>
                <a:cubicBezTo>
                  <a:pt x="34" y="59"/>
                  <a:pt x="19" y="59"/>
                  <a:pt x="9" y="69"/>
                </a:cubicBezTo>
                <a:cubicBezTo>
                  <a:pt x="0" y="78"/>
                  <a:pt x="0" y="94"/>
                  <a:pt x="9" y="103"/>
                </a:cubicBezTo>
                <a:cubicBezTo>
                  <a:pt x="65" y="159"/>
                  <a:pt x="65" y="159"/>
                  <a:pt x="65" y="159"/>
                </a:cubicBezTo>
                <a:cubicBezTo>
                  <a:pt x="179" y="44"/>
                  <a:pt x="179" y="44"/>
                  <a:pt x="179" y="44"/>
                </a:cubicBezTo>
                <a:cubicBezTo>
                  <a:pt x="188" y="35"/>
                  <a:pt x="188" y="19"/>
                  <a:pt x="179" y="1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GB" sz="1050">
              <a:solidFill>
                <a:schemeClr val="bg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767677" y="4332900"/>
            <a:ext cx="4485654" cy="820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Lorem ipsum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dolor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sit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amet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,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consetetur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sadipscing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elitr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,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sed</a:t>
            </a:r>
            <a:r>
              <a:rPr lang="id-ID" sz="1100" dirty="0">
                <a:solidFill>
                  <a:schemeClr val="bg1"/>
                </a:solidFill>
                <a:latin typeface="Lato" panose="020F0502020204030203" pitchFamily="34" charset="0"/>
              </a:rPr>
              <a:t>. 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At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vero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eos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et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accusam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. At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vero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eos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et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accusam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et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justo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duo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dolores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et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ea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rebum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. Stet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clita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kasd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gubergren</a:t>
            </a:r>
            <a:r>
              <a:rPr lang="id-ID" sz="1100" dirty="0">
                <a:solidFill>
                  <a:schemeClr val="bg1"/>
                </a:solidFill>
                <a:latin typeface="Lato" panose="020F0502020204030203" pitchFamily="34" charset="0"/>
              </a:rPr>
              <a:t>.</a:t>
            </a:r>
            <a:endParaRPr lang="en-GB" sz="1100" dirty="0">
              <a:solidFill>
                <a:schemeClr val="bg1"/>
              </a:solidFill>
              <a:latin typeface="Lato" panose="020F0502020204030203" pitchFamily="34" charset="0"/>
            </a:endParaRPr>
          </a:p>
        </p:txBody>
      </p:sp>
      <p:sp>
        <p:nvSpPr>
          <p:cNvPr id="44" name="Freeform 77"/>
          <p:cNvSpPr>
            <a:spLocks/>
          </p:cNvSpPr>
          <p:nvPr/>
        </p:nvSpPr>
        <p:spPr bwMode="auto">
          <a:xfrm>
            <a:off x="6342543" y="4405871"/>
            <a:ext cx="324127" cy="274609"/>
          </a:xfrm>
          <a:custGeom>
            <a:avLst/>
            <a:gdLst>
              <a:gd name="T0" fmla="*/ 179 w 188"/>
              <a:gd name="T1" fmla="*/ 10 h 159"/>
              <a:gd name="T2" fmla="*/ 145 w 188"/>
              <a:gd name="T3" fmla="*/ 10 h 159"/>
              <a:gd name="T4" fmla="*/ 65 w 188"/>
              <a:gd name="T5" fmla="*/ 90 h 159"/>
              <a:gd name="T6" fmla="*/ 43 w 188"/>
              <a:gd name="T7" fmla="*/ 69 h 159"/>
              <a:gd name="T8" fmla="*/ 9 w 188"/>
              <a:gd name="T9" fmla="*/ 69 h 159"/>
              <a:gd name="T10" fmla="*/ 9 w 188"/>
              <a:gd name="T11" fmla="*/ 103 h 159"/>
              <a:gd name="T12" fmla="*/ 65 w 188"/>
              <a:gd name="T13" fmla="*/ 159 h 159"/>
              <a:gd name="T14" fmla="*/ 179 w 188"/>
              <a:gd name="T15" fmla="*/ 44 h 159"/>
              <a:gd name="T16" fmla="*/ 179 w 188"/>
              <a:gd name="T17" fmla="*/ 10 h 1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8" h="159">
                <a:moveTo>
                  <a:pt x="179" y="10"/>
                </a:moveTo>
                <a:cubicBezTo>
                  <a:pt x="170" y="0"/>
                  <a:pt x="154" y="0"/>
                  <a:pt x="145" y="10"/>
                </a:cubicBezTo>
                <a:cubicBezTo>
                  <a:pt x="65" y="90"/>
                  <a:pt x="65" y="90"/>
                  <a:pt x="65" y="90"/>
                </a:cubicBezTo>
                <a:cubicBezTo>
                  <a:pt x="43" y="69"/>
                  <a:pt x="43" y="69"/>
                  <a:pt x="43" y="69"/>
                </a:cubicBezTo>
                <a:cubicBezTo>
                  <a:pt x="34" y="59"/>
                  <a:pt x="19" y="59"/>
                  <a:pt x="9" y="69"/>
                </a:cubicBezTo>
                <a:cubicBezTo>
                  <a:pt x="0" y="78"/>
                  <a:pt x="0" y="94"/>
                  <a:pt x="9" y="103"/>
                </a:cubicBezTo>
                <a:cubicBezTo>
                  <a:pt x="65" y="159"/>
                  <a:pt x="65" y="159"/>
                  <a:pt x="65" y="159"/>
                </a:cubicBezTo>
                <a:cubicBezTo>
                  <a:pt x="179" y="44"/>
                  <a:pt x="179" y="44"/>
                  <a:pt x="179" y="44"/>
                </a:cubicBezTo>
                <a:cubicBezTo>
                  <a:pt x="188" y="35"/>
                  <a:pt x="188" y="19"/>
                  <a:pt x="179" y="1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GB" sz="1050">
              <a:solidFill>
                <a:schemeClr val="bg1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767677" y="5294609"/>
            <a:ext cx="4485654" cy="820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dolore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magna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aliquyam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erat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,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sed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diam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voluptua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.</a:t>
            </a:r>
            <a:r>
              <a:rPr lang="id-ID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At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vero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eos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et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accusam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at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vero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eos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et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accusam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et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justo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duo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dolores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et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ea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rebum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. Stet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clita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kasd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gubergren</a:t>
            </a:r>
            <a:r>
              <a:rPr lang="id-ID" sz="1100" dirty="0">
                <a:solidFill>
                  <a:schemeClr val="bg1"/>
                </a:solidFill>
                <a:latin typeface="Lato" panose="020F0502020204030203" pitchFamily="34" charset="0"/>
              </a:rPr>
              <a:t>.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At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vero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eos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et.</a:t>
            </a:r>
          </a:p>
        </p:txBody>
      </p:sp>
      <p:sp>
        <p:nvSpPr>
          <p:cNvPr id="46" name="Freeform 77"/>
          <p:cNvSpPr>
            <a:spLocks/>
          </p:cNvSpPr>
          <p:nvPr/>
        </p:nvSpPr>
        <p:spPr bwMode="auto">
          <a:xfrm>
            <a:off x="6342543" y="5367580"/>
            <a:ext cx="324127" cy="274609"/>
          </a:xfrm>
          <a:custGeom>
            <a:avLst/>
            <a:gdLst>
              <a:gd name="T0" fmla="*/ 179 w 188"/>
              <a:gd name="T1" fmla="*/ 10 h 159"/>
              <a:gd name="T2" fmla="*/ 145 w 188"/>
              <a:gd name="T3" fmla="*/ 10 h 159"/>
              <a:gd name="T4" fmla="*/ 65 w 188"/>
              <a:gd name="T5" fmla="*/ 90 h 159"/>
              <a:gd name="T6" fmla="*/ 43 w 188"/>
              <a:gd name="T7" fmla="*/ 69 h 159"/>
              <a:gd name="T8" fmla="*/ 9 w 188"/>
              <a:gd name="T9" fmla="*/ 69 h 159"/>
              <a:gd name="T10" fmla="*/ 9 w 188"/>
              <a:gd name="T11" fmla="*/ 103 h 159"/>
              <a:gd name="T12" fmla="*/ 65 w 188"/>
              <a:gd name="T13" fmla="*/ 159 h 159"/>
              <a:gd name="T14" fmla="*/ 179 w 188"/>
              <a:gd name="T15" fmla="*/ 44 h 159"/>
              <a:gd name="T16" fmla="*/ 179 w 188"/>
              <a:gd name="T17" fmla="*/ 10 h 1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8" h="159">
                <a:moveTo>
                  <a:pt x="179" y="10"/>
                </a:moveTo>
                <a:cubicBezTo>
                  <a:pt x="170" y="0"/>
                  <a:pt x="154" y="0"/>
                  <a:pt x="145" y="10"/>
                </a:cubicBezTo>
                <a:cubicBezTo>
                  <a:pt x="65" y="90"/>
                  <a:pt x="65" y="90"/>
                  <a:pt x="65" y="90"/>
                </a:cubicBezTo>
                <a:cubicBezTo>
                  <a:pt x="43" y="69"/>
                  <a:pt x="43" y="69"/>
                  <a:pt x="43" y="69"/>
                </a:cubicBezTo>
                <a:cubicBezTo>
                  <a:pt x="34" y="59"/>
                  <a:pt x="19" y="59"/>
                  <a:pt x="9" y="69"/>
                </a:cubicBezTo>
                <a:cubicBezTo>
                  <a:pt x="0" y="78"/>
                  <a:pt x="0" y="94"/>
                  <a:pt x="9" y="103"/>
                </a:cubicBezTo>
                <a:cubicBezTo>
                  <a:pt x="65" y="159"/>
                  <a:pt x="65" y="159"/>
                  <a:pt x="65" y="159"/>
                </a:cubicBezTo>
                <a:cubicBezTo>
                  <a:pt x="179" y="44"/>
                  <a:pt x="179" y="44"/>
                  <a:pt x="179" y="44"/>
                </a:cubicBezTo>
                <a:cubicBezTo>
                  <a:pt x="188" y="35"/>
                  <a:pt x="188" y="19"/>
                  <a:pt x="179" y="1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GB" sz="105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5902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5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0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5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60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/>
      <p:bldP spid="36" grpId="0"/>
      <p:bldP spid="37" grpId="0"/>
      <p:bldP spid="38" grpId="0"/>
      <p:bldP spid="39" grpId="0"/>
      <p:bldP spid="40" grpId="0" animBg="1"/>
      <p:bldP spid="41" grpId="0"/>
      <p:bldP spid="42" grpId="0" animBg="1"/>
      <p:bldP spid="43" grpId="0"/>
      <p:bldP spid="44" grpId="0" animBg="1"/>
      <p:bldP spid="45" grpId="0"/>
      <p:bldP spid="4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6484775" y="690441"/>
            <a:ext cx="5010537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Low"/>
            <a:r>
              <a:rPr lang="en-GB" sz="1600" dirty="0">
                <a:solidFill>
                  <a:schemeClr val="bg1"/>
                </a:solidFill>
              </a:rPr>
              <a:t>Being good in business is the most fascinating kind of art. Making money is art and working is art and good business is the best </a:t>
            </a:r>
            <a:r>
              <a:rPr lang="en-GB" sz="1600" dirty="0" err="1">
                <a:solidFill>
                  <a:schemeClr val="bg1"/>
                </a:solidFill>
              </a:rPr>
              <a:t>artaliquyam</a:t>
            </a:r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en-GB" sz="1600" dirty="0" err="1">
                <a:solidFill>
                  <a:schemeClr val="bg1"/>
                </a:solidFill>
              </a:rPr>
              <a:t>erat</a:t>
            </a:r>
            <a:r>
              <a:rPr lang="id-ID" sz="1600" dirty="0">
                <a:solidFill>
                  <a:schemeClr val="bg1"/>
                </a:solidFill>
              </a:rPr>
              <a:t>.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26" name="Text Placeholder 7"/>
          <p:cNvSpPr txBox="1">
            <a:spLocks/>
          </p:cNvSpPr>
          <p:nvPr/>
        </p:nvSpPr>
        <p:spPr>
          <a:xfrm>
            <a:off x="411345" y="626819"/>
            <a:ext cx="6141855" cy="404741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6000" dirty="0">
                <a:solidFill>
                  <a:schemeClr val="bg1"/>
                </a:solidFill>
                <a:latin typeface="Lato Black" panose="020F0A02020204030203" pitchFamily="34" charset="0"/>
              </a:rPr>
              <a:t>OUR SERVICES.</a:t>
            </a:r>
            <a:endParaRPr lang="id-ID" sz="6000" dirty="0">
              <a:solidFill>
                <a:schemeClr val="bg1"/>
              </a:solidFill>
              <a:latin typeface="Lato Black" panose="020F0A02020204030203" pitchFamily="34" charset="0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9130841" y="1827743"/>
            <a:ext cx="1883060" cy="19177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>
              <a:solidFill>
                <a:schemeClr val="bg1"/>
              </a:solidFill>
            </a:endParaRPr>
          </a:p>
        </p:txBody>
      </p:sp>
      <p:sp>
        <p:nvSpPr>
          <p:cNvPr id="47" name="Freeform 28"/>
          <p:cNvSpPr>
            <a:spLocks noEditPoints="1"/>
          </p:cNvSpPr>
          <p:nvPr/>
        </p:nvSpPr>
        <p:spPr bwMode="auto">
          <a:xfrm>
            <a:off x="9720209" y="2299440"/>
            <a:ext cx="704324" cy="974376"/>
          </a:xfrm>
          <a:custGeom>
            <a:avLst/>
            <a:gdLst>
              <a:gd name="T0" fmla="*/ 143 w 168"/>
              <a:gd name="T1" fmla="*/ 65 h 232"/>
              <a:gd name="T2" fmla="*/ 113 w 168"/>
              <a:gd name="T3" fmla="*/ 38 h 232"/>
              <a:gd name="T4" fmla="*/ 141 w 168"/>
              <a:gd name="T5" fmla="*/ 38 h 232"/>
              <a:gd name="T6" fmla="*/ 147 w 168"/>
              <a:gd name="T7" fmla="*/ 33 h 232"/>
              <a:gd name="T8" fmla="*/ 154 w 168"/>
              <a:gd name="T9" fmla="*/ 5 h 232"/>
              <a:gd name="T10" fmla="*/ 155 w 168"/>
              <a:gd name="T11" fmla="*/ 0 h 232"/>
              <a:gd name="T12" fmla="*/ 13 w 168"/>
              <a:gd name="T13" fmla="*/ 0 h 232"/>
              <a:gd name="T14" fmla="*/ 14 w 168"/>
              <a:gd name="T15" fmla="*/ 5 h 232"/>
              <a:gd name="T16" fmla="*/ 21 w 168"/>
              <a:gd name="T17" fmla="*/ 33 h 232"/>
              <a:gd name="T18" fmla="*/ 27 w 168"/>
              <a:gd name="T19" fmla="*/ 38 h 232"/>
              <a:gd name="T20" fmla="*/ 55 w 168"/>
              <a:gd name="T21" fmla="*/ 38 h 232"/>
              <a:gd name="T22" fmla="*/ 25 w 168"/>
              <a:gd name="T23" fmla="*/ 65 h 232"/>
              <a:gd name="T24" fmla="*/ 15 w 168"/>
              <a:gd name="T25" fmla="*/ 132 h 232"/>
              <a:gd name="T26" fmla="*/ 84 w 168"/>
              <a:gd name="T27" fmla="*/ 232 h 232"/>
              <a:gd name="T28" fmla="*/ 153 w 168"/>
              <a:gd name="T29" fmla="*/ 132 h 232"/>
              <a:gd name="T30" fmla="*/ 143 w 168"/>
              <a:gd name="T31" fmla="*/ 65 h 232"/>
              <a:gd name="T32" fmla="*/ 134 w 168"/>
              <a:gd name="T33" fmla="*/ 119 h 232"/>
              <a:gd name="T34" fmla="*/ 93 w 168"/>
              <a:gd name="T35" fmla="*/ 177 h 232"/>
              <a:gd name="T36" fmla="*/ 93 w 168"/>
              <a:gd name="T37" fmla="*/ 134 h 232"/>
              <a:gd name="T38" fmla="*/ 97 w 168"/>
              <a:gd name="T39" fmla="*/ 126 h 232"/>
              <a:gd name="T40" fmla="*/ 102 w 168"/>
              <a:gd name="T41" fmla="*/ 114 h 232"/>
              <a:gd name="T42" fmla="*/ 84 w 168"/>
              <a:gd name="T43" fmla="*/ 96 h 232"/>
              <a:gd name="T44" fmla="*/ 66 w 168"/>
              <a:gd name="T45" fmla="*/ 114 h 232"/>
              <a:gd name="T46" fmla="*/ 71 w 168"/>
              <a:gd name="T47" fmla="*/ 126 h 232"/>
              <a:gd name="T48" fmla="*/ 74 w 168"/>
              <a:gd name="T49" fmla="*/ 134 h 232"/>
              <a:gd name="T50" fmla="*/ 74 w 168"/>
              <a:gd name="T51" fmla="*/ 177 h 232"/>
              <a:gd name="T52" fmla="*/ 34 w 168"/>
              <a:gd name="T53" fmla="*/ 119 h 232"/>
              <a:gd name="T54" fmla="*/ 40 w 168"/>
              <a:gd name="T55" fmla="*/ 83 h 232"/>
              <a:gd name="T56" fmla="*/ 84 w 168"/>
              <a:gd name="T57" fmla="*/ 44 h 232"/>
              <a:gd name="T58" fmla="*/ 127 w 168"/>
              <a:gd name="T59" fmla="*/ 82 h 232"/>
              <a:gd name="T60" fmla="*/ 128 w 168"/>
              <a:gd name="T61" fmla="*/ 83 h 232"/>
              <a:gd name="T62" fmla="*/ 134 w 168"/>
              <a:gd name="T63" fmla="*/ 119 h 2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68" h="232">
                <a:moveTo>
                  <a:pt x="143" y="65"/>
                </a:moveTo>
                <a:cubicBezTo>
                  <a:pt x="113" y="38"/>
                  <a:pt x="113" y="38"/>
                  <a:pt x="113" y="38"/>
                </a:cubicBezTo>
                <a:cubicBezTo>
                  <a:pt x="141" y="38"/>
                  <a:pt x="141" y="38"/>
                  <a:pt x="141" y="38"/>
                </a:cubicBezTo>
                <a:cubicBezTo>
                  <a:pt x="143" y="38"/>
                  <a:pt x="146" y="36"/>
                  <a:pt x="147" y="33"/>
                </a:cubicBezTo>
                <a:cubicBezTo>
                  <a:pt x="154" y="5"/>
                  <a:pt x="154" y="5"/>
                  <a:pt x="154" y="5"/>
                </a:cubicBezTo>
                <a:cubicBezTo>
                  <a:pt x="155" y="0"/>
                  <a:pt x="155" y="0"/>
                  <a:pt x="155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14" y="5"/>
                  <a:pt x="14" y="5"/>
                  <a:pt x="14" y="5"/>
                </a:cubicBezTo>
                <a:cubicBezTo>
                  <a:pt x="21" y="33"/>
                  <a:pt x="21" y="33"/>
                  <a:pt x="21" y="33"/>
                </a:cubicBezTo>
                <a:cubicBezTo>
                  <a:pt x="22" y="36"/>
                  <a:pt x="24" y="38"/>
                  <a:pt x="27" y="38"/>
                </a:cubicBezTo>
                <a:cubicBezTo>
                  <a:pt x="55" y="38"/>
                  <a:pt x="55" y="38"/>
                  <a:pt x="55" y="38"/>
                </a:cubicBezTo>
                <a:cubicBezTo>
                  <a:pt x="25" y="65"/>
                  <a:pt x="25" y="65"/>
                  <a:pt x="25" y="65"/>
                </a:cubicBezTo>
                <a:cubicBezTo>
                  <a:pt x="5" y="81"/>
                  <a:pt x="0" y="111"/>
                  <a:pt x="15" y="132"/>
                </a:cubicBezTo>
                <a:cubicBezTo>
                  <a:pt x="84" y="232"/>
                  <a:pt x="84" y="232"/>
                  <a:pt x="84" y="232"/>
                </a:cubicBezTo>
                <a:cubicBezTo>
                  <a:pt x="153" y="132"/>
                  <a:pt x="153" y="132"/>
                  <a:pt x="153" y="132"/>
                </a:cubicBezTo>
                <a:cubicBezTo>
                  <a:pt x="168" y="111"/>
                  <a:pt x="163" y="81"/>
                  <a:pt x="143" y="65"/>
                </a:cubicBezTo>
                <a:close/>
                <a:moveTo>
                  <a:pt x="134" y="119"/>
                </a:moveTo>
                <a:cubicBezTo>
                  <a:pt x="93" y="177"/>
                  <a:pt x="93" y="177"/>
                  <a:pt x="93" y="177"/>
                </a:cubicBezTo>
                <a:cubicBezTo>
                  <a:pt x="93" y="134"/>
                  <a:pt x="93" y="134"/>
                  <a:pt x="93" y="134"/>
                </a:cubicBezTo>
                <a:cubicBezTo>
                  <a:pt x="93" y="131"/>
                  <a:pt x="95" y="128"/>
                  <a:pt x="97" y="126"/>
                </a:cubicBezTo>
                <a:cubicBezTo>
                  <a:pt x="100" y="123"/>
                  <a:pt x="102" y="119"/>
                  <a:pt x="102" y="114"/>
                </a:cubicBezTo>
                <a:cubicBezTo>
                  <a:pt x="102" y="104"/>
                  <a:pt x="94" y="96"/>
                  <a:pt x="84" y="96"/>
                </a:cubicBezTo>
                <a:cubicBezTo>
                  <a:pt x="74" y="96"/>
                  <a:pt x="66" y="104"/>
                  <a:pt x="66" y="114"/>
                </a:cubicBezTo>
                <a:cubicBezTo>
                  <a:pt x="66" y="119"/>
                  <a:pt x="68" y="123"/>
                  <a:pt x="71" y="126"/>
                </a:cubicBezTo>
                <a:cubicBezTo>
                  <a:pt x="73" y="128"/>
                  <a:pt x="74" y="131"/>
                  <a:pt x="74" y="134"/>
                </a:cubicBezTo>
                <a:cubicBezTo>
                  <a:pt x="74" y="177"/>
                  <a:pt x="74" y="177"/>
                  <a:pt x="74" y="177"/>
                </a:cubicBezTo>
                <a:cubicBezTo>
                  <a:pt x="34" y="119"/>
                  <a:pt x="34" y="119"/>
                  <a:pt x="34" y="119"/>
                </a:cubicBezTo>
                <a:cubicBezTo>
                  <a:pt x="26" y="108"/>
                  <a:pt x="29" y="91"/>
                  <a:pt x="40" y="83"/>
                </a:cubicBezTo>
                <a:cubicBezTo>
                  <a:pt x="84" y="44"/>
                  <a:pt x="84" y="44"/>
                  <a:pt x="84" y="44"/>
                </a:cubicBezTo>
                <a:cubicBezTo>
                  <a:pt x="127" y="82"/>
                  <a:pt x="127" y="82"/>
                  <a:pt x="127" y="82"/>
                </a:cubicBezTo>
                <a:cubicBezTo>
                  <a:pt x="128" y="83"/>
                  <a:pt x="128" y="83"/>
                  <a:pt x="128" y="83"/>
                </a:cubicBezTo>
                <a:cubicBezTo>
                  <a:pt x="139" y="91"/>
                  <a:pt x="142" y="108"/>
                  <a:pt x="134" y="11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GB" sz="1050">
              <a:solidFill>
                <a:schemeClr val="bg1"/>
              </a:solidFill>
            </a:endParaRPr>
          </a:p>
        </p:txBody>
      </p:sp>
      <p:sp>
        <p:nvSpPr>
          <p:cNvPr id="48" name="Oval 47"/>
          <p:cNvSpPr/>
          <p:nvPr/>
        </p:nvSpPr>
        <p:spPr>
          <a:xfrm>
            <a:off x="6398982" y="1827743"/>
            <a:ext cx="1883060" cy="19177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>
              <a:solidFill>
                <a:schemeClr val="bg1"/>
              </a:solidFill>
            </a:endParaRPr>
          </a:p>
        </p:txBody>
      </p:sp>
      <p:sp>
        <p:nvSpPr>
          <p:cNvPr id="49" name="Freeform 58"/>
          <p:cNvSpPr>
            <a:spLocks noEditPoints="1"/>
          </p:cNvSpPr>
          <p:nvPr/>
        </p:nvSpPr>
        <p:spPr bwMode="auto">
          <a:xfrm>
            <a:off x="6835078" y="2317687"/>
            <a:ext cx="1010870" cy="937880"/>
          </a:xfrm>
          <a:custGeom>
            <a:avLst/>
            <a:gdLst>
              <a:gd name="T0" fmla="*/ 142 w 241"/>
              <a:gd name="T1" fmla="*/ 137 h 224"/>
              <a:gd name="T2" fmla="*/ 150 w 241"/>
              <a:gd name="T3" fmla="*/ 97 h 224"/>
              <a:gd name="T4" fmla="*/ 132 w 241"/>
              <a:gd name="T5" fmla="*/ 115 h 224"/>
              <a:gd name="T6" fmla="*/ 110 w 241"/>
              <a:gd name="T7" fmla="*/ 115 h 224"/>
              <a:gd name="T8" fmla="*/ 110 w 241"/>
              <a:gd name="T9" fmla="*/ 92 h 224"/>
              <a:gd name="T10" fmla="*/ 127 w 241"/>
              <a:gd name="T11" fmla="*/ 74 h 224"/>
              <a:gd name="T12" fmla="*/ 88 w 241"/>
              <a:gd name="T13" fmla="*/ 83 h 224"/>
              <a:gd name="T14" fmla="*/ 78 w 241"/>
              <a:gd name="T15" fmla="*/ 120 h 224"/>
              <a:gd name="T16" fmla="*/ 3 w 241"/>
              <a:gd name="T17" fmla="*/ 195 h 224"/>
              <a:gd name="T18" fmla="*/ 3 w 241"/>
              <a:gd name="T19" fmla="*/ 206 h 224"/>
              <a:gd name="T20" fmla="*/ 19 w 241"/>
              <a:gd name="T21" fmla="*/ 222 h 224"/>
              <a:gd name="T22" fmla="*/ 25 w 241"/>
              <a:gd name="T23" fmla="*/ 224 h 224"/>
              <a:gd name="T24" fmla="*/ 30 w 241"/>
              <a:gd name="T25" fmla="*/ 222 h 224"/>
              <a:gd name="T26" fmla="*/ 105 w 241"/>
              <a:gd name="T27" fmla="*/ 147 h 224"/>
              <a:gd name="T28" fmla="*/ 142 w 241"/>
              <a:gd name="T29" fmla="*/ 137 h 224"/>
              <a:gd name="T30" fmla="*/ 27 w 241"/>
              <a:gd name="T31" fmla="*/ 206 h 224"/>
              <a:gd name="T32" fmla="*/ 19 w 241"/>
              <a:gd name="T33" fmla="*/ 206 h 224"/>
              <a:gd name="T34" fmla="*/ 19 w 241"/>
              <a:gd name="T35" fmla="*/ 198 h 224"/>
              <a:gd name="T36" fmla="*/ 27 w 241"/>
              <a:gd name="T37" fmla="*/ 198 h 224"/>
              <a:gd name="T38" fmla="*/ 27 w 241"/>
              <a:gd name="T39" fmla="*/ 206 h 224"/>
              <a:gd name="T40" fmla="*/ 236 w 241"/>
              <a:gd name="T41" fmla="*/ 0 h 224"/>
              <a:gd name="T42" fmla="*/ 19 w 241"/>
              <a:gd name="T43" fmla="*/ 0 h 224"/>
              <a:gd name="T44" fmla="*/ 14 w 241"/>
              <a:gd name="T45" fmla="*/ 5 h 224"/>
              <a:gd name="T46" fmla="*/ 14 w 241"/>
              <a:gd name="T47" fmla="*/ 171 h 224"/>
              <a:gd name="T48" fmla="*/ 38 w 241"/>
              <a:gd name="T49" fmla="*/ 147 h 224"/>
              <a:gd name="T50" fmla="*/ 38 w 241"/>
              <a:gd name="T51" fmla="*/ 48 h 224"/>
              <a:gd name="T52" fmla="*/ 217 w 241"/>
              <a:gd name="T53" fmla="*/ 48 h 224"/>
              <a:gd name="T54" fmla="*/ 217 w 241"/>
              <a:gd name="T55" fmla="*/ 170 h 224"/>
              <a:gd name="T56" fmla="*/ 95 w 241"/>
              <a:gd name="T57" fmla="*/ 170 h 224"/>
              <a:gd name="T58" fmla="*/ 72 w 241"/>
              <a:gd name="T59" fmla="*/ 193 h 224"/>
              <a:gd name="T60" fmla="*/ 222 w 241"/>
              <a:gd name="T61" fmla="*/ 193 h 224"/>
              <a:gd name="T62" fmla="*/ 241 w 241"/>
              <a:gd name="T63" fmla="*/ 175 h 224"/>
              <a:gd name="T64" fmla="*/ 241 w 241"/>
              <a:gd name="T65" fmla="*/ 5 h 224"/>
              <a:gd name="T66" fmla="*/ 236 w 241"/>
              <a:gd name="T67" fmla="*/ 0 h 224"/>
              <a:gd name="T68" fmla="*/ 47 w 241"/>
              <a:gd name="T69" fmla="*/ 32 h 224"/>
              <a:gd name="T70" fmla="*/ 39 w 241"/>
              <a:gd name="T71" fmla="*/ 24 h 224"/>
              <a:gd name="T72" fmla="*/ 47 w 241"/>
              <a:gd name="T73" fmla="*/ 15 h 224"/>
              <a:gd name="T74" fmla="*/ 55 w 241"/>
              <a:gd name="T75" fmla="*/ 24 h 224"/>
              <a:gd name="T76" fmla="*/ 47 w 241"/>
              <a:gd name="T77" fmla="*/ 32 h 224"/>
              <a:gd name="T78" fmla="*/ 77 w 241"/>
              <a:gd name="T79" fmla="*/ 32 h 224"/>
              <a:gd name="T80" fmla="*/ 69 w 241"/>
              <a:gd name="T81" fmla="*/ 24 h 224"/>
              <a:gd name="T82" fmla="*/ 77 w 241"/>
              <a:gd name="T83" fmla="*/ 15 h 224"/>
              <a:gd name="T84" fmla="*/ 85 w 241"/>
              <a:gd name="T85" fmla="*/ 24 h 224"/>
              <a:gd name="T86" fmla="*/ 77 w 241"/>
              <a:gd name="T87" fmla="*/ 32 h 2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241" h="224">
                <a:moveTo>
                  <a:pt x="142" y="137"/>
                </a:moveTo>
                <a:cubicBezTo>
                  <a:pt x="153" y="126"/>
                  <a:pt x="155" y="110"/>
                  <a:pt x="150" y="97"/>
                </a:cubicBezTo>
                <a:cubicBezTo>
                  <a:pt x="132" y="115"/>
                  <a:pt x="132" y="115"/>
                  <a:pt x="132" y="115"/>
                </a:cubicBezTo>
                <a:cubicBezTo>
                  <a:pt x="126" y="121"/>
                  <a:pt x="116" y="121"/>
                  <a:pt x="110" y="115"/>
                </a:cubicBezTo>
                <a:cubicBezTo>
                  <a:pt x="104" y="108"/>
                  <a:pt x="104" y="98"/>
                  <a:pt x="110" y="92"/>
                </a:cubicBezTo>
                <a:cubicBezTo>
                  <a:pt x="127" y="74"/>
                  <a:pt x="127" y="74"/>
                  <a:pt x="127" y="74"/>
                </a:cubicBezTo>
                <a:cubicBezTo>
                  <a:pt x="114" y="70"/>
                  <a:pt x="99" y="73"/>
                  <a:pt x="88" y="83"/>
                </a:cubicBezTo>
                <a:cubicBezTo>
                  <a:pt x="78" y="93"/>
                  <a:pt x="75" y="107"/>
                  <a:pt x="78" y="120"/>
                </a:cubicBezTo>
                <a:cubicBezTo>
                  <a:pt x="3" y="195"/>
                  <a:pt x="3" y="195"/>
                  <a:pt x="3" y="195"/>
                </a:cubicBezTo>
                <a:cubicBezTo>
                  <a:pt x="0" y="198"/>
                  <a:pt x="0" y="203"/>
                  <a:pt x="3" y="206"/>
                </a:cubicBezTo>
                <a:cubicBezTo>
                  <a:pt x="19" y="222"/>
                  <a:pt x="19" y="222"/>
                  <a:pt x="19" y="222"/>
                </a:cubicBezTo>
                <a:cubicBezTo>
                  <a:pt x="21" y="223"/>
                  <a:pt x="23" y="224"/>
                  <a:pt x="25" y="224"/>
                </a:cubicBezTo>
                <a:cubicBezTo>
                  <a:pt x="27" y="224"/>
                  <a:pt x="29" y="223"/>
                  <a:pt x="30" y="222"/>
                </a:cubicBezTo>
                <a:cubicBezTo>
                  <a:pt x="105" y="147"/>
                  <a:pt x="105" y="147"/>
                  <a:pt x="105" y="147"/>
                </a:cubicBezTo>
                <a:cubicBezTo>
                  <a:pt x="118" y="150"/>
                  <a:pt x="132" y="147"/>
                  <a:pt x="142" y="137"/>
                </a:cubicBezTo>
                <a:close/>
                <a:moveTo>
                  <a:pt x="27" y="206"/>
                </a:moveTo>
                <a:cubicBezTo>
                  <a:pt x="25" y="208"/>
                  <a:pt x="21" y="208"/>
                  <a:pt x="19" y="206"/>
                </a:cubicBezTo>
                <a:cubicBezTo>
                  <a:pt x="17" y="204"/>
                  <a:pt x="17" y="200"/>
                  <a:pt x="19" y="198"/>
                </a:cubicBezTo>
                <a:cubicBezTo>
                  <a:pt x="21" y="195"/>
                  <a:pt x="25" y="195"/>
                  <a:pt x="27" y="198"/>
                </a:cubicBezTo>
                <a:cubicBezTo>
                  <a:pt x="30" y="200"/>
                  <a:pt x="30" y="204"/>
                  <a:pt x="27" y="206"/>
                </a:cubicBezTo>
                <a:close/>
                <a:moveTo>
                  <a:pt x="236" y="0"/>
                </a:moveTo>
                <a:cubicBezTo>
                  <a:pt x="19" y="0"/>
                  <a:pt x="19" y="0"/>
                  <a:pt x="19" y="0"/>
                </a:cubicBezTo>
                <a:cubicBezTo>
                  <a:pt x="16" y="0"/>
                  <a:pt x="14" y="2"/>
                  <a:pt x="14" y="5"/>
                </a:cubicBezTo>
                <a:cubicBezTo>
                  <a:pt x="14" y="171"/>
                  <a:pt x="14" y="171"/>
                  <a:pt x="14" y="171"/>
                </a:cubicBezTo>
                <a:cubicBezTo>
                  <a:pt x="38" y="147"/>
                  <a:pt x="38" y="147"/>
                  <a:pt x="38" y="147"/>
                </a:cubicBezTo>
                <a:cubicBezTo>
                  <a:pt x="38" y="48"/>
                  <a:pt x="38" y="48"/>
                  <a:pt x="38" y="48"/>
                </a:cubicBezTo>
                <a:cubicBezTo>
                  <a:pt x="217" y="48"/>
                  <a:pt x="217" y="48"/>
                  <a:pt x="217" y="48"/>
                </a:cubicBezTo>
                <a:cubicBezTo>
                  <a:pt x="217" y="170"/>
                  <a:pt x="217" y="170"/>
                  <a:pt x="217" y="170"/>
                </a:cubicBezTo>
                <a:cubicBezTo>
                  <a:pt x="95" y="170"/>
                  <a:pt x="95" y="170"/>
                  <a:pt x="95" y="170"/>
                </a:cubicBezTo>
                <a:cubicBezTo>
                  <a:pt x="72" y="193"/>
                  <a:pt x="72" y="193"/>
                  <a:pt x="72" y="193"/>
                </a:cubicBezTo>
                <a:cubicBezTo>
                  <a:pt x="222" y="193"/>
                  <a:pt x="222" y="193"/>
                  <a:pt x="222" y="193"/>
                </a:cubicBezTo>
                <a:cubicBezTo>
                  <a:pt x="233" y="193"/>
                  <a:pt x="241" y="185"/>
                  <a:pt x="241" y="175"/>
                </a:cubicBezTo>
                <a:cubicBezTo>
                  <a:pt x="241" y="5"/>
                  <a:pt x="241" y="5"/>
                  <a:pt x="241" y="5"/>
                </a:cubicBezTo>
                <a:cubicBezTo>
                  <a:pt x="241" y="2"/>
                  <a:pt x="239" y="0"/>
                  <a:pt x="236" y="0"/>
                </a:cubicBezTo>
                <a:close/>
                <a:moveTo>
                  <a:pt x="47" y="32"/>
                </a:moveTo>
                <a:cubicBezTo>
                  <a:pt x="42" y="32"/>
                  <a:pt x="39" y="28"/>
                  <a:pt x="39" y="24"/>
                </a:cubicBezTo>
                <a:cubicBezTo>
                  <a:pt x="39" y="19"/>
                  <a:pt x="42" y="15"/>
                  <a:pt x="47" y="15"/>
                </a:cubicBezTo>
                <a:cubicBezTo>
                  <a:pt x="52" y="15"/>
                  <a:pt x="55" y="19"/>
                  <a:pt x="55" y="24"/>
                </a:cubicBezTo>
                <a:cubicBezTo>
                  <a:pt x="55" y="28"/>
                  <a:pt x="52" y="32"/>
                  <a:pt x="47" y="32"/>
                </a:cubicBezTo>
                <a:close/>
                <a:moveTo>
                  <a:pt x="77" y="32"/>
                </a:moveTo>
                <a:cubicBezTo>
                  <a:pt x="72" y="32"/>
                  <a:pt x="69" y="28"/>
                  <a:pt x="69" y="24"/>
                </a:cubicBezTo>
                <a:cubicBezTo>
                  <a:pt x="69" y="19"/>
                  <a:pt x="72" y="15"/>
                  <a:pt x="77" y="15"/>
                </a:cubicBezTo>
                <a:cubicBezTo>
                  <a:pt x="81" y="15"/>
                  <a:pt x="85" y="19"/>
                  <a:pt x="85" y="24"/>
                </a:cubicBezTo>
                <a:cubicBezTo>
                  <a:pt x="85" y="28"/>
                  <a:pt x="81" y="32"/>
                  <a:pt x="77" y="32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GB" sz="1050">
              <a:solidFill>
                <a:schemeClr val="bg1"/>
              </a:solidFill>
            </a:endParaRPr>
          </a:p>
        </p:txBody>
      </p:sp>
      <p:sp>
        <p:nvSpPr>
          <p:cNvPr id="50" name="Oval 49"/>
          <p:cNvSpPr/>
          <p:nvPr/>
        </p:nvSpPr>
        <p:spPr>
          <a:xfrm>
            <a:off x="3667123" y="1827743"/>
            <a:ext cx="1883060" cy="19177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>
              <a:solidFill>
                <a:schemeClr val="bg1"/>
              </a:solidFill>
            </a:endParaRPr>
          </a:p>
        </p:txBody>
      </p:sp>
      <p:sp>
        <p:nvSpPr>
          <p:cNvPr id="51" name="Freeform 59"/>
          <p:cNvSpPr>
            <a:spLocks noEditPoints="1"/>
          </p:cNvSpPr>
          <p:nvPr/>
        </p:nvSpPr>
        <p:spPr bwMode="auto">
          <a:xfrm>
            <a:off x="4130589" y="2376076"/>
            <a:ext cx="956128" cy="821102"/>
          </a:xfrm>
          <a:custGeom>
            <a:avLst/>
            <a:gdLst>
              <a:gd name="T0" fmla="*/ 223 w 228"/>
              <a:gd name="T1" fmla="*/ 0 h 196"/>
              <a:gd name="T2" fmla="*/ 210 w 228"/>
              <a:gd name="T3" fmla="*/ 0 h 196"/>
              <a:gd name="T4" fmla="*/ 205 w 228"/>
              <a:gd name="T5" fmla="*/ 5 h 196"/>
              <a:gd name="T6" fmla="*/ 205 w 228"/>
              <a:gd name="T7" fmla="*/ 10 h 196"/>
              <a:gd name="T8" fmla="*/ 20 w 228"/>
              <a:gd name="T9" fmla="*/ 42 h 196"/>
              <a:gd name="T10" fmla="*/ 20 w 228"/>
              <a:gd name="T11" fmla="*/ 40 h 196"/>
              <a:gd name="T12" fmla="*/ 15 w 228"/>
              <a:gd name="T13" fmla="*/ 35 h 196"/>
              <a:gd name="T14" fmla="*/ 5 w 228"/>
              <a:gd name="T15" fmla="*/ 35 h 196"/>
              <a:gd name="T16" fmla="*/ 0 w 228"/>
              <a:gd name="T17" fmla="*/ 40 h 196"/>
              <a:gd name="T18" fmla="*/ 0 w 228"/>
              <a:gd name="T19" fmla="*/ 45 h 196"/>
              <a:gd name="T20" fmla="*/ 0 w 228"/>
              <a:gd name="T21" fmla="*/ 135 h 196"/>
              <a:gd name="T22" fmla="*/ 0 w 228"/>
              <a:gd name="T23" fmla="*/ 140 h 196"/>
              <a:gd name="T24" fmla="*/ 5 w 228"/>
              <a:gd name="T25" fmla="*/ 145 h 196"/>
              <a:gd name="T26" fmla="*/ 15 w 228"/>
              <a:gd name="T27" fmla="*/ 145 h 196"/>
              <a:gd name="T28" fmla="*/ 20 w 228"/>
              <a:gd name="T29" fmla="*/ 140 h 196"/>
              <a:gd name="T30" fmla="*/ 20 w 228"/>
              <a:gd name="T31" fmla="*/ 138 h 196"/>
              <a:gd name="T32" fmla="*/ 70 w 228"/>
              <a:gd name="T33" fmla="*/ 147 h 196"/>
              <a:gd name="T34" fmla="*/ 70 w 228"/>
              <a:gd name="T35" fmla="*/ 148 h 196"/>
              <a:gd name="T36" fmla="*/ 117 w 228"/>
              <a:gd name="T37" fmla="*/ 196 h 196"/>
              <a:gd name="T38" fmla="*/ 162 w 228"/>
              <a:gd name="T39" fmla="*/ 162 h 196"/>
              <a:gd name="T40" fmla="*/ 205 w 228"/>
              <a:gd name="T41" fmla="*/ 170 h 196"/>
              <a:gd name="T42" fmla="*/ 205 w 228"/>
              <a:gd name="T43" fmla="*/ 175 h 196"/>
              <a:gd name="T44" fmla="*/ 210 w 228"/>
              <a:gd name="T45" fmla="*/ 180 h 196"/>
              <a:gd name="T46" fmla="*/ 223 w 228"/>
              <a:gd name="T47" fmla="*/ 180 h 196"/>
              <a:gd name="T48" fmla="*/ 228 w 228"/>
              <a:gd name="T49" fmla="*/ 175 h 196"/>
              <a:gd name="T50" fmla="*/ 228 w 228"/>
              <a:gd name="T51" fmla="*/ 5 h 196"/>
              <a:gd name="T52" fmla="*/ 223 w 228"/>
              <a:gd name="T53" fmla="*/ 0 h 196"/>
              <a:gd name="T54" fmla="*/ 117 w 228"/>
              <a:gd name="T55" fmla="*/ 177 h 196"/>
              <a:gd name="T56" fmla="*/ 89 w 228"/>
              <a:gd name="T57" fmla="*/ 150 h 196"/>
              <a:gd name="T58" fmla="*/ 143 w 228"/>
              <a:gd name="T59" fmla="*/ 159 h 196"/>
              <a:gd name="T60" fmla="*/ 117 w 228"/>
              <a:gd name="T61" fmla="*/ 177 h 196"/>
              <a:gd name="T62" fmla="*/ 199 w 228"/>
              <a:gd name="T63" fmla="*/ 53 h 196"/>
              <a:gd name="T64" fmla="*/ 31 w 228"/>
              <a:gd name="T65" fmla="*/ 76 h 196"/>
              <a:gd name="T66" fmla="*/ 30 w 228"/>
              <a:gd name="T67" fmla="*/ 76 h 196"/>
              <a:gd name="T68" fmla="*/ 23 w 228"/>
              <a:gd name="T69" fmla="*/ 70 h 196"/>
              <a:gd name="T70" fmla="*/ 29 w 228"/>
              <a:gd name="T71" fmla="*/ 62 h 196"/>
              <a:gd name="T72" fmla="*/ 197 w 228"/>
              <a:gd name="T73" fmla="*/ 39 h 196"/>
              <a:gd name="T74" fmla="*/ 205 w 228"/>
              <a:gd name="T75" fmla="*/ 45 h 196"/>
              <a:gd name="T76" fmla="*/ 199 w 228"/>
              <a:gd name="T77" fmla="*/ 53 h 1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28" h="196">
                <a:moveTo>
                  <a:pt x="223" y="0"/>
                </a:moveTo>
                <a:cubicBezTo>
                  <a:pt x="210" y="0"/>
                  <a:pt x="210" y="0"/>
                  <a:pt x="210" y="0"/>
                </a:cubicBezTo>
                <a:cubicBezTo>
                  <a:pt x="207" y="0"/>
                  <a:pt x="205" y="2"/>
                  <a:pt x="205" y="5"/>
                </a:cubicBezTo>
                <a:cubicBezTo>
                  <a:pt x="205" y="10"/>
                  <a:pt x="205" y="10"/>
                  <a:pt x="205" y="10"/>
                </a:cubicBezTo>
                <a:cubicBezTo>
                  <a:pt x="20" y="42"/>
                  <a:pt x="20" y="42"/>
                  <a:pt x="20" y="42"/>
                </a:cubicBezTo>
                <a:cubicBezTo>
                  <a:pt x="20" y="40"/>
                  <a:pt x="20" y="40"/>
                  <a:pt x="20" y="40"/>
                </a:cubicBezTo>
                <a:cubicBezTo>
                  <a:pt x="20" y="37"/>
                  <a:pt x="18" y="35"/>
                  <a:pt x="15" y="35"/>
                </a:cubicBezTo>
                <a:cubicBezTo>
                  <a:pt x="5" y="35"/>
                  <a:pt x="5" y="35"/>
                  <a:pt x="5" y="35"/>
                </a:cubicBezTo>
                <a:cubicBezTo>
                  <a:pt x="2" y="35"/>
                  <a:pt x="0" y="37"/>
                  <a:pt x="0" y="40"/>
                </a:cubicBezTo>
                <a:cubicBezTo>
                  <a:pt x="0" y="45"/>
                  <a:pt x="0" y="45"/>
                  <a:pt x="0" y="45"/>
                </a:cubicBezTo>
                <a:cubicBezTo>
                  <a:pt x="0" y="135"/>
                  <a:pt x="0" y="135"/>
                  <a:pt x="0" y="135"/>
                </a:cubicBezTo>
                <a:cubicBezTo>
                  <a:pt x="0" y="140"/>
                  <a:pt x="0" y="140"/>
                  <a:pt x="0" y="140"/>
                </a:cubicBezTo>
                <a:cubicBezTo>
                  <a:pt x="0" y="143"/>
                  <a:pt x="2" y="145"/>
                  <a:pt x="5" y="145"/>
                </a:cubicBezTo>
                <a:cubicBezTo>
                  <a:pt x="15" y="145"/>
                  <a:pt x="15" y="145"/>
                  <a:pt x="15" y="145"/>
                </a:cubicBezTo>
                <a:cubicBezTo>
                  <a:pt x="18" y="145"/>
                  <a:pt x="20" y="143"/>
                  <a:pt x="20" y="140"/>
                </a:cubicBezTo>
                <a:cubicBezTo>
                  <a:pt x="20" y="138"/>
                  <a:pt x="20" y="138"/>
                  <a:pt x="20" y="138"/>
                </a:cubicBezTo>
                <a:cubicBezTo>
                  <a:pt x="70" y="147"/>
                  <a:pt x="70" y="147"/>
                  <a:pt x="70" y="147"/>
                </a:cubicBezTo>
                <a:cubicBezTo>
                  <a:pt x="70" y="147"/>
                  <a:pt x="70" y="148"/>
                  <a:pt x="70" y="148"/>
                </a:cubicBezTo>
                <a:cubicBezTo>
                  <a:pt x="70" y="175"/>
                  <a:pt x="91" y="196"/>
                  <a:pt x="117" y="196"/>
                </a:cubicBezTo>
                <a:cubicBezTo>
                  <a:pt x="138" y="196"/>
                  <a:pt x="156" y="182"/>
                  <a:pt x="162" y="162"/>
                </a:cubicBezTo>
                <a:cubicBezTo>
                  <a:pt x="205" y="170"/>
                  <a:pt x="205" y="170"/>
                  <a:pt x="205" y="170"/>
                </a:cubicBezTo>
                <a:cubicBezTo>
                  <a:pt x="205" y="175"/>
                  <a:pt x="205" y="175"/>
                  <a:pt x="205" y="175"/>
                </a:cubicBezTo>
                <a:cubicBezTo>
                  <a:pt x="205" y="178"/>
                  <a:pt x="207" y="180"/>
                  <a:pt x="210" y="180"/>
                </a:cubicBezTo>
                <a:cubicBezTo>
                  <a:pt x="223" y="180"/>
                  <a:pt x="223" y="180"/>
                  <a:pt x="223" y="180"/>
                </a:cubicBezTo>
                <a:cubicBezTo>
                  <a:pt x="226" y="180"/>
                  <a:pt x="228" y="178"/>
                  <a:pt x="228" y="175"/>
                </a:cubicBezTo>
                <a:cubicBezTo>
                  <a:pt x="228" y="5"/>
                  <a:pt x="228" y="5"/>
                  <a:pt x="228" y="5"/>
                </a:cubicBezTo>
                <a:cubicBezTo>
                  <a:pt x="228" y="2"/>
                  <a:pt x="226" y="0"/>
                  <a:pt x="223" y="0"/>
                </a:cubicBezTo>
                <a:moveTo>
                  <a:pt x="117" y="177"/>
                </a:moveTo>
                <a:cubicBezTo>
                  <a:pt x="102" y="177"/>
                  <a:pt x="90" y="165"/>
                  <a:pt x="89" y="150"/>
                </a:cubicBezTo>
                <a:cubicBezTo>
                  <a:pt x="143" y="159"/>
                  <a:pt x="143" y="159"/>
                  <a:pt x="143" y="159"/>
                </a:cubicBezTo>
                <a:cubicBezTo>
                  <a:pt x="139" y="170"/>
                  <a:pt x="129" y="177"/>
                  <a:pt x="117" y="177"/>
                </a:cubicBezTo>
                <a:moveTo>
                  <a:pt x="199" y="53"/>
                </a:moveTo>
                <a:cubicBezTo>
                  <a:pt x="31" y="76"/>
                  <a:pt x="31" y="76"/>
                  <a:pt x="31" y="76"/>
                </a:cubicBezTo>
                <a:cubicBezTo>
                  <a:pt x="30" y="76"/>
                  <a:pt x="30" y="76"/>
                  <a:pt x="30" y="76"/>
                </a:cubicBezTo>
                <a:cubicBezTo>
                  <a:pt x="26" y="76"/>
                  <a:pt x="23" y="73"/>
                  <a:pt x="23" y="70"/>
                </a:cubicBezTo>
                <a:cubicBezTo>
                  <a:pt x="22" y="66"/>
                  <a:pt x="25" y="62"/>
                  <a:pt x="29" y="62"/>
                </a:cubicBezTo>
                <a:cubicBezTo>
                  <a:pt x="197" y="39"/>
                  <a:pt x="197" y="39"/>
                  <a:pt x="197" y="39"/>
                </a:cubicBezTo>
                <a:cubicBezTo>
                  <a:pt x="201" y="38"/>
                  <a:pt x="204" y="41"/>
                  <a:pt x="205" y="45"/>
                </a:cubicBezTo>
                <a:cubicBezTo>
                  <a:pt x="205" y="49"/>
                  <a:pt x="203" y="52"/>
                  <a:pt x="199" y="53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GB" sz="1050">
              <a:solidFill>
                <a:schemeClr val="bg1"/>
              </a:solidFill>
            </a:endParaRPr>
          </a:p>
        </p:txBody>
      </p:sp>
      <p:sp>
        <p:nvSpPr>
          <p:cNvPr id="52" name="Oval 51"/>
          <p:cNvSpPr/>
          <p:nvPr/>
        </p:nvSpPr>
        <p:spPr>
          <a:xfrm>
            <a:off x="938670" y="1846658"/>
            <a:ext cx="1883060" cy="19177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>
              <a:solidFill>
                <a:schemeClr val="bg1"/>
              </a:solidFill>
            </a:endParaRPr>
          </a:p>
        </p:txBody>
      </p:sp>
      <p:sp>
        <p:nvSpPr>
          <p:cNvPr id="53" name="Freeform 24"/>
          <p:cNvSpPr>
            <a:spLocks noEditPoints="1"/>
          </p:cNvSpPr>
          <p:nvPr/>
        </p:nvSpPr>
        <p:spPr bwMode="auto">
          <a:xfrm>
            <a:off x="1376592" y="2236246"/>
            <a:ext cx="1007218" cy="1138592"/>
          </a:xfrm>
          <a:custGeom>
            <a:avLst/>
            <a:gdLst>
              <a:gd name="T0" fmla="*/ 62 w 240"/>
              <a:gd name="T1" fmla="*/ 49 h 272"/>
              <a:gd name="T2" fmla="*/ 35 w 240"/>
              <a:gd name="T3" fmla="*/ 35 h 272"/>
              <a:gd name="T4" fmla="*/ 49 w 240"/>
              <a:gd name="T5" fmla="*/ 62 h 272"/>
              <a:gd name="T6" fmla="*/ 62 w 240"/>
              <a:gd name="T7" fmla="*/ 62 h 272"/>
              <a:gd name="T8" fmla="*/ 9 w 240"/>
              <a:gd name="T9" fmla="*/ 111 h 272"/>
              <a:gd name="T10" fmla="*/ 9 w 240"/>
              <a:gd name="T11" fmla="*/ 130 h 272"/>
              <a:gd name="T12" fmla="*/ 38 w 240"/>
              <a:gd name="T13" fmla="*/ 120 h 272"/>
              <a:gd name="T14" fmla="*/ 120 w 240"/>
              <a:gd name="T15" fmla="*/ 38 h 272"/>
              <a:gd name="T16" fmla="*/ 129 w 240"/>
              <a:gd name="T17" fmla="*/ 10 h 272"/>
              <a:gd name="T18" fmla="*/ 111 w 240"/>
              <a:gd name="T19" fmla="*/ 10 h 272"/>
              <a:gd name="T20" fmla="*/ 120 w 240"/>
              <a:gd name="T21" fmla="*/ 38 h 272"/>
              <a:gd name="T22" fmla="*/ 107 w 240"/>
              <a:gd name="T23" fmla="*/ 272 h 272"/>
              <a:gd name="T24" fmla="*/ 153 w 240"/>
              <a:gd name="T25" fmla="*/ 253 h 272"/>
              <a:gd name="T26" fmla="*/ 87 w 240"/>
              <a:gd name="T27" fmla="*/ 244 h 272"/>
              <a:gd name="T28" fmla="*/ 205 w 240"/>
              <a:gd name="T29" fmla="*/ 35 h 272"/>
              <a:gd name="T30" fmla="*/ 178 w 240"/>
              <a:gd name="T31" fmla="*/ 49 h 272"/>
              <a:gd name="T32" fmla="*/ 185 w 240"/>
              <a:gd name="T33" fmla="*/ 65 h 272"/>
              <a:gd name="T34" fmla="*/ 205 w 240"/>
              <a:gd name="T35" fmla="*/ 49 h 272"/>
              <a:gd name="T36" fmla="*/ 120 w 240"/>
              <a:gd name="T37" fmla="*/ 49 h 272"/>
              <a:gd name="T38" fmla="*/ 61 w 240"/>
              <a:gd name="T39" fmla="*/ 156 h 272"/>
              <a:gd name="T40" fmla="*/ 78 w 240"/>
              <a:gd name="T41" fmla="*/ 186 h 272"/>
              <a:gd name="T42" fmla="*/ 75 w 240"/>
              <a:gd name="T43" fmla="*/ 199 h 272"/>
              <a:gd name="T44" fmla="*/ 69 w 240"/>
              <a:gd name="T45" fmla="*/ 229 h 272"/>
              <a:gd name="T46" fmla="*/ 166 w 240"/>
              <a:gd name="T47" fmla="*/ 235 h 272"/>
              <a:gd name="T48" fmla="*/ 171 w 240"/>
              <a:gd name="T49" fmla="*/ 204 h 272"/>
              <a:gd name="T50" fmla="*/ 162 w 240"/>
              <a:gd name="T51" fmla="*/ 199 h 272"/>
              <a:gd name="T52" fmla="*/ 178 w 240"/>
              <a:gd name="T53" fmla="*/ 158 h 272"/>
              <a:gd name="T54" fmla="*/ 120 w 240"/>
              <a:gd name="T55" fmla="*/ 49 h 272"/>
              <a:gd name="T56" fmla="*/ 117 w 240"/>
              <a:gd name="T57" fmla="*/ 136 h 272"/>
              <a:gd name="T58" fmla="*/ 120 w 240"/>
              <a:gd name="T59" fmla="*/ 170 h 272"/>
              <a:gd name="T60" fmla="*/ 143 w 240"/>
              <a:gd name="T61" fmla="*/ 186 h 272"/>
              <a:gd name="T62" fmla="*/ 127 w 240"/>
              <a:gd name="T63" fmla="*/ 199 h 272"/>
              <a:gd name="T64" fmla="*/ 141 w 240"/>
              <a:gd name="T65" fmla="*/ 136 h 272"/>
              <a:gd name="T66" fmla="*/ 141 w 240"/>
              <a:gd name="T67" fmla="*/ 107 h 272"/>
              <a:gd name="T68" fmla="*/ 125 w 240"/>
              <a:gd name="T69" fmla="*/ 127 h 272"/>
              <a:gd name="T70" fmla="*/ 111 w 240"/>
              <a:gd name="T71" fmla="*/ 111 h 272"/>
              <a:gd name="T72" fmla="*/ 85 w 240"/>
              <a:gd name="T73" fmla="*/ 122 h 272"/>
              <a:gd name="T74" fmla="*/ 107 w 240"/>
              <a:gd name="T75" fmla="*/ 136 h 272"/>
              <a:gd name="T76" fmla="*/ 97 w 240"/>
              <a:gd name="T77" fmla="*/ 199 h 272"/>
              <a:gd name="T78" fmla="*/ 78 w 240"/>
              <a:gd name="T79" fmla="*/ 147 h 272"/>
              <a:gd name="T80" fmla="*/ 77 w 240"/>
              <a:gd name="T81" fmla="*/ 146 h 272"/>
              <a:gd name="T82" fmla="*/ 120 w 240"/>
              <a:gd name="T83" fmla="*/ 68 h 272"/>
              <a:gd name="T84" fmla="*/ 162 w 240"/>
              <a:gd name="T85" fmla="*/ 147 h 272"/>
              <a:gd name="T86" fmla="*/ 138 w 240"/>
              <a:gd name="T87" fmla="*/ 117 h 272"/>
              <a:gd name="T88" fmla="*/ 147 w 240"/>
              <a:gd name="T89" fmla="*/ 122 h 272"/>
              <a:gd name="T90" fmla="*/ 135 w 240"/>
              <a:gd name="T91" fmla="*/ 127 h 272"/>
              <a:gd name="T92" fmla="*/ 100 w 240"/>
              <a:gd name="T93" fmla="*/ 127 h 272"/>
              <a:gd name="T94" fmla="*/ 100 w 240"/>
              <a:gd name="T95" fmla="*/ 116 h 272"/>
              <a:gd name="T96" fmla="*/ 107 w 240"/>
              <a:gd name="T97" fmla="*/ 127 h 272"/>
              <a:gd name="T98" fmla="*/ 212 w 240"/>
              <a:gd name="T99" fmla="*/ 111 h 272"/>
              <a:gd name="T100" fmla="*/ 212 w 240"/>
              <a:gd name="T101" fmla="*/ 130 h 272"/>
              <a:gd name="T102" fmla="*/ 240 w 240"/>
              <a:gd name="T103" fmla="*/ 120 h 2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40" h="272">
                <a:moveTo>
                  <a:pt x="62" y="62"/>
                </a:moveTo>
                <a:cubicBezTo>
                  <a:pt x="66" y="58"/>
                  <a:pt x="66" y="52"/>
                  <a:pt x="62" y="49"/>
                </a:cubicBezTo>
                <a:cubicBezTo>
                  <a:pt x="49" y="35"/>
                  <a:pt x="49" y="35"/>
                  <a:pt x="49" y="35"/>
                </a:cubicBezTo>
                <a:cubicBezTo>
                  <a:pt x="45" y="32"/>
                  <a:pt x="39" y="32"/>
                  <a:pt x="35" y="35"/>
                </a:cubicBezTo>
                <a:cubicBezTo>
                  <a:pt x="32" y="39"/>
                  <a:pt x="32" y="45"/>
                  <a:pt x="35" y="49"/>
                </a:cubicBezTo>
                <a:cubicBezTo>
                  <a:pt x="49" y="62"/>
                  <a:pt x="49" y="62"/>
                  <a:pt x="49" y="62"/>
                </a:cubicBezTo>
                <a:cubicBezTo>
                  <a:pt x="50" y="64"/>
                  <a:pt x="53" y="65"/>
                  <a:pt x="55" y="65"/>
                </a:cubicBezTo>
                <a:cubicBezTo>
                  <a:pt x="58" y="65"/>
                  <a:pt x="60" y="64"/>
                  <a:pt x="62" y="62"/>
                </a:cubicBezTo>
                <a:moveTo>
                  <a:pt x="28" y="111"/>
                </a:moveTo>
                <a:cubicBezTo>
                  <a:pt x="9" y="111"/>
                  <a:pt x="9" y="111"/>
                  <a:pt x="9" y="111"/>
                </a:cubicBezTo>
                <a:cubicBezTo>
                  <a:pt x="4" y="111"/>
                  <a:pt x="0" y="115"/>
                  <a:pt x="0" y="120"/>
                </a:cubicBezTo>
                <a:cubicBezTo>
                  <a:pt x="0" y="125"/>
                  <a:pt x="4" y="130"/>
                  <a:pt x="9" y="130"/>
                </a:cubicBezTo>
                <a:cubicBezTo>
                  <a:pt x="28" y="130"/>
                  <a:pt x="28" y="130"/>
                  <a:pt x="28" y="130"/>
                </a:cubicBezTo>
                <a:cubicBezTo>
                  <a:pt x="34" y="130"/>
                  <a:pt x="38" y="125"/>
                  <a:pt x="38" y="120"/>
                </a:cubicBezTo>
                <a:cubicBezTo>
                  <a:pt x="38" y="115"/>
                  <a:pt x="34" y="111"/>
                  <a:pt x="28" y="111"/>
                </a:cubicBezTo>
                <a:moveTo>
                  <a:pt x="120" y="38"/>
                </a:moveTo>
                <a:cubicBezTo>
                  <a:pt x="125" y="38"/>
                  <a:pt x="129" y="34"/>
                  <a:pt x="129" y="29"/>
                </a:cubicBezTo>
                <a:cubicBezTo>
                  <a:pt x="129" y="10"/>
                  <a:pt x="129" y="10"/>
                  <a:pt x="129" y="10"/>
                </a:cubicBezTo>
                <a:cubicBezTo>
                  <a:pt x="129" y="4"/>
                  <a:pt x="125" y="0"/>
                  <a:pt x="120" y="0"/>
                </a:cubicBezTo>
                <a:cubicBezTo>
                  <a:pt x="115" y="0"/>
                  <a:pt x="111" y="4"/>
                  <a:pt x="111" y="10"/>
                </a:cubicBezTo>
                <a:cubicBezTo>
                  <a:pt x="111" y="29"/>
                  <a:pt x="111" y="29"/>
                  <a:pt x="111" y="29"/>
                </a:cubicBezTo>
                <a:cubicBezTo>
                  <a:pt x="111" y="34"/>
                  <a:pt x="115" y="38"/>
                  <a:pt x="120" y="38"/>
                </a:cubicBezTo>
                <a:moveTo>
                  <a:pt x="87" y="253"/>
                </a:moveTo>
                <a:cubicBezTo>
                  <a:pt x="87" y="264"/>
                  <a:pt x="96" y="272"/>
                  <a:pt x="107" y="272"/>
                </a:cubicBezTo>
                <a:cubicBezTo>
                  <a:pt x="133" y="272"/>
                  <a:pt x="133" y="272"/>
                  <a:pt x="133" y="272"/>
                </a:cubicBezTo>
                <a:cubicBezTo>
                  <a:pt x="144" y="272"/>
                  <a:pt x="153" y="264"/>
                  <a:pt x="153" y="253"/>
                </a:cubicBezTo>
                <a:cubicBezTo>
                  <a:pt x="153" y="244"/>
                  <a:pt x="153" y="244"/>
                  <a:pt x="153" y="244"/>
                </a:cubicBezTo>
                <a:cubicBezTo>
                  <a:pt x="87" y="244"/>
                  <a:pt x="87" y="244"/>
                  <a:pt x="87" y="244"/>
                </a:cubicBezTo>
                <a:cubicBezTo>
                  <a:pt x="87" y="253"/>
                  <a:pt x="87" y="253"/>
                  <a:pt x="87" y="253"/>
                </a:cubicBezTo>
                <a:close/>
                <a:moveTo>
                  <a:pt x="205" y="35"/>
                </a:moveTo>
                <a:cubicBezTo>
                  <a:pt x="201" y="32"/>
                  <a:pt x="195" y="32"/>
                  <a:pt x="192" y="35"/>
                </a:cubicBezTo>
                <a:cubicBezTo>
                  <a:pt x="178" y="49"/>
                  <a:pt x="178" y="49"/>
                  <a:pt x="178" y="49"/>
                </a:cubicBezTo>
                <a:cubicBezTo>
                  <a:pt x="174" y="52"/>
                  <a:pt x="174" y="58"/>
                  <a:pt x="178" y="62"/>
                </a:cubicBezTo>
                <a:cubicBezTo>
                  <a:pt x="180" y="64"/>
                  <a:pt x="182" y="65"/>
                  <a:pt x="185" y="65"/>
                </a:cubicBezTo>
                <a:cubicBezTo>
                  <a:pt x="187" y="65"/>
                  <a:pt x="190" y="64"/>
                  <a:pt x="192" y="62"/>
                </a:cubicBezTo>
                <a:cubicBezTo>
                  <a:pt x="205" y="49"/>
                  <a:pt x="205" y="49"/>
                  <a:pt x="205" y="49"/>
                </a:cubicBezTo>
                <a:cubicBezTo>
                  <a:pt x="209" y="45"/>
                  <a:pt x="209" y="39"/>
                  <a:pt x="205" y="35"/>
                </a:cubicBezTo>
                <a:moveTo>
                  <a:pt x="120" y="49"/>
                </a:moveTo>
                <a:cubicBezTo>
                  <a:pt x="81" y="49"/>
                  <a:pt x="50" y="80"/>
                  <a:pt x="50" y="118"/>
                </a:cubicBezTo>
                <a:cubicBezTo>
                  <a:pt x="50" y="132"/>
                  <a:pt x="54" y="145"/>
                  <a:pt x="61" y="156"/>
                </a:cubicBezTo>
                <a:cubicBezTo>
                  <a:pt x="62" y="157"/>
                  <a:pt x="62" y="158"/>
                  <a:pt x="62" y="158"/>
                </a:cubicBezTo>
                <a:cubicBezTo>
                  <a:pt x="75" y="176"/>
                  <a:pt x="78" y="182"/>
                  <a:pt x="78" y="186"/>
                </a:cubicBezTo>
                <a:cubicBezTo>
                  <a:pt x="78" y="199"/>
                  <a:pt x="78" y="199"/>
                  <a:pt x="78" y="199"/>
                </a:cubicBezTo>
                <a:cubicBezTo>
                  <a:pt x="75" y="199"/>
                  <a:pt x="75" y="199"/>
                  <a:pt x="75" y="199"/>
                </a:cubicBezTo>
                <a:cubicBezTo>
                  <a:pt x="71" y="199"/>
                  <a:pt x="69" y="200"/>
                  <a:pt x="69" y="204"/>
                </a:cubicBezTo>
                <a:cubicBezTo>
                  <a:pt x="69" y="229"/>
                  <a:pt x="69" y="229"/>
                  <a:pt x="69" y="229"/>
                </a:cubicBezTo>
                <a:cubicBezTo>
                  <a:pt x="69" y="233"/>
                  <a:pt x="71" y="235"/>
                  <a:pt x="75" y="235"/>
                </a:cubicBezTo>
                <a:cubicBezTo>
                  <a:pt x="166" y="235"/>
                  <a:pt x="166" y="235"/>
                  <a:pt x="166" y="235"/>
                </a:cubicBezTo>
                <a:cubicBezTo>
                  <a:pt x="169" y="235"/>
                  <a:pt x="171" y="233"/>
                  <a:pt x="171" y="229"/>
                </a:cubicBezTo>
                <a:cubicBezTo>
                  <a:pt x="171" y="204"/>
                  <a:pt x="171" y="204"/>
                  <a:pt x="171" y="204"/>
                </a:cubicBezTo>
                <a:cubicBezTo>
                  <a:pt x="171" y="200"/>
                  <a:pt x="169" y="199"/>
                  <a:pt x="166" y="199"/>
                </a:cubicBezTo>
                <a:cubicBezTo>
                  <a:pt x="162" y="199"/>
                  <a:pt x="162" y="199"/>
                  <a:pt x="162" y="199"/>
                </a:cubicBezTo>
                <a:cubicBezTo>
                  <a:pt x="162" y="186"/>
                  <a:pt x="162" y="186"/>
                  <a:pt x="162" y="186"/>
                </a:cubicBezTo>
                <a:cubicBezTo>
                  <a:pt x="162" y="183"/>
                  <a:pt x="163" y="178"/>
                  <a:pt x="178" y="158"/>
                </a:cubicBezTo>
                <a:cubicBezTo>
                  <a:pt x="186" y="146"/>
                  <a:pt x="190" y="133"/>
                  <a:pt x="190" y="118"/>
                </a:cubicBezTo>
                <a:cubicBezTo>
                  <a:pt x="190" y="80"/>
                  <a:pt x="159" y="49"/>
                  <a:pt x="120" y="49"/>
                </a:cubicBezTo>
                <a:moveTo>
                  <a:pt x="120" y="170"/>
                </a:moveTo>
                <a:cubicBezTo>
                  <a:pt x="117" y="136"/>
                  <a:pt x="117" y="136"/>
                  <a:pt x="117" y="136"/>
                </a:cubicBezTo>
                <a:cubicBezTo>
                  <a:pt x="124" y="136"/>
                  <a:pt x="124" y="136"/>
                  <a:pt x="124" y="136"/>
                </a:cubicBezTo>
                <a:lnTo>
                  <a:pt x="120" y="170"/>
                </a:lnTo>
                <a:close/>
                <a:moveTo>
                  <a:pt x="162" y="147"/>
                </a:moveTo>
                <a:cubicBezTo>
                  <a:pt x="147" y="168"/>
                  <a:pt x="143" y="176"/>
                  <a:pt x="143" y="186"/>
                </a:cubicBezTo>
                <a:cubicBezTo>
                  <a:pt x="143" y="199"/>
                  <a:pt x="143" y="199"/>
                  <a:pt x="143" y="199"/>
                </a:cubicBezTo>
                <a:cubicBezTo>
                  <a:pt x="127" y="199"/>
                  <a:pt x="127" y="199"/>
                  <a:pt x="127" y="199"/>
                </a:cubicBezTo>
                <a:cubicBezTo>
                  <a:pt x="134" y="136"/>
                  <a:pt x="134" y="136"/>
                  <a:pt x="134" y="136"/>
                </a:cubicBezTo>
                <a:cubicBezTo>
                  <a:pt x="141" y="136"/>
                  <a:pt x="141" y="136"/>
                  <a:pt x="141" y="136"/>
                </a:cubicBezTo>
                <a:cubicBezTo>
                  <a:pt x="149" y="136"/>
                  <a:pt x="156" y="130"/>
                  <a:pt x="156" y="122"/>
                </a:cubicBezTo>
                <a:cubicBezTo>
                  <a:pt x="156" y="113"/>
                  <a:pt x="149" y="107"/>
                  <a:pt x="141" y="107"/>
                </a:cubicBezTo>
                <a:cubicBezTo>
                  <a:pt x="137" y="107"/>
                  <a:pt x="134" y="108"/>
                  <a:pt x="131" y="111"/>
                </a:cubicBezTo>
                <a:cubicBezTo>
                  <a:pt x="127" y="115"/>
                  <a:pt x="125" y="122"/>
                  <a:pt x="125" y="127"/>
                </a:cubicBezTo>
                <a:cubicBezTo>
                  <a:pt x="116" y="127"/>
                  <a:pt x="116" y="127"/>
                  <a:pt x="116" y="127"/>
                </a:cubicBezTo>
                <a:cubicBezTo>
                  <a:pt x="116" y="122"/>
                  <a:pt x="115" y="116"/>
                  <a:pt x="111" y="111"/>
                </a:cubicBezTo>
                <a:cubicBezTo>
                  <a:pt x="108" y="108"/>
                  <a:pt x="104" y="107"/>
                  <a:pt x="100" y="107"/>
                </a:cubicBezTo>
                <a:cubicBezTo>
                  <a:pt x="92" y="107"/>
                  <a:pt x="85" y="113"/>
                  <a:pt x="85" y="122"/>
                </a:cubicBezTo>
                <a:cubicBezTo>
                  <a:pt x="85" y="130"/>
                  <a:pt x="92" y="136"/>
                  <a:pt x="100" y="136"/>
                </a:cubicBezTo>
                <a:cubicBezTo>
                  <a:pt x="107" y="136"/>
                  <a:pt x="107" y="136"/>
                  <a:pt x="107" y="136"/>
                </a:cubicBezTo>
                <a:cubicBezTo>
                  <a:pt x="114" y="199"/>
                  <a:pt x="114" y="199"/>
                  <a:pt x="114" y="199"/>
                </a:cubicBezTo>
                <a:cubicBezTo>
                  <a:pt x="97" y="199"/>
                  <a:pt x="97" y="199"/>
                  <a:pt x="97" y="199"/>
                </a:cubicBezTo>
                <a:cubicBezTo>
                  <a:pt x="97" y="186"/>
                  <a:pt x="97" y="186"/>
                  <a:pt x="97" y="186"/>
                </a:cubicBezTo>
                <a:cubicBezTo>
                  <a:pt x="97" y="177"/>
                  <a:pt x="93" y="168"/>
                  <a:pt x="78" y="147"/>
                </a:cubicBezTo>
                <a:cubicBezTo>
                  <a:pt x="78" y="147"/>
                  <a:pt x="78" y="147"/>
                  <a:pt x="78" y="147"/>
                </a:cubicBezTo>
                <a:cubicBezTo>
                  <a:pt x="77" y="146"/>
                  <a:pt x="77" y="146"/>
                  <a:pt x="77" y="146"/>
                </a:cubicBezTo>
                <a:cubicBezTo>
                  <a:pt x="71" y="138"/>
                  <a:pt x="68" y="128"/>
                  <a:pt x="68" y="118"/>
                </a:cubicBezTo>
                <a:cubicBezTo>
                  <a:pt x="68" y="91"/>
                  <a:pt x="92" y="68"/>
                  <a:pt x="120" y="68"/>
                </a:cubicBezTo>
                <a:cubicBezTo>
                  <a:pt x="148" y="68"/>
                  <a:pt x="172" y="91"/>
                  <a:pt x="172" y="118"/>
                </a:cubicBezTo>
                <a:cubicBezTo>
                  <a:pt x="172" y="129"/>
                  <a:pt x="168" y="139"/>
                  <a:pt x="162" y="147"/>
                </a:cubicBezTo>
                <a:moveTo>
                  <a:pt x="135" y="127"/>
                </a:moveTo>
                <a:cubicBezTo>
                  <a:pt x="135" y="124"/>
                  <a:pt x="136" y="119"/>
                  <a:pt x="138" y="117"/>
                </a:cubicBezTo>
                <a:cubicBezTo>
                  <a:pt x="139" y="116"/>
                  <a:pt x="140" y="116"/>
                  <a:pt x="141" y="116"/>
                </a:cubicBezTo>
                <a:cubicBezTo>
                  <a:pt x="144" y="116"/>
                  <a:pt x="147" y="119"/>
                  <a:pt x="147" y="122"/>
                </a:cubicBezTo>
                <a:cubicBezTo>
                  <a:pt x="147" y="125"/>
                  <a:pt x="144" y="127"/>
                  <a:pt x="141" y="127"/>
                </a:cubicBezTo>
                <a:cubicBezTo>
                  <a:pt x="135" y="127"/>
                  <a:pt x="135" y="127"/>
                  <a:pt x="135" y="127"/>
                </a:cubicBezTo>
                <a:close/>
                <a:moveTo>
                  <a:pt x="107" y="127"/>
                </a:moveTo>
                <a:cubicBezTo>
                  <a:pt x="100" y="127"/>
                  <a:pt x="100" y="127"/>
                  <a:pt x="100" y="127"/>
                </a:cubicBezTo>
                <a:cubicBezTo>
                  <a:pt x="97" y="127"/>
                  <a:pt x="94" y="125"/>
                  <a:pt x="94" y="122"/>
                </a:cubicBezTo>
                <a:cubicBezTo>
                  <a:pt x="94" y="119"/>
                  <a:pt x="97" y="116"/>
                  <a:pt x="100" y="116"/>
                </a:cubicBezTo>
                <a:cubicBezTo>
                  <a:pt x="102" y="116"/>
                  <a:pt x="103" y="117"/>
                  <a:pt x="104" y="118"/>
                </a:cubicBezTo>
                <a:cubicBezTo>
                  <a:pt x="106" y="120"/>
                  <a:pt x="107" y="124"/>
                  <a:pt x="107" y="127"/>
                </a:cubicBezTo>
                <a:moveTo>
                  <a:pt x="231" y="111"/>
                </a:moveTo>
                <a:cubicBezTo>
                  <a:pt x="212" y="111"/>
                  <a:pt x="212" y="111"/>
                  <a:pt x="212" y="111"/>
                </a:cubicBezTo>
                <a:cubicBezTo>
                  <a:pt x="206" y="111"/>
                  <a:pt x="202" y="115"/>
                  <a:pt x="202" y="120"/>
                </a:cubicBezTo>
                <a:cubicBezTo>
                  <a:pt x="202" y="125"/>
                  <a:pt x="206" y="130"/>
                  <a:pt x="212" y="130"/>
                </a:cubicBezTo>
                <a:cubicBezTo>
                  <a:pt x="231" y="130"/>
                  <a:pt x="231" y="130"/>
                  <a:pt x="231" y="130"/>
                </a:cubicBezTo>
                <a:cubicBezTo>
                  <a:pt x="236" y="130"/>
                  <a:pt x="240" y="125"/>
                  <a:pt x="240" y="120"/>
                </a:cubicBezTo>
                <a:cubicBezTo>
                  <a:pt x="240" y="115"/>
                  <a:pt x="236" y="111"/>
                  <a:pt x="231" y="111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GB" sz="1050">
              <a:solidFill>
                <a:schemeClr val="bg1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998388" y="3975878"/>
            <a:ext cx="176362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  <a:latin typeface="Lato" panose="020F0502020204030203" pitchFamily="34" charset="0"/>
              </a:rPr>
              <a:t>BRAND STRATEGY</a:t>
            </a:r>
            <a:endParaRPr lang="en-GB" sz="1400" b="1" dirty="0">
              <a:solidFill>
                <a:schemeClr val="bg1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3957706" y="3960169"/>
            <a:ext cx="130189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  <a:latin typeface="Lato" panose="020F0502020204030203" pitchFamily="34" charset="0"/>
              </a:rPr>
              <a:t>PROMOTION</a:t>
            </a:r>
            <a:endParaRPr lang="en-GB" sz="1400" b="1" dirty="0">
              <a:solidFill>
                <a:schemeClr val="bg1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6586523" y="3956148"/>
            <a:ext cx="150797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  <a:latin typeface="Lato" panose="020F0502020204030203" pitchFamily="34" charset="0"/>
              </a:rPr>
              <a:t>DEVELOPMENT</a:t>
            </a:r>
            <a:endParaRPr lang="en-GB" sz="1400" b="1" dirty="0">
              <a:solidFill>
                <a:schemeClr val="bg1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9225827" y="3961678"/>
            <a:ext cx="169309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  <a:latin typeface="Lato" panose="020F0502020204030203" pitchFamily="34" charset="0"/>
              </a:rPr>
              <a:t>IDENTITY DESIGN</a:t>
            </a:r>
            <a:endParaRPr lang="en-GB" sz="1400" b="1" dirty="0">
              <a:solidFill>
                <a:schemeClr val="bg1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1363804" y="4616511"/>
            <a:ext cx="4485654" cy="820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Lorem ipsum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dolor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sit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amet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,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consetetur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sadipscing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elitr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,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sed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diam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nonumy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eirmod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tempor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invidunt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ut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labore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et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dolore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magna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aliquyam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erat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,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sed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diam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voluptua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. At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vero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eos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et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accusam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.</a:t>
            </a:r>
          </a:p>
        </p:txBody>
      </p:sp>
      <p:sp>
        <p:nvSpPr>
          <p:cNvPr id="59" name="Freeform 77"/>
          <p:cNvSpPr>
            <a:spLocks/>
          </p:cNvSpPr>
          <p:nvPr/>
        </p:nvSpPr>
        <p:spPr bwMode="auto">
          <a:xfrm>
            <a:off x="938670" y="4689482"/>
            <a:ext cx="324127" cy="274609"/>
          </a:xfrm>
          <a:custGeom>
            <a:avLst/>
            <a:gdLst>
              <a:gd name="T0" fmla="*/ 179 w 188"/>
              <a:gd name="T1" fmla="*/ 10 h 159"/>
              <a:gd name="T2" fmla="*/ 145 w 188"/>
              <a:gd name="T3" fmla="*/ 10 h 159"/>
              <a:gd name="T4" fmla="*/ 65 w 188"/>
              <a:gd name="T5" fmla="*/ 90 h 159"/>
              <a:gd name="T6" fmla="*/ 43 w 188"/>
              <a:gd name="T7" fmla="*/ 69 h 159"/>
              <a:gd name="T8" fmla="*/ 9 w 188"/>
              <a:gd name="T9" fmla="*/ 69 h 159"/>
              <a:gd name="T10" fmla="*/ 9 w 188"/>
              <a:gd name="T11" fmla="*/ 103 h 159"/>
              <a:gd name="T12" fmla="*/ 65 w 188"/>
              <a:gd name="T13" fmla="*/ 159 h 159"/>
              <a:gd name="T14" fmla="*/ 179 w 188"/>
              <a:gd name="T15" fmla="*/ 44 h 159"/>
              <a:gd name="T16" fmla="*/ 179 w 188"/>
              <a:gd name="T17" fmla="*/ 10 h 1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8" h="159">
                <a:moveTo>
                  <a:pt x="179" y="10"/>
                </a:moveTo>
                <a:cubicBezTo>
                  <a:pt x="170" y="0"/>
                  <a:pt x="154" y="0"/>
                  <a:pt x="145" y="10"/>
                </a:cubicBezTo>
                <a:cubicBezTo>
                  <a:pt x="65" y="90"/>
                  <a:pt x="65" y="90"/>
                  <a:pt x="65" y="90"/>
                </a:cubicBezTo>
                <a:cubicBezTo>
                  <a:pt x="43" y="69"/>
                  <a:pt x="43" y="69"/>
                  <a:pt x="43" y="69"/>
                </a:cubicBezTo>
                <a:cubicBezTo>
                  <a:pt x="34" y="59"/>
                  <a:pt x="19" y="59"/>
                  <a:pt x="9" y="69"/>
                </a:cubicBezTo>
                <a:cubicBezTo>
                  <a:pt x="0" y="78"/>
                  <a:pt x="0" y="94"/>
                  <a:pt x="9" y="103"/>
                </a:cubicBezTo>
                <a:cubicBezTo>
                  <a:pt x="65" y="159"/>
                  <a:pt x="65" y="159"/>
                  <a:pt x="65" y="159"/>
                </a:cubicBezTo>
                <a:cubicBezTo>
                  <a:pt x="179" y="44"/>
                  <a:pt x="179" y="44"/>
                  <a:pt x="179" y="44"/>
                </a:cubicBezTo>
                <a:cubicBezTo>
                  <a:pt x="188" y="35"/>
                  <a:pt x="188" y="19"/>
                  <a:pt x="179" y="1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GB" sz="1050">
              <a:solidFill>
                <a:schemeClr val="bg1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1363804" y="5578220"/>
            <a:ext cx="4485654" cy="820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Consetetur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sadipscing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elitr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,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sed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diam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nonumy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eirmod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tempor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invidunt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ut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labore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et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dolore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magna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aliquyam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erat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,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sed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diam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voluptua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. At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vero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eos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et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accusam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.</a:t>
            </a:r>
          </a:p>
        </p:txBody>
      </p:sp>
      <p:sp>
        <p:nvSpPr>
          <p:cNvPr id="61" name="Freeform 77"/>
          <p:cNvSpPr>
            <a:spLocks/>
          </p:cNvSpPr>
          <p:nvPr/>
        </p:nvSpPr>
        <p:spPr bwMode="auto">
          <a:xfrm>
            <a:off x="938670" y="5651191"/>
            <a:ext cx="324127" cy="274609"/>
          </a:xfrm>
          <a:custGeom>
            <a:avLst/>
            <a:gdLst>
              <a:gd name="T0" fmla="*/ 179 w 188"/>
              <a:gd name="T1" fmla="*/ 10 h 159"/>
              <a:gd name="T2" fmla="*/ 145 w 188"/>
              <a:gd name="T3" fmla="*/ 10 h 159"/>
              <a:gd name="T4" fmla="*/ 65 w 188"/>
              <a:gd name="T5" fmla="*/ 90 h 159"/>
              <a:gd name="T6" fmla="*/ 43 w 188"/>
              <a:gd name="T7" fmla="*/ 69 h 159"/>
              <a:gd name="T8" fmla="*/ 9 w 188"/>
              <a:gd name="T9" fmla="*/ 69 h 159"/>
              <a:gd name="T10" fmla="*/ 9 w 188"/>
              <a:gd name="T11" fmla="*/ 103 h 159"/>
              <a:gd name="T12" fmla="*/ 65 w 188"/>
              <a:gd name="T13" fmla="*/ 159 h 159"/>
              <a:gd name="T14" fmla="*/ 179 w 188"/>
              <a:gd name="T15" fmla="*/ 44 h 159"/>
              <a:gd name="T16" fmla="*/ 179 w 188"/>
              <a:gd name="T17" fmla="*/ 10 h 1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8" h="159">
                <a:moveTo>
                  <a:pt x="179" y="10"/>
                </a:moveTo>
                <a:cubicBezTo>
                  <a:pt x="170" y="0"/>
                  <a:pt x="154" y="0"/>
                  <a:pt x="145" y="10"/>
                </a:cubicBezTo>
                <a:cubicBezTo>
                  <a:pt x="65" y="90"/>
                  <a:pt x="65" y="90"/>
                  <a:pt x="65" y="90"/>
                </a:cubicBezTo>
                <a:cubicBezTo>
                  <a:pt x="43" y="69"/>
                  <a:pt x="43" y="69"/>
                  <a:pt x="43" y="69"/>
                </a:cubicBezTo>
                <a:cubicBezTo>
                  <a:pt x="34" y="59"/>
                  <a:pt x="19" y="59"/>
                  <a:pt x="9" y="69"/>
                </a:cubicBezTo>
                <a:cubicBezTo>
                  <a:pt x="0" y="78"/>
                  <a:pt x="0" y="94"/>
                  <a:pt x="9" y="103"/>
                </a:cubicBezTo>
                <a:cubicBezTo>
                  <a:pt x="65" y="159"/>
                  <a:pt x="65" y="159"/>
                  <a:pt x="65" y="159"/>
                </a:cubicBezTo>
                <a:cubicBezTo>
                  <a:pt x="179" y="44"/>
                  <a:pt x="179" y="44"/>
                  <a:pt x="179" y="44"/>
                </a:cubicBezTo>
                <a:cubicBezTo>
                  <a:pt x="188" y="35"/>
                  <a:pt x="188" y="19"/>
                  <a:pt x="179" y="1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GB" sz="1050">
              <a:solidFill>
                <a:schemeClr val="bg1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6767677" y="4616511"/>
            <a:ext cx="4485654" cy="820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Lorem ipsum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dolor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sit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amet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,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consetetur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sadipscing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elitr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,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sed</a:t>
            </a:r>
            <a:r>
              <a:rPr lang="id-ID" sz="1100" dirty="0">
                <a:solidFill>
                  <a:schemeClr val="bg1"/>
                </a:solidFill>
                <a:latin typeface="Lato" panose="020F0502020204030203" pitchFamily="34" charset="0"/>
              </a:rPr>
              <a:t>. 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At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vero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eos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et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accusam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. At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vero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eos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et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accusam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et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justo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duo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dolores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et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ea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rebum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. Stet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clita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kasd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gubergren</a:t>
            </a:r>
            <a:r>
              <a:rPr lang="id-ID" sz="1100" dirty="0">
                <a:solidFill>
                  <a:schemeClr val="bg1"/>
                </a:solidFill>
                <a:latin typeface="Lato" panose="020F0502020204030203" pitchFamily="34" charset="0"/>
              </a:rPr>
              <a:t>.</a:t>
            </a:r>
            <a:endParaRPr lang="en-GB" sz="1100" dirty="0">
              <a:solidFill>
                <a:schemeClr val="bg1"/>
              </a:solidFill>
              <a:latin typeface="Lato" panose="020F0502020204030203" pitchFamily="34" charset="0"/>
            </a:endParaRPr>
          </a:p>
        </p:txBody>
      </p:sp>
      <p:sp>
        <p:nvSpPr>
          <p:cNvPr id="63" name="Freeform 77"/>
          <p:cNvSpPr>
            <a:spLocks/>
          </p:cNvSpPr>
          <p:nvPr/>
        </p:nvSpPr>
        <p:spPr bwMode="auto">
          <a:xfrm>
            <a:off x="6342543" y="4689482"/>
            <a:ext cx="324127" cy="274609"/>
          </a:xfrm>
          <a:custGeom>
            <a:avLst/>
            <a:gdLst>
              <a:gd name="T0" fmla="*/ 179 w 188"/>
              <a:gd name="T1" fmla="*/ 10 h 159"/>
              <a:gd name="T2" fmla="*/ 145 w 188"/>
              <a:gd name="T3" fmla="*/ 10 h 159"/>
              <a:gd name="T4" fmla="*/ 65 w 188"/>
              <a:gd name="T5" fmla="*/ 90 h 159"/>
              <a:gd name="T6" fmla="*/ 43 w 188"/>
              <a:gd name="T7" fmla="*/ 69 h 159"/>
              <a:gd name="T8" fmla="*/ 9 w 188"/>
              <a:gd name="T9" fmla="*/ 69 h 159"/>
              <a:gd name="T10" fmla="*/ 9 w 188"/>
              <a:gd name="T11" fmla="*/ 103 h 159"/>
              <a:gd name="T12" fmla="*/ 65 w 188"/>
              <a:gd name="T13" fmla="*/ 159 h 159"/>
              <a:gd name="T14" fmla="*/ 179 w 188"/>
              <a:gd name="T15" fmla="*/ 44 h 159"/>
              <a:gd name="T16" fmla="*/ 179 w 188"/>
              <a:gd name="T17" fmla="*/ 10 h 1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8" h="159">
                <a:moveTo>
                  <a:pt x="179" y="10"/>
                </a:moveTo>
                <a:cubicBezTo>
                  <a:pt x="170" y="0"/>
                  <a:pt x="154" y="0"/>
                  <a:pt x="145" y="10"/>
                </a:cubicBezTo>
                <a:cubicBezTo>
                  <a:pt x="65" y="90"/>
                  <a:pt x="65" y="90"/>
                  <a:pt x="65" y="90"/>
                </a:cubicBezTo>
                <a:cubicBezTo>
                  <a:pt x="43" y="69"/>
                  <a:pt x="43" y="69"/>
                  <a:pt x="43" y="69"/>
                </a:cubicBezTo>
                <a:cubicBezTo>
                  <a:pt x="34" y="59"/>
                  <a:pt x="19" y="59"/>
                  <a:pt x="9" y="69"/>
                </a:cubicBezTo>
                <a:cubicBezTo>
                  <a:pt x="0" y="78"/>
                  <a:pt x="0" y="94"/>
                  <a:pt x="9" y="103"/>
                </a:cubicBezTo>
                <a:cubicBezTo>
                  <a:pt x="65" y="159"/>
                  <a:pt x="65" y="159"/>
                  <a:pt x="65" y="159"/>
                </a:cubicBezTo>
                <a:cubicBezTo>
                  <a:pt x="179" y="44"/>
                  <a:pt x="179" y="44"/>
                  <a:pt x="179" y="44"/>
                </a:cubicBezTo>
                <a:cubicBezTo>
                  <a:pt x="188" y="35"/>
                  <a:pt x="188" y="19"/>
                  <a:pt x="179" y="1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GB" sz="1050">
              <a:solidFill>
                <a:schemeClr val="bg1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6767677" y="5578220"/>
            <a:ext cx="4485654" cy="820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dolore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magna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aliquyam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erat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,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sed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diam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voluptua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.</a:t>
            </a:r>
            <a:r>
              <a:rPr lang="id-ID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At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vero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eos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et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accusam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at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vero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eos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et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accusam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et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justo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duo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dolores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et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ea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rebum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. Stet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clita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kasd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gubergren</a:t>
            </a:r>
            <a:r>
              <a:rPr lang="id-ID" sz="1100" dirty="0">
                <a:solidFill>
                  <a:schemeClr val="bg1"/>
                </a:solidFill>
                <a:latin typeface="Lato" panose="020F0502020204030203" pitchFamily="34" charset="0"/>
              </a:rPr>
              <a:t>.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At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vero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</a:t>
            </a:r>
            <a:r>
              <a:rPr lang="en-GB" sz="1100" dirty="0" err="1">
                <a:solidFill>
                  <a:schemeClr val="bg1"/>
                </a:solidFill>
                <a:latin typeface="Lato" panose="020F0502020204030203" pitchFamily="34" charset="0"/>
              </a:rPr>
              <a:t>eos</a:t>
            </a:r>
            <a:r>
              <a:rPr lang="en-GB" sz="1100" dirty="0">
                <a:solidFill>
                  <a:schemeClr val="bg1"/>
                </a:solidFill>
                <a:latin typeface="Lato" panose="020F0502020204030203" pitchFamily="34" charset="0"/>
              </a:rPr>
              <a:t> et.</a:t>
            </a:r>
          </a:p>
        </p:txBody>
      </p:sp>
      <p:sp>
        <p:nvSpPr>
          <p:cNvPr id="65" name="Freeform 77"/>
          <p:cNvSpPr>
            <a:spLocks/>
          </p:cNvSpPr>
          <p:nvPr/>
        </p:nvSpPr>
        <p:spPr bwMode="auto">
          <a:xfrm>
            <a:off x="6342543" y="5651191"/>
            <a:ext cx="324127" cy="274609"/>
          </a:xfrm>
          <a:custGeom>
            <a:avLst/>
            <a:gdLst>
              <a:gd name="T0" fmla="*/ 179 w 188"/>
              <a:gd name="T1" fmla="*/ 10 h 159"/>
              <a:gd name="T2" fmla="*/ 145 w 188"/>
              <a:gd name="T3" fmla="*/ 10 h 159"/>
              <a:gd name="T4" fmla="*/ 65 w 188"/>
              <a:gd name="T5" fmla="*/ 90 h 159"/>
              <a:gd name="T6" fmla="*/ 43 w 188"/>
              <a:gd name="T7" fmla="*/ 69 h 159"/>
              <a:gd name="T8" fmla="*/ 9 w 188"/>
              <a:gd name="T9" fmla="*/ 69 h 159"/>
              <a:gd name="T10" fmla="*/ 9 w 188"/>
              <a:gd name="T11" fmla="*/ 103 h 159"/>
              <a:gd name="T12" fmla="*/ 65 w 188"/>
              <a:gd name="T13" fmla="*/ 159 h 159"/>
              <a:gd name="T14" fmla="*/ 179 w 188"/>
              <a:gd name="T15" fmla="*/ 44 h 159"/>
              <a:gd name="T16" fmla="*/ 179 w 188"/>
              <a:gd name="T17" fmla="*/ 10 h 1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8" h="159">
                <a:moveTo>
                  <a:pt x="179" y="10"/>
                </a:moveTo>
                <a:cubicBezTo>
                  <a:pt x="170" y="0"/>
                  <a:pt x="154" y="0"/>
                  <a:pt x="145" y="10"/>
                </a:cubicBezTo>
                <a:cubicBezTo>
                  <a:pt x="65" y="90"/>
                  <a:pt x="65" y="90"/>
                  <a:pt x="65" y="90"/>
                </a:cubicBezTo>
                <a:cubicBezTo>
                  <a:pt x="43" y="69"/>
                  <a:pt x="43" y="69"/>
                  <a:pt x="43" y="69"/>
                </a:cubicBezTo>
                <a:cubicBezTo>
                  <a:pt x="34" y="59"/>
                  <a:pt x="19" y="59"/>
                  <a:pt x="9" y="69"/>
                </a:cubicBezTo>
                <a:cubicBezTo>
                  <a:pt x="0" y="78"/>
                  <a:pt x="0" y="94"/>
                  <a:pt x="9" y="103"/>
                </a:cubicBezTo>
                <a:cubicBezTo>
                  <a:pt x="65" y="159"/>
                  <a:pt x="65" y="159"/>
                  <a:pt x="65" y="159"/>
                </a:cubicBezTo>
                <a:cubicBezTo>
                  <a:pt x="179" y="44"/>
                  <a:pt x="179" y="44"/>
                  <a:pt x="179" y="44"/>
                </a:cubicBezTo>
                <a:cubicBezTo>
                  <a:pt x="188" y="35"/>
                  <a:pt x="188" y="19"/>
                  <a:pt x="179" y="1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GB" sz="105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7732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9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8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3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1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3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4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7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3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3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3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3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6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3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9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3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2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3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5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8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3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1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3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4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3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7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3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4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/>
      <p:bldP spid="55" grpId="0"/>
      <p:bldP spid="56" grpId="0"/>
      <p:bldP spid="57" grpId="0"/>
      <p:bldP spid="58" grpId="0"/>
      <p:bldP spid="59" grpId="0" animBg="1"/>
      <p:bldP spid="60" grpId="0"/>
      <p:bldP spid="61" grpId="0" animBg="1"/>
      <p:bldP spid="62" grpId="0"/>
      <p:bldP spid="63" grpId="0" animBg="1"/>
      <p:bldP spid="64" grpId="0"/>
      <p:bldP spid="6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7"/>
          <p:cNvSpPr txBox="1">
            <a:spLocks/>
          </p:cNvSpPr>
          <p:nvPr/>
        </p:nvSpPr>
        <p:spPr>
          <a:xfrm>
            <a:off x="411345" y="626819"/>
            <a:ext cx="6141855" cy="404741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6000" dirty="0">
                <a:solidFill>
                  <a:schemeClr val="bg1"/>
                </a:solidFill>
                <a:latin typeface="Lato Black" panose="020F0A02020204030203" pitchFamily="34" charset="0"/>
              </a:rPr>
              <a:t>OUR SERVICES.</a:t>
            </a:r>
            <a:endParaRPr lang="id-ID" sz="6000" dirty="0">
              <a:solidFill>
                <a:schemeClr val="bg1"/>
              </a:solidFill>
              <a:latin typeface="Lato Black" panose="020F0A02020204030203" pitchFamily="34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355938" y="1604204"/>
            <a:ext cx="5597187" cy="3230977"/>
            <a:chOff x="1100517" y="3394140"/>
            <a:chExt cx="5597187" cy="3230977"/>
          </a:xfrm>
        </p:grpSpPr>
        <p:sp>
          <p:nvSpPr>
            <p:cNvPr id="30" name="TextBox 29"/>
            <p:cNvSpPr txBox="1"/>
            <p:nvPr/>
          </p:nvSpPr>
          <p:spPr>
            <a:xfrm>
              <a:off x="1100517" y="3762795"/>
              <a:ext cx="5597187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GB" sz="1200" dirty="0" err="1">
                  <a:solidFill>
                    <a:schemeClr val="bg1"/>
                  </a:solidFill>
                  <a:latin typeface="+mj-lt"/>
                </a:rPr>
                <a:t>Consetetur</a:t>
              </a:r>
              <a:r>
                <a:rPr lang="en-GB" sz="1200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en-GB" sz="1200" dirty="0" err="1">
                  <a:solidFill>
                    <a:schemeClr val="bg1"/>
                  </a:solidFill>
                  <a:latin typeface="+mj-lt"/>
                </a:rPr>
                <a:t>sadipscing</a:t>
              </a:r>
              <a:r>
                <a:rPr lang="en-GB" sz="1200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en-GB" sz="1200" dirty="0" err="1">
                  <a:solidFill>
                    <a:schemeClr val="bg1"/>
                  </a:solidFill>
                  <a:latin typeface="+mj-lt"/>
                </a:rPr>
                <a:t>elitr</a:t>
              </a:r>
              <a:r>
                <a:rPr lang="en-GB" sz="1200" dirty="0">
                  <a:solidFill>
                    <a:schemeClr val="bg1"/>
                  </a:solidFill>
                  <a:latin typeface="+mj-lt"/>
                </a:rPr>
                <a:t>, </a:t>
              </a:r>
              <a:r>
                <a:rPr lang="en-GB" sz="1200" dirty="0" err="1">
                  <a:solidFill>
                    <a:schemeClr val="bg1"/>
                  </a:solidFill>
                  <a:latin typeface="+mj-lt"/>
                </a:rPr>
                <a:t>sed</a:t>
              </a:r>
              <a:r>
                <a:rPr lang="en-GB" sz="1200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en-GB" sz="1200" dirty="0" err="1">
                  <a:solidFill>
                    <a:schemeClr val="bg1"/>
                  </a:solidFill>
                  <a:latin typeface="+mj-lt"/>
                </a:rPr>
                <a:t>diam</a:t>
              </a:r>
              <a:r>
                <a:rPr lang="en-GB" sz="1200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en-GB" sz="1200" dirty="0" err="1">
                  <a:solidFill>
                    <a:schemeClr val="bg1"/>
                  </a:solidFill>
                  <a:latin typeface="+mj-lt"/>
                </a:rPr>
                <a:t>nonumy</a:t>
              </a:r>
              <a:r>
                <a:rPr lang="en-GB" sz="1200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en-GB" sz="1200" dirty="0" err="1">
                  <a:solidFill>
                    <a:schemeClr val="bg1"/>
                  </a:solidFill>
                  <a:latin typeface="+mj-lt"/>
                </a:rPr>
                <a:t>eirmod</a:t>
              </a:r>
              <a:r>
                <a:rPr lang="en-GB" sz="1200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en-GB" sz="1200" dirty="0" err="1">
                  <a:solidFill>
                    <a:schemeClr val="bg1"/>
                  </a:solidFill>
                  <a:latin typeface="+mj-lt"/>
                </a:rPr>
                <a:t>tempor</a:t>
              </a:r>
              <a:r>
                <a:rPr lang="en-GB" sz="1200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en-GB" sz="1200" dirty="0" err="1">
                  <a:solidFill>
                    <a:schemeClr val="bg1"/>
                  </a:solidFill>
                  <a:latin typeface="+mj-lt"/>
                </a:rPr>
                <a:t>invidunt</a:t>
              </a:r>
              <a:r>
                <a:rPr lang="en-GB" sz="1200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en-GB" sz="1200" dirty="0" err="1">
                  <a:solidFill>
                    <a:schemeClr val="bg1"/>
                  </a:solidFill>
                  <a:latin typeface="+mj-lt"/>
                </a:rPr>
                <a:t>ut</a:t>
              </a:r>
              <a:r>
                <a:rPr lang="en-GB" sz="1200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en-GB" sz="1200" dirty="0" err="1">
                  <a:solidFill>
                    <a:schemeClr val="bg1"/>
                  </a:solidFill>
                  <a:latin typeface="+mj-lt"/>
                </a:rPr>
                <a:t>labore</a:t>
              </a:r>
              <a:r>
                <a:rPr lang="en-GB" sz="1200" dirty="0">
                  <a:solidFill>
                    <a:schemeClr val="bg1"/>
                  </a:solidFill>
                  <a:latin typeface="+mj-lt"/>
                </a:rPr>
                <a:t> et </a:t>
              </a:r>
              <a:r>
                <a:rPr lang="en-GB" sz="1200" dirty="0" err="1">
                  <a:solidFill>
                    <a:schemeClr val="bg1"/>
                  </a:solidFill>
                  <a:latin typeface="+mj-lt"/>
                </a:rPr>
                <a:t>dolore</a:t>
              </a:r>
              <a:r>
                <a:rPr lang="en-GB" sz="1200" dirty="0">
                  <a:solidFill>
                    <a:schemeClr val="bg1"/>
                  </a:solidFill>
                  <a:latin typeface="+mj-lt"/>
                </a:rPr>
                <a:t> magna </a:t>
              </a:r>
              <a:r>
                <a:rPr lang="en-GB" sz="1200" dirty="0" err="1">
                  <a:solidFill>
                    <a:schemeClr val="bg1"/>
                  </a:solidFill>
                  <a:latin typeface="+mj-lt"/>
                </a:rPr>
                <a:t>aliquyam</a:t>
              </a:r>
              <a:r>
                <a:rPr lang="en-GB" sz="1200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en-GB" sz="1200" dirty="0" err="1">
                  <a:solidFill>
                    <a:schemeClr val="bg1"/>
                  </a:solidFill>
                  <a:latin typeface="+mj-lt"/>
                </a:rPr>
                <a:t>erat</a:t>
              </a:r>
              <a:r>
                <a:rPr lang="en-GB" sz="1200" dirty="0">
                  <a:solidFill>
                    <a:schemeClr val="bg1"/>
                  </a:solidFill>
                  <a:latin typeface="+mj-lt"/>
                </a:rPr>
                <a:t>, </a:t>
              </a:r>
              <a:r>
                <a:rPr lang="en-GB" sz="1200" dirty="0" err="1">
                  <a:solidFill>
                    <a:schemeClr val="bg1"/>
                  </a:solidFill>
                  <a:latin typeface="+mj-lt"/>
                </a:rPr>
                <a:t>sed</a:t>
              </a:r>
              <a:r>
                <a:rPr lang="en-GB" sz="1200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en-GB" sz="1200" dirty="0" err="1">
                  <a:solidFill>
                    <a:schemeClr val="bg1"/>
                  </a:solidFill>
                  <a:latin typeface="+mj-lt"/>
                </a:rPr>
                <a:t>diam</a:t>
              </a:r>
              <a:r>
                <a:rPr lang="en-GB" sz="1200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en-GB" sz="1200" dirty="0" err="1">
                  <a:solidFill>
                    <a:schemeClr val="bg1"/>
                  </a:solidFill>
                  <a:latin typeface="+mj-lt"/>
                </a:rPr>
                <a:t>voluptua</a:t>
              </a:r>
              <a:r>
                <a:rPr lang="en-GB" sz="1200" dirty="0">
                  <a:solidFill>
                    <a:schemeClr val="bg1"/>
                  </a:solidFill>
                  <a:latin typeface="+mj-lt"/>
                </a:rPr>
                <a:t>. At </a:t>
              </a:r>
              <a:r>
                <a:rPr lang="en-GB" sz="1200" dirty="0" err="1">
                  <a:solidFill>
                    <a:schemeClr val="bg1"/>
                  </a:solidFill>
                  <a:latin typeface="+mj-lt"/>
                </a:rPr>
                <a:t>vero</a:t>
              </a:r>
              <a:r>
                <a:rPr lang="en-GB" sz="1200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en-GB" sz="1200" dirty="0" err="1">
                  <a:solidFill>
                    <a:schemeClr val="bg1"/>
                  </a:solidFill>
                  <a:latin typeface="+mj-lt"/>
                </a:rPr>
                <a:t>eos</a:t>
              </a:r>
              <a:r>
                <a:rPr lang="en-GB" sz="1200" dirty="0">
                  <a:solidFill>
                    <a:schemeClr val="bg1"/>
                  </a:solidFill>
                  <a:latin typeface="+mj-lt"/>
                </a:rPr>
                <a:t> et </a:t>
              </a:r>
              <a:r>
                <a:rPr lang="en-GB" sz="1200" dirty="0" err="1">
                  <a:solidFill>
                    <a:schemeClr val="bg1"/>
                  </a:solidFill>
                  <a:latin typeface="+mj-lt"/>
                </a:rPr>
                <a:t>accusam</a:t>
              </a:r>
              <a:r>
                <a:rPr lang="en-GB" sz="1200" dirty="0">
                  <a:solidFill>
                    <a:schemeClr val="bg1"/>
                  </a:solidFill>
                  <a:latin typeface="+mj-lt"/>
                </a:rPr>
                <a:t> et </a:t>
              </a:r>
              <a:r>
                <a:rPr lang="en-GB" sz="1200" dirty="0" err="1">
                  <a:solidFill>
                    <a:schemeClr val="bg1"/>
                  </a:solidFill>
                  <a:latin typeface="+mj-lt"/>
                </a:rPr>
                <a:t>justo</a:t>
              </a:r>
              <a:r>
                <a:rPr lang="en-GB" sz="1200" dirty="0">
                  <a:solidFill>
                    <a:schemeClr val="bg1"/>
                  </a:solidFill>
                  <a:latin typeface="+mj-lt"/>
                </a:rPr>
                <a:t> duo </a:t>
              </a:r>
              <a:r>
                <a:rPr lang="en-GB" sz="1200" dirty="0" err="1">
                  <a:solidFill>
                    <a:schemeClr val="bg1"/>
                  </a:solidFill>
                  <a:latin typeface="+mj-lt"/>
                </a:rPr>
                <a:t>dolores</a:t>
              </a:r>
              <a:r>
                <a:rPr lang="en-GB" sz="1200" dirty="0">
                  <a:solidFill>
                    <a:schemeClr val="bg1"/>
                  </a:solidFill>
                  <a:latin typeface="+mj-lt"/>
                </a:rPr>
                <a:t> et </a:t>
              </a:r>
              <a:r>
                <a:rPr lang="en-GB" sz="1200" dirty="0" err="1">
                  <a:solidFill>
                    <a:schemeClr val="bg1"/>
                  </a:solidFill>
                  <a:latin typeface="+mj-lt"/>
                </a:rPr>
                <a:t>ea</a:t>
              </a:r>
              <a:r>
                <a:rPr lang="en-GB" sz="1200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en-GB" sz="1200" dirty="0" err="1">
                  <a:solidFill>
                    <a:schemeClr val="bg1"/>
                  </a:solidFill>
                  <a:latin typeface="+mj-lt"/>
                </a:rPr>
                <a:t>rebum</a:t>
              </a:r>
              <a:r>
                <a:rPr lang="en-GB" sz="1200" dirty="0">
                  <a:solidFill>
                    <a:schemeClr val="bg1"/>
                  </a:solidFill>
                  <a:latin typeface="+mj-lt"/>
                </a:rPr>
                <a:t>. Stet </a:t>
              </a:r>
              <a:r>
                <a:rPr lang="en-GB" sz="1200" dirty="0" err="1">
                  <a:solidFill>
                    <a:schemeClr val="bg1"/>
                  </a:solidFill>
                  <a:latin typeface="+mj-lt"/>
                </a:rPr>
                <a:t>clita</a:t>
              </a:r>
              <a:r>
                <a:rPr lang="en-GB" sz="1200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en-GB" sz="1200" dirty="0" err="1">
                  <a:solidFill>
                    <a:schemeClr val="bg1"/>
                  </a:solidFill>
                  <a:latin typeface="+mj-lt"/>
                </a:rPr>
                <a:t>kasd</a:t>
              </a:r>
              <a:r>
                <a:rPr lang="en-GB" sz="1200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en-GB" sz="1200" dirty="0" err="1">
                  <a:solidFill>
                    <a:schemeClr val="bg1"/>
                  </a:solidFill>
                  <a:latin typeface="+mj-lt"/>
                </a:rPr>
                <a:t>gubergren</a:t>
              </a:r>
              <a:r>
                <a:rPr lang="en-GB" sz="1200" dirty="0">
                  <a:solidFill>
                    <a:schemeClr val="bg1"/>
                  </a:solidFill>
                  <a:latin typeface="+mj-lt"/>
                </a:rPr>
                <a:t>, </a:t>
              </a:r>
              <a:r>
                <a:rPr lang="en-GB" sz="1200" b="1" dirty="0">
                  <a:solidFill>
                    <a:schemeClr val="bg1"/>
                  </a:solidFill>
                  <a:latin typeface="+mj-lt"/>
                </a:rPr>
                <a:t>no sea </a:t>
              </a:r>
              <a:r>
                <a:rPr lang="en-GB" sz="1200" b="1" dirty="0" err="1">
                  <a:solidFill>
                    <a:schemeClr val="bg1"/>
                  </a:solidFill>
                  <a:latin typeface="+mj-lt"/>
                </a:rPr>
                <a:t>takimata</a:t>
              </a:r>
              <a:r>
                <a:rPr lang="en-GB" sz="1200" b="1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en-GB" sz="1200" b="1" dirty="0" err="1">
                  <a:solidFill>
                    <a:schemeClr val="bg1"/>
                  </a:solidFill>
                  <a:latin typeface="+mj-lt"/>
                </a:rPr>
                <a:t>sanctus</a:t>
              </a:r>
              <a:r>
                <a:rPr lang="en-GB" sz="1200" b="1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en-GB" sz="1200" dirty="0" err="1">
                  <a:solidFill>
                    <a:schemeClr val="bg1"/>
                  </a:solidFill>
                  <a:latin typeface="+mj-lt"/>
                </a:rPr>
                <a:t>est</a:t>
              </a:r>
              <a:r>
                <a:rPr lang="en-GB" sz="1200" dirty="0">
                  <a:solidFill>
                    <a:schemeClr val="bg1"/>
                  </a:solidFill>
                  <a:latin typeface="+mj-lt"/>
                </a:rPr>
                <a:t> Lorem ipsum </a:t>
              </a:r>
              <a:r>
                <a:rPr lang="en-GB" sz="1200" dirty="0" err="1">
                  <a:solidFill>
                    <a:schemeClr val="bg1"/>
                  </a:solidFill>
                  <a:latin typeface="+mj-lt"/>
                </a:rPr>
                <a:t>dolor</a:t>
              </a:r>
              <a:r>
                <a:rPr lang="en-GB" sz="1200" dirty="0">
                  <a:solidFill>
                    <a:schemeClr val="bg1"/>
                  </a:solidFill>
                  <a:latin typeface="+mj-lt"/>
                </a:rPr>
                <a:t> sit </a:t>
              </a:r>
              <a:r>
                <a:rPr lang="en-GB" sz="1200" dirty="0" err="1">
                  <a:solidFill>
                    <a:schemeClr val="bg1"/>
                  </a:solidFill>
                  <a:latin typeface="+mj-lt"/>
                </a:rPr>
                <a:t>amet</a:t>
              </a:r>
              <a:r>
                <a:rPr lang="en-GB" sz="1200" dirty="0">
                  <a:solidFill>
                    <a:schemeClr val="bg1"/>
                  </a:solidFill>
                  <a:latin typeface="+mj-lt"/>
                </a:rPr>
                <a:t>.</a:t>
              </a:r>
            </a:p>
            <a:p>
              <a:pPr algn="just"/>
              <a:endParaRPr lang="en-GB" sz="1200" dirty="0">
                <a:solidFill>
                  <a:schemeClr val="bg1"/>
                </a:solidFill>
                <a:latin typeface="+mj-lt"/>
              </a:endParaRPr>
            </a:p>
            <a:p>
              <a:pPr algn="just"/>
              <a:r>
                <a:rPr lang="en-GB" sz="1200" dirty="0" err="1">
                  <a:solidFill>
                    <a:schemeClr val="bg1"/>
                  </a:solidFill>
                  <a:latin typeface="+mj-lt"/>
                </a:rPr>
                <a:t>Sdiam</a:t>
              </a:r>
              <a:r>
                <a:rPr lang="en-GB" sz="1200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en-GB" sz="1200" dirty="0" err="1">
                  <a:solidFill>
                    <a:schemeClr val="bg1"/>
                  </a:solidFill>
                  <a:latin typeface="+mj-lt"/>
                </a:rPr>
                <a:t>voluptua</a:t>
              </a:r>
              <a:r>
                <a:rPr lang="en-GB" sz="1200" dirty="0">
                  <a:solidFill>
                    <a:schemeClr val="bg1"/>
                  </a:solidFill>
                  <a:latin typeface="+mj-lt"/>
                </a:rPr>
                <a:t>. At </a:t>
              </a:r>
              <a:r>
                <a:rPr lang="en-GB" sz="1200" dirty="0" err="1">
                  <a:solidFill>
                    <a:schemeClr val="bg1"/>
                  </a:solidFill>
                  <a:latin typeface="+mj-lt"/>
                </a:rPr>
                <a:t>vero</a:t>
              </a:r>
              <a:r>
                <a:rPr lang="en-GB" sz="1200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en-GB" sz="1200" dirty="0" err="1">
                  <a:solidFill>
                    <a:schemeClr val="bg1"/>
                  </a:solidFill>
                  <a:latin typeface="+mj-lt"/>
                </a:rPr>
                <a:t>eos</a:t>
              </a:r>
              <a:r>
                <a:rPr lang="en-GB" sz="1200" dirty="0">
                  <a:solidFill>
                    <a:schemeClr val="bg1"/>
                  </a:solidFill>
                  <a:latin typeface="+mj-lt"/>
                </a:rPr>
                <a:t> et </a:t>
              </a:r>
              <a:r>
                <a:rPr lang="en-GB" sz="1200" dirty="0" err="1">
                  <a:solidFill>
                    <a:schemeClr val="bg1"/>
                  </a:solidFill>
                  <a:latin typeface="+mj-lt"/>
                </a:rPr>
                <a:t>accusam</a:t>
              </a:r>
              <a:r>
                <a:rPr lang="en-GB" sz="1200" dirty="0">
                  <a:solidFill>
                    <a:schemeClr val="bg1"/>
                  </a:solidFill>
                  <a:latin typeface="+mj-lt"/>
                </a:rPr>
                <a:t> et </a:t>
              </a:r>
              <a:r>
                <a:rPr lang="en-GB" sz="1200" dirty="0" err="1">
                  <a:solidFill>
                    <a:schemeClr val="bg1"/>
                  </a:solidFill>
                  <a:latin typeface="+mj-lt"/>
                </a:rPr>
                <a:t>justo</a:t>
              </a:r>
              <a:r>
                <a:rPr lang="en-GB" sz="1200" dirty="0">
                  <a:solidFill>
                    <a:schemeClr val="bg1"/>
                  </a:solidFill>
                  <a:latin typeface="+mj-lt"/>
                </a:rPr>
                <a:t> duo </a:t>
              </a:r>
              <a:r>
                <a:rPr lang="en-GB" sz="1200" dirty="0" err="1">
                  <a:solidFill>
                    <a:schemeClr val="bg1"/>
                  </a:solidFill>
                  <a:latin typeface="+mj-lt"/>
                </a:rPr>
                <a:t>dolores</a:t>
              </a:r>
              <a:r>
                <a:rPr lang="en-GB" sz="1200" dirty="0">
                  <a:solidFill>
                    <a:schemeClr val="bg1"/>
                  </a:solidFill>
                  <a:latin typeface="+mj-lt"/>
                </a:rPr>
                <a:t> et </a:t>
              </a:r>
              <a:r>
                <a:rPr lang="en-GB" sz="1200" dirty="0" err="1">
                  <a:solidFill>
                    <a:schemeClr val="bg1"/>
                  </a:solidFill>
                  <a:latin typeface="+mj-lt"/>
                </a:rPr>
                <a:t>ea</a:t>
              </a:r>
              <a:r>
                <a:rPr lang="en-GB" sz="1200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en-GB" sz="1200" dirty="0" err="1">
                  <a:solidFill>
                    <a:schemeClr val="bg1"/>
                  </a:solidFill>
                  <a:latin typeface="+mj-lt"/>
                </a:rPr>
                <a:t>rebum</a:t>
              </a:r>
              <a:r>
                <a:rPr lang="en-GB" sz="1200" dirty="0">
                  <a:solidFill>
                    <a:schemeClr val="bg1"/>
                  </a:solidFill>
                  <a:latin typeface="+mj-lt"/>
                </a:rPr>
                <a:t>. Stet </a:t>
              </a:r>
              <a:r>
                <a:rPr lang="en-GB" sz="1200" dirty="0" err="1">
                  <a:solidFill>
                    <a:schemeClr val="bg1"/>
                  </a:solidFill>
                  <a:latin typeface="+mj-lt"/>
                </a:rPr>
                <a:t>clita</a:t>
              </a:r>
              <a:r>
                <a:rPr lang="en-GB" sz="1200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en-GB" sz="1200" dirty="0" err="1">
                  <a:solidFill>
                    <a:schemeClr val="bg1"/>
                  </a:solidFill>
                  <a:latin typeface="+mj-lt"/>
                </a:rPr>
                <a:t>kasd</a:t>
              </a:r>
              <a:r>
                <a:rPr lang="en-GB" sz="1200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en-GB" sz="1200" dirty="0" err="1">
                  <a:solidFill>
                    <a:schemeClr val="bg1"/>
                  </a:solidFill>
                  <a:latin typeface="+mj-lt"/>
                </a:rPr>
                <a:t>gubergren</a:t>
              </a:r>
              <a:r>
                <a:rPr lang="en-GB" sz="1200" dirty="0">
                  <a:solidFill>
                    <a:schemeClr val="bg1"/>
                  </a:solidFill>
                  <a:latin typeface="+mj-lt"/>
                </a:rPr>
                <a:t>, no sea </a:t>
              </a:r>
              <a:r>
                <a:rPr lang="en-GB" sz="1200" dirty="0" err="1">
                  <a:solidFill>
                    <a:schemeClr val="bg1"/>
                  </a:solidFill>
                  <a:latin typeface="+mj-lt"/>
                </a:rPr>
                <a:t>takimata</a:t>
              </a:r>
              <a:r>
                <a:rPr lang="en-GB" sz="1200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en-GB" sz="1200" dirty="0" err="1">
                  <a:solidFill>
                    <a:schemeClr val="bg1"/>
                  </a:solidFill>
                  <a:latin typeface="+mj-lt"/>
                </a:rPr>
                <a:t>sanctus</a:t>
              </a:r>
              <a:r>
                <a:rPr lang="en-GB" sz="1200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en-GB" sz="1200" dirty="0" err="1">
                  <a:solidFill>
                    <a:schemeClr val="bg1"/>
                  </a:solidFill>
                  <a:latin typeface="+mj-lt"/>
                </a:rPr>
                <a:t>est</a:t>
              </a:r>
              <a:r>
                <a:rPr lang="en-GB" sz="1200" dirty="0">
                  <a:solidFill>
                    <a:schemeClr val="bg1"/>
                  </a:solidFill>
                  <a:latin typeface="+mj-lt"/>
                </a:rPr>
                <a:t> Lorem ipsum </a:t>
              </a:r>
              <a:r>
                <a:rPr lang="en-GB" sz="1200" dirty="0" err="1">
                  <a:solidFill>
                    <a:schemeClr val="bg1"/>
                  </a:solidFill>
                  <a:latin typeface="+mj-lt"/>
                </a:rPr>
                <a:t>dolor</a:t>
              </a:r>
              <a:r>
                <a:rPr lang="en-GB" sz="1200" dirty="0">
                  <a:solidFill>
                    <a:schemeClr val="bg1"/>
                  </a:solidFill>
                  <a:latin typeface="+mj-lt"/>
                </a:rPr>
                <a:t> sit </a:t>
              </a:r>
              <a:r>
                <a:rPr lang="en-GB" sz="1200" dirty="0" err="1">
                  <a:solidFill>
                    <a:schemeClr val="bg1"/>
                  </a:solidFill>
                  <a:latin typeface="+mj-lt"/>
                </a:rPr>
                <a:t>amet</a:t>
              </a:r>
              <a:r>
                <a:rPr lang="en-GB" sz="1200" dirty="0">
                  <a:solidFill>
                    <a:schemeClr val="bg1"/>
                  </a:solidFill>
                  <a:latin typeface="+mj-lt"/>
                </a:rPr>
                <a:t>.</a:t>
              </a:r>
              <a:endParaRPr lang="id-ID" sz="1200" dirty="0">
                <a:solidFill>
                  <a:schemeClr val="bg1"/>
                </a:solidFill>
                <a:latin typeface="+mj-lt"/>
              </a:endParaRPr>
            </a:p>
            <a:p>
              <a:pPr algn="just"/>
              <a:endParaRPr lang="id-ID" sz="1200" dirty="0">
                <a:solidFill>
                  <a:schemeClr val="bg1"/>
                </a:solidFill>
                <a:latin typeface="+mj-lt"/>
              </a:endParaRPr>
            </a:p>
            <a:p>
              <a:pPr algn="just"/>
              <a:r>
                <a:rPr lang="en-GB" sz="1200" dirty="0" err="1">
                  <a:solidFill>
                    <a:schemeClr val="bg1"/>
                  </a:solidFill>
                </a:rPr>
                <a:t>Consetetur</a:t>
              </a:r>
              <a:r>
                <a:rPr lang="en-GB" sz="1200" dirty="0">
                  <a:solidFill>
                    <a:schemeClr val="bg1"/>
                  </a:solidFill>
                </a:rPr>
                <a:t> </a:t>
              </a:r>
              <a:r>
                <a:rPr lang="en-GB" sz="1200" dirty="0" err="1">
                  <a:solidFill>
                    <a:schemeClr val="bg1"/>
                  </a:solidFill>
                </a:rPr>
                <a:t>sadipscing</a:t>
              </a:r>
              <a:r>
                <a:rPr lang="en-GB" sz="1200" dirty="0">
                  <a:solidFill>
                    <a:schemeClr val="bg1"/>
                  </a:solidFill>
                </a:rPr>
                <a:t> </a:t>
              </a:r>
              <a:r>
                <a:rPr lang="en-GB" sz="1200" dirty="0" err="1">
                  <a:solidFill>
                    <a:schemeClr val="bg1"/>
                  </a:solidFill>
                </a:rPr>
                <a:t>elitr</a:t>
              </a:r>
              <a:r>
                <a:rPr lang="en-GB" sz="1200" dirty="0">
                  <a:solidFill>
                    <a:schemeClr val="bg1"/>
                  </a:solidFill>
                </a:rPr>
                <a:t>, </a:t>
              </a:r>
              <a:r>
                <a:rPr lang="en-GB" sz="1200" dirty="0" err="1">
                  <a:solidFill>
                    <a:schemeClr val="bg1"/>
                  </a:solidFill>
                </a:rPr>
                <a:t>sed</a:t>
              </a:r>
              <a:r>
                <a:rPr lang="en-GB" sz="1200" dirty="0">
                  <a:solidFill>
                    <a:schemeClr val="bg1"/>
                  </a:solidFill>
                </a:rPr>
                <a:t> </a:t>
              </a:r>
              <a:r>
                <a:rPr lang="en-GB" sz="1200" dirty="0" err="1">
                  <a:solidFill>
                    <a:schemeClr val="bg1"/>
                  </a:solidFill>
                </a:rPr>
                <a:t>diam</a:t>
              </a:r>
              <a:r>
                <a:rPr lang="en-GB" sz="1200" dirty="0">
                  <a:solidFill>
                    <a:schemeClr val="bg1"/>
                  </a:solidFill>
                </a:rPr>
                <a:t> </a:t>
              </a:r>
              <a:r>
                <a:rPr lang="en-GB" sz="1200" dirty="0" err="1">
                  <a:solidFill>
                    <a:schemeClr val="bg1"/>
                  </a:solidFill>
                </a:rPr>
                <a:t>nonumy</a:t>
              </a:r>
              <a:r>
                <a:rPr lang="en-GB" sz="1200" dirty="0">
                  <a:solidFill>
                    <a:schemeClr val="bg1"/>
                  </a:solidFill>
                </a:rPr>
                <a:t> </a:t>
              </a:r>
              <a:r>
                <a:rPr lang="en-GB" sz="1200" dirty="0" err="1">
                  <a:solidFill>
                    <a:schemeClr val="bg1"/>
                  </a:solidFill>
                </a:rPr>
                <a:t>eirmod</a:t>
              </a:r>
              <a:r>
                <a:rPr lang="en-GB" sz="1200" dirty="0">
                  <a:solidFill>
                    <a:schemeClr val="bg1"/>
                  </a:solidFill>
                </a:rPr>
                <a:t> </a:t>
              </a:r>
              <a:r>
                <a:rPr lang="en-GB" sz="1200" dirty="0" err="1">
                  <a:solidFill>
                    <a:schemeClr val="bg1"/>
                  </a:solidFill>
                </a:rPr>
                <a:t>tempor</a:t>
              </a:r>
              <a:r>
                <a:rPr lang="en-GB" sz="1200" dirty="0">
                  <a:solidFill>
                    <a:schemeClr val="bg1"/>
                  </a:solidFill>
                </a:rPr>
                <a:t> </a:t>
              </a:r>
              <a:r>
                <a:rPr lang="en-GB" sz="1200" dirty="0" err="1">
                  <a:solidFill>
                    <a:schemeClr val="bg1"/>
                  </a:solidFill>
                </a:rPr>
                <a:t>invidunt</a:t>
              </a:r>
              <a:r>
                <a:rPr lang="en-GB" sz="1200" dirty="0">
                  <a:solidFill>
                    <a:schemeClr val="bg1"/>
                  </a:solidFill>
                </a:rPr>
                <a:t> </a:t>
              </a:r>
              <a:r>
                <a:rPr lang="en-GB" sz="1200" dirty="0" err="1">
                  <a:solidFill>
                    <a:schemeClr val="bg1"/>
                  </a:solidFill>
                </a:rPr>
                <a:t>ut</a:t>
              </a:r>
              <a:r>
                <a:rPr lang="en-GB" sz="1200" dirty="0">
                  <a:solidFill>
                    <a:schemeClr val="bg1"/>
                  </a:solidFill>
                </a:rPr>
                <a:t> </a:t>
              </a:r>
              <a:r>
                <a:rPr lang="en-GB" sz="1200" dirty="0" err="1">
                  <a:solidFill>
                    <a:schemeClr val="bg1"/>
                  </a:solidFill>
                </a:rPr>
                <a:t>labore</a:t>
              </a:r>
              <a:r>
                <a:rPr lang="en-GB" sz="1200" dirty="0">
                  <a:solidFill>
                    <a:schemeClr val="bg1"/>
                  </a:solidFill>
                </a:rPr>
                <a:t> et </a:t>
              </a:r>
              <a:r>
                <a:rPr lang="en-GB" sz="1200" dirty="0" err="1">
                  <a:solidFill>
                    <a:schemeClr val="bg1"/>
                  </a:solidFill>
                </a:rPr>
                <a:t>dolore</a:t>
              </a:r>
              <a:r>
                <a:rPr lang="en-GB" sz="1200" dirty="0">
                  <a:solidFill>
                    <a:schemeClr val="bg1"/>
                  </a:solidFill>
                </a:rPr>
                <a:t> magna </a:t>
              </a:r>
              <a:r>
                <a:rPr lang="en-GB" sz="1200" dirty="0" err="1">
                  <a:solidFill>
                    <a:schemeClr val="bg1"/>
                  </a:solidFill>
                </a:rPr>
                <a:t>aliquyam</a:t>
              </a:r>
              <a:r>
                <a:rPr lang="en-GB" sz="1200" dirty="0">
                  <a:solidFill>
                    <a:schemeClr val="bg1"/>
                  </a:solidFill>
                </a:rPr>
                <a:t> </a:t>
              </a:r>
              <a:r>
                <a:rPr lang="en-GB" sz="1200" dirty="0" err="1">
                  <a:solidFill>
                    <a:schemeClr val="bg1"/>
                  </a:solidFill>
                </a:rPr>
                <a:t>erat</a:t>
              </a:r>
              <a:r>
                <a:rPr lang="en-GB" sz="1200" dirty="0">
                  <a:solidFill>
                    <a:schemeClr val="bg1"/>
                  </a:solidFill>
                </a:rPr>
                <a:t>, </a:t>
              </a:r>
              <a:r>
                <a:rPr lang="en-GB" sz="1200" dirty="0" err="1">
                  <a:solidFill>
                    <a:schemeClr val="bg1"/>
                  </a:solidFill>
                </a:rPr>
                <a:t>sed</a:t>
              </a:r>
              <a:r>
                <a:rPr lang="en-GB" sz="1200" dirty="0">
                  <a:solidFill>
                    <a:schemeClr val="bg1"/>
                  </a:solidFill>
                </a:rPr>
                <a:t> </a:t>
              </a:r>
              <a:r>
                <a:rPr lang="en-GB" sz="1200" dirty="0" err="1">
                  <a:solidFill>
                    <a:schemeClr val="bg1"/>
                  </a:solidFill>
                </a:rPr>
                <a:t>diam</a:t>
              </a:r>
              <a:r>
                <a:rPr lang="en-GB" sz="1200" dirty="0">
                  <a:solidFill>
                    <a:schemeClr val="bg1"/>
                  </a:solidFill>
                </a:rPr>
                <a:t> </a:t>
              </a:r>
              <a:r>
                <a:rPr lang="en-GB" sz="1200" dirty="0" err="1">
                  <a:solidFill>
                    <a:schemeClr val="bg1"/>
                  </a:solidFill>
                </a:rPr>
                <a:t>voluptua</a:t>
              </a:r>
              <a:r>
                <a:rPr lang="en-GB" sz="1200" dirty="0">
                  <a:solidFill>
                    <a:schemeClr val="bg1"/>
                  </a:solidFill>
                </a:rPr>
                <a:t>. At </a:t>
              </a:r>
              <a:r>
                <a:rPr lang="en-GB" sz="1200" dirty="0" err="1">
                  <a:solidFill>
                    <a:schemeClr val="bg1"/>
                  </a:solidFill>
                </a:rPr>
                <a:t>vero</a:t>
              </a:r>
              <a:r>
                <a:rPr lang="en-GB" sz="1200" dirty="0">
                  <a:solidFill>
                    <a:schemeClr val="bg1"/>
                  </a:solidFill>
                </a:rPr>
                <a:t> </a:t>
              </a:r>
              <a:r>
                <a:rPr lang="en-GB" sz="1200" dirty="0" err="1">
                  <a:solidFill>
                    <a:schemeClr val="bg1"/>
                  </a:solidFill>
                </a:rPr>
                <a:t>eos</a:t>
              </a:r>
              <a:r>
                <a:rPr lang="en-GB" sz="1200" dirty="0">
                  <a:solidFill>
                    <a:schemeClr val="bg1"/>
                  </a:solidFill>
                </a:rPr>
                <a:t> et </a:t>
              </a:r>
              <a:r>
                <a:rPr lang="en-GB" sz="1200" dirty="0" err="1">
                  <a:solidFill>
                    <a:schemeClr val="bg1"/>
                  </a:solidFill>
                </a:rPr>
                <a:t>accusam</a:t>
              </a:r>
              <a:r>
                <a:rPr lang="en-GB" sz="1200" dirty="0">
                  <a:solidFill>
                    <a:schemeClr val="bg1"/>
                  </a:solidFill>
                </a:rPr>
                <a:t> et </a:t>
              </a:r>
              <a:r>
                <a:rPr lang="en-GB" sz="1200" dirty="0" err="1">
                  <a:solidFill>
                    <a:schemeClr val="bg1"/>
                  </a:solidFill>
                </a:rPr>
                <a:t>justo</a:t>
              </a:r>
              <a:r>
                <a:rPr lang="en-GB" sz="1200" dirty="0">
                  <a:solidFill>
                    <a:schemeClr val="bg1"/>
                  </a:solidFill>
                </a:rPr>
                <a:t> duo </a:t>
              </a:r>
              <a:r>
                <a:rPr lang="en-GB" sz="1200" dirty="0" err="1">
                  <a:solidFill>
                    <a:schemeClr val="bg1"/>
                  </a:solidFill>
                </a:rPr>
                <a:t>dolores</a:t>
              </a:r>
              <a:r>
                <a:rPr lang="en-GB" sz="1200" dirty="0">
                  <a:solidFill>
                    <a:schemeClr val="bg1"/>
                  </a:solidFill>
                </a:rPr>
                <a:t> et </a:t>
              </a:r>
              <a:r>
                <a:rPr lang="en-GB" sz="1200" dirty="0" err="1">
                  <a:solidFill>
                    <a:schemeClr val="bg1"/>
                  </a:solidFill>
                </a:rPr>
                <a:t>ea</a:t>
              </a:r>
              <a:r>
                <a:rPr lang="en-GB" sz="1200" dirty="0">
                  <a:solidFill>
                    <a:schemeClr val="bg1"/>
                  </a:solidFill>
                </a:rPr>
                <a:t> </a:t>
              </a:r>
              <a:r>
                <a:rPr lang="en-GB" sz="1200" dirty="0" err="1">
                  <a:solidFill>
                    <a:schemeClr val="bg1"/>
                  </a:solidFill>
                </a:rPr>
                <a:t>rebum</a:t>
              </a:r>
              <a:r>
                <a:rPr lang="en-GB" sz="1200" dirty="0">
                  <a:solidFill>
                    <a:schemeClr val="bg1"/>
                  </a:solidFill>
                </a:rPr>
                <a:t>. Stet </a:t>
              </a:r>
              <a:r>
                <a:rPr lang="en-GB" sz="1200" dirty="0" err="1">
                  <a:solidFill>
                    <a:schemeClr val="bg1"/>
                  </a:solidFill>
                </a:rPr>
                <a:t>clita</a:t>
              </a:r>
              <a:r>
                <a:rPr lang="en-GB" sz="1200" dirty="0">
                  <a:solidFill>
                    <a:schemeClr val="bg1"/>
                  </a:solidFill>
                </a:rPr>
                <a:t> </a:t>
              </a:r>
              <a:r>
                <a:rPr lang="en-GB" sz="1200" dirty="0" err="1">
                  <a:solidFill>
                    <a:schemeClr val="bg1"/>
                  </a:solidFill>
                </a:rPr>
                <a:t>kasd</a:t>
              </a:r>
              <a:r>
                <a:rPr lang="en-GB" sz="1200" dirty="0">
                  <a:solidFill>
                    <a:schemeClr val="bg1"/>
                  </a:solidFill>
                </a:rPr>
                <a:t> </a:t>
              </a:r>
              <a:r>
                <a:rPr lang="en-GB" sz="1200" dirty="0" err="1">
                  <a:solidFill>
                    <a:schemeClr val="bg1"/>
                  </a:solidFill>
                </a:rPr>
                <a:t>gubergren</a:t>
              </a:r>
              <a:r>
                <a:rPr lang="en-GB" sz="1200" dirty="0">
                  <a:solidFill>
                    <a:schemeClr val="bg1"/>
                  </a:solidFill>
                </a:rPr>
                <a:t>, </a:t>
              </a:r>
              <a:r>
                <a:rPr lang="en-GB" sz="1200" b="1" dirty="0">
                  <a:solidFill>
                    <a:schemeClr val="bg1"/>
                  </a:solidFill>
                </a:rPr>
                <a:t>no sea </a:t>
              </a:r>
              <a:r>
                <a:rPr lang="en-GB" sz="1200" b="1" dirty="0" err="1">
                  <a:solidFill>
                    <a:schemeClr val="bg1"/>
                  </a:solidFill>
                </a:rPr>
                <a:t>takimata</a:t>
              </a:r>
              <a:r>
                <a:rPr lang="en-GB" sz="1200" b="1" dirty="0">
                  <a:solidFill>
                    <a:schemeClr val="bg1"/>
                  </a:solidFill>
                </a:rPr>
                <a:t> </a:t>
              </a:r>
              <a:r>
                <a:rPr lang="en-GB" sz="1200" b="1" dirty="0" err="1">
                  <a:solidFill>
                    <a:schemeClr val="bg1"/>
                  </a:solidFill>
                </a:rPr>
                <a:t>sanctus</a:t>
              </a:r>
              <a:r>
                <a:rPr lang="en-GB" sz="1200" b="1" dirty="0">
                  <a:solidFill>
                    <a:schemeClr val="bg1"/>
                  </a:solidFill>
                </a:rPr>
                <a:t> </a:t>
              </a:r>
              <a:r>
                <a:rPr lang="en-GB" sz="1200" dirty="0" err="1">
                  <a:solidFill>
                    <a:schemeClr val="bg1"/>
                  </a:solidFill>
                </a:rPr>
                <a:t>est</a:t>
              </a:r>
              <a:r>
                <a:rPr lang="en-GB" sz="1200" dirty="0">
                  <a:solidFill>
                    <a:schemeClr val="bg1"/>
                  </a:solidFill>
                </a:rPr>
                <a:t> Lorem ipsum </a:t>
              </a:r>
              <a:r>
                <a:rPr lang="en-GB" sz="1200" dirty="0" err="1">
                  <a:solidFill>
                    <a:schemeClr val="bg1"/>
                  </a:solidFill>
                </a:rPr>
                <a:t>dolor</a:t>
              </a:r>
              <a:r>
                <a:rPr lang="en-GB" sz="1200" dirty="0">
                  <a:solidFill>
                    <a:schemeClr val="bg1"/>
                  </a:solidFill>
                </a:rPr>
                <a:t> sit </a:t>
              </a:r>
              <a:r>
                <a:rPr lang="en-GB" sz="1200" dirty="0" err="1">
                  <a:solidFill>
                    <a:schemeClr val="bg1"/>
                  </a:solidFill>
                </a:rPr>
                <a:t>amet</a:t>
              </a:r>
              <a:r>
                <a:rPr lang="id-ID" sz="1200" dirty="0">
                  <a:solidFill>
                    <a:schemeClr val="bg1"/>
                  </a:solidFill>
                </a:rPr>
                <a:t>. </a:t>
              </a:r>
              <a:r>
                <a:rPr lang="en-GB" sz="1200" dirty="0" err="1">
                  <a:solidFill>
                    <a:schemeClr val="bg1"/>
                  </a:solidFill>
                </a:rPr>
                <a:t>Sdiam</a:t>
              </a:r>
              <a:r>
                <a:rPr lang="en-GB" sz="1200" dirty="0">
                  <a:solidFill>
                    <a:schemeClr val="bg1"/>
                  </a:solidFill>
                </a:rPr>
                <a:t> </a:t>
              </a:r>
              <a:r>
                <a:rPr lang="en-GB" sz="1200" dirty="0" err="1">
                  <a:solidFill>
                    <a:schemeClr val="bg1"/>
                  </a:solidFill>
                </a:rPr>
                <a:t>voluptua</a:t>
              </a:r>
              <a:r>
                <a:rPr lang="en-GB" sz="1200" dirty="0">
                  <a:solidFill>
                    <a:schemeClr val="bg1"/>
                  </a:solidFill>
                </a:rPr>
                <a:t>. At </a:t>
              </a:r>
              <a:r>
                <a:rPr lang="en-GB" sz="1200" dirty="0" err="1">
                  <a:solidFill>
                    <a:schemeClr val="bg1"/>
                  </a:solidFill>
                </a:rPr>
                <a:t>vero</a:t>
              </a:r>
              <a:r>
                <a:rPr lang="en-GB" sz="1200" dirty="0">
                  <a:solidFill>
                    <a:schemeClr val="bg1"/>
                  </a:solidFill>
                </a:rPr>
                <a:t> </a:t>
              </a:r>
              <a:r>
                <a:rPr lang="en-GB" sz="1200" dirty="0" err="1">
                  <a:solidFill>
                    <a:schemeClr val="bg1"/>
                  </a:solidFill>
                </a:rPr>
                <a:t>eos</a:t>
              </a:r>
              <a:r>
                <a:rPr lang="en-GB" sz="1200" dirty="0">
                  <a:solidFill>
                    <a:schemeClr val="bg1"/>
                  </a:solidFill>
                </a:rPr>
                <a:t> et </a:t>
              </a:r>
              <a:r>
                <a:rPr lang="en-GB" sz="1200" dirty="0" err="1">
                  <a:solidFill>
                    <a:schemeClr val="bg1"/>
                  </a:solidFill>
                </a:rPr>
                <a:t>accusam</a:t>
              </a:r>
              <a:r>
                <a:rPr lang="en-GB" sz="1200" dirty="0">
                  <a:solidFill>
                    <a:schemeClr val="bg1"/>
                  </a:solidFill>
                </a:rPr>
                <a:t> et </a:t>
              </a:r>
              <a:r>
                <a:rPr lang="en-GB" sz="1200" dirty="0" err="1">
                  <a:solidFill>
                    <a:schemeClr val="bg1"/>
                  </a:solidFill>
                </a:rPr>
                <a:t>justo</a:t>
              </a:r>
              <a:r>
                <a:rPr lang="en-GB" sz="1200" dirty="0">
                  <a:solidFill>
                    <a:schemeClr val="bg1"/>
                  </a:solidFill>
                </a:rPr>
                <a:t> duo </a:t>
              </a:r>
              <a:r>
                <a:rPr lang="en-GB" sz="1200" dirty="0" err="1">
                  <a:solidFill>
                    <a:schemeClr val="bg1"/>
                  </a:solidFill>
                </a:rPr>
                <a:t>dolores</a:t>
              </a:r>
              <a:r>
                <a:rPr lang="en-GB" sz="1200" dirty="0">
                  <a:solidFill>
                    <a:schemeClr val="bg1"/>
                  </a:solidFill>
                </a:rPr>
                <a:t> et </a:t>
              </a:r>
              <a:r>
                <a:rPr lang="en-GB" sz="1200" dirty="0" err="1">
                  <a:solidFill>
                    <a:schemeClr val="bg1"/>
                  </a:solidFill>
                </a:rPr>
                <a:t>ea</a:t>
              </a:r>
              <a:r>
                <a:rPr lang="en-GB" sz="1200" dirty="0">
                  <a:solidFill>
                    <a:schemeClr val="bg1"/>
                  </a:solidFill>
                </a:rPr>
                <a:t> </a:t>
              </a:r>
              <a:r>
                <a:rPr lang="en-GB" sz="1200" dirty="0" err="1">
                  <a:solidFill>
                    <a:schemeClr val="bg1"/>
                  </a:solidFill>
                </a:rPr>
                <a:t>rebum</a:t>
              </a:r>
              <a:r>
                <a:rPr lang="en-GB" sz="1200" dirty="0">
                  <a:solidFill>
                    <a:schemeClr val="bg1"/>
                  </a:solidFill>
                </a:rPr>
                <a:t>. Stet </a:t>
              </a:r>
              <a:r>
                <a:rPr lang="en-GB" sz="1200" dirty="0" err="1">
                  <a:solidFill>
                    <a:schemeClr val="bg1"/>
                  </a:solidFill>
                </a:rPr>
                <a:t>clita</a:t>
              </a:r>
              <a:r>
                <a:rPr lang="en-GB" sz="1200" dirty="0">
                  <a:solidFill>
                    <a:schemeClr val="bg1"/>
                  </a:solidFill>
                </a:rPr>
                <a:t> </a:t>
              </a:r>
              <a:r>
                <a:rPr lang="en-GB" sz="1200" dirty="0" err="1">
                  <a:solidFill>
                    <a:schemeClr val="bg1"/>
                  </a:solidFill>
                </a:rPr>
                <a:t>kasd</a:t>
              </a:r>
              <a:r>
                <a:rPr lang="en-GB" sz="1200" dirty="0">
                  <a:solidFill>
                    <a:schemeClr val="bg1"/>
                  </a:solidFill>
                </a:rPr>
                <a:t> </a:t>
              </a:r>
              <a:r>
                <a:rPr lang="en-GB" sz="1200" dirty="0" err="1">
                  <a:solidFill>
                    <a:schemeClr val="bg1"/>
                  </a:solidFill>
                </a:rPr>
                <a:t>gubergren</a:t>
              </a:r>
              <a:r>
                <a:rPr lang="en-GB" sz="1200" dirty="0">
                  <a:solidFill>
                    <a:schemeClr val="bg1"/>
                  </a:solidFill>
                </a:rPr>
                <a:t>, no sea </a:t>
              </a:r>
              <a:r>
                <a:rPr lang="en-GB" sz="1200" dirty="0" err="1">
                  <a:solidFill>
                    <a:schemeClr val="bg1"/>
                  </a:solidFill>
                </a:rPr>
                <a:t>takimata</a:t>
              </a:r>
              <a:r>
                <a:rPr lang="en-GB" sz="1200" dirty="0">
                  <a:solidFill>
                    <a:schemeClr val="bg1"/>
                  </a:solidFill>
                </a:rPr>
                <a:t> </a:t>
              </a:r>
              <a:r>
                <a:rPr lang="en-GB" sz="1200" dirty="0" err="1">
                  <a:solidFill>
                    <a:schemeClr val="bg1"/>
                  </a:solidFill>
                </a:rPr>
                <a:t>sanctus</a:t>
              </a:r>
              <a:r>
                <a:rPr lang="en-GB" sz="1200" dirty="0">
                  <a:solidFill>
                    <a:schemeClr val="bg1"/>
                  </a:solidFill>
                </a:rPr>
                <a:t> </a:t>
              </a:r>
              <a:r>
                <a:rPr lang="en-GB" sz="1200" dirty="0" err="1">
                  <a:solidFill>
                    <a:schemeClr val="bg1"/>
                  </a:solidFill>
                </a:rPr>
                <a:t>est</a:t>
              </a:r>
              <a:r>
                <a:rPr lang="en-GB" sz="1200" dirty="0">
                  <a:solidFill>
                    <a:schemeClr val="bg1"/>
                  </a:solidFill>
                </a:rPr>
                <a:t> Lorem ipsum </a:t>
              </a:r>
              <a:r>
                <a:rPr lang="en-GB" sz="1200" dirty="0" err="1">
                  <a:solidFill>
                    <a:schemeClr val="bg1"/>
                  </a:solidFill>
                </a:rPr>
                <a:t>dolor</a:t>
              </a:r>
              <a:r>
                <a:rPr lang="en-GB" sz="1200" dirty="0">
                  <a:solidFill>
                    <a:schemeClr val="bg1"/>
                  </a:solidFill>
                </a:rPr>
                <a:t> sit </a:t>
              </a:r>
              <a:r>
                <a:rPr lang="en-GB" sz="1200" dirty="0" err="1">
                  <a:solidFill>
                    <a:schemeClr val="bg1"/>
                  </a:solidFill>
                </a:rPr>
                <a:t>amet</a:t>
              </a:r>
              <a:r>
                <a:rPr lang="en-GB" sz="1200" dirty="0">
                  <a:solidFill>
                    <a:schemeClr val="bg1"/>
                  </a:solidFill>
                </a:rPr>
                <a:t>.</a:t>
              </a:r>
            </a:p>
            <a:p>
              <a:pPr algn="just"/>
              <a:endParaRPr lang="en-GB" sz="12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1100517" y="3394140"/>
              <a:ext cx="3264996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400" dirty="0">
                  <a:solidFill>
                    <a:schemeClr val="bg1"/>
                  </a:solidFill>
                </a:rPr>
                <a:t>Something about us that you should know</a:t>
              </a:r>
            </a:p>
          </p:txBody>
        </p:sp>
      </p:grpSp>
      <p:sp>
        <p:nvSpPr>
          <p:cNvPr id="32" name="Oval 31"/>
          <p:cNvSpPr/>
          <p:nvPr/>
        </p:nvSpPr>
        <p:spPr>
          <a:xfrm>
            <a:off x="4541834" y="5052453"/>
            <a:ext cx="807957" cy="80795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>
              <a:solidFill>
                <a:schemeClr val="bg1"/>
              </a:solidFill>
            </a:endParaRPr>
          </a:p>
        </p:txBody>
      </p:sp>
      <p:sp>
        <p:nvSpPr>
          <p:cNvPr id="33" name="Freeform 28"/>
          <p:cNvSpPr>
            <a:spLocks noEditPoints="1"/>
          </p:cNvSpPr>
          <p:nvPr/>
        </p:nvSpPr>
        <p:spPr bwMode="auto">
          <a:xfrm>
            <a:off x="4798014" y="5251964"/>
            <a:ext cx="295598" cy="408936"/>
          </a:xfrm>
          <a:custGeom>
            <a:avLst/>
            <a:gdLst>
              <a:gd name="T0" fmla="*/ 143 w 168"/>
              <a:gd name="T1" fmla="*/ 65 h 232"/>
              <a:gd name="T2" fmla="*/ 113 w 168"/>
              <a:gd name="T3" fmla="*/ 38 h 232"/>
              <a:gd name="T4" fmla="*/ 141 w 168"/>
              <a:gd name="T5" fmla="*/ 38 h 232"/>
              <a:gd name="T6" fmla="*/ 147 w 168"/>
              <a:gd name="T7" fmla="*/ 33 h 232"/>
              <a:gd name="T8" fmla="*/ 154 w 168"/>
              <a:gd name="T9" fmla="*/ 5 h 232"/>
              <a:gd name="T10" fmla="*/ 155 w 168"/>
              <a:gd name="T11" fmla="*/ 0 h 232"/>
              <a:gd name="T12" fmla="*/ 13 w 168"/>
              <a:gd name="T13" fmla="*/ 0 h 232"/>
              <a:gd name="T14" fmla="*/ 14 w 168"/>
              <a:gd name="T15" fmla="*/ 5 h 232"/>
              <a:gd name="T16" fmla="*/ 21 w 168"/>
              <a:gd name="T17" fmla="*/ 33 h 232"/>
              <a:gd name="T18" fmla="*/ 27 w 168"/>
              <a:gd name="T19" fmla="*/ 38 h 232"/>
              <a:gd name="T20" fmla="*/ 55 w 168"/>
              <a:gd name="T21" fmla="*/ 38 h 232"/>
              <a:gd name="T22" fmla="*/ 25 w 168"/>
              <a:gd name="T23" fmla="*/ 65 h 232"/>
              <a:gd name="T24" fmla="*/ 15 w 168"/>
              <a:gd name="T25" fmla="*/ 132 h 232"/>
              <a:gd name="T26" fmla="*/ 84 w 168"/>
              <a:gd name="T27" fmla="*/ 232 h 232"/>
              <a:gd name="T28" fmla="*/ 153 w 168"/>
              <a:gd name="T29" fmla="*/ 132 h 232"/>
              <a:gd name="T30" fmla="*/ 143 w 168"/>
              <a:gd name="T31" fmla="*/ 65 h 232"/>
              <a:gd name="T32" fmla="*/ 134 w 168"/>
              <a:gd name="T33" fmla="*/ 119 h 232"/>
              <a:gd name="T34" fmla="*/ 93 w 168"/>
              <a:gd name="T35" fmla="*/ 177 h 232"/>
              <a:gd name="T36" fmla="*/ 93 w 168"/>
              <a:gd name="T37" fmla="*/ 134 h 232"/>
              <a:gd name="T38" fmla="*/ 97 w 168"/>
              <a:gd name="T39" fmla="*/ 126 h 232"/>
              <a:gd name="T40" fmla="*/ 102 w 168"/>
              <a:gd name="T41" fmla="*/ 114 h 232"/>
              <a:gd name="T42" fmla="*/ 84 w 168"/>
              <a:gd name="T43" fmla="*/ 96 h 232"/>
              <a:gd name="T44" fmla="*/ 66 w 168"/>
              <a:gd name="T45" fmla="*/ 114 h 232"/>
              <a:gd name="T46" fmla="*/ 71 w 168"/>
              <a:gd name="T47" fmla="*/ 126 h 232"/>
              <a:gd name="T48" fmla="*/ 74 w 168"/>
              <a:gd name="T49" fmla="*/ 134 h 232"/>
              <a:gd name="T50" fmla="*/ 74 w 168"/>
              <a:gd name="T51" fmla="*/ 177 h 232"/>
              <a:gd name="T52" fmla="*/ 34 w 168"/>
              <a:gd name="T53" fmla="*/ 119 h 232"/>
              <a:gd name="T54" fmla="*/ 40 w 168"/>
              <a:gd name="T55" fmla="*/ 83 h 232"/>
              <a:gd name="T56" fmla="*/ 84 w 168"/>
              <a:gd name="T57" fmla="*/ 44 h 232"/>
              <a:gd name="T58" fmla="*/ 127 w 168"/>
              <a:gd name="T59" fmla="*/ 82 h 232"/>
              <a:gd name="T60" fmla="*/ 128 w 168"/>
              <a:gd name="T61" fmla="*/ 83 h 232"/>
              <a:gd name="T62" fmla="*/ 134 w 168"/>
              <a:gd name="T63" fmla="*/ 119 h 2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68" h="232">
                <a:moveTo>
                  <a:pt x="143" y="65"/>
                </a:moveTo>
                <a:cubicBezTo>
                  <a:pt x="113" y="38"/>
                  <a:pt x="113" y="38"/>
                  <a:pt x="113" y="38"/>
                </a:cubicBezTo>
                <a:cubicBezTo>
                  <a:pt x="141" y="38"/>
                  <a:pt x="141" y="38"/>
                  <a:pt x="141" y="38"/>
                </a:cubicBezTo>
                <a:cubicBezTo>
                  <a:pt x="143" y="38"/>
                  <a:pt x="146" y="36"/>
                  <a:pt x="147" y="33"/>
                </a:cubicBezTo>
                <a:cubicBezTo>
                  <a:pt x="154" y="5"/>
                  <a:pt x="154" y="5"/>
                  <a:pt x="154" y="5"/>
                </a:cubicBezTo>
                <a:cubicBezTo>
                  <a:pt x="155" y="0"/>
                  <a:pt x="155" y="0"/>
                  <a:pt x="155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14" y="5"/>
                  <a:pt x="14" y="5"/>
                  <a:pt x="14" y="5"/>
                </a:cubicBezTo>
                <a:cubicBezTo>
                  <a:pt x="21" y="33"/>
                  <a:pt x="21" y="33"/>
                  <a:pt x="21" y="33"/>
                </a:cubicBezTo>
                <a:cubicBezTo>
                  <a:pt x="22" y="36"/>
                  <a:pt x="24" y="38"/>
                  <a:pt x="27" y="38"/>
                </a:cubicBezTo>
                <a:cubicBezTo>
                  <a:pt x="55" y="38"/>
                  <a:pt x="55" y="38"/>
                  <a:pt x="55" y="38"/>
                </a:cubicBezTo>
                <a:cubicBezTo>
                  <a:pt x="25" y="65"/>
                  <a:pt x="25" y="65"/>
                  <a:pt x="25" y="65"/>
                </a:cubicBezTo>
                <a:cubicBezTo>
                  <a:pt x="5" y="81"/>
                  <a:pt x="0" y="111"/>
                  <a:pt x="15" y="132"/>
                </a:cubicBezTo>
                <a:cubicBezTo>
                  <a:pt x="84" y="232"/>
                  <a:pt x="84" y="232"/>
                  <a:pt x="84" y="232"/>
                </a:cubicBezTo>
                <a:cubicBezTo>
                  <a:pt x="153" y="132"/>
                  <a:pt x="153" y="132"/>
                  <a:pt x="153" y="132"/>
                </a:cubicBezTo>
                <a:cubicBezTo>
                  <a:pt x="168" y="111"/>
                  <a:pt x="163" y="81"/>
                  <a:pt x="143" y="65"/>
                </a:cubicBezTo>
                <a:close/>
                <a:moveTo>
                  <a:pt x="134" y="119"/>
                </a:moveTo>
                <a:cubicBezTo>
                  <a:pt x="93" y="177"/>
                  <a:pt x="93" y="177"/>
                  <a:pt x="93" y="177"/>
                </a:cubicBezTo>
                <a:cubicBezTo>
                  <a:pt x="93" y="134"/>
                  <a:pt x="93" y="134"/>
                  <a:pt x="93" y="134"/>
                </a:cubicBezTo>
                <a:cubicBezTo>
                  <a:pt x="93" y="131"/>
                  <a:pt x="95" y="128"/>
                  <a:pt x="97" y="126"/>
                </a:cubicBezTo>
                <a:cubicBezTo>
                  <a:pt x="100" y="123"/>
                  <a:pt x="102" y="119"/>
                  <a:pt x="102" y="114"/>
                </a:cubicBezTo>
                <a:cubicBezTo>
                  <a:pt x="102" y="104"/>
                  <a:pt x="94" y="96"/>
                  <a:pt x="84" y="96"/>
                </a:cubicBezTo>
                <a:cubicBezTo>
                  <a:pt x="74" y="96"/>
                  <a:pt x="66" y="104"/>
                  <a:pt x="66" y="114"/>
                </a:cubicBezTo>
                <a:cubicBezTo>
                  <a:pt x="66" y="119"/>
                  <a:pt x="68" y="123"/>
                  <a:pt x="71" y="126"/>
                </a:cubicBezTo>
                <a:cubicBezTo>
                  <a:pt x="73" y="128"/>
                  <a:pt x="74" y="131"/>
                  <a:pt x="74" y="134"/>
                </a:cubicBezTo>
                <a:cubicBezTo>
                  <a:pt x="74" y="177"/>
                  <a:pt x="74" y="177"/>
                  <a:pt x="74" y="177"/>
                </a:cubicBezTo>
                <a:cubicBezTo>
                  <a:pt x="34" y="119"/>
                  <a:pt x="34" y="119"/>
                  <a:pt x="34" y="119"/>
                </a:cubicBezTo>
                <a:cubicBezTo>
                  <a:pt x="26" y="108"/>
                  <a:pt x="29" y="91"/>
                  <a:pt x="40" y="83"/>
                </a:cubicBezTo>
                <a:cubicBezTo>
                  <a:pt x="84" y="44"/>
                  <a:pt x="84" y="44"/>
                  <a:pt x="84" y="44"/>
                </a:cubicBezTo>
                <a:cubicBezTo>
                  <a:pt x="127" y="82"/>
                  <a:pt x="127" y="82"/>
                  <a:pt x="127" y="82"/>
                </a:cubicBezTo>
                <a:cubicBezTo>
                  <a:pt x="128" y="83"/>
                  <a:pt x="128" y="83"/>
                  <a:pt x="128" y="83"/>
                </a:cubicBezTo>
                <a:cubicBezTo>
                  <a:pt x="139" y="91"/>
                  <a:pt x="142" y="108"/>
                  <a:pt x="134" y="119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GB" sz="1050">
              <a:solidFill>
                <a:schemeClr val="bg1"/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3274593" y="5052453"/>
            <a:ext cx="807957" cy="80795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>
              <a:solidFill>
                <a:schemeClr val="bg1"/>
              </a:solidFill>
            </a:endParaRPr>
          </a:p>
        </p:txBody>
      </p:sp>
      <p:sp>
        <p:nvSpPr>
          <p:cNvPr id="35" name="Freeform 58"/>
          <p:cNvSpPr>
            <a:spLocks noEditPoints="1"/>
          </p:cNvSpPr>
          <p:nvPr/>
        </p:nvSpPr>
        <p:spPr bwMode="auto">
          <a:xfrm>
            <a:off x="3466445" y="5259622"/>
            <a:ext cx="424253" cy="393621"/>
          </a:xfrm>
          <a:custGeom>
            <a:avLst/>
            <a:gdLst>
              <a:gd name="T0" fmla="*/ 142 w 241"/>
              <a:gd name="T1" fmla="*/ 137 h 224"/>
              <a:gd name="T2" fmla="*/ 150 w 241"/>
              <a:gd name="T3" fmla="*/ 97 h 224"/>
              <a:gd name="T4" fmla="*/ 132 w 241"/>
              <a:gd name="T5" fmla="*/ 115 h 224"/>
              <a:gd name="T6" fmla="*/ 110 w 241"/>
              <a:gd name="T7" fmla="*/ 115 h 224"/>
              <a:gd name="T8" fmla="*/ 110 w 241"/>
              <a:gd name="T9" fmla="*/ 92 h 224"/>
              <a:gd name="T10" fmla="*/ 127 w 241"/>
              <a:gd name="T11" fmla="*/ 74 h 224"/>
              <a:gd name="T12" fmla="*/ 88 w 241"/>
              <a:gd name="T13" fmla="*/ 83 h 224"/>
              <a:gd name="T14" fmla="*/ 78 w 241"/>
              <a:gd name="T15" fmla="*/ 120 h 224"/>
              <a:gd name="T16" fmla="*/ 3 w 241"/>
              <a:gd name="T17" fmla="*/ 195 h 224"/>
              <a:gd name="T18" fmla="*/ 3 w 241"/>
              <a:gd name="T19" fmla="*/ 206 h 224"/>
              <a:gd name="T20" fmla="*/ 19 w 241"/>
              <a:gd name="T21" fmla="*/ 222 h 224"/>
              <a:gd name="T22" fmla="*/ 25 w 241"/>
              <a:gd name="T23" fmla="*/ 224 h 224"/>
              <a:gd name="T24" fmla="*/ 30 w 241"/>
              <a:gd name="T25" fmla="*/ 222 h 224"/>
              <a:gd name="T26" fmla="*/ 105 w 241"/>
              <a:gd name="T27" fmla="*/ 147 h 224"/>
              <a:gd name="T28" fmla="*/ 142 w 241"/>
              <a:gd name="T29" fmla="*/ 137 h 224"/>
              <a:gd name="T30" fmla="*/ 27 w 241"/>
              <a:gd name="T31" fmla="*/ 206 h 224"/>
              <a:gd name="T32" fmla="*/ 19 w 241"/>
              <a:gd name="T33" fmla="*/ 206 h 224"/>
              <a:gd name="T34" fmla="*/ 19 w 241"/>
              <a:gd name="T35" fmla="*/ 198 h 224"/>
              <a:gd name="T36" fmla="*/ 27 w 241"/>
              <a:gd name="T37" fmla="*/ 198 h 224"/>
              <a:gd name="T38" fmla="*/ 27 w 241"/>
              <a:gd name="T39" fmla="*/ 206 h 224"/>
              <a:gd name="T40" fmla="*/ 236 w 241"/>
              <a:gd name="T41" fmla="*/ 0 h 224"/>
              <a:gd name="T42" fmla="*/ 19 w 241"/>
              <a:gd name="T43" fmla="*/ 0 h 224"/>
              <a:gd name="T44" fmla="*/ 14 w 241"/>
              <a:gd name="T45" fmla="*/ 5 h 224"/>
              <a:gd name="T46" fmla="*/ 14 w 241"/>
              <a:gd name="T47" fmla="*/ 171 h 224"/>
              <a:gd name="T48" fmla="*/ 38 w 241"/>
              <a:gd name="T49" fmla="*/ 147 h 224"/>
              <a:gd name="T50" fmla="*/ 38 w 241"/>
              <a:gd name="T51" fmla="*/ 48 h 224"/>
              <a:gd name="T52" fmla="*/ 217 w 241"/>
              <a:gd name="T53" fmla="*/ 48 h 224"/>
              <a:gd name="T54" fmla="*/ 217 w 241"/>
              <a:gd name="T55" fmla="*/ 170 h 224"/>
              <a:gd name="T56" fmla="*/ 95 w 241"/>
              <a:gd name="T57" fmla="*/ 170 h 224"/>
              <a:gd name="T58" fmla="*/ 72 w 241"/>
              <a:gd name="T59" fmla="*/ 193 h 224"/>
              <a:gd name="T60" fmla="*/ 222 w 241"/>
              <a:gd name="T61" fmla="*/ 193 h 224"/>
              <a:gd name="T62" fmla="*/ 241 w 241"/>
              <a:gd name="T63" fmla="*/ 175 h 224"/>
              <a:gd name="T64" fmla="*/ 241 w 241"/>
              <a:gd name="T65" fmla="*/ 5 h 224"/>
              <a:gd name="T66" fmla="*/ 236 w 241"/>
              <a:gd name="T67" fmla="*/ 0 h 224"/>
              <a:gd name="T68" fmla="*/ 47 w 241"/>
              <a:gd name="T69" fmla="*/ 32 h 224"/>
              <a:gd name="T70" fmla="*/ 39 w 241"/>
              <a:gd name="T71" fmla="*/ 24 h 224"/>
              <a:gd name="T72" fmla="*/ 47 w 241"/>
              <a:gd name="T73" fmla="*/ 15 h 224"/>
              <a:gd name="T74" fmla="*/ 55 w 241"/>
              <a:gd name="T75" fmla="*/ 24 h 224"/>
              <a:gd name="T76" fmla="*/ 47 w 241"/>
              <a:gd name="T77" fmla="*/ 32 h 224"/>
              <a:gd name="T78" fmla="*/ 77 w 241"/>
              <a:gd name="T79" fmla="*/ 32 h 224"/>
              <a:gd name="T80" fmla="*/ 69 w 241"/>
              <a:gd name="T81" fmla="*/ 24 h 224"/>
              <a:gd name="T82" fmla="*/ 77 w 241"/>
              <a:gd name="T83" fmla="*/ 15 h 224"/>
              <a:gd name="T84" fmla="*/ 85 w 241"/>
              <a:gd name="T85" fmla="*/ 24 h 224"/>
              <a:gd name="T86" fmla="*/ 77 w 241"/>
              <a:gd name="T87" fmla="*/ 32 h 2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241" h="224">
                <a:moveTo>
                  <a:pt x="142" y="137"/>
                </a:moveTo>
                <a:cubicBezTo>
                  <a:pt x="153" y="126"/>
                  <a:pt x="155" y="110"/>
                  <a:pt x="150" y="97"/>
                </a:cubicBezTo>
                <a:cubicBezTo>
                  <a:pt x="132" y="115"/>
                  <a:pt x="132" y="115"/>
                  <a:pt x="132" y="115"/>
                </a:cubicBezTo>
                <a:cubicBezTo>
                  <a:pt x="126" y="121"/>
                  <a:pt x="116" y="121"/>
                  <a:pt x="110" y="115"/>
                </a:cubicBezTo>
                <a:cubicBezTo>
                  <a:pt x="104" y="108"/>
                  <a:pt x="104" y="98"/>
                  <a:pt x="110" y="92"/>
                </a:cubicBezTo>
                <a:cubicBezTo>
                  <a:pt x="127" y="74"/>
                  <a:pt x="127" y="74"/>
                  <a:pt x="127" y="74"/>
                </a:cubicBezTo>
                <a:cubicBezTo>
                  <a:pt x="114" y="70"/>
                  <a:pt x="99" y="73"/>
                  <a:pt x="88" y="83"/>
                </a:cubicBezTo>
                <a:cubicBezTo>
                  <a:pt x="78" y="93"/>
                  <a:pt x="75" y="107"/>
                  <a:pt x="78" y="120"/>
                </a:cubicBezTo>
                <a:cubicBezTo>
                  <a:pt x="3" y="195"/>
                  <a:pt x="3" y="195"/>
                  <a:pt x="3" y="195"/>
                </a:cubicBezTo>
                <a:cubicBezTo>
                  <a:pt x="0" y="198"/>
                  <a:pt x="0" y="203"/>
                  <a:pt x="3" y="206"/>
                </a:cubicBezTo>
                <a:cubicBezTo>
                  <a:pt x="19" y="222"/>
                  <a:pt x="19" y="222"/>
                  <a:pt x="19" y="222"/>
                </a:cubicBezTo>
                <a:cubicBezTo>
                  <a:pt x="21" y="223"/>
                  <a:pt x="23" y="224"/>
                  <a:pt x="25" y="224"/>
                </a:cubicBezTo>
                <a:cubicBezTo>
                  <a:pt x="27" y="224"/>
                  <a:pt x="29" y="223"/>
                  <a:pt x="30" y="222"/>
                </a:cubicBezTo>
                <a:cubicBezTo>
                  <a:pt x="105" y="147"/>
                  <a:pt x="105" y="147"/>
                  <a:pt x="105" y="147"/>
                </a:cubicBezTo>
                <a:cubicBezTo>
                  <a:pt x="118" y="150"/>
                  <a:pt x="132" y="147"/>
                  <a:pt x="142" y="137"/>
                </a:cubicBezTo>
                <a:close/>
                <a:moveTo>
                  <a:pt x="27" y="206"/>
                </a:moveTo>
                <a:cubicBezTo>
                  <a:pt x="25" y="208"/>
                  <a:pt x="21" y="208"/>
                  <a:pt x="19" y="206"/>
                </a:cubicBezTo>
                <a:cubicBezTo>
                  <a:pt x="17" y="204"/>
                  <a:pt x="17" y="200"/>
                  <a:pt x="19" y="198"/>
                </a:cubicBezTo>
                <a:cubicBezTo>
                  <a:pt x="21" y="195"/>
                  <a:pt x="25" y="195"/>
                  <a:pt x="27" y="198"/>
                </a:cubicBezTo>
                <a:cubicBezTo>
                  <a:pt x="30" y="200"/>
                  <a:pt x="30" y="204"/>
                  <a:pt x="27" y="206"/>
                </a:cubicBezTo>
                <a:close/>
                <a:moveTo>
                  <a:pt x="236" y="0"/>
                </a:moveTo>
                <a:cubicBezTo>
                  <a:pt x="19" y="0"/>
                  <a:pt x="19" y="0"/>
                  <a:pt x="19" y="0"/>
                </a:cubicBezTo>
                <a:cubicBezTo>
                  <a:pt x="16" y="0"/>
                  <a:pt x="14" y="2"/>
                  <a:pt x="14" y="5"/>
                </a:cubicBezTo>
                <a:cubicBezTo>
                  <a:pt x="14" y="171"/>
                  <a:pt x="14" y="171"/>
                  <a:pt x="14" y="171"/>
                </a:cubicBezTo>
                <a:cubicBezTo>
                  <a:pt x="38" y="147"/>
                  <a:pt x="38" y="147"/>
                  <a:pt x="38" y="147"/>
                </a:cubicBezTo>
                <a:cubicBezTo>
                  <a:pt x="38" y="48"/>
                  <a:pt x="38" y="48"/>
                  <a:pt x="38" y="48"/>
                </a:cubicBezTo>
                <a:cubicBezTo>
                  <a:pt x="217" y="48"/>
                  <a:pt x="217" y="48"/>
                  <a:pt x="217" y="48"/>
                </a:cubicBezTo>
                <a:cubicBezTo>
                  <a:pt x="217" y="170"/>
                  <a:pt x="217" y="170"/>
                  <a:pt x="217" y="170"/>
                </a:cubicBezTo>
                <a:cubicBezTo>
                  <a:pt x="95" y="170"/>
                  <a:pt x="95" y="170"/>
                  <a:pt x="95" y="170"/>
                </a:cubicBezTo>
                <a:cubicBezTo>
                  <a:pt x="72" y="193"/>
                  <a:pt x="72" y="193"/>
                  <a:pt x="72" y="193"/>
                </a:cubicBezTo>
                <a:cubicBezTo>
                  <a:pt x="222" y="193"/>
                  <a:pt x="222" y="193"/>
                  <a:pt x="222" y="193"/>
                </a:cubicBezTo>
                <a:cubicBezTo>
                  <a:pt x="233" y="193"/>
                  <a:pt x="241" y="185"/>
                  <a:pt x="241" y="175"/>
                </a:cubicBezTo>
                <a:cubicBezTo>
                  <a:pt x="241" y="5"/>
                  <a:pt x="241" y="5"/>
                  <a:pt x="241" y="5"/>
                </a:cubicBezTo>
                <a:cubicBezTo>
                  <a:pt x="241" y="2"/>
                  <a:pt x="239" y="0"/>
                  <a:pt x="236" y="0"/>
                </a:cubicBezTo>
                <a:close/>
                <a:moveTo>
                  <a:pt x="47" y="32"/>
                </a:moveTo>
                <a:cubicBezTo>
                  <a:pt x="42" y="32"/>
                  <a:pt x="39" y="28"/>
                  <a:pt x="39" y="24"/>
                </a:cubicBezTo>
                <a:cubicBezTo>
                  <a:pt x="39" y="19"/>
                  <a:pt x="42" y="15"/>
                  <a:pt x="47" y="15"/>
                </a:cubicBezTo>
                <a:cubicBezTo>
                  <a:pt x="52" y="15"/>
                  <a:pt x="55" y="19"/>
                  <a:pt x="55" y="24"/>
                </a:cubicBezTo>
                <a:cubicBezTo>
                  <a:pt x="55" y="28"/>
                  <a:pt x="52" y="32"/>
                  <a:pt x="47" y="32"/>
                </a:cubicBezTo>
                <a:close/>
                <a:moveTo>
                  <a:pt x="77" y="32"/>
                </a:moveTo>
                <a:cubicBezTo>
                  <a:pt x="72" y="32"/>
                  <a:pt x="69" y="28"/>
                  <a:pt x="69" y="24"/>
                </a:cubicBezTo>
                <a:cubicBezTo>
                  <a:pt x="69" y="19"/>
                  <a:pt x="72" y="15"/>
                  <a:pt x="77" y="15"/>
                </a:cubicBezTo>
                <a:cubicBezTo>
                  <a:pt x="81" y="15"/>
                  <a:pt x="85" y="19"/>
                  <a:pt x="85" y="24"/>
                </a:cubicBezTo>
                <a:cubicBezTo>
                  <a:pt x="85" y="28"/>
                  <a:pt x="81" y="32"/>
                  <a:pt x="77" y="32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GB" sz="1050">
              <a:solidFill>
                <a:schemeClr val="bg1"/>
              </a:solidFill>
            </a:endParaRPr>
          </a:p>
        </p:txBody>
      </p:sp>
      <p:sp>
        <p:nvSpPr>
          <p:cNvPr id="36" name="Oval 35"/>
          <p:cNvSpPr/>
          <p:nvPr/>
        </p:nvSpPr>
        <p:spPr>
          <a:xfrm>
            <a:off x="1940385" y="5052453"/>
            <a:ext cx="807957" cy="80795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>
              <a:solidFill>
                <a:schemeClr val="bg1"/>
              </a:solidFill>
            </a:endParaRPr>
          </a:p>
        </p:txBody>
      </p:sp>
      <p:sp>
        <p:nvSpPr>
          <p:cNvPr id="37" name="Freeform 59"/>
          <p:cNvSpPr>
            <a:spLocks noEditPoints="1"/>
          </p:cNvSpPr>
          <p:nvPr/>
        </p:nvSpPr>
        <p:spPr bwMode="auto">
          <a:xfrm>
            <a:off x="2143725" y="5284127"/>
            <a:ext cx="401278" cy="344609"/>
          </a:xfrm>
          <a:custGeom>
            <a:avLst/>
            <a:gdLst>
              <a:gd name="T0" fmla="*/ 223 w 228"/>
              <a:gd name="T1" fmla="*/ 0 h 196"/>
              <a:gd name="T2" fmla="*/ 210 w 228"/>
              <a:gd name="T3" fmla="*/ 0 h 196"/>
              <a:gd name="T4" fmla="*/ 205 w 228"/>
              <a:gd name="T5" fmla="*/ 5 h 196"/>
              <a:gd name="T6" fmla="*/ 205 w 228"/>
              <a:gd name="T7" fmla="*/ 10 h 196"/>
              <a:gd name="T8" fmla="*/ 20 w 228"/>
              <a:gd name="T9" fmla="*/ 42 h 196"/>
              <a:gd name="T10" fmla="*/ 20 w 228"/>
              <a:gd name="T11" fmla="*/ 40 h 196"/>
              <a:gd name="T12" fmla="*/ 15 w 228"/>
              <a:gd name="T13" fmla="*/ 35 h 196"/>
              <a:gd name="T14" fmla="*/ 5 w 228"/>
              <a:gd name="T15" fmla="*/ 35 h 196"/>
              <a:gd name="T16" fmla="*/ 0 w 228"/>
              <a:gd name="T17" fmla="*/ 40 h 196"/>
              <a:gd name="T18" fmla="*/ 0 w 228"/>
              <a:gd name="T19" fmla="*/ 45 h 196"/>
              <a:gd name="T20" fmla="*/ 0 w 228"/>
              <a:gd name="T21" fmla="*/ 135 h 196"/>
              <a:gd name="T22" fmla="*/ 0 w 228"/>
              <a:gd name="T23" fmla="*/ 140 h 196"/>
              <a:gd name="T24" fmla="*/ 5 w 228"/>
              <a:gd name="T25" fmla="*/ 145 h 196"/>
              <a:gd name="T26" fmla="*/ 15 w 228"/>
              <a:gd name="T27" fmla="*/ 145 h 196"/>
              <a:gd name="T28" fmla="*/ 20 w 228"/>
              <a:gd name="T29" fmla="*/ 140 h 196"/>
              <a:gd name="T30" fmla="*/ 20 w 228"/>
              <a:gd name="T31" fmla="*/ 138 h 196"/>
              <a:gd name="T32" fmla="*/ 70 w 228"/>
              <a:gd name="T33" fmla="*/ 147 h 196"/>
              <a:gd name="T34" fmla="*/ 70 w 228"/>
              <a:gd name="T35" fmla="*/ 148 h 196"/>
              <a:gd name="T36" fmla="*/ 117 w 228"/>
              <a:gd name="T37" fmla="*/ 196 h 196"/>
              <a:gd name="T38" fmla="*/ 162 w 228"/>
              <a:gd name="T39" fmla="*/ 162 h 196"/>
              <a:gd name="T40" fmla="*/ 205 w 228"/>
              <a:gd name="T41" fmla="*/ 170 h 196"/>
              <a:gd name="T42" fmla="*/ 205 w 228"/>
              <a:gd name="T43" fmla="*/ 175 h 196"/>
              <a:gd name="T44" fmla="*/ 210 w 228"/>
              <a:gd name="T45" fmla="*/ 180 h 196"/>
              <a:gd name="T46" fmla="*/ 223 w 228"/>
              <a:gd name="T47" fmla="*/ 180 h 196"/>
              <a:gd name="T48" fmla="*/ 228 w 228"/>
              <a:gd name="T49" fmla="*/ 175 h 196"/>
              <a:gd name="T50" fmla="*/ 228 w 228"/>
              <a:gd name="T51" fmla="*/ 5 h 196"/>
              <a:gd name="T52" fmla="*/ 223 w 228"/>
              <a:gd name="T53" fmla="*/ 0 h 196"/>
              <a:gd name="T54" fmla="*/ 117 w 228"/>
              <a:gd name="T55" fmla="*/ 177 h 196"/>
              <a:gd name="T56" fmla="*/ 89 w 228"/>
              <a:gd name="T57" fmla="*/ 150 h 196"/>
              <a:gd name="T58" fmla="*/ 143 w 228"/>
              <a:gd name="T59" fmla="*/ 159 h 196"/>
              <a:gd name="T60" fmla="*/ 117 w 228"/>
              <a:gd name="T61" fmla="*/ 177 h 196"/>
              <a:gd name="T62" fmla="*/ 199 w 228"/>
              <a:gd name="T63" fmla="*/ 53 h 196"/>
              <a:gd name="T64" fmla="*/ 31 w 228"/>
              <a:gd name="T65" fmla="*/ 76 h 196"/>
              <a:gd name="T66" fmla="*/ 30 w 228"/>
              <a:gd name="T67" fmla="*/ 76 h 196"/>
              <a:gd name="T68" fmla="*/ 23 w 228"/>
              <a:gd name="T69" fmla="*/ 70 h 196"/>
              <a:gd name="T70" fmla="*/ 29 w 228"/>
              <a:gd name="T71" fmla="*/ 62 h 196"/>
              <a:gd name="T72" fmla="*/ 197 w 228"/>
              <a:gd name="T73" fmla="*/ 39 h 196"/>
              <a:gd name="T74" fmla="*/ 205 w 228"/>
              <a:gd name="T75" fmla="*/ 45 h 196"/>
              <a:gd name="T76" fmla="*/ 199 w 228"/>
              <a:gd name="T77" fmla="*/ 53 h 1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28" h="196">
                <a:moveTo>
                  <a:pt x="223" y="0"/>
                </a:moveTo>
                <a:cubicBezTo>
                  <a:pt x="210" y="0"/>
                  <a:pt x="210" y="0"/>
                  <a:pt x="210" y="0"/>
                </a:cubicBezTo>
                <a:cubicBezTo>
                  <a:pt x="207" y="0"/>
                  <a:pt x="205" y="2"/>
                  <a:pt x="205" y="5"/>
                </a:cubicBezTo>
                <a:cubicBezTo>
                  <a:pt x="205" y="10"/>
                  <a:pt x="205" y="10"/>
                  <a:pt x="205" y="10"/>
                </a:cubicBezTo>
                <a:cubicBezTo>
                  <a:pt x="20" y="42"/>
                  <a:pt x="20" y="42"/>
                  <a:pt x="20" y="42"/>
                </a:cubicBezTo>
                <a:cubicBezTo>
                  <a:pt x="20" y="40"/>
                  <a:pt x="20" y="40"/>
                  <a:pt x="20" y="40"/>
                </a:cubicBezTo>
                <a:cubicBezTo>
                  <a:pt x="20" y="37"/>
                  <a:pt x="18" y="35"/>
                  <a:pt x="15" y="35"/>
                </a:cubicBezTo>
                <a:cubicBezTo>
                  <a:pt x="5" y="35"/>
                  <a:pt x="5" y="35"/>
                  <a:pt x="5" y="35"/>
                </a:cubicBezTo>
                <a:cubicBezTo>
                  <a:pt x="2" y="35"/>
                  <a:pt x="0" y="37"/>
                  <a:pt x="0" y="40"/>
                </a:cubicBezTo>
                <a:cubicBezTo>
                  <a:pt x="0" y="45"/>
                  <a:pt x="0" y="45"/>
                  <a:pt x="0" y="45"/>
                </a:cubicBezTo>
                <a:cubicBezTo>
                  <a:pt x="0" y="135"/>
                  <a:pt x="0" y="135"/>
                  <a:pt x="0" y="135"/>
                </a:cubicBezTo>
                <a:cubicBezTo>
                  <a:pt x="0" y="140"/>
                  <a:pt x="0" y="140"/>
                  <a:pt x="0" y="140"/>
                </a:cubicBezTo>
                <a:cubicBezTo>
                  <a:pt x="0" y="143"/>
                  <a:pt x="2" y="145"/>
                  <a:pt x="5" y="145"/>
                </a:cubicBezTo>
                <a:cubicBezTo>
                  <a:pt x="15" y="145"/>
                  <a:pt x="15" y="145"/>
                  <a:pt x="15" y="145"/>
                </a:cubicBezTo>
                <a:cubicBezTo>
                  <a:pt x="18" y="145"/>
                  <a:pt x="20" y="143"/>
                  <a:pt x="20" y="140"/>
                </a:cubicBezTo>
                <a:cubicBezTo>
                  <a:pt x="20" y="138"/>
                  <a:pt x="20" y="138"/>
                  <a:pt x="20" y="138"/>
                </a:cubicBezTo>
                <a:cubicBezTo>
                  <a:pt x="70" y="147"/>
                  <a:pt x="70" y="147"/>
                  <a:pt x="70" y="147"/>
                </a:cubicBezTo>
                <a:cubicBezTo>
                  <a:pt x="70" y="147"/>
                  <a:pt x="70" y="148"/>
                  <a:pt x="70" y="148"/>
                </a:cubicBezTo>
                <a:cubicBezTo>
                  <a:pt x="70" y="175"/>
                  <a:pt x="91" y="196"/>
                  <a:pt x="117" y="196"/>
                </a:cubicBezTo>
                <a:cubicBezTo>
                  <a:pt x="138" y="196"/>
                  <a:pt x="156" y="182"/>
                  <a:pt x="162" y="162"/>
                </a:cubicBezTo>
                <a:cubicBezTo>
                  <a:pt x="205" y="170"/>
                  <a:pt x="205" y="170"/>
                  <a:pt x="205" y="170"/>
                </a:cubicBezTo>
                <a:cubicBezTo>
                  <a:pt x="205" y="175"/>
                  <a:pt x="205" y="175"/>
                  <a:pt x="205" y="175"/>
                </a:cubicBezTo>
                <a:cubicBezTo>
                  <a:pt x="205" y="178"/>
                  <a:pt x="207" y="180"/>
                  <a:pt x="210" y="180"/>
                </a:cubicBezTo>
                <a:cubicBezTo>
                  <a:pt x="223" y="180"/>
                  <a:pt x="223" y="180"/>
                  <a:pt x="223" y="180"/>
                </a:cubicBezTo>
                <a:cubicBezTo>
                  <a:pt x="226" y="180"/>
                  <a:pt x="228" y="178"/>
                  <a:pt x="228" y="175"/>
                </a:cubicBezTo>
                <a:cubicBezTo>
                  <a:pt x="228" y="5"/>
                  <a:pt x="228" y="5"/>
                  <a:pt x="228" y="5"/>
                </a:cubicBezTo>
                <a:cubicBezTo>
                  <a:pt x="228" y="2"/>
                  <a:pt x="226" y="0"/>
                  <a:pt x="223" y="0"/>
                </a:cubicBezTo>
                <a:moveTo>
                  <a:pt x="117" y="177"/>
                </a:moveTo>
                <a:cubicBezTo>
                  <a:pt x="102" y="177"/>
                  <a:pt x="90" y="165"/>
                  <a:pt x="89" y="150"/>
                </a:cubicBezTo>
                <a:cubicBezTo>
                  <a:pt x="143" y="159"/>
                  <a:pt x="143" y="159"/>
                  <a:pt x="143" y="159"/>
                </a:cubicBezTo>
                <a:cubicBezTo>
                  <a:pt x="139" y="170"/>
                  <a:pt x="129" y="177"/>
                  <a:pt x="117" y="177"/>
                </a:cubicBezTo>
                <a:moveTo>
                  <a:pt x="199" y="53"/>
                </a:moveTo>
                <a:cubicBezTo>
                  <a:pt x="31" y="76"/>
                  <a:pt x="31" y="76"/>
                  <a:pt x="31" y="76"/>
                </a:cubicBezTo>
                <a:cubicBezTo>
                  <a:pt x="30" y="76"/>
                  <a:pt x="30" y="76"/>
                  <a:pt x="30" y="76"/>
                </a:cubicBezTo>
                <a:cubicBezTo>
                  <a:pt x="26" y="76"/>
                  <a:pt x="23" y="73"/>
                  <a:pt x="23" y="70"/>
                </a:cubicBezTo>
                <a:cubicBezTo>
                  <a:pt x="22" y="66"/>
                  <a:pt x="25" y="62"/>
                  <a:pt x="29" y="62"/>
                </a:cubicBezTo>
                <a:cubicBezTo>
                  <a:pt x="197" y="39"/>
                  <a:pt x="197" y="39"/>
                  <a:pt x="197" y="39"/>
                </a:cubicBezTo>
                <a:cubicBezTo>
                  <a:pt x="201" y="38"/>
                  <a:pt x="204" y="41"/>
                  <a:pt x="205" y="45"/>
                </a:cubicBezTo>
                <a:cubicBezTo>
                  <a:pt x="205" y="49"/>
                  <a:pt x="203" y="52"/>
                  <a:pt x="199" y="53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GB" sz="1050">
              <a:solidFill>
                <a:schemeClr val="bg1"/>
              </a:solidFill>
            </a:endParaRPr>
          </a:p>
        </p:txBody>
      </p:sp>
      <p:sp>
        <p:nvSpPr>
          <p:cNvPr id="38" name="Oval 37"/>
          <p:cNvSpPr/>
          <p:nvPr/>
        </p:nvSpPr>
        <p:spPr>
          <a:xfrm>
            <a:off x="726293" y="5066055"/>
            <a:ext cx="807957" cy="80795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>
              <a:solidFill>
                <a:schemeClr val="bg1"/>
              </a:solidFill>
            </a:endParaRPr>
          </a:p>
        </p:txBody>
      </p:sp>
      <p:sp>
        <p:nvSpPr>
          <p:cNvPr id="39" name="Freeform 24"/>
          <p:cNvSpPr>
            <a:spLocks noEditPoints="1"/>
          </p:cNvSpPr>
          <p:nvPr/>
        </p:nvSpPr>
        <p:spPr bwMode="auto">
          <a:xfrm>
            <a:off x="918912" y="5231105"/>
            <a:ext cx="422720" cy="477858"/>
          </a:xfrm>
          <a:custGeom>
            <a:avLst/>
            <a:gdLst>
              <a:gd name="T0" fmla="*/ 62 w 240"/>
              <a:gd name="T1" fmla="*/ 49 h 272"/>
              <a:gd name="T2" fmla="*/ 35 w 240"/>
              <a:gd name="T3" fmla="*/ 35 h 272"/>
              <a:gd name="T4" fmla="*/ 49 w 240"/>
              <a:gd name="T5" fmla="*/ 62 h 272"/>
              <a:gd name="T6" fmla="*/ 62 w 240"/>
              <a:gd name="T7" fmla="*/ 62 h 272"/>
              <a:gd name="T8" fmla="*/ 9 w 240"/>
              <a:gd name="T9" fmla="*/ 111 h 272"/>
              <a:gd name="T10" fmla="*/ 9 w 240"/>
              <a:gd name="T11" fmla="*/ 130 h 272"/>
              <a:gd name="T12" fmla="*/ 38 w 240"/>
              <a:gd name="T13" fmla="*/ 120 h 272"/>
              <a:gd name="T14" fmla="*/ 120 w 240"/>
              <a:gd name="T15" fmla="*/ 38 h 272"/>
              <a:gd name="T16" fmla="*/ 129 w 240"/>
              <a:gd name="T17" fmla="*/ 10 h 272"/>
              <a:gd name="T18" fmla="*/ 111 w 240"/>
              <a:gd name="T19" fmla="*/ 10 h 272"/>
              <a:gd name="T20" fmla="*/ 120 w 240"/>
              <a:gd name="T21" fmla="*/ 38 h 272"/>
              <a:gd name="T22" fmla="*/ 107 w 240"/>
              <a:gd name="T23" fmla="*/ 272 h 272"/>
              <a:gd name="T24" fmla="*/ 153 w 240"/>
              <a:gd name="T25" fmla="*/ 253 h 272"/>
              <a:gd name="T26" fmla="*/ 87 w 240"/>
              <a:gd name="T27" fmla="*/ 244 h 272"/>
              <a:gd name="T28" fmla="*/ 205 w 240"/>
              <a:gd name="T29" fmla="*/ 35 h 272"/>
              <a:gd name="T30" fmla="*/ 178 w 240"/>
              <a:gd name="T31" fmla="*/ 49 h 272"/>
              <a:gd name="T32" fmla="*/ 185 w 240"/>
              <a:gd name="T33" fmla="*/ 65 h 272"/>
              <a:gd name="T34" fmla="*/ 205 w 240"/>
              <a:gd name="T35" fmla="*/ 49 h 272"/>
              <a:gd name="T36" fmla="*/ 120 w 240"/>
              <a:gd name="T37" fmla="*/ 49 h 272"/>
              <a:gd name="T38" fmla="*/ 61 w 240"/>
              <a:gd name="T39" fmla="*/ 156 h 272"/>
              <a:gd name="T40" fmla="*/ 78 w 240"/>
              <a:gd name="T41" fmla="*/ 186 h 272"/>
              <a:gd name="T42" fmla="*/ 75 w 240"/>
              <a:gd name="T43" fmla="*/ 199 h 272"/>
              <a:gd name="T44" fmla="*/ 69 w 240"/>
              <a:gd name="T45" fmla="*/ 229 h 272"/>
              <a:gd name="T46" fmla="*/ 166 w 240"/>
              <a:gd name="T47" fmla="*/ 235 h 272"/>
              <a:gd name="T48" fmla="*/ 171 w 240"/>
              <a:gd name="T49" fmla="*/ 204 h 272"/>
              <a:gd name="T50" fmla="*/ 162 w 240"/>
              <a:gd name="T51" fmla="*/ 199 h 272"/>
              <a:gd name="T52" fmla="*/ 178 w 240"/>
              <a:gd name="T53" fmla="*/ 158 h 272"/>
              <a:gd name="T54" fmla="*/ 120 w 240"/>
              <a:gd name="T55" fmla="*/ 49 h 272"/>
              <a:gd name="T56" fmla="*/ 117 w 240"/>
              <a:gd name="T57" fmla="*/ 136 h 272"/>
              <a:gd name="T58" fmla="*/ 120 w 240"/>
              <a:gd name="T59" fmla="*/ 170 h 272"/>
              <a:gd name="T60" fmla="*/ 143 w 240"/>
              <a:gd name="T61" fmla="*/ 186 h 272"/>
              <a:gd name="T62" fmla="*/ 127 w 240"/>
              <a:gd name="T63" fmla="*/ 199 h 272"/>
              <a:gd name="T64" fmla="*/ 141 w 240"/>
              <a:gd name="T65" fmla="*/ 136 h 272"/>
              <a:gd name="T66" fmla="*/ 141 w 240"/>
              <a:gd name="T67" fmla="*/ 107 h 272"/>
              <a:gd name="T68" fmla="*/ 125 w 240"/>
              <a:gd name="T69" fmla="*/ 127 h 272"/>
              <a:gd name="T70" fmla="*/ 111 w 240"/>
              <a:gd name="T71" fmla="*/ 111 h 272"/>
              <a:gd name="T72" fmla="*/ 85 w 240"/>
              <a:gd name="T73" fmla="*/ 122 h 272"/>
              <a:gd name="T74" fmla="*/ 107 w 240"/>
              <a:gd name="T75" fmla="*/ 136 h 272"/>
              <a:gd name="T76" fmla="*/ 97 w 240"/>
              <a:gd name="T77" fmla="*/ 199 h 272"/>
              <a:gd name="T78" fmla="*/ 78 w 240"/>
              <a:gd name="T79" fmla="*/ 147 h 272"/>
              <a:gd name="T80" fmla="*/ 77 w 240"/>
              <a:gd name="T81" fmla="*/ 146 h 272"/>
              <a:gd name="T82" fmla="*/ 120 w 240"/>
              <a:gd name="T83" fmla="*/ 68 h 272"/>
              <a:gd name="T84" fmla="*/ 162 w 240"/>
              <a:gd name="T85" fmla="*/ 147 h 272"/>
              <a:gd name="T86" fmla="*/ 138 w 240"/>
              <a:gd name="T87" fmla="*/ 117 h 272"/>
              <a:gd name="T88" fmla="*/ 147 w 240"/>
              <a:gd name="T89" fmla="*/ 122 h 272"/>
              <a:gd name="T90" fmla="*/ 135 w 240"/>
              <a:gd name="T91" fmla="*/ 127 h 272"/>
              <a:gd name="T92" fmla="*/ 100 w 240"/>
              <a:gd name="T93" fmla="*/ 127 h 272"/>
              <a:gd name="T94" fmla="*/ 100 w 240"/>
              <a:gd name="T95" fmla="*/ 116 h 272"/>
              <a:gd name="T96" fmla="*/ 107 w 240"/>
              <a:gd name="T97" fmla="*/ 127 h 272"/>
              <a:gd name="T98" fmla="*/ 212 w 240"/>
              <a:gd name="T99" fmla="*/ 111 h 272"/>
              <a:gd name="T100" fmla="*/ 212 w 240"/>
              <a:gd name="T101" fmla="*/ 130 h 272"/>
              <a:gd name="T102" fmla="*/ 240 w 240"/>
              <a:gd name="T103" fmla="*/ 120 h 2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40" h="272">
                <a:moveTo>
                  <a:pt x="62" y="62"/>
                </a:moveTo>
                <a:cubicBezTo>
                  <a:pt x="66" y="58"/>
                  <a:pt x="66" y="52"/>
                  <a:pt x="62" y="49"/>
                </a:cubicBezTo>
                <a:cubicBezTo>
                  <a:pt x="49" y="35"/>
                  <a:pt x="49" y="35"/>
                  <a:pt x="49" y="35"/>
                </a:cubicBezTo>
                <a:cubicBezTo>
                  <a:pt x="45" y="32"/>
                  <a:pt x="39" y="32"/>
                  <a:pt x="35" y="35"/>
                </a:cubicBezTo>
                <a:cubicBezTo>
                  <a:pt x="32" y="39"/>
                  <a:pt x="32" y="45"/>
                  <a:pt x="35" y="49"/>
                </a:cubicBezTo>
                <a:cubicBezTo>
                  <a:pt x="49" y="62"/>
                  <a:pt x="49" y="62"/>
                  <a:pt x="49" y="62"/>
                </a:cubicBezTo>
                <a:cubicBezTo>
                  <a:pt x="50" y="64"/>
                  <a:pt x="53" y="65"/>
                  <a:pt x="55" y="65"/>
                </a:cubicBezTo>
                <a:cubicBezTo>
                  <a:pt x="58" y="65"/>
                  <a:pt x="60" y="64"/>
                  <a:pt x="62" y="62"/>
                </a:cubicBezTo>
                <a:moveTo>
                  <a:pt x="28" y="111"/>
                </a:moveTo>
                <a:cubicBezTo>
                  <a:pt x="9" y="111"/>
                  <a:pt x="9" y="111"/>
                  <a:pt x="9" y="111"/>
                </a:cubicBezTo>
                <a:cubicBezTo>
                  <a:pt x="4" y="111"/>
                  <a:pt x="0" y="115"/>
                  <a:pt x="0" y="120"/>
                </a:cubicBezTo>
                <a:cubicBezTo>
                  <a:pt x="0" y="125"/>
                  <a:pt x="4" y="130"/>
                  <a:pt x="9" y="130"/>
                </a:cubicBezTo>
                <a:cubicBezTo>
                  <a:pt x="28" y="130"/>
                  <a:pt x="28" y="130"/>
                  <a:pt x="28" y="130"/>
                </a:cubicBezTo>
                <a:cubicBezTo>
                  <a:pt x="34" y="130"/>
                  <a:pt x="38" y="125"/>
                  <a:pt x="38" y="120"/>
                </a:cubicBezTo>
                <a:cubicBezTo>
                  <a:pt x="38" y="115"/>
                  <a:pt x="34" y="111"/>
                  <a:pt x="28" y="111"/>
                </a:cubicBezTo>
                <a:moveTo>
                  <a:pt x="120" y="38"/>
                </a:moveTo>
                <a:cubicBezTo>
                  <a:pt x="125" y="38"/>
                  <a:pt x="129" y="34"/>
                  <a:pt x="129" y="29"/>
                </a:cubicBezTo>
                <a:cubicBezTo>
                  <a:pt x="129" y="10"/>
                  <a:pt x="129" y="10"/>
                  <a:pt x="129" y="10"/>
                </a:cubicBezTo>
                <a:cubicBezTo>
                  <a:pt x="129" y="4"/>
                  <a:pt x="125" y="0"/>
                  <a:pt x="120" y="0"/>
                </a:cubicBezTo>
                <a:cubicBezTo>
                  <a:pt x="115" y="0"/>
                  <a:pt x="111" y="4"/>
                  <a:pt x="111" y="10"/>
                </a:cubicBezTo>
                <a:cubicBezTo>
                  <a:pt x="111" y="29"/>
                  <a:pt x="111" y="29"/>
                  <a:pt x="111" y="29"/>
                </a:cubicBezTo>
                <a:cubicBezTo>
                  <a:pt x="111" y="34"/>
                  <a:pt x="115" y="38"/>
                  <a:pt x="120" y="38"/>
                </a:cubicBezTo>
                <a:moveTo>
                  <a:pt x="87" y="253"/>
                </a:moveTo>
                <a:cubicBezTo>
                  <a:pt x="87" y="264"/>
                  <a:pt x="96" y="272"/>
                  <a:pt x="107" y="272"/>
                </a:cubicBezTo>
                <a:cubicBezTo>
                  <a:pt x="133" y="272"/>
                  <a:pt x="133" y="272"/>
                  <a:pt x="133" y="272"/>
                </a:cubicBezTo>
                <a:cubicBezTo>
                  <a:pt x="144" y="272"/>
                  <a:pt x="153" y="264"/>
                  <a:pt x="153" y="253"/>
                </a:cubicBezTo>
                <a:cubicBezTo>
                  <a:pt x="153" y="244"/>
                  <a:pt x="153" y="244"/>
                  <a:pt x="153" y="244"/>
                </a:cubicBezTo>
                <a:cubicBezTo>
                  <a:pt x="87" y="244"/>
                  <a:pt x="87" y="244"/>
                  <a:pt x="87" y="244"/>
                </a:cubicBezTo>
                <a:cubicBezTo>
                  <a:pt x="87" y="253"/>
                  <a:pt x="87" y="253"/>
                  <a:pt x="87" y="253"/>
                </a:cubicBezTo>
                <a:close/>
                <a:moveTo>
                  <a:pt x="205" y="35"/>
                </a:moveTo>
                <a:cubicBezTo>
                  <a:pt x="201" y="32"/>
                  <a:pt x="195" y="32"/>
                  <a:pt x="192" y="35"/>
                </a:cubicBezTo>
                <a:cubicBezTo>
                  <a:pt x="178" y="49"/>
                  <a:pt x="178" y="49"/>
                  <a:pt x="178" y="49"/>
                </a:cubicBezTo>
                <a:cubicBezTo>
                  <a:pt x="174" y="52"/>
                  <a:pt x="174" y="58"/>
                  <a:pt x="178" y="62"/>
                </a:cubicBezTo>
                <a:cubicBezTo>
                  <a:pt x="180" y="64"/>
                  <a:pt x="182" y="65"/>
                  <a:pt x="185" y="65"/>
                </a:cubicBezTo>
                <a:cubicBezTo>
                  <a:pt x="187" y="65"/>
                  <a:pt x="190" y="64"/>
                  <a:pt x="192" y="62"/>
                </a:cubicBezTo>
                <a:cubicBezTo>
                  <a:pt x="205" y="49"/>
                  <a:pt x="205" y="49"/>
                  <a:pt x="205" y="49"/>
                </a:cubicBezTo>
                <a:cubicBezTo>
                  <a:pt x="209" y="45"/>
                  <a:pt x="209" y="39"/>
                  <a:pt x="205" y="35"/>
                </a:cubicBezTo>
                <a:moveTo>
                  <a:pt x="120" y="49"/>
                </a:moveTo>
                <a:cubicBezTo>
                  <a:pt x="81" y="49"/>
                  <a:pt x="50" y="80"/>
                  <a:pt x="50" y="118"/>
                </a:cubicBezTo>
                <a:cubicBezTo>
                  <a:pt x="50" y="132"/>
                  <a:pt x="54" y="145"/>
                  <a:pt x="61" y="156"/>
                </a:cubicBezTo>
                <a:cubicBezTo>
                  <a:pt x="62" y="157"/>
                  <a:pt x="62" y="158"/>
                  <a:pt x="62" y="158"/>
                </a:cubicBezTo>
                <a:cubicBezTo>
                  <a:pt x="75" y="176"/>
                  <a:pt x="78" y="182"/>
                  <a:pt x="78" y="186"/>
                </a:cubicBezTo>
                <a:cubicBezTo>
                  <a:pt x="78" y="199"/>
                  <a:pt x="78" y="199"/>
                  <a:pt x="78" y="199"/>
                </a:cubicBezTo>
                <a:cubicBezTo>
                  <a:pt x="75" y="199"/>
                  <a:pt x="75" y="199"/>
                  <a:pt x="75" y="199"/>
                </a:cubicBezTo>
                <a:cubicBezTo>
                  <a:pt x="71" y="199"/>
                  <a:pt x="69" y="200"/>
                  <a:pt x="69" y="204"/>
                </a:cubicBezTo>
                <a:cubicBezTo>
                  <a:pt x="69" y="229"/>
                  <a:pt x="69" y="229"/>
                  <a:pt x="69" y="229"/>
                </a:cubicBezTo>
                <a:cubicBezTo>
                  <a:pt x="69" y="233"/>
                  <a:pt x="71" y="235"/>
                  <a:pt x="75" y="235"/>
                </a:cubicBezTo>
                <a:cubicBezTo>
                  <a:pt x="166" y="235"/>
                  <a:pt x="166" y="235"/>
                  <a:pt x="166" y="235"/>
                </a:cubicBezTo>
                <a:cubicBezTo>
                  <a:pt x="169" y="235"/>
                  <a:pt x="171" y="233"/>
                  <a:pt x="171" y="229"/>
                </a:cubicBezTo>
                <a:cubicBezTo>
                  <a:pt x="171" y="204"/>
                  <a:pt x="171" y="204"/>
                  <a:pt x="171" y="204"/>
                </a:cubicBezTo>
                <a:cubicBezTo>
                  <a:pt x="171" y="200"/>
                  <a:pt x="169" y="199"/>
                  <a:pt x="166" y="199"/>
                </a:cubicBezTo>
                <a:cubicBezTo>
                  <a:pt x="162" y="199"/>
                  <a:pt x="162" y="199"/>
                  <a:pt x="162" y="199"/>
                </a:cubicBezTo>
                <a:cubicBezTo>
                  <a:pt x="162" y="186"/>
                  <a:pt x="162" y="186"/>
                  <a:pt x="162" y="186"/>
                </a:cubicBezTo>
                <a:cubicBezTo>
                  <a:pt x="162" y="183"/>
                  <a:pt x="163" y="178"/>
                  <a:pt x="178" y="158"/>
                </a:cubicBezTo>
                <a:cubicBezTo>
                  <a:pt x="186" y="146"/>
                  <a:pt x="190" y="133"/>
                  <a:pt x="190" y="118"/>
                </a:cubicBezTo>
                <a:cubicBezTo>
                  <a:pt x="190" y="80"/>
                  <a:pt x="159" y="49"/>
                  <a:pt x="120" y="49"/>
                </a:cubicBezTo>
                <a:moveTo>
                  <a:pt x="120" y="170"/>
                </a:moveTo>
                <a:cubicBezTo>
                  <a:pt x="117" y="136"/>
                  <a:pt x="117" y="136"/>
                  <a:pt x="117" y="136"/>
                </a:cubicBezTo>
                <a:cubicBezTo>
                  <a:pt x="124" y="136"/>
                  <a:pt x="124" y="136"/>
                  <a:pt x="124" y="136"/>
                </a:cubicBezTo>
                <a:lnTo>
                  <a:pt x="120" y="170"/>
                </a:lnTo>
                <a:close/>
                <a:moveTo>
                  <a:pt x="162" y="147"/>
                </a:moveTo>
                <a:cubicBezTo>
                  <a:pt x="147" y="168"/>
                  <a:pt x="143" y="176"/>
                  <a:pt x="143" y="186"/>
                </a:cubicBezTo>
                <a:cubicBezTo>
                  <a:pt x="143" y="199"/>
                  <a:pt x="143" y="199"/>
                  <a:pt x="143" y="199"/>
                </a:cubicBezTo>
                <a:cubicBezTo>
                  <a:pt x="127" y="199"/>
                  <a:pt x="127" y="199"/>
                  <a:pt x="127" y="199"/>
                </a:cubicBezTo>
                <a:cubicBezTo>
                  <a:pt x="134" y="136"/>
                  <a:pt x="134" y="136"/>
                  <a:pt x="134" y="136"/>
                </a:cubicBezTo>
                <a:cubicBezTo>
                  <a:pt x="141" y="136"/>
                  <a:pt x="141" y="136"/>
                  <a:pt x="141" y="136"/>
                </a:cubicBezTo>
                <a:cubicBezTo>
                  <a:pt x="149" y="136"/>
                  <a:pt x="156" y="130"/>
                  <a:pt x="156" y="122"/>
                </a:cubicBezTo>
                <a:cubicBezTo>
                  <a:pt x="156" y="113"/>
                  <a:pt x="149" y="107"/>
                  <a:pt x="141" y="107"/>
                </a:cubicBezTo>
                <a:cubicBezTo>
                  <a:pt x="137" y="107"/>
                  <a:pt x="134" y="108"/>
                  <a:pt x="131" y="111"/>
                </a:cubicBezTo>
                <a:cubicBezTo>
                  <a:pt x="127" y="115"/>
                  <a:pt x="125" y="122"/>
                  <a:pt x="125" y="127"/>
                </a:cubicBezTo>
                <a:cubicBezTo>
                  <a:pt x="116" y="127"/>
                  <a:pt x="116" y="127"/>
                  <a:pt x="116" y="127"/>
                </a:cubicBezTo>
                <a:cubicBezTo>
                  <a:pt x="116" y="122"/>
                  <a:pt x="115" y="116"/>
                  <a:pt x="111" y="111"/>
                </a:cubicBezTo>
                <a:cubicBezTo>
                  <a:pt x="108" y="108"/>
                  <a:pt x="104" y="107"/>
                  <a:pt x="100" y="107"/>
                </a:cubicBezTo>
                <a:cubicBezTo>
                  <a:pt x="92" y="107"/>
                  <a:pt x="85" y="113"/>
                  <a:pt x="85" y="122"/>
                </a:cubicBezTo>
                <a:cubicBezTo>
                  <a:pt x="85" y="130"/>
                  <a:pt x="92" y="136"/>
                  <a:pt x="100" y="136"/>
                </a:cubicBezTo>
                <a:cubicBezTo>
                  <a:pt x="107" y="136"/>
                  <a:pt x="107" y="136"/>
                  <a:pt x="107" y="136"/>
                </a:cubicBezTo>
                <a:cubicBezTo>
                  <a:pt x="114" y="199"/>
                  <a:pt x="114" y="199"/>
                  <a:pt x="114" y="199"/>
                </a:cubicBezTo>
                <a:cubicBezTo>
                  <a:pt x="97" y="199"/>
                  <a:pt x="97" y="199"/>
                  <a:pt x="97" y="199"/>
                </a:cubicBezTo>
                <a:cubicBezTo>
                  <a:pt x="97" y="186"/>
                  <a:pt x="97" y="186"/>
                  <a:pt x="97" y="186"/>
                </a:cubicBezTo>
                <a:cubicBezTo>
                  <a:pt x="97" y="177"/>
                  <a:pt x="93" y="168"/>
                  <a:pt x="78" y="147"/>
                </a:cubicBezTo>
                <a:cubicBezTo>
                  <a:pt x="78" y="147"/>
                  <a:pt x="78" y="147"/>
                  <a:pt x="78" y="147"/>
                </a:cubicBezTo>
                <a:cubicBezTo>
                  <a:pt x="77" y="146"/>
                  <a:pt x="77" y="146"/>
                  <a:pt x="77" y="146"/>
                </a:cubicBezTo>
                <a:cubicBezTo>
                  <a:pt x="71" y="138"/>
                  <a:pt x="68" y="128"/>
                  <a:pt x="68" y="118"/>
                </a:cubicBezTo>
                <a:cubicBezTo>
                  <a:pt x="68" y="91"/>
                  <a:pt x="92" y="68"/>
                  <a:pt x="120" y="68"/>
                </a:cubicBezTo>
                <a:cubicBezTo>
                  <a:pt x="148" y="68"/>
                  <a:pt x="172" y="91"/>
                  <a:pt x="172" y="118"/>
                </a:cubicBezTo>
                <a:cubicBezTo>
                  <a:pt x="172" y="129"/>
                  <a:pt x="168" y="139"/>
                  <a:pt x="162" y="147"/>
                </a:cubicBezTo>
                <a:moveTo>
                  <a:pt x="135" y="127"/>
                </a:moveTo>
                <a:cubicBezTo>
                  <a:pt x="135" y="124"/>
                  <a:pt x="136" y="119"/>
                  <a:pt x="138" y="117"/>
                </a:cubicBezTo>
                <a:cubicBezTo>
                  <a:pt x="139" y="116"/>
                  <a:pt x="140" y="116"/>
                  <a:pt x="141" y="116"/>
                </a:cubicBezTo>
                <a:cubicBezTo>
                  <a:pt x="144" y="116"/>
                  <a:pt x="147" y="119"/>
                  <a:pt x="147" y="122"/>
                </a:cubicBezTo>
                <a:cubicBezTo>
                  <a:pt x="147" y="125"/>
                  <a:pt x="144" y="127"/>
                  <a:pt x="141" y="127"/>
                </a:cubicBezTo>
                <a:cubicBezTo>
                  <a:pt x="135" y="127"/>
                  <a:pt x="135" y="127"/>
                  <a:pt x="135" y="127"/>
                </a:cubicBezTo>
                <a:close/>
                <a:moveTo>
                  <a:pt x="107" y="127"/>
                </a:moveTo>
                <a:cubicBezTo>
                  <a:pt x="100" y="127"/>
                  <a:pt x="100" y="127"/>
                  <a:pt x="100" y="127"/>
                </a:cubicBezTo>
                <a:cubicBezTo>
                  <a:pt x="97" y="127"/>
                  <a:pt x="94" y="125"/>
                  <a:pt x="94" y="122"/>
                </a:cubicBezTo>
                <a:cubicBezTo>
                  <a:pt x="94" y="119"/>
                  <a:pt x="97" y="116"/>
                  <a:pt x="100" y="116"/>
                </a:cubicBezTo>
                <a:cubicBezTo>
                  <a:pt x="102" y="116"/>
                  <a:pt x="103" y="117"/>
                  <a:pt x="104" y="118"/>
                </a:cubicBezTo>
                <a:cubicBezTo>
                  <a:pt x="106" y="120"/>
                  <a:pt x="107" y="124"/>
                  <a:pt x="107" y="127"/>
                </a:cubicBezTo>
                <a:moveTo>
                  <a:pt x="231" y="111"/>
                </a:moveTo>
                <a:cubicBezTo>
                  <a:pt x="212" y="111"/>
                  <a:pt x="212" y="111"/>
                  <a:pt x="212" y="111"/>
                </a:cubicBezTo>
                <a:cubicBezTo>
                  <a:pt x="206" y="111"/>
                  <a:pt x="202" y="115"/>
                  <a:pt x="202" y="120"/>
                </a:cubicBezTo>
                <a:cubicBezTo>
                  <a:pt x="202" y="125"/>
                  <a:pt x="206" y="130"/>
                  <a:pt x="212" y="130"/>
                </a:cubicBezTo>
                <a:cubicBezTo>
                  <a:pt x="231" y="130"/>
                  <a:pt x="231" y="130"/>
                  <a:pt x="231" y="130"/>
                </a:cubicBezTo>
                <a:cubicBezTo>
                  <a:pt x="236" y="130"/>
                  <a:pt x="240" y="125"/>
                  <a:pt x="240" y="120"/>
                </a:cubicBezTo>
                <a:cubicBezTo>
                  <a:pt x="240" y="115"/>
                  <a:pt x="236" y="111"/>
                  <a:pt x="231" y="111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GB" sz="1050">
              <a:solidFill>
                <a:schemeClr val="bg1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447233" y="6028425"/>
            <a:ext cx="1366080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050" b="1" dirty="0">
                <a:solidFill>
                  <a:schemeClr val="bg1"/>
                </a:solidFill>
                <a:latin typeface="Lato" panose="020F0502020204030203" pitchFamily="34" charset="0"/>
              </a:rPr>
              <a:t>BRAND STRATEGY</a:t>
            </a:r>
            <a:endParaRPr lang="en-GB" sz="1050" b="1" dirty="0">
              <a:solidFill>
                <a:schemeClr val="bg1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1829641" y="6017128"/>
            <a:ext cx="1029449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050" b="1" dirty="0">
                <a:solidFill>
                  <a:schemeClr val="bg1"/>
                </a:solidFill>
                <a:latin typeface="Lato" panose="020F0502020204030203" pitchFamily="34" charset="0"/>
              </a:rPr>
              <a:t>PROMOTION</a:t>
            </a:r>
            <a:endParaRPr lang="en-GB" sz="1050" b="1" dirty="0">
              <a:solidFill>
                <a:schemeClr val="bg1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3087704" y="6014236"/>
            <a:ext cx="1181735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050" b="1" dirty="0">
                <a:solidFill>
                  <a:schemeClr val="bg1"/>
                </a:solidFill>
                <a:latin typeface="Lato" panose="020F0502020204030203" pitchFamily="34" charset="0"/>
              </a:rPr>
              <a:t>DEVELOPMENT</a:t>
            </a:r>
            <a:endParaRPr lang="en-GB" sz="1050" b="1" dirty="0">
              <a:solidFill>
                <a:schemeClr val="bg1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4288422" y="6018214"/>
            <a:ext cx="1314784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050" b="1" dirty="0">
                <a:solidFill>
                  <a:schemeClr val="bg1"/>
                </a:solidFill>
                <a:latin typeface="Lato" panose="020F0502020204030203" pitchFamily="34" charset="0"/>
              </a:rPr>
              <a:t>IDENTITY DESIGN</a:t>
            </a:r>
            <a:endParaRPr lang="en-GB" sz="1050" b="1" dirty="0">
              <a:solidFill>
                <a:schemeClr val="bg1"/>
              </a:solidFill>
            </a:endParaRPr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>
          <a:solidFill>
            <a:schemeClr val="accent1"/>
          </a:solidFill>
        </p:spPr>
      </p:sp>
    </p:spTree>
    <p:extLst>
      <p:ext uri="{BB962C8B-B14F-4D97-AF65-F5344CB8AC3E}">
        <p14:creationId xmlns:p14="http://schemas.microsoft.com/office/powerpoint/2010/main" val="1034623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3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6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3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9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3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2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3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8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3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1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3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/>
      <p:bldP spid="41" grpId="0"/>
      <p:bldP spid="42" grpId="0"/>
      <p:bldP spid="4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7"/>
          <p:cNvSpPr txBox="1">
            <a:spLocks/>
          </p:cNvSpPr>
          <p:nvPr/>
        </p:nvSpPr>
        <p:spPr>
          <a:xfrm>
            <a:off x="6954319" y="1072421"/>
            <a:ext cx="4847236" cy="404741"/>
          </a:xfrm>
          <a:prstGeom prst="rect">
            <a:avLst/>
          </a:prstGeom>
          <a:noFill/>
        </p:spPr>
        <p:txBody>
          <a:bodyPr anchor="t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 baseline="0">
                <a:solidFill>
                  <a:schemeClr val="accent2"/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6000" dirty="0">
                <a:solidFill>
                  <a:schemeClr val="tx1"/>
                </a:solidFill>
                <a:latin typeface="Lato Black" panose="020F0A02020204030203" pitchFamily="34" charset="0"/>
              </a:rPr>
              <a:t>SUCCESS</a:t>
            </a:r>
          </a:p>
          <a:p>
            <a:pPr algn="l">
              <a:lnSpc>
                <a:spcPct val="100000"/>
              </a:lnSpc>
            </a:pPr>
            <a:r>
              <a:rPr lang="en-GB" sz="6000" dirty="0">
                <a:solidFill>
                  <a:schemeClr val="tx1"/>
                </a:solidFill>
                <a:latin typeface="Lato Black" panose="020F0A02020204030203" pitchFamily="34" charset="0"/>
              </a:rPr>
              <a:t>IS REALLY</a:t>
            </a:r>
          </a:p>
          <a:p>
            <a:pPr algn="l">
              <a:lnSpc>
                <a:spcPct val="100000"/>
              </a:lnSpc>
            </a:pPr>
            <a:r>
              <a:rPr lang="en-GB" sz="6000" dirty="0">
                <a:solidFill>
                  <a:schemeClr val="tx1"/>
                </a:solidFill>
                <a:latin typeface="Lato Black" panose="020F0A02020204030203" pitchFamily="34" charset="0"/>
              </a:rPr>
              <a:t>POSSIBLE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6954319" y="4607339"/>
            <a:ext cx="4226287" cy="1284968"/>
            <a:chOff x="738910" y="930304"/>
            <a:chExt cx="3687434" cy="1284968"/>
          </a:xfrm>
        </p:grpSpPr>
        <p:sp>
          <p:nvSpPr>
            <p:cNvPr id="31" name="TextBox 30"/>
            <p:cNvSpPr txBox="1"/>
            <p:nvPr/>
          </p:nvSpPr>
          <p:spPr>
            <a:xfrm>
              <a:off x="738910" y="1238081"/>
              <a:ext cx="3687434" cy="97719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ts val="2300"/>
                </a:lnSpc>
              </a:pPr>
              <a:r>
                <a:rPr lang="en-GB" sz="1600" dirty="0" err="1"/>
                <a:t>Consetetur</a:t>
              </a:r>
              <a:r>
                <a:rPr lang="en-GB" sz="1600" dirty="0"/>
                <a:t> </a:t>
              </a:r>
              <a:r>
                <a:rPr lang="en-GB" sz="1600" dirty="0" err="1"/>
                <a:t>sadipscing</a:t>
              </a:r>
              <a:r>
                <a:rPr lang="en-GB" sz="1600" dirty="0"/>
                <a:t> </a:t>
              </a:r>
              <a:r>
                <a:rPr lang="en-GB" sz="1600" dirty="0" err="1"/>
                <a:t>elitr</a:t>
              </a:r>
              <a:r>
                <a:rPr lang="en-GB" sz="1600" dirty="0"/>
                <a:t>, </a:t>
              </a:r>
              <a:r>
                <a:rPr lang="en-GB" sz="1600" dirty="0" err="1"/>
                <a:t>sed</a:t>
              </a:r>
              <a:r>
                <a:rPr lang="en-GB" sz="1600" dirty="0"/>
                <a:t> </a:t>
              </a:r>
              <a:r>
                <a:rPr lang="en-GB" sz="1600" dirty="0" err="1"/>
                <a:t>diam</a:t>
              </a:r>
              <a:r>
                <a:rPr lang="en-GB" sz="1600" dirty="0"/>
                <a:t> </a:t>
              </a:r>
              <a:r>
                <a:rPr lang="en-GB" sz="1600" dirty="0" err="1"/>
                <a:t>nonumy</a:t>
              </a:r>
              <a:r>
                <a:rPr lang="en-GB" sz="1600" dirty="0"/>
                <a:t> </a:t>
              </a:r>
              <a:r>
                <a:rPr lang="en-GB" sz="1600" dirty="0" err="1"/>
                <a:t>eirmod</a:t>
              </a:r>
              <a:r>
                <a:rPr lang="en-GB" sz="1600" dirty="0"/>
                <a:t> </a:t>
              </a:r>
              <a:r>
                <a:rPr lang="en-GB" sz="1600" dirty="0" err="1"/>
                <a:t>tempor</a:t>
              </a:r>
              <a:r>
                <a:rPr lang="en-GB" sz="1600" dirty="0"/>
                <a:t> </a:t>
              </a:r>
              <a:r>
                <a:rPr lang="en-GB" sz="1600" dirty="0" err="1"/>
                <a:t>invidunt</a:t>
              </a:r>
              <a:r>
                <a:rPr lang="en-GB" sz="1600" dirty="0"/>
                <a:t> </a:t>
              </a:r>
              <a:r>
                <a:rPr lang="en-GB" sz="1600" dirty="0" err="1"/>
                <a:t>ut</a:t>
              </a:r>
              <a:r>
                <a:rPr lang="en-GB" sz="1600" dirty="0"/>
                <a:t> </a:t>
              </a:r>
              <a:r>
                <a:rPr lang="en-GB" sz="1600" dirty="0" err="1"/>
                <a:t>labore</a:t>
              </a:r>
              <a:r>
                <a:rPr lang="en-GB" sz="1600" dirty="0"/>
                <a:t> et </a:t>
              </a:r>
              <a:r>
                <a:rPr lang="en-GB" sz="1600" dirty="0" err="1"/>
                <a:t>dolore</a:t>
              </a:r>
              <a:r>
                <a:rPr lang="en-GB" sz="1600" dirty="0"/>
                <a:t> magna </a:t>
              </a:r>
              <a:r>
                <a:rPr lang="en-GB" sz="1600" dirty="0" err="1"/>
                <a:t>aliquyam</a:t>
              </a:r>
              <a:r>
                <a:rPr lang="en-GB" sz="1600" dirty="0"/>
                <a:t> </a:t>
              </a:r>
              <a:r>
                <a:rPr lang="en-GB" sz="1600" dirty="0" err="1"/>
                <a:t>erat</a:t>
              </a:r>
              <a:r>
                <a:rPr lang="id-ID" sz="1600" dirty="0"/>
                <a:t>.</a:t>
              </a:r>
              <a:endParaRPr lang="en-GB" sz="1600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738910" y="930304"/>
              <a:ext cx="3026421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d-ID" b="1" dirty="0"/>
                <a:t>First </a:t>
              </a:r>
              <a:r>
                <a:rPr lang="en-GB" b="1" dirty="0"/>
                <a:t>Header</a:t>
              </a:r>
            </a:p>
          </p:txBody>
        </p:sp>
      </p:grpSp>
      <p:sp>
        <p:nvSpPr>
          <p:cNvPr id="7" name="Rectangle 6"/>
          <p:cNvSpPr/>
          <p:nvPr/>
        </p:nvSpPr>
        <p:spPr>
          <a:xfrm>
            <a:off x="7010904" y="4170183"/>
            <a:ext cx="701023" cy="105153"/>
          </a:xfrm>
          <a:prstGeom prst="rect">
            <a:avLst/>
          </a:prstGeom>
          <a:solidFill>
            <a:srgbClr val="2EB0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solidFill>
            <a:schemeClr val="accent1"/>
          </a:solidFill>
        </p:spPr>
      </p:sp>
    </p:spTree>
    <p:extLst>
      <p:ext uri="{BB962C8B-B14F-4D97-AF65-F5344CB8AC3E}">
        <p14:creationId xmlns:p14="http://schemas.microsoft.com/office/powerpoint/2010/main" val="9699611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</p:bldLst>
  </p:timing>
</p:sld>
</file>

<file path=ppt/theme/theme1.xml><?xml version="1.0" encoding="utf-8"?>
<a:theme xmlns:a="http://schemas.openxmlformats.org/drawingml/2006/main" name="BUZZIER">
  <a:themeElements>
    <a:clrScheme name="BUZZIER">
      <a:dk1>
        <a:srgbClr val="222A35"/>
      </a:dk1>
      <a:lt1>
        <a:sysClr val="window" lastClr="FFFFFF"/>
      </a:lt1>
      <a:dk2>
        <a:srgbClr val="44546A"/>
      </a:dk2>
      <a:lt2>
        <a:srgbClr val="E7E6E6"/>
      </a:lt2>
      <a:accent1>
        <a:srgbClr val="2EB0BD"/>
      </a:accent1>
      <a:accent2>
        <a:srgbClr val="197B9F"/>
      </a:accent2>
      <a:accent3>
        <a:srgbClr val="0E468B"/>
      </a:accent3>
      <a:accent4>
        <a:srgbClr val="A0ACBA"/>
      </a:accent4>
      <a:accent5>
        <a:srgbClr val="7A90A0"/>
      </a:accent5>
      <a:accent6>
        <a:srgbClr val="5A6F8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ZZIER" id="{00A4C125-5130-4ED2-B93A-8C29227E40D3}" vid="{ABDE21D6-A908-4D5A-8E78-1267F07810F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BUZZIER</Template>
  <TotalTime>7237</TotalTime>
  <Words>1363</Words>
  <Application>Microsoft Office PowerPoint</Application>
  <PresentationFormat>Widescreen</PresentationFormat>
  <Paragraphs>116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Lato</vt:lpstr>
      <vt:lpstr>Lato Black</vt:lpstr>
      <vt:lpstr>BUZZIER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 Fitra</dc:creator>
  <cp:lastModifiedBy>Anab zahid</cp:lastModifiedBy>
  <cp:revision>353</cp:revision>
  <dcterms:created xsi:type="dcterms:W3CDTF">2016-03-04T02:31:56Z</dcterms:created>
  <dcterms:modified xsi:type="dcterms:W3CDTF">2019-07-31T11:04:11Z</dcterms:modified>
</cp:coreProperties>
</file>