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slideLayouts/slideLayout2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54" r:id="rId3"/>
  </p:sldMasterIdLst>
  <p:handoutMasterIdLst>
    <p:handoutMasterId r:id="rId17"/>
  </p:handoutMasterIdLst>
  <p:sldIdLst>
    <p:sldId id="279" r:id="rId4"/>
    <p:sldId id="258" r:id="rId5"/>
    <p:sldId id="280" r:id="rId6"/>
    <p:sldId id="262" r:id="rId7"/>
    <p:sldId id="260" r:id="rId8"/>
    <p:sldId id="266" r:id="rId9"/>
    <p:sldId id="314" r:id="rId10"/>
    <p:sldId id="272" r:id="rId11"/>
    <p:sldId id="264" r:id="rId12"/>
    <p:sldId id="320" r:id="rId13"/>
    <p:sldId id="303" r:id="rId14"/>
    <p:sldId id="288" r:id="rId15"/>
    <p:sldId id="267" r:id="rId16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Arial Unicode MS"/>
        <a:cs typeface="Arial Unicode M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Arial Unicode MS"/>
        <a:cs typeface="Arial Unicode M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Arial Unicode MS"/>
        <a:cs typeface="Arial Unicode M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Arial Unicode MS"/>
        <a:cs typeface="Arial Unicode M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Arial Unicode MS"/>
        <a:cs typeface="Arial Unicode M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Arial Unicode MS"/>
        <a:cs typeface="Arial Unicode M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Arial Unicode MS"/>
        <a:cs typeface="Arial Unicode M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Arial Unicode MS"/>
        <a:cs typeface="Arial Unicode M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Arial Unicode MS"/>
        <a:cs typeface="Arial Unicode MS"/>
      </a:defRPr>
    </a:lvl9pPr>
  </p:defaultTextStyle>
  <p:extLst>
    <p:ext uri="{EFAFB233-063F-42B5-8137-9DF3F51BA10A}">
      <p15:sldGuideLst xmlns:p15="http://schemas.microsoft.com/office/powerpoint/2012/main">
        <p15:guide id="1" orient="horz" pos="2376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C2C2C"/>
    <a:srgbClr val="E610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490" autoAdjust="0"/>
    <p:restoredTop sz="94660"/>
  </p:normalViewPr>
  <p:slideViewPr>
    <p:cSldViewPr snapToGrid="0">
      <p:cViewPr varScale="1">
        <p:scale>
          <a:sx n="72" d="100"/>
          <a:sy n="72" d="100"/>
        </p:scale>
        <p:origin x="432" y="66"/>
      </p:cViewPr>
      <p:guideLst>
        <p:guide orient="horz" pos="2376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3" d="100"/>
          <a:sy n="83" d="100"/>
        </p:scale>
        <p:origin x="5040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244A7886-CBD5-4679-9A19-5F9D0158047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74496C0-8A95-4E0D-A152-F4298AC3CB2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2C154A88-32AE-408F-B098-EF84A8A180D4}" type="datetimeFigureOut">
              <a:rPr lang="en-US"/>
              <a:pPr>
                <a:defRPr/>
              </a:pPr>
              <a:t>7/9/2019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7CA34BA-7065-4020-B11C-774585B1298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0173A1E-D118-4043-9B37-B1D55726B47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945D69C4-87BF-46AA-9300-E7DF1495A79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9882465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그림 개체 틀 2">
            <a:extLst>
              <a:ext uri="{FF2B5EF4-FFF2-40B4-BE49-F238E27FC236}">
                <a16:creationId xmlns:a16="http://schemas.microsoft.com/office/drawing/2014/main" id="{09EB6ADC-6B44-49DF-82E3-AB3A22E5DE2B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>
          <a:xfrm>
            <a:off x="7628714" y="496198"/>
            <a:ext cx="3930307" cy="283464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noProof="0"/>
              <a:t>Click icon to add picture</a:t>
            </a:r>
            <a:endParaRPr lang="ko-KR" altLang="en-US" noProof="0" dirty="0"/>
          </a:p>
        </p:txBody>
      </p:sp>
      <p:sp>
        <p:nvSpPr>
          <p:cNvPr id="5" name="그림 개체 틀 2">
            <a:extLst>
              <a:ext uri="{FF2B5EF4-FFF2-40B4-BE49-F238E27FC236}">
                <a16:creationId xmlns:a16="http://schemas.microsoft.com/office/drawing/2014/main" id="{2B7FFA71-E8E7-4BA8-AD43-D1DE14F120D0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4846324" y="3513718"/>
            <a:ext cx="2608213" cy="283464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noProof="0"/>
              <a:t>Click icon to add picture</a:t>
            </a:r>
            <a:endParaRPr lang="ko-KR" altLang="en-US" noProof="0" dirty="0"/>
          </a:p>
        </p:txBody>
      </p:sp>
    </p:spTree>
    <p:extLst>
      <p:ext uri="{BB962C8B-B14F-4D97-AF65-F5344CB8AC3E}">
        <p14:creationId xmlns:p14="http://schemas.microsoft.com/office/powerpoint/2010/main" val="3924695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1563307B-4B6F-4D4D-AB66-99288A7B7613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>
          <a:xfrm>
            <a:off x="5334000" y="0"/>
            <a:ext cx="6858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noProof="0"/>
              <a:t>Click icon to add picture</a:t>
            </a:r>
            <a:endParaRPr lang="ko-KR" altLang="en-US" noProof="0" dirty="0"/>
          </a:p>
        </p:txBody>
      </p:sp>
    </p:spTree>
    <p:extLst>
      <p:ext uri="{BB962C8B-B14F-4D97-AF65-F5344CB8AC3E}">
        <p14:creationId xmlns:p14="http://schemas.microsoft.com/office/powerpoint/2010/main" val="35101147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25CCC988-11E6-43E3-B86B-C909FFF498C6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noProof="0"/>
              <a:t>Click icon to add picture</a:t>
            </a:r>
            <a:endParaRPr lang="ko-KR" altLang="en-US" noProof="0" dirty="0"/>
          </a:p>
        </p:txBody>
      </p:sp>
    </p:spTree>
    <p:extLst>
      <p:ext uri="{BB962C8B-B14F-4D97-AF65-F5344CB8AC3E}">
        <p14:creationId xmlns:p14="http://schemas.microsoft.com/office/powerpoint/2010/main" val="23784761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25CCC988-11E6-43E3-B86B-C909FFF498C6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>
          <a:xfrm>
            <a:off x="0" y="0"/>
            <a:ext cx="4689695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noProof="0"/>
              <a:t>Click icon to add picture</a:t>
            </a:r>
            <a:endParaRPr lang="ko-KR" altLang="en-US" noProof="0" dirty="0"/>
          </a:p>
        </p:txBody>
      </p:sp>
    </p:spTree>
    <p:extLst>
      <p:ext uri="{BB962C8B-B14F-4D97-AF65-F5344CB8AC3E}">
        <p14:creationId xmlns:p14="http://schemas.microsoft.com/office/powerpoint/2010/main" val="31667373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1">
            <a:extLst>
              <a:ext uri="{FF2B5EF4-FFF2-40B4-BE49-F238E27FC236}">
                <a16:creationId xmlns:a16="http://schemas.microsoft.com/office/drawing/2014/main" id="{340C7D09-B38D-4F83-8A78-98B979F0C8F3}"/>
              </a:ext>
            </a:extLst>
          </p:cNvPr>
          <p:cNvGrpSpPr>
            <a:grpSpLocks/>
          </p:cNvGrpSpPr>
          <p:nvPr userDrawn="1"/>
        </p:nvGrpSpPr>
        <p:grpSpPr bwMode="auto">
          <a:xfrm flipH="1">
            <a:off x="485775" y="477838"/>
            <a:ext cx="11704638" cy="5934075"/>
            <a:chOff x="-161213" y="477136"/>
            <a:chExt cx="11704320" cy="5935130"/>
          </a:xfrm>
        </p:grpSpPr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679BC6C9-5A82-4060-8A62-C8044C833494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-161213" y="477136"/>
              <a:ext cx="11704320" cy="0"/>
            </a:xfrm>
            <a:prstGeom prst="line">
              <a:avLst/>
            </a:prstGeom>
            <a:ln w="4445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7EE2B2FB-7204-438F-A53E-B0D14D6A15AD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11543107" y="477136"/>
              <a:ext cx="0" cy="5935130"/>
            </a:xfrm>
            <a:prstGeom prst="line">
              <a:avLst/>
            </a:prstGeom>
            <a:ln w="4445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DDC2D3DA-0070-422E-B9E5-26ADE11CB977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-161213" y="6393213"/>
              <a:ext cx="11704320" cy="12702"/>
            </a:xfrm>
            <a:prstGeom prst="line">
              <a:avLst/>
            </a:prstGeom>
            <a:ln w="4445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2913480D-83E6-465D-B9EC-FA0799699FB0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>
          <a:xfrm>
            <a:off x="5268686" y="0"/>
            <a:ext cx="6923314" cy="6858000"/>
          </a:xfrm>
          <a:custGeom>
            <a:avLst/>
            <a:gdLst>
              <a:gd name="connsiteX0" fmla="*/ 1714500 w 6923314"/>
              <a:gd name="connsiteY0" fmla="*/ 0 h 6858000"/>
              <a:gd name="connsiteX1" fmla="*/ 6923314 w 6923314"/>
              <a:gd name="connsiteY1" fmla="*/ 0 h 6858000"/>
              <a:gd name="connsiteX2" fmla="*/ 6923314 w 6923314"/>
              <a:gd name="connsiteY2" fmla="*/ 1637212 h 6858000"/>
              <a:gd name="connsiteX3" fmla="*/ 5618117 w 6923314"/>
              <a:gd name="connsiteY3" fmla="*/ 6858000 h 6858000"/>
              <a:gd name="connsiteX4" fmla="*/ 0 w 6923314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3314" h="6858000">
                <a:moveTo>
                  <a:pt x="1714500" y="0"/>
                </a:moveTo>
                <a:lnTo>
                  <a:pt x="6923314" y="0"/>
                </a:lnTo>
                <a:lnTo>
                  <a:pt x="6923314" y="1637212"/>
                </a:lnTo>
                <a:lnTo>
                  <a:pt x="5618117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solidFill>
                  <a:schemeClr val="tx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noProof="0"/>
              <a:t>Click icon to add picture</a:t>
            </a:r>
            <a:endParaRPr lang="ko-KR" altLang="en-US" noProof="0" dirty="0"/>
          </a:p>
        </p:txBody>
      </p:sp>
    </p:spTree>
    <p:extLst>
      <p:ext uri="{BB962C8B-B14F-4D97-AF65-F5344CB8AC3E}">
        <p14:creationId xmlns:p14="http://schemas.microsoft.com/office/powerpoint/2010/main" val="46944578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: Shape 2">
            <a:extLst>
              <a:ext uri="{FF2B5EF4-FFF2-40B4-BE49-F238E27FC236}">
                <a16:creationId xmlns:a16="http://schemas.microsoft.com/office/drawing/2014/main" id="{5EB9430D-F9AF-460D-BB0F-36811FFADEBB}"/>
              </a:ext>
            </a:extLst>
          </p:cNvPr>
          <p:cNvSpPr/>
          <p:nvPr userDrawn="1"/>
        </p:nvSpPr>
        <p:spPr>
          <a:xfrm>
            <a:off x="4029075" y="0"/>
            <a:ext cx="8162925" cy="6858000"/>
          </a:xfrm>
          <a:custGeom>
            <a:avLst/>
            <a:gdLst>
              <a:gd name="connsiteX0" fmla="*/ 555736 w 8163341"/>
              <a:gd name="connsiteY0" fmla="*/ 0 h 6858000"/>
              <a:gd name="connsiteX1" fmla="*/ 8163341 w 8163341"/>
              <a:gd name="connsiteY1" fmla="*/ 0 h 6858000"/>
              <a:gd name="connsiteX2" fmla="*/ 8163341 w 8163341"/>
              <a:gd name="connsiteY2" fmla="*/ 6858000 h 6858000"/>
              <a:gd name="connsiteX3" fmla="*/ 1386403 w 8163341"/>
              <a:gd name="connsiteY3" fmla="*/ 6858000 h 6858000"/>
              <a:gd name="connsiteX4" fmla="*/ 1368696 w 8163341"/>
              <a:gd name="connsiteY4" fmla="*/ 6835467 h 6858000"/>
              <a:gd name="connsiteX5" fmla="*/ 0 w 8163341"/>
              <a:gd name="connsiteY5" fmla="*/ 2713384 h 6858000"/>
              <a:gd name="connsiteX6" fmla="*/ 541410 w 8163341"/>
              <a:gd name="connsiteY6" fmla="*/ 31689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163341" h="6858000">
                <a:moveTo>
                  <a:pt x="555736" y="0"/>
                </a:moveTo>
                <a:lnTo>
                  <a:pt x="8163341" y="0"/>
                </a:lnTo>
                <a:lnTo>
                  <a:pt x="8163341" y="6858000"/>
                </a:lnTo>
                <a:lnTo>
                  <a:pt x="1386403" y="6858000"/>
                </a:lnTo>
                <a:lnTo>
                  <a:pt x="1368696" y="6835467"/>
                </a:lnTo>
                <a:cubicBezTo>
                  <a:pt x="509067" y="5686009"/>
                  <a:pt x="0" y="4259146"/>
                  <a:pt x="0" y="2713384"/>
                </a:cubicBezTo>
                <a:cubicBezTo>
                  <a:pt x="0" y="1762146"/>
                  <a:pt x="192783" y="855935"/>
                  <a:pt x="541410" y="3168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8697FC26-F258-4DC5-8D4C-92A80119685B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>
          <a:xfrm>
            <a:off x="4131362" y="0"/>
            <a:ext cx="8060638" cy="6858000"/>
          </a:xfrm>
          <a:custGeom>
            <a:avLst/>
            <a:gdLst>
              <a:gd name="connsiteX0" fmla="*/ 555736 w 8060638"/>
              <a:gd name="connsiteY0" fmla="*/ 0 h 6858000"/>
              <a:gd name="connsiteX1" fmla="*/ 8060638 w 8060638"/>
              <a:gd name="connsiteY1" fmla="*/ 0 h 6858000"/>
              <a:gd name="connsiteX2" fmla="*/ 8060638 w 8060638"/>
              <a:gd name="connsiteY2" fmla="*/ 6858000 h 6858000"/>
              <a:gd name="connsiteX3" fmla="*/ 1386404 w 8060638"/>
              <a:gd name="connsiteY3" fmla="*/ 6858000 h 6858000"/>
              <a:gd name="connsiteX4" fmla="*/ 1368697 w 8060638"/>
              <a:gd name="connsiteY4" fmla="*/ 6835467 h 6858000"/>
              <a:gd name="connsiteX5" fmla="*/ 0 w 8060638"/>
              <a:gd name="connsiteY5" fmla="*/ 2713384 h 6858000"/>
              <a:gd name="connsiteX6" fmla="*/ 541410 w 8060638"/>
              <a:gd name="connsiteY6" fmla="*/ 31689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060638" h="6858000">
                <a:moveTo>
                  <a:pt x="555736" y="0"/>
                </a:moveTo>
                <a:lnTo>
                  <a:pt x="8060638" y="0"/>
                </a:lnTo>
                <a:lnTo>
                  <a:pt x="8060638" y="6858000"/>
                </a:lnTo>
                <a:lnTo>
                  <a:pt x="1386404" y="6858000"/>
                </a:lnTo>
                <a:lnTo>
                  <a:pt x="1368697" y="6835467"/>
                </a:lnTo>
                <a:cubicBezTo>
                  <a:pt x="509067" y="5686009"/>
                  <a:pt x="0" y="4259146"/>
                  <a:pt x="0" y="2713384"/>
                </a:cubicBezTo>
                <a:cubicBezTo>
                  <a:pt x="0" y="1762146"/>
                  <a:pt x="192784" y="855935"/>
                  <a:pt x="541410" y="31689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solidFill>
                  <a:schemeClr val="tx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noProof="0"/>
              <a:t>Click icon to add picture</a:t>
            </a:r>
            <a:endParaRPr lang="ko-KR" altLang="en-US" noProof="0" dirty="0"/>
          </a:p>
        </p:txBody>
      </p:sp>
    </p:spTree>
    <p:extLst>
      <p:ext uri="{BB962C8B-B14F-4D97-AF65-F5344CB8AC3E}">
        <p14:creationId xmlns:p14="http://schemas.microsoft.com/office/powerpoint/2010/main" val="428307755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Hexagon 7">
            <a:extLst>
              <a:ext uri="{FF2B5EF4-FFF2-40B4-BE49-F238E27FC236}">
                <a16:creationId xmlns:a16="http://schemas.microsoft.com/office/drawing/2014/main" id="{96AA137E-D25E-4EF5-BADA-C0D015242B18}"/>
              </a:ext>
            </a:extLst>
          </p:cNvPr>
          <p:cNvSpPr/>
          <p:nvPr userDrawn="1"/>
        </p:nvSpPr>
        <p:spPr>
          <a:xfrm>
            <a:off x="627063" y="2679700"/>
            <a:ext cx="11037887" cy="166688"/>
          </a:xfrm>
          <a:custGeom>
            <a:avLst/>
            <a:gdLst/>
            <a:ahLst/>
            <a:cxnLst/>
            <a:rect l="l" t="t" r="r" b="b"/>
            <a:pathLst>
              <a:path w="8352928" h="576064">
                <a:moveTo>
                  <a:pt x="0" y="0"/>
                </a:moveTo>
                <a:lnTo>
                  <a:pt x="7704856" y="0"/>
                </a:lnTo>
                <a:lnTo>
                  <a:pt x="7776864" y="0"/>
                </a:lnTo>
                <a:lnTo>
                  <a:pt x="8208912" y="0"/>
                </a:lnTo>
                <a:lnTo>
                  <a:pt x="8352928" y="288032"/>
                </a:lnTo>
                <a:lnTo>
                  <a:pt x="8208912" y="576064"/>
                </a:lnTo>
                <a:lnTo>
                  <a:pt x="7776864" y="576064"/>
                </a:lnTo>
                <a:lnTo>
                  <a:pt x="7704856" y="576064"/>
                </a:lnTo>
                <a:lnTo>
                  <a:pt x="0" y="576064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4CC2187-CAE1-4D52-B442-5004C90E6456}"/>
              </a:ext>
            </a:extLst>
          </p:cNvPr>
          <p:cNvSpPr/>
          <p:nvPr userDrawn="1"/>
        </p:nvSpPr>
        <p:spPr>
          <a:xfrm>
            <a:off x="3694113" y="4208463"/>
            <a:ext cx="2087562" cy="35877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 dirty="0">
              <a:solidFill>
                <a:srgbClr val="262626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68D176A-11C5-4088-9588-19AEDB6210A9}"/>
              </a:ext>
            </a:extLst>
          </p:cNvPr>
          <p:cNvSpPr/>
          <p:nvPr userDrawn="1"/>
        </p:nvSpPr>
        <p:spPr>
          <a:xfrm>
            <a:off x="6389688" y="4208463"/>
            <a:ext cx="2087562" cy="35877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 dirty="0">
              <a:solidFill>
                <a:srgbClr val="262626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718E505-4D98-4F34-B90C-30420F00E8BD}"/>
              </a:ext>
            </a:extLst>
          </p:cNvPr>
          <p:cNvSpPr/>
          <p:nvPr userDrawn="1"/>
        </p:nvSpPr>
        <p:spPr>
          <a:xfrm>
            <a:off x="9085263" y="4208463"/>
            <a:ext cx="2087562" cy="35877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 dirty="0">
              <a:solidFill>
                <a:srgbClr val="262626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E01DC0A-543E-4BC1-B8ED-2910B6B1740D}"/>
              </a:ext>
            </a:extLst>
          </p:cNvPr>
          <p:cNvSpPr/>
          <p:nvPr userDrawn="1"/>
        </p:nvSpPr>
        <p:spPr>
          <a:xfrm>
            <a:off x="998538" y="4208463"/>
            <a:ext cx="2087562" cy="3587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 dirty="0">
              <a:solidFill>
                <a:srgbClr val="262626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FB6A686-30D7-454B-9C4A-374B448B0284}"/>
              </a:ext>
            </a:extLst>
          </p:cNvPr>
          <p:cNvSpPr/>
          <p:nvPr userDrawn="1"/>
        </p:nvSpPr>
        <p:spPr>
          <a:xfrm>
            <a:off x="0" y="6605588"/>
            <a:ext cx="12192000" cy="27622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3660A6F-B4A7-421D-910C-89ECFDC23C91}"/>
              </a:ext>
            </a:extLst>
          </p:cNvPr>
          <p:cNvSpPr/>
          <p:nvPr userDrawn="1"/>
        </p:nvSpPr>
        <p:spPr>
          <a:xfrm>
            <a:off x="0" y="0"/>
            <a:ext cx="12192000" cy="7778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6" name="Isosceles Triangle 15">
            <a:extLst>
              <a:ext uri="{FF2B5EF4-FFF2-40B4-BE49-F238E27FC236}">
                <a16:creationId xmlns:a16="http://schemas.microsoft.com/office/drawing/2014/main" id="{2A7A35FD-E196-4F19-A34E-4E4C72C9128A}"/>
              </a:ext>
            </a:extLst>
          </p:cNvPr>
          <p:cNvSpPr/>
          <p:nvPr userDrawn="1"/>
        </p:nvSpPr>
        <p:spPr>
          <a:xfrm rot="10800000">
            <a:off x="5921375" y="0"/>
            <a:ext cx="349250" cy="301625"/>
          </a:xfrm>
          <a:prstGeom prst="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그림 개체 틀 2">
            <a:extLst>
              <a:ext uri="{FF2B5EF4-FFF2-40B4-BE49-F238E27FC236}">
                <a16:creationId xmlns:a16="http://schemas.microsoft.com/office/drawing/2014/main" id="{840A11CA-422C-4A04-8A4D-FAF2E080A4B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106725" y="1826763"/>
            <a:ext cx="1872000" cy="1872000"/>
          </a:xfrm>
          <a:prstGeom prst="ellipse">
            <a:avLst/>
          </a:prstGeom>
          <a:solidFill>
            <a:schemeClr val="bg1"/>
          </a:solidFill>
          <a:ln w="50800">
            <a:solidFill>
              <a:schemeClr val="accent1"/>
            </a:solidFill>
          </a:ln>
          <a:effectLst>
            <a:innerShdw blurRad="114300">
              <a:schemeClr val="bg1"/>
            </a:innerShdw>
          </a:effectLst>
        </p:spPr>
        <p:txBody>
          <a:bodyPr anchor="ctr"/>
          <a:lstStyle>
            <a:lvl1pPr marL="0" indent="0" algn="ctr">
              <a:buNone/>
              <a:defRPr sz="1200"/>
            </a:lvl1pPr>
          </a:lstStyle>
          <a:p>
            <a:pPr lvl="0"/>
            <a:r>
              <a:rPr lang="en-US" altLang="ko-KR" noProof="0"/>
              <a:t>Click icon to add picture</a:t>
            </a:r>
            <a:endParaRPr lang="ko-KR" altLang="en-US" noProof="0" dirty="0"/>
          </a:p>
        </p:txBody>
      </p:sp>
      <p:sp>
        <p:nvSpPr>
          <p:cNvPr id="5" name="그림 개체 틀 2">
            <a:extLst>
              <a:ext uri="{FF2B5EF4-FFF2-40B4-BE49-F238E27FC236}">
                <a16:creationId xmlns:a16="http://schemas.microsoft.com/office/drawing/2014/main" id="{B4671F09-6A0A-4146-B1B8-FDD75C385BD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193031" y="1826763"/>
            <a:ext cx="1872000" cy="1872000"/>
          </a:xfrm>
          <a:prstGeom prst="ellipse">
            <a:avLst/>
          </a:prstGeom>
          <a:solidFill>
            <a:schemeClr val="bg1"/>
          </a:solidFill>
          <a:ln w="50800">
            <a:solidFill>
              <a:schemeClr val="accent4"/>
            </a:solidFill>
          </a:ln>
          <a:effectLst>
            <a:innerShdw blurRad="114300">
              <a:schemeClr val="bg1"/>
            </a:innerShdw>
          </a:effectLst>
        </p:spPr>
        <p:txBody>
          <a:bodyPr anchor="ctr"/>
          <a:lstStyle>
            <a:lvl1pPr marL="0" indent="0" algn="ctr">
              <a:buNone/>
              <a:defRPr sz="1200"/>
            </a:lvl1pPr>
          </a:lstStyle>
          <a:p>
            <a:pPr lvl="0"/>
            <a:r>
              <a:rPr lang="en-US" altLang="ko-KR" noProof="0"/>
              <a:t>Click icon to add picture</a:t>
            </a:r>
            <a:endParaRPr lang="ko-KR" altLang="en-US" noProof="0" dirty="0"/>
          </a:p>
        </p:txBody>
      </p:sp>
      <p:sp>
        <p:nvSpPr>
          <p:cNvPr id="6" name="그림 개체 틀 2">
            <a:extLst>
              <a:ext uri="{FF2B5EF4-FFF2-40B4-BE49-F238E27FC236}">
                <a16:creationId xmlns:a16="http://schemas.microsoft.com/office/drawing/2014/main" id="{1D8A55DD-EC4E-441F-81AD-8EA8BB43D18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497595" y="1826763"/>
            <a:ext cx="1872000" cy="1872000"/>
          </a:xfrm>
          <a:prstGeom prst="ellipse">
            <a:avLst/>
          </a:prstGeom>
          <a:solidFill>
            <a:schemeClr val="bg1"/>
          </a:solidFill>
          <a:ln w="50800">
            <a:solidFill>
              <a:schemeClr val="accent3"/>
            </a:solidFill>
          </a:ln>
          <a:effectLst>
            <a:innerShdw blurRad="114300">
              <a:schemeClr val="bg1"/>
            </a:innerShdw>
          </a:effectLst>
        </p:spPr>
        <p:txBody>
          <a:bodyPr anchor="ctr"/>
          <a:lstStyle>
            <a:lvl1pPr marL="0" indent="0" algn="ctr">
              <a:buNone/>
              <a:defRPr sz="1200"/>
            </a:lvl1pPr>
          </a:lstStyle>
          <a:p>
            <a:pPr lvl="0"/>
            <a:r>
              <a:rPr lang="en-US" altLang="ko-KR" noProof="0"/>
              <a:t>Click icon to add picture</a:t>
            </a:r>
            <a:endParaRPr lang="ko-KR" altLang="en-US" noProof="0" dirty="0"/>
          </a:p>
        </p:txBody>
      </p:sp>
      <p:sp>
        <p:nvSpPr>
          <p:cNvPr id="7" name="그림 개체 틀 2">
            <a:extLst>
              <a:ext uri="{FF2B5EF4-FFF2-40B4-BE49-F238E27FC236}">
                <a16:creationId xmlns:a16="http://schemas.microsoft.com/office/drawing/2014/main" id="{4C0EFF93-9B49-4BDB-8D8F-A9173DC17B6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802160" y="1826763"/>
            <a:ext cx="1872000" cy="1872000"/>
          </a:xfrm>
          <a:prstGeom prst="ellipse">
            <a:avLst/>
          </a:prstGeom>
          <a:solidFill>
            <a:schemeClr val="bg1"/>
          </a:solidFill>
          <a:ln w="50800">
            <a:solidFill>
              <a:schemeClr val="accent2"/>
            </a:solidFill>
          </a:ln>
          <a:effectLst>
            <a:innerShdw blurRad="114300">
              <a:schemeClr val="bg1"/>
            </a:innerShdw>
          </a:effectLst>
        </p:spPr>
        <p:txBody>
          <a:bodyPr anchor="ctr"/>
          <a:lstStyle>
            <a:lvl1pPr marL="0" indent="0" algn="ctr">
              <a:buNone/>
              <a:defRPr sz="1200"/>
            </a:lvl1pPr>
          </a:lstStyle>
          <a:p>
            <a:pPr lvl="0"/>
            <a:r>
              <a:rPr lang="en-US" altLang="ko-KR" noProof="0"/>
              <a:t>Click icon to add picture</a:t>
            </a:r>
            <a:endParaRPr lang="ko-KR" altLang="en-US" noProof="0" dirty="0"/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CF0494C1-45DC-4230-8D7B-EDFD8F3C409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0511905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1E01EC4B-466F-49E6-B039-D14DAFFB391A}"/>
              </a:ext>
            </a:extLst>
          </p:cNvPr>
          <p:cNvCxnSpPr>
            <a:cxnSpLocks/>
          </p:cNvCxnSpPr>
          <p:nvPr userDrawn="1"/>
        </p:nvCxnSpPr>
        <p:spPr>
          <a:xfrm flipH="1">
            <a:off x="0" y="6624638"/>
            <a:ext cx="1219200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3" descr="E:\002-KIMS BUSINESS\007-02-MaxPPT-Contents\150902-com-Global-Laptop\mo900.png">
            <a:extLst>
              <a:ext uri="{FF2B5EF4-FFF2-40B4-BE49-F238E27FC236}">
                <a16:creationId xmlns:a16="http://schemas.microsoft.com/office/drawing/2014/main" id="{498CF80F-742C-487E-B55D-4F3F60CBE96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53"/>
          <a:stretch>
            <a:fillRect/>
          </a:stretch>
        </p:blipFill>
        <p:spPr bwMode="auto">
          <a:xfrm>
            <a:off x="0" y="2349500"/>
            <a:ext cx="3684588" cy="450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Graphic 3">
            <a:extLst>
              <a:ext uri="{FF2B5EF4-FFF2-40B4-BE49-F238E27FC236}">
                <a16:creationId xmlns:a16="http://schemas.microsoft.com/office/drawing/2014/main" id="{58035701-D03F-4774-A646-636C21F2D8F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868025" y="4206875"/>
            <a:ext cx="863600" cy="242570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B1A2BE72-FC4A-4D81-9C99-40E5DD01B328}"/>
              </a:ext>
            </a:extLst>
          </p:cNvPr>
          <p:cNvSpPr/>
          <p:nvPr userDrawn="1"/>
        </p:nvSpPr>
        <p:spPr>
          <a:xfrm>
            <a:off x="0" y="0"/>
            <a:ext cx="12192000" cy="7778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FB2CC26A-A5AA-4508-BBF3-F9B1145A51D8}"/>
              </a:ext>
            </a:extLst>
          </p:cNvPr>
          <p:cNvSpPr/>
          <p:nvPr userDrawn="1"/>
        </p:nvSpPr>
        <p:spPr>
          <a:xfrm rot="10800000">
            <a:off x="5921375" y="0"/>
            <a:ext cx="349250" cy="301625"/>
          </a:xfrm>
          <a:prstGeom prst="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/>
              <a:t>Click to edit Master text styles</a:t>
            </a:r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4D6FA72B-64F2-4946-B4AF-2E2AD3ABD15C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1620092" y="2699240"/>
            <a:ext cx="1684418" cy="2650546"/>
          </a:xfrm>
          <a:custGeom>
            <a:avLst/>
            <a:gdLst>
              <a:gd name="connsiteX0" fmla="*/ 0 w 1296000"/>
              <a:gd name="connsiteY0" fmla="*/ 0 h 2700000"/>
              <a:gd name="connsiteX1" fmla="*/ 1296000 w 1296000"/>
              <a:gd name="connsiteY1" fmla="*/ 0 h 2700000"/>
              <a:gd name="connsiteX2" fmla="*/ 1296000 w 1296000"/>
              <a:gd name="connsiteY2" fmla="*/ 2700000 h 2700000"/>
              <a:gd name="connsiteX3" fmla="*/ 0 w 1296000"/>
              <a:gd name="connsiteY3" fmla="*/ 2700000 h 2700000"/>
              <a:gd name="connsiteX4" fmla="*/ 0 w 1296000"/>
              <a:gd name="connsiteY4" fmla="*/ 0 h 2700000"/>
              <a:gd name="connsiteX0" fmla="*/ 0 w 1436677"/>
              <a:gd name="connsiteY0" fmla="*/ 0 h 2745513"/>
              <a:gd name="connsiteX1" fmla="*/ 1436677 w 1436677"/>
              <a:gd name="connsiteY1" fmla="*/ 45513 h 2745513"/>
              <a:gd name="connsiteX2" fmla="*/ 1436677 w 1436677"/>
              <a:gd name="connsiteY2" fmla="*/ 2745513 h 2745513"/>
              <a:gd name="connsiteX3" fmla="*/ 140677 w 1436677"/>
              <a:gd name="connsiteY3" fmla="*/ 2745513 h 2745513"/>
              <a:gd name="connsiteX4" fmla="*/ 0 w 1436677"/>
              <a:gd name="connsiteY4" fmla="*/ 0 h 2745513"/>
              <a:gd name="connsiteX0" fmla="*/ 0 w 1453227"/>
              <a:gd name="connsiteY0" fmla="*/ 0 h 2745513"/>
              <a:gd name="connsiteX1" fmla="*/ 1453227 w 1453227"/>
              <a:gd name="connsiteY1" fmla="*/ 45513 h 2745513"/>
              <a:gd name="connsiteX2" fmla="*/ 1453227 w 1453227"/>
              <a:gd name="connsiteY2" fmla="*/ 2745513 h 2745513"/>
              <a:gd name="connsiteX3" fmla="*/ 157227 w 1453227"/>
              <a:gd name="connsiteY3" fmla="*/ 2745513 h 2745513"/>
              <a:gd name="connsiteX4" fmla="*/ 0 w 1453227"/>
              <a:gd name="connsiteY4" fmla="*/ 0 h 2745513"/>
              <a:gd name="connsiteX0" fmla="*/ 0 w 1523565"/>
              <a:gd name="connsiteY0" fmla="*/ 0 h 2745513"/>
              <a:gd name="connsiteX1" fmla="*/ 1523565 w 1523565"/>
              <a:gd name="connsiteY1" fmla="*/ 16550 h 2745513"/>
              <a:gd name="connsiteX2" fmla="*/ 1453227 w 1523565"/>
              <a:gd name="connsiteY2" fmla="*/ 2745513 h 2745513"/>
              <a:gd name="connsiteX3" fmla="*/ 157227 w 1523565"/>
              <a:gd name="connsiteY3" fmla="*/ 2745513 h 2745513"/>
              <a:gd name="connsiteX4" fmla="*/ 0 w 1523565"/>
              <a:gd name="connsiteY4" fmla="*/ 0 h 2745513"/>
              <a:gd name="connsiteX0" fmla="*/ 0 w 1672517"/>
              <a:gd name="connsiteY0" fmla="*/ 0 h 2745513"/>
              <a:gd name="connsiteX1" fmla="*/ 1523565 w 1672517"/>
              <a:gd name="connsiteY1" fmla="*/ 16550 h 2745513"/>
              <a:gd name="connsiteX2" fmla="*/ 1672517 w 1672517"/>
              <a:gd name="connsiteY2" fmla="*/ 2580011 h 2745513"/>
              <a:gd name="connsiteX3" fmla="*/ 157227 w 1672517"/>
              <a:gd name="connsiteY3" fmla="*/ 2745513 h 2745513"/>
              <a:gd name="connsiteX4" fmla="*/ 0 w 1672517"/>
              <a:gd name="connsiteY4" fmla="*/ 0 h 2745513"/>
              <a:gd name="connsiteX0" fmla="*/ 0 w 1672517"/>
              <a:gd name="connsiteY0" fmla="*/ 0 h 2580011"/>
              <a:gd name="connsiteX1" fmla="*/ 1523565 w 1672517"/>
              <a:gd name="connsiteY1" fmla="*/ 16550 h 2580011"/>
              <a:gd name="connsiteX2" fmla="*/ 1672517 w 1672517"/>
              <a:gd name="connsiteY2" fmla="*/ 2580011 h 2580011"/>
              <a:gd name="connsiteX3" fmla="*/ 165502 w 1672517"/>
              <a:gd name="connsiteY3" fmla="*/ 2563460 h 2580011"/>
              <a:gd name="connsiteX4" fmla="*/ 0 w 1672517"/>
              <a:gd name="connsiteY4" fmla="*/ 0 h 2580011"/>
              <a:gd name="connsiteX0" fmla="*/ 0 w 1672517"/>
              <a:gd name="connsiteY0" fmla="*/ 0 h 2604835"/>
              <a:gd name="connsiteX1" fmla="*/ 1523565 w 1672517"/>
              <a:gd name="connsiteY1" fmla="*/ 16550 h 2604835"/>
              <a:gd name="connsiteX2" fmla="*/ 1672517 w 1672517"/>
              <a:gd name="connsiteY2" fmla="*/ 2580011 h 2604835"/>
              <a:gd name="connsiteX3" fmla="*/ 161364 w 1672517"/>
              <a:gd name="connsiteY3" fmla="*/ 2604835 h 2604835"/>
              <a:gd name="connsiteX4" fmla="*/ 0 w 1672517"/>
              <a:gd name="connsiteY4" fmla="*/ 0 h 2604835"/>
              <a:gd name="connsiteX0" fmla="*/ 0 w 1672517"/>
              <a:gd name="connsiteY0" fmla="*/ 0 h 2613110"/>
              <a:gd name="connsiteX1" fmla="*/ 1523565 w 1672517"/>
              <a:gd name="connsiteY1" fmla="*/ 16550 h 2613110"/>
              <a:gd name="connsiteX2" fmla="*/ 1672517 w 1672517"/>
              <a:gd name="connsiteY2" fmla="*/ 2580011 h 2613110"/>
              <a:gd name="connsiteX3" fmla="*/ 161364 w 1672517"/>
              <a:gd name="connsiteY3" fmla="*/ 2613110 h 2613110"/>
              <a:gd name="connsiteX4" fmla="*/ 0 w 1672517"/>
              <a:gd name="connsiteY4" fmla="*/ 0 h 2613110"/>
              <a:gd name="connsiteX0" fmla="*/ 0 w 1707351"/>
              <a:gd name="connsiteY0" fmla="*/ 867 h 2596560"/>
              <a:gd name="connsiteX1" fmla="*/ 1558399 w 1707351"/>
              <a:gd name="connsiteY1" fmla="*/ 0 h 2596560"/>
              <a:gd name="connsiteX2" fmla="*/ 1707351 w 1707351"/>
              <a:gd name="connsiteY2" fmla="*/ 2563461 h 2596560"/>
              <a:gd name="connsiteX3" fmla="*/ 196198 w 1707351"/>
              <a:gd name="connsiteY3" fmla="*/ 2596560 h 2596560"/>
              <a:gd name="connsiteX4" fmla="*/ 0 w 1707351"/>
              <a:gd name="connsiteY4" fmla="*/ 867 h 2596560"/>
              <a:gd name="connsiteX0" fmla="*/ 186979 w 1894330"/>
              <a:gd name="connsiteY0" fmla="*/ 867 h 2596560"/>
              <a:gd name="connsiteX1" fmla="*/ 1745378 w 1894330"/>
              <a:gd name="connsiteY1" fmla="*/ 0 h 2596560"/>
              <a:gd name="connsiteX2" fmla="*/ 1894330 w 1894330"/>
              <a:gd name="connsiteY2" fmla="*/ 2563461 h 2596560"/>
              <a:gd name="connsiteX3" fmla="*/ 0 w 1894330"/>
              <a:gd name="connsiteY3" fmla="*/ 2596560 h 2596560"/>
              <a:gd name="connsiteX4" fmla="*/ 186979 w 1894330"/>
              <a:gd name="connsiteY4" fmla="*/ 867 h 2596560"/>
              <a:gd name="connsiteX0" fmla="*/ 186979 w 1745378"/>
              <a:gd name="connsiteY0" fmla="*/ 867 h 2615713"/>
              <a:gd name="connsiteX1" fmla="*/ 1745378 w 1745378"/>
              <a:gd name="connsiteY1" fmla="*/ 0 h 2615713"/>
              <a:gd name="connsiteX2" fmla="*/ 1528570 w 1745378"/>
              <a:gd name="connsiteY2" fmla="*/ 2615713 h 2615713"/>
              <a:gd name="connsiteX3" fmla="*/ 0 w 1745378"/>
              <a:gd name="connsiteY3" fmla="*/ 2596560 h 2615713"/>
              <a:gd name="connsiteX4" fmla="*/ 186979 w 1745378"/>
              <a:gd name="connsiteY4" fmla="*/ 867 h 2615713"/>
              <a:gd name="connsiteX0" fmla="*/ 186979 w 1658293"/>
              <a:gd name="connsiteY0" fmla="*/ 0 h 2614846"/>
              <a:gd name="connsiteX1" fmla="*/ 1658293 w 1658293"/>
              <a:gd name="connsiteY1" fmla="*/ 16551 h 2614846"/>
              <a:gd name="connsiteX2" fmla="*/ 1528570 w 1658293"/>
              <a:gd name="connsiteY2" fmla="*/ 2614846 h 2614846"/>
              <a:gd name="connsiteX3" fmla="*/ 0 w 1658293"/>
              <a:gd name="connsiteY3" fmla="*/ 2595693 h 2614846"/>
              <a:gd name="connsiteX4" fmla="*/ 186979 w 1658293"/>
              <a:gd name="connsiteY4" fmla="*/ 0 h 2614846"/>
              <a:gd name="connsiteX0" fmla="*/ 186979 w 1545081"/>
              <a:gd name="connsiteY0" fmla="*/ 0 h 2614846"/>
              <a:gd name="connsiteX1" fmla="*/ 1545081 w 1545081"/>
              <a:gd name="connsiteY1" fmla="*/ 16551 h 2614846"/>
              <a:gd name="connsiteX2" fmla="*/ 1528570 w 1545081"/>
              <a:gd name="connsiteY2" fmla="*/ 2614846 h 2614846"/>
              <a:gd name="connsiteX3" fmla="*/ 0 w 1545081"/>
              <a:gd name="connsiteY3" fmla="*/ 2595693 h 2614846"/>
              <a:gd name="connsiteX4" fmla="*/ 186979 w 1545081"/>
              <a:gd name="connsiteY4" fmla="*/ 0 h 2614846"/>
              <a:gd name="connsiteX0" fmla="*/ 186979 w 1675709"/>
              <a:gd name="connsiteY0" fmla="*/ 866 h 2615712"/>
              <a:gd name="connsiteX1" fmla="*/ 1675709 w 1675709"/>
              <a:gd name="connsiteY1" fmla="*/ 0 h 2615712"/>
              <a:gd name="connsiteX2" fmla="*/ 1528570 w 1675709"/>
              <a:gd name="connsiteY2" fmla="*/ 2615712 h 2615712"/>
              <a:gd name="connsiteX3" fmla="*/ 0 w 1675709"/>
              <a:gd name="connsiteY3" fmla="*/ 2596559 h 2615712"/>
              <a:gd name="connsiteX4" fmla="*/ 186979 w 1675709"/>
              <a:gd name="connsiteY4" fmla="*/ 866 h 2615712"/>
              <a:gd name="connsiteX0" fmla="*/ 169562 w 1675709"/>
              <a:gd name="connsiteY0" fmla="*/ 18283 h 2615712"/>
              <a:gd name="connsiteX1" fmla="*/ 1675709 w 1675709"/>
              <a:gd name="connsiteY1" fmla="*/ 0 h 2615712"/>
              <a:gd name="connsiteX2" fmla="*/ 1528570 w 1675709"/>
              <a:gd name="connsiteY2" fmla="*/ 2615712 h 2615712"/>
              <a:gd name="connsiteX3" fmla="*/ 0 w 1675709"/>
              <a:gd name="connsiteY3" fmla="*/ 2596559 h 2615712"/>
              <a:gd name="connsiteX4" fmla="*/ 169562 w 1675709"/>
              <a:gd name="connsiteY4" fmla="*/ 18283 h 2615712"/>
              <a:gd name="connsiteX0" fmla="*/ 169562 w 1667000"/>
              <a:gd name="connsiteY0" fmla="*/ 18283 h 2615712"/>
              <a:gd name="connsiteX1" fmla="*/ 1667000 w 1667000"/>
              <a:gd name="connsiteY1" fmla="*/ 0 h 2615712"/>
              <a:gd name="connsiteX2" fmla="*/ 1528570 w 1667000"/>
              <a:gd name="connsiteY2" fmla="*/ 2615712 h 2615712"/>
              <a:gd name="connsiteX3" fmla="*/ 0 w 1667000"/>
              <a:gd name="connsiteY3" fmla="*/ 2596559 h 2615712"/>
              <a:gd name="connsiteX4" fmla="*/ 169562 w 1667000"/>
              <a:gd name="connsiteY4" fmla="*/ 18283 h 2615712"/>
              <a:gd name="connsiteX0" fmla="*/ 169562 w 1667000"/>
              <a:gd name="connsiteY0" fmla="*/ 866 h 2615712"/>
              <a:gd name="connsiteX1" fmla="*/ 1667000 w 1667000"/>
              <a:gd name="connsiteY1" fmla="*/ 0 h 2615712"/>
              <a:gd name="connsiteX2" fmla="*/ 1528570 w 1667000"/>
              <a:gd name="connsiteY2" fmla="*/ 2615712 h 2615712"/>
              <a:gd name="connsiteX3" fmla="*/ 0 w 1667000"/>
              <a:gd name="connsiteY3" fmla="*/ 2596559 h 2615712"/>
              <a:gd name="connsiteX4" fmla="*/ 169562 w 1667000"/>
              <a:gd name="connsiteY4" fmla="*/ 866 h 2615712"/>
              <a:gd name="connsiteX0" fmla="*/ 169562 w 1667000"/>
              <a:gd name="connsiteY0" fmla="*/ 26991 h 2641837"/>
              <a:gd name="connsiteX1" fmla="*/ 1667000 w 1667000"/>
              <a:gd name="connsiteY1" fmla="*/ 0 h 2641837"/>
              <a:gd name="connsiteX2" fmla="*/ 1528570 w 1667000"/>
              <a:gd name="connsiteY2" fmla="*/ 2641837 h 2641837"/>
              <a:gd name="connsiteX3" fmla="*/ 0 w 1667000"/>
              <a:gd name="connsiteY3" fmla="*/ 2622684 h 2641837"/>
              <a:gd name="connsiteX4" fmla="*/ 169562 w 1667000"/>
              <a:gd name="connsiteY4" fmla="*/ 26991 h 2641837"/>
              <a:gd name="connsiteX0" fmla="*/ 169562 w 1667000"/>
              <a:gd name="connsiteY0" fmla="*/ 26991 h 2641837"/>
              <a:gd name="connsiteX1" fmla="*/ 1667000 w 1667000"/>
              <a:gd name="connsiteY1" fmla="*/ 0 h 2641837"/>
              <a:gd name="connsiteX2" fmla="*/ 1528570 w 1667000"/>
              <a:gd name="connsiteY2" fmla="*/ 2641837 h 2641837"/>
              <a:gd name="connsiteX3" fmla="*/ 0 w 1667000"/>
              <a:gd name="connsiteY3" fmla="*/ 2622684 h 2641837"/>
              <a:gd name="connsiteX4" fmla="*/ 169562 w 1667000"/>
              <a:gd name="connsiteY4" fmla="*/ 26991 h 2641837"/>
              <a:gd name="connsiteX0" fmla="*/ 169562 w 1667000"/>
              <a:gd name="connsiteY0" fmla="*/ 26991 h 2641837"/>
              <a:gd name="connsiteX1" fmla="*/ 1667000 w 1667000"/>
              <a:gd name="connsiteY1" fmla="*/ 0 h 2641837"/>
              <a:gd name="connsiteX2" fmla="*/ 1528570 w 1667000"/>
              <a:gd name="connsiteY2" fmla="*/ 2641837 h 2641837"/>
              <a:gd name="connsiteX3" fmla="*/ 0 w 1667000"/>
              <a:gd name="connsiteY3" fmla="*/ 2613976 h 2641837"/>
              <a:gd name="connsiteX4" fmla="*/ 169562 w 1667000"/>
              <a:gd name="connsiteY4" fmla="*/ 26991 h 2641837"/>
              <a:gd name="connsiteX0" fmla="*/ 169562 w 1667000"/>
              <a:gd name="connsiteY0" fmla="*/ 26991 h 2650546"/>
              <a:gd name="connsiteX1" fmla="*/ 1667000 w 1667000"/>
              <a:gd name="connsiteY1" fmla="*/ 0 h 2650546"/>
              <a:gd name="connsiteX2" fmla="*/ 1528570 w 1667000"/>
              <a:gd name="connsiteY2" fmla="*/ 2650546 h 2650546"/>
              <a:gd name="connsiteX3" fmla="*/ 0 w 1667000"/>
              <a:gd name="connsiteY3" fmla="*/ 2613976 h 2650546"/>
              <a:gd name="connsiteX4" fmla="*/ 169562 w 1667000"/>
              <a:gd name="connsiteY4" fmla="*/ 26991 h 2650546"/>
              <a:gd name="connsiteX0" fmla="*/ 169562 w 1684418"/>
              <a:gd name="connsiteY0" fmla="*/ 26991 h 2650546"/>
              <a:gd name="connsiteX1" fmla="*/ 1684418 w 1684418"/>
              <a:gd name="connsiteY1" fmla="*/ 0 h 2650546"/>
              <a:gd name="connsiteX2" fmla="*/ 1528570 w 1684418"/>
              <a:gd name="connsiteY2" fmla="*/ 2650546 h 2650546"/>
              <a:gd name="connsiteX3" fmla="*/ 0 w 1684418"/>
              <a:gd name="connsiteY3" fmla="*/ 2613976 h 2650546"/>
              <a:gd name="connsiteX4" fmla="*/ 169562 w 1684418"/>
              <a:gd name="connsiteY4" fmla="*/ 26991 h 26505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84418" h="2650546">
                <a:moveTo>
                  <a:pt x="169562" y="26991"/>
                </a:moveTo>
                <a:lnTo>
                  <a:pt x="1684418" y="0"/>
                </a:lnTo>
                <a:lnTo>
                  <a:pt x="1528570" y="2650546"/>
                </a:lnTo>
                <a:lnTo>
                  <a:pt x="0" y="2613976"/>
                </a:lnTo>
                <a:lnTo>
                  <a:pt x="169562" y="2699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>
                <a:latin typeface="Arial" pitchFamily="34" charset="0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pPr lvl="0"/>
            <a:r>
              <a:rPr lang="en-US" altLang="ko-KR" noProof="0"/>
              <a:t>Click icon to add picture</a:t>
            </a:r>
            <a:endParaRPr lang="ko-KR" altLang="en-US" noProof="0" dirty="0"/>
          </a:p>
        </p:txBody>
      </p:sp>
    </p:spTree>
    <p:extLst>
      <p:ext uri="{BB962C8B-B14F-4D97-AF65-F5344CB8AC3E}">
        <p14:creationId xmlns:p14="http://schemas.microsoft.com/office/powerpoint/2010/main" val="38625547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val 5">
            <a:extLst>
              <a:ext uri="{FF2B5EF4-FFF2-40B4-BE49-F238E27FC236}">
                <a16:creationId xmlns:a16="http://schemas.microsoft.com/office/drawing/2014/main" id="{30194FAA-337B-4AA7-A96B-FA5DE83B0794}"/>
              </a:ext>
            </a:extLst>
          </p:cNvPr>
          <p:cNvSpPr/>
          <p:nvPr userDrawn="1"/>
        </p:nvSpPr>
        <p:spPr>
          <a:xfrm>
            <a:off x="8166100" y="4605338"/>
            <a:ext cx="1554163" cy="1554162"/>
          </a:xfrm>
          <a:prstGeom prst="ellipse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128141D6-9BEC-4641-8DAC-4711885DF84C}"/>
              </a:ext>
            </a:extLst>
          </p:cNvPr>
          <p:cNvSpPr/>
          <p:nvPr userDrawn="1"/>
        </p:nvSpPr>
        <p:spPr>
          <a:xfrm>
            <a:off x="665163" y="4605338"/>
            <a:ext cx="1554162" cy="1554162"/>
          </a:xfrm>
          <a:prstGeom prst="ellipse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C62B32E3-A39E-49B4-8B5F-7F92EA9B2FCD}"/>
              </a:ext>
            </a:extLst>
          </p:cNvPr>
          <p:cNvSpPr/>
          <p:nvPr userDrawn="1"/>
        </p:nvSpPr>
        <p:spPr>
          <a:xfrm>
            <a:off x="4389438" y="4605338"/>
            <a:ext cx="1554162" cy="1554162"/>
          </a:xfrm>
          <a:prstGeom prst="ellipse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69B1A541-96AC-491F-A4C3-A87E563723CA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756172" y="4696914"/>
            <a:ext cx="1371600" cy="13716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marR="0" indent="0" algn="ctr" defTabSz="91444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noProof="0"/>
              <a:t>Click icon to add picture</a:t>
            </a:r>
            <a:endParaRPr lang="ko-KR" altLang="en-US" noProof="0" dirty="0"/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483ECD2A-B2C9-421D-A8D2-32E383E518AD}"/>
              </a:ext>
            </a:extLst>
          </p:cNvPr>
          <p:cNvSpPr>
            <a:spLocks noGrp="1"/>
          </p:cNvSpPr>
          <p:nvPr>
            <p:ph type="pic" sz="quarter" idx="43"/>
          </p:nvPr>
        </p:nvSpPr>
        <p:spPr>
          <a:xfrm>
            <a:off x="4480350" y="4696914"/>
            <a:ext cx="1371600" cy="13716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marR="0" indent="0" algn="ctr" defTabSz="91444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noProof="0"/>
              <a:t>Click icon to add picture</a:t>
            </a:r>
            <a:endParaRPr lang="ko-KR" altLang="en-US" noProof="0" dirty="0"/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3A93B8D7-9580-4A09-9DAC-42E66631F61C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8257279" y="4696914"/>
            <a:ext cx="1371600" cy="13716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marR="0" indent="0" algn="ctr" defTabSz="91444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noProof="0"/>
              <a:t>Click icon to add picture</a:t>
            </a:r>
            <a:endParaRPr lang="ko-KR" altLang="en-US" noProof="0" dirty="0"/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E86BD326-A0F4-4536-BFA3-9946312E409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9376543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1_Images &amp;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원형: 비어 있음 1">
            <a:extLst>
              <a:ext uri="{FF2B5EF4-FFF2-40B4-BE49-F238E27FC236}">
                <a16:creationId xmlns:a16="http://schemas.microsoft.com/office/drawing/2014/main" id="{1A4D059C-DB3B-40EA-AACE-835DDD875636}"/>
              </a:ext>
            </a:extLst>
          </p:cNvPr>
          <p:cNvSpPr/>
          <p:nvPr userDrawn="1"/>
        </p:nvSpPr>
        <p:spPr>
          <a:xfrm>
            <a:off x="6392863" y="1282700"/>
            <a:ext cx="4759325" cy="4759325"/>
          </a:xfrm>
          <a:prstGeom prst="donut">
            <a:avLst>
              <a:gd name="adj" fmla="val 935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0" name="자유형: 도형 19">
            <a:extLst>
              <a:ext uri="{FF2B5EF4-FFF2-40B4-BE49-F238E27FC236}">
                <a16:creationId xmlns:a16="http://schemas.microsoft.com/office/drawing/2014/main" id="{586A9378-5329-4795-BD81-E4B63FD478E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030709" y="1366318"/>
            <a:ext cx="1822409" cy="2586876"/>
          </a:xfrm>
          <a:custGeom>
            <a:avLst/>
            <a:gdLst>
              <a:gd name="connsiteX0" fmla="*/ 863642 w 1822409"/>
              <a:gd name="connsiteY0" fmla="*/ 0 h 2586876"/>
              <a:gd name="connsiteX1" fmla="*/ 1706307 w 1822409"/>
              <a:gd name="connsiteY1" fmla="*/ 2577164 h 2586876"/>
              <a:gd name="connsiteX2" fmla="*/ 0 w 1822409"/>
              <a:gd name="connsiteY2" fmla="*/ 2586876 h 25868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822409" h="2586876">
                <a:moveTo>
                  <a:pt x="863642" y="0"/>
                </a:moveTo>
                <a:cubicBezTo>
                  <a:pt x="1679882" y="581132"/>
                  <a:pt x="2021522" y="1626487"/>
                  <a:pt x="1706307" y="2577164"/>
                </a:cubicBezTo>
                <a:lnTo>
                  <a:pt x="0" y="258687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46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pPr lvl="0"/>
            <a:r>
              <a:rPr lang="en-US" altLang="ko-KR" noProof="0"/>
              <a:t>Click icon to add picture</a:t>
            </a:r>
            <a:endParaRPr lang="ko-KR" altLang="en-US" noProof="0" dirty="0"/>
          </a:p>
        </p:txBody>
      </p:sp>
      <p:sp>
        <p:nvSpPr>
          <p:cNvPr id="13" name="자유형: 도형 12">
            <a:extLst>
              <a:ext uri="{FF2B5EF4-FFF2-40B4-BE49-F238E27FC236}">
                <a16:creationId xmlns:a16="http://schemas.microsoft.com/office/drawing/2014/main" id="{417FB495-1718-4B12-A0EC-D01DB876E6E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118317" y="932349"/>
            <a:ext cx="2719605" cy="2144179"/>
          </a:xfrm>
          <a:custGeom>
            <a:avLst/>
            <a:gdLst>
              <a:gd name="connsiteX0" fmla="*/ 1401769 w 2719605"/>
              <a:gd name="connsiteY0" fmla="*/ 1 h 2144179"/>
              <a:gd name="connsiteX1" fmla="*/ 2719605 w 2719605"/>
              <a:gd name="connsiteY1" fmla="*/ 421978 h 2144179"/>
              <a:gd name="connsiteX2" fmla="*/ 2144640 w 2719605"/>
              <a:gd name="connsiteY2" fmla="*/ 2144179 h 2144179"/>
              <a:gd name="connsiteX3" fmla="*/ 2136701 w 2719605"/>
              <a:gd name="connsiteY3" fmla="*/ 2144179 h 2144179"/>
              <a:gd name="connsiteX4" fmla="*/ 0 w 2719605"/>
              <a:gd name="connsiteY4" fmla="*/ 480476 h 2144179"/>
              <a:gd name="connsiteX5" fmla="*/ 1401769 w 2719605"/>
              <a:gd name="connsiteY5" fmla="*/ 1 h 21441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719605" h="2144179">
                <a:moveTo>
                  <a:pt x="1401769" y="1"/>
                </a:moveTo>
                <a:cubicBezTo>
                  <a:pt x="1863929" y="178"/>
                  <a:pt x="2326036" y="140289"/>
                  <a:pt x="2719605" y="421978"/>
                </a:cubicBezTo>
                <a:lnTo>
                  <a:pt x="2144640" y="2144179"/>
                </a:lnTo>
                <a:lnTo>
                  <a:pt x="2136701" y="2144179"/>
                </a:lnTo>
                <a:lnTo>
                  <a:pt x="0" y="480476"/>
                </a:lnTo>
                <a:cubicBezTo>
                  <a:pt x="412291" y="159962"/>
                  <a:pt x="907061" y="-188"/>
                  <a:pt x="1401769" y="1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46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pPr lvl="0"/>
            <a:r>
              <a:rPr lang="en-US" altLang="ko-KR" noProof="0"/>
              <a:t>Click icon to add picture</a:t>
            </a:r>
            <a:endParaRPr lang="ko-KR" altLang="en-US" noProof="0" dirty="0"/>
          </a:p>
        </p:txBody>
      </p:sp>
      <p:sp>
        <p:nvSpPr>
          <p:cNvPr id="24" name="자유형: 도형 23">
            <a:extLst>
              <a:ext uri="{FF2B5EF4-FFF2-40B4-BE49-F238E27FC236}">
                <a16:creationId xmlns:a16="http://schemas.microsoft.com/office/drawing/2014/main" id="{4FE3062D-0FB9-425A-A589-68F4CEA8D72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112013" y="4022252"/>
            <a:ext cx="2626805" cy="1570156"/>
          </a:xfrm>
          <a:custGeom>
            <a:avLst/>
            <a:gdLst>
              <a:gd name="connsiteX0" fmla="*/ 462339 w 2626805"/>
              <a:gd name="connsiteY0" fmla="*/ 1569148 h 1570156"/>
              <a:gd name="connsiteX1" fmla="*/ 483227 w 2626805"/>
              <a:gd name="connsiteY1" fmla="*/ 1569612 h 1570156"/>
              <a:gd name="connsiteX2" fmla="*/ 471294 w 2626805"/>
              <a:gd name="connsiteY2" fmla="*/ 1570156 h 1570156"/>
              <a:gd name="connsiteX3" fmla="*/ 462562 w 2626805"/>
              <a:gd name="connsiteY3" fmla="*/ 1569858 h 1570156"/>
              <a:gd name="connsiteX4" fmla="*/ 2626805 w 2626805"/>
              <a:gd name="connsiteY4" fmla="*/ 0 h 1570156"/>
              <a:gd name="connsiteX5" fmla="*/ 495284 w 2626805"/>
              <a:gd name="connsiteY5" fmla="*/ 1569062 h 1570156"/>
              <a:gd name="connsiteX6" fmla="*/ 0 w 2626805"/>
              <a:gd name="connsiteY6" fmla="*/ 14951 h 15701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26805" h="1570156">
                <a:moveTo>
                  <a:pt x="462339" y="1569148"/>
                </a:moveTo>
                <a:lnTo>
                  <a:pt x="483227" y="1569612"/>
                </a:lnTo>
                <a:cubicBezTo>
                  <a:pt x="479254" y="1570099"/>
                  <a:pt x="475275" y="1570133"/>
                  <a:pt x="471294" y="1570156"/>
                </a:cubicBezTo>
                <a:lnTo>
                  <a:pt x="462562" y="1569858"/>
                </a:lnTo>
                <a:close/>
                <a:moveTo>
                  <a:pt x="2626805" y="0"/>
                </a:moveTo>
                <a:cubicBezTo>
                  <a:pt x="2323053" y="924730"/>
                  <a:pt x="1466758" y="1554229"/>
                  <a:pt x="495284" y="1569062"/>
                </a:cubicBezTo>
                <a:lnTo>
                  <a:pt x="0" y="1495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46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pPr lvl="0"/>
            <a:r>
              <a:rPr lang="en-US" altLang="ko-KR" noProof="0"/>
              <a:t>Click icon to add picture</a:t>
            </a:r>
            <a:endParaRPr lang="ko-KR" altLang="en-US" noProof="0" dirty="0"/>
          </a:p>
        </p:txBody>
      </p:sp>
      <p:sp>
        <p:nvSpPr>
          <p:cNvPr id="26" name="자유형: 도형 25">
            <a:extLst>
              <a:ext uri="{FF2B5EF4-FFF2-40B4-BE49-F238E27FC236}">
                <a16:creationId xmlns:a16="http://schemas.microsoft.com/office/drawing/2014/main" id="{C4C57A6F-87E6-418B-8AAD-B2B59AF316B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392163" y="3145586"/>
            <a:ext cx="2195336" cy="2446823"/>
          </a:xfrm>
          <a:custGeom>
            <a:avLst/>
            <a:gdLst>
              <a:gd name="connsiteX0" fmla="*/ 1374390 w 2195336"/>
              <a:gd name="connsiteY0" fmla="*/ 0 h 2446823"/>
              <a:gd name="connsiteX1" fmla="*/ 2151590 w 2195336"/>
              <a:gd name="connsiteY1" fmla="*/ 2438716 h 2446823"/>
              <a:gd name="connsiteX2" fmla="*/ 2195126 w 2195336"/>
              <a:gd name="connsiteY2" fmla="*/ 2439683 h 2446823"/>
              <a:gd name="connsiteX3" fmla="*/ 2195336 w 2195336"/>
              <a:gd name="connsiteY3" fmla="*/ 2440337 h 2446823"/>
              <a:gd name="connsiteX4" fmla="*/ 2192990 w 2195336"/>
              <a:gd name="connsiteY4" fmla="*/ 2440444 h 2446823"/>
              <a:gd name="connsiteX5" fmla="*/ 2151693 w 2195336"/>
              <a:gd name="connsiteY5" fmla="*/ 2439035 h 2446823"/>
              <a:gd name="connsiteX6" fmla="*/ 2154077 w 2195336"/>
              <a:gd name="connsiteY6" fmla="*/ 2446517 h 2446823"/>
              <a:gd name="connsiteX7" fmla="*/ 0 w 2195336"/>
              <a:gd name="connsiteY7" fmla="*/ 1016322 h 24468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195336" h="2446823">
                <a:moveTo>
                  <a:pt x="1374390" y="0"/>
                </a:moveTo>
                <a:lnTo>
                  <a:pt x="2151590" y="2438716"/>
                </a:lnTo>
                <a:lnTo>
                  <a:pt x="2195126" y="2439683"/>
                </a:lnTo>
                <a:lnTo>
                  <a:pt x="2195336" y="2440337"/>
                </a:lnTo>
                <a:lnTo>
                  <a:pt x="2192990" y="2440444"/>
                </a:lnTo>
                <a:lnTo>
                  <a:pt x="2151693" y="2439035"/>
                </a:lnTo>
                <a:lnTo>
                  <a:pt x="2154077" y="2446517"/>
                </a:lnTo>
                <a:cubicBezTo>
                  <a:pt x="1203619" y="2462028"/>
                  <a:pt x="349619" y="1887845"/>
                  <a:pt x="0" y="1016322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46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pPr lvl="0"/>
            <a:r>
              <a:rPr lang="en-US" altLang="ko-KR" noProof="0"/>
              <a:t>Click icon to add picture</a:t>
            </a:r>
            <a:endParaRPr lang="ko-KR" altLang="en-US" noProof="0" dirty="0"/>
          </a:p>
        </p:txBody>
      </p:sp>
    </p:spTree>
    <p:extLst>
      <p:ext uri="{BB962C8B-B14F-4D97-AF65-F5344CB8AC3E}">
        <p14:creationId xmlns:p14="http://schemas.microsoft.com/office/powerpoint/2010/main" val="34454018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3834272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4_Images &amp;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2">
            <a:extLst>
              <a:ext uri="{FF2B5EF4-FFF2-40B4-BE49-F238E27FC236}">
                <a16:creationId xmlns:a16="http://schemas.microsoft.com/office/drawing/2014/main" id="{B03DB85B-910A-4B78-9C7E-A04631602D17}"/>
              </a:ext>
            </a:extLst>
          </p:cNvPr>
          <p:cNvSpPr/>
          <p:nvPr/>
        </p:nvSpPr>
        <p:spPr>
          <a:xfrm rot="2700000">
            <a:off x="7613650" y="909638"/>
            <a:ext cx="2073275" cy="5108575"/>
          </a:xfrm>
          <a:prstGeom prst="rect">
            <a:avLst/>
          </a:prstGeom>
          <a:noFill/>
          <a:ln w="889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 sz="27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" name="Rectangle 33">
            <a:extLst>
              <a:ext uri="{FF2B5EF4-FFF2-40B4-BE49-F238E27FC236}">
                <a16:creationId xmlns:a16="http://schemas.microsoft.com/office/drawing/2014/main" id="{2FF6FD01-FE43-4894-A9C3-05987DF30A3A}"/>
              </a:ext>
            </a:extLst>
          </p:cNvPr>
          <p:cNvSpPr/>
          <p:nvPr/>
        </p:nvSpPr>
        <p:spPr>
          <a:xfrm rot="18900000">
            <a:off x="7613650" y="874713"/>
            <a:ext cx="2073275" cy="5108575"/>
          </a:xfrm>
          <a:prstGeom prst="rect">
            <a:avLst/>
          </a:prstGeom>
          <a:noFill/>
          <a:ln w="889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 sz="27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8" name="자유형: 도형 17">
            <a:extLst>
              <a:ext uri="{FF2B5EF4-FFF2-40B4-BE49-F238E27FC236}">
                <a16:creationId xmlns:a16="http://schemas.microsoft.com/office/drawing/2014/main" id="{5C6A544B-DEF5-42CF-B81D-EA204CF5C29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969923" y="2050576"/>
            <a:ext cx="2565552" cy="2565552"/>
          </a:xfrm>
          <a:custGeom>
            <a:avLst/>
            <a:gdLst>
              <a:gd name="connsiteX0" fmla="*/ 1282776 w 2565552"/>
              <a:gd name="connsiteY0" fmla="*/ 0 h 2565552"/>
              <a:gd name="connsiteX1" fmla="*/ 2565552 w 2565552"/>
              <a:gd name="connsiteY1" fmla="*/ 1282777 h 2565552"/>
              <a:gd name="connsiteX2" fmla="*/ 1282776 w 2565552"/>
              <a:gd name="connsiteY2" fmla="*/ 2565552 h 2565552"/>
              <a:gd name="connsiteX3" fmla="*/ 0 w 2565552"/>
              <a:gd name="connsiteY3" fmla="*/ 1282776 h 25655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65552" h="2565552">
                <a:moveTo>
                  <a:pt x="1282776" y="0"/>
                </a:moveTo>
                <a:lnTo>
                  <a:pt x="2565552" y="1282777"/>
                </a:lnTo>
                <a:lnTo>
                  <a:pt x="1282776" y="2565552"/>
                </a:lnTo>
                <a:lnTo>
                  <a:pt x="0" y="128277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46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pPr lvl="0"/>
            <a:r>
              <a:rPr lang="en-US" altLang="ko-KR" noProof="0"/>
              <a:t>Click icon to add picture</a:t>
            </a:r>
            <a:endParaRPr lang="ko-KR" altLang="en-US" noProof="0" dirty="0"/>
          </a:p>
        </p:txBody>
      </p:sp>
      <p:sp>
        <p:nvSpPr>
          <p:cNvPr id="17" name="자유형: 도형 16">
            <a:extLst>
              <a:ext uri="{FF2B5EF4-FFF2-40B4-BE49-F238E27FC236}">
                <a16:creationId xmlns:a16="http://schemas.microsoft.com/office/drawing/2014/main" id="{C02AE221-A9B0-4F37-A129-07368400CD5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370697" y="3451350"/>
            <a:ext cx="2565552" cy="2565552"/>
          </a:xfrm>
          <a:custGeom>
            <a:avLst/>
            <a:gdLst>
              <a:gd name="connsiteX0" fmla="*/ 1282775 w 2565552"/>
              <a:gd name="connsiteY0" fmla="*/ 0 h 2565552"/>
              <a:gd name="connsiteX1" fmla="*/ 2565552 w 2565552"/>
              <a:gd name="connsiteY1" fmla="*/ 1282776 h 2565552"/>
              <a:gd name="connsiteX2" fmla="*/ 1282776 w 2565552"/>
              <a:gd name="connsiteY2" fmla="*/ 2565552 h 2565552"/>
              <a:gd name="connsiteX3" fmla="*/ 0 w 2565552"/>
              <a:gd name="connsiteY3" fmla="*/ 1282776 h 25655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65552" h="2565552">
                <a:moveTo>
                  <a:pt x="1282775" y="0"/>
                </a:moveTo>
                <a:lnTo>
                  <a:pt x="2565552" y="1282776"/>
                </a:lnTo>
                <a:lnTo>
                  <a:pt x="1282776" y="2565552"/>
                </a:lnTo>
                <a:lnTo>
                  <a:pt x="0" y="128277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46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pPr lvl="0"/>
            <a:r>
              <a:rPr lang="en-US" altLang="ko-KR" noProof="0"/>
              <a:t>Click icon to add picture</a:t>
            </a:r>
            <a:endParaRPr lang="ko-KR" altLang="en-US" noProof="0" dirty="0"/>
          </a:p>
        </p:txBody>
      </p:sp>
      <p:sp>
        <p:nvSpPr>
          <p:cNvPr id="14" name="자유형: 도형 13">
            <a:extLst>
              <a:ext uri="{FF2B5EF4-FFF2-40B4-BE49-F238E27FC236}">
                <a16:creationId xmlns:a16="http://schemas.microsoft.com/office/drawing/2014/main" id="{E5285B70-0363-436C-AB13-3367F4E0FD7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758182" y="2063864"/>
            <a:ext cx="2565552" cy="2565552"/>
          </a:xfrm>
          <a:custGeom>
            <a:avLst/>
            <a:gdLst>
              <a:gd name="connsiteX0" fmla="*/ 1282776 w 2565552"/>
              <a:gd name="connsiteY0" fmla="*/ 0 h 2565552"/>
              <a:gd name="connsiteX1" fmla="*/ 2565552 w 2565552"/>
              <a:gd name="connsiteY1" fmla="*/ 1282776 h 2565552"/>
              <a:gd name="connsiteX2" fmla="*/ 1282776 w 2565552"/>
              <a:gd name="connsiteY2" fmla="*/ 2565552 h 2565552"/>
              <a:gd name="connsiteX3" fmla="*/ 0 w 2565552"/>
              <a:gd name="connsiteY3" fmla="*/ 1282776 h 25655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65552" h="2565552">
                <a:moveTo>
                  <a:pt x="1282776" y="0"/>
                </a:moveTo>
                <a:lnTo>
                  <a:pt x="2565552" y="1282776"/>
                </a:lnTo>
                <a:lnTo>
                  <a:pt x="1282776" y="2565552"/>
                </a:lnTo>
                <a:lnTo>
                  <a:pt x="0" y="128277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46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pPr lvl="0"/>
            <a:r>
              <a:rPr lang="en-US" altLang="ko-KR" noProof="0"/>
              <a:t>Click icon to add picture</a:t>
            </a:r>
            <a:endParaRPr lang="ko-KR" altLang="en-US" noProof="0" dirty="0"/>
          </a:p>
        </p:txBody>
      </p:sp>
      <p:sp>
        <p:nvSpPr>
          <p:cNvPr id="13" name="자유형: 도형 12">
            <a:extLst>
              <a:ext uri="{FF2B5EF4-FFF2-40B4-BE49-F238E27FC236}">
                <a16:creationId xmlns:a16="http://schemas.microsoft.com/office/drawing/2014/main" id="{B86ADC2A-A8A4-4EF0-8AEC-78660E2990B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357409" y="663092"/>
            <a:ext cx="2565552" cy="2565553"/>
          </a:xfrm>
          <a:custGeom>
            <a:avLst/>
            <a:gdLst>
              <a:gd name="connsiteX0" fmla="*/ 1282775 w 2565552"/>
              <a:gd name="connsiteY0" fmla="*/ 0 h 2565553"/>
              <a:gd name="connsiteX1" fmla="*/ 2565552 w 2565552"/>
              <a:gd name="connsiteY1" fmla="*/ 1282777 h 2565553"/>
              <a:gd name="connsiteX2" fmla="*/ 1282776 w 2565552"/>
              <a:gd name="connsiteY2" fmla="*/ 2565553 h 2565553"/>
              <a:gd name="connsiteX3" fmla="*/ 0 w 2565552"/>
              <a:gd name="connsiteY3" fmla="*/ 1282776 h 25655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65552" h="2565553">
                <a:moveTo>
                  <a:pt x="1282775" y="0"/>
                </a:moveTo>
                <a:lnTo>
                  <a:pt x="2565552" y="1282777"/>
                </a:lnTo>
                <a:lnTo>
                  <a:pt x="1282776" y="2565553"/>
                </a:lnTo>
                <a:lnTo>
                  <a:pt x="0" y="128277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46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pPr lvl="0"/>
            <a:r>
              <a:rPr lang="en-US" altLang="ko-KR" noProof="0"/>
              <a:t>Click icon to add picture</a:t>
            </a:r>
            <a:endParaRPr lang="ko-KR" altLang="en-US" noProof="0" dirty="0"/>
          </a:p>
        </p:txBody>
      </p:sp>
    </p:spTree>
    <p:extLst>
      <p:ext uri="{BB962C8B-B14F-4D97-AF65-F5344CB8AC3E}">
        <p14:creationId xmlns:p14="http://schemas.microsoft.com/office/powerpoint/2010/main" val="35943251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E1733B8-A027-4B32-96A5-554131F439BB}"/>
              </a:ext>
            </a:extLst>
          </p:cNvPr>
          <p:cNvSpPr/>
          <p:nvPr userDrawn="1"/>
        </p:nvSpPr>
        <p:spPr>
          <a:xfrm>
            <a:off x="0" y="3848100"/>
            <a:ext cx="12192000" cy="3009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07633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63646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1">
            <a:extLst>
              <a:ext uri="{FF2B5EF4-FFF2-40B4-BE49-F238E27FC236}">
                <a16:creationId xmlns:a16="http://schemas.microsoft.com/office/drawing/2014/main" id="{EC62F525-7EB8-42C6-949D-A8419E08601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868025" y="4206875"/>
            <a:ext cx="863600" cy="2425700"/>
          </a:xfrm>
          <a:prstGeom prst="rect">
            <a:avLst/>
          </a:prstGeom>
        </p:spPr>
      </p:pic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06B494EB-84EE-4555-ADA3-4125FB1C1D06}"/>
              </a:ext>
            </a:extLst>
          </p:cNvPr>
          <p:cNvCxnSpPr>
            <a:cxnSpLocks/>
          </p:cNvCxnSpPr>
          <p:nvPr userDrawn="1"/>
        </p:nvCxnSpPr>
        <p:spPr>
          <a:xfrm flipH="1">
            <a:off x="0" y="6624638"/>
            <a:ext cx="1219200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4">
            <a:extLst>
              <a:ext uri="{FF2B5EF4-FFF2-40B4-BE49-F238E27FC236}">
                <a16:creationId xmlns:a16="http://schemas.microsoft.com/office/drawing/2014/main" id="{9FCC34FD-9CD6-45D8-863D-C53354743A69}"/>
              </a:ext>
            </a:extLst>
          </p:cNvPr>
          <p:cNvSpPr/>
          <p:nvPr userDrawn="1"/>
        </p:nvSpPr>
        <p:spPr>
          <a:xfrm>
            <a:off x="0" y="0"/>
            <a:ext cx="12192000" cy="7778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Isosceles Triangle 5">
            <a:extLst>
              <a:ext uri="{FF2B5EF4-FFF2-40B4-BE49-F238E27FC236}">
                <a16:creationId xmlns:a16="http://schemas.microsoft.com/office/drawing/2014/main" id="{7386D37A-90F1-4496-8140-393891B03A30}"/>
              </a:ext>
            </a:extLst>
          </p:cNvPr>
          <p:cNvSpPr/>
          <p:nvPr userDrawn="1"/>
        </p:nvSpPr>
        <p:spPr>
          <a:xfrm rot="10800000">
            <a:off x="5921375" y="0"/>
            <a:ext cx="349250" cy="301625"/>
          </a:xfrm>
          <a:prstGeom prst="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349419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1">
            <a:extLst>
              <a:ext uri="{FF2B5EF4-FFF2-40B4-BE49-F238E27FC236}">
                <a16:creationId xmlns:a16="http://schemas.microsoft.com/office/drawing/2014/main" id="{5DB5826A-C86D-430C-9ECC-931899BF89D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868025" y="4206875"/>
            <a:ext cx="863600" cy="2425700"/>
          </a:xfrm>
          <a:prstGeom prst="rect">
            <a:avLst/>
          </a:prstGeom>
        </p:spPr>
      </p:pic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450292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1">
            <a:extLst>
              <a:ext uri="{FF2B5EF4-FFF2-40B4-BE49-F238E27FC236}">
                <a16:creationId xmlns:a16="http://schemas.microsoft.com/office/drawing/2014/main" id="{5A34B36F-FC4A-4E93-AD38-9737955AE86A}"/>
              </a:ext>
            </a:extLst>
          </p:cNvPr>
          <p:cNvSpPr>
            <a:spLocks noChangeAspect="1"/>
          </p:cNvSpPr>
          <p:nvPr userDrawn="1"/>
        </p:nvSpPr>
        <p:spPr>
          <a:xfrm>
            <a:off x="817094" y="405520"/>
            <a:ext cx="3605776" cy="3657538"/>
          </a:xfrm>
          <a:custGeom>
            <a:avLst/>
            <a:gdLst>
              <a:gd name="connsiteX0" fmla="*/ 898689 w 1652142"/>
              <a:gd name="connsiteY0" fmla="*/ 548008 h 1665940"/>
              <a:gd name="connsiteX1" fmla="*/ 529661 w 1652142"/>
              <a:gd name="connsiteY1" fmla="*/ 761066 h 1665940"/>
              <a:gd name="connsiteX2" fmla="*/ 742719 w 1652142"/>
              <a:gd name="connsiteY2" fmla="*/ 1130094 h 1665940"/>
              <a:gd name="connsiteX3" fmla="*/ 1111747 w 1652142"/>
              <a:gd name="connsiteY3" fmla="*/ 917036 h 1665940"/>
              <a:gd name="connsiteX4" fmla="*/ 898689 w 1652142"/>
              <a:gd name="connsiteY4" fmla="*/ 548008 h 1665940"/>
              <a:gd name="connsiteX5" fmla="*/ 952303 w 1652142"/>
              <a:gd name="connsiteY5" fmla="*/ 347916 h 1665940"/>
              <a:gd name="connsiteX6" fmla="*/ 1311839 w 1652142"/>
              <a:gd name="connsiteY6" fmla="*/ 970650 h 1665940"/>
              <a:gd name="connsiteX7" fmla="*/ 689105 w 1652142"/>
              <a:gd name="connsiteY7" fmla="*/ 1330186 h 1665940"/>
              <a:gd name="connsiteX8" fmla="*/ 329569 w 1652142"/>
              <a:gd name="connsiteY8" fmla="*/ 707451 h 1665940"/>
              <a:gd name="connsiteX9" fmla="*/ 952303 w 1652142"/>
              <a:gd name="connsiteY9" fmla="*/ 347916 h 1665940"/>
              <a:gd name="connsiteX10" fmla="*/ 971799 w 1652142"/>
              <a:gd name="connsiteY10" fmla="*/ 275155 h 1665940"/>
              <a:gd name="connsiteX11" fmla="*/ 256808 w 1652142"/>
              <a:gd name="connsiteY11" fmla="*/ 687955 h 1665940"/>
              <a:gd name="connsiteX12" fmla="*/ 669609 w 1652142"/>
              <a:gd name="connsiteY12" fmla="*/ 1402947 h 1665940"/>
              <a:gd name="connsiteX13" fmla="*/ 1384600 w 1652142"/>
              <a:gd name="connsiteY13" fmla="*/ 990146 h 1665940"/>
              <a:gd name="connsiteX14" fmla="*/ 971799 w 1652142"/>
              <a:gd name="connsiteY14" fmla="*/ 275155 h 1665940"/>
              <a:gd name="connsiteX15" fmla="*/ 1652142 w 1652142"/>
              <a:gd name="connsiteY15" fmla="*/ 394531 h 1665940"/>
              <a:gd name="connsiteX16" fmla="*/ 1649662 w 1652142"/>
              <a:gd name="connsiteY16" fmla="*/ 403784 h 1665940"/>
              <a:gd name="connsiteX17" fmla="*/ 1647140 w 1652142"/>
              <a:gd name="connsiteY17" fmla="*/ 399895 h 1665940"/>
              <a:gd name="connsiteX18" fmla="*/ 1652142 w 1652142"/>
              <a:gd name="connsiteY18" fmla="*/ 394531 h 1665940"/>
              <a:gd name="connsiteX19" fmla="*/ 1158157 w 1652142"/>
              <a:gd name="connsiteY19" fmla="*/ 65026 h 1665940"/>
              <a:gd name="connsiteX20" fmla="*/ 1154679 w 1652142"/>
              <a:gd name="connsiteY20" fmla="*/ 271718 h 1665940"/>
              <a:gd name="connsiteX21" fmla="*/ 1148331 w 1652142"/>
              <a:gd name="connsiteY21" fmla="*/ 270017 h 1665940"/>
              <a:gd name="connsiteX22" fmla="*/ 1286346 w 1652142"/>
              <a:gd name="connsiteY22" fmla="*/ 377149 h 1665940"/>
              <a:gd name="connsiteX23" fmla="*/ 1470353 w 1652142"/>
              <a:gd name="connsiteY23" fmla="*/ 331395 h 1665940"/>
              <a:gd name="connsiteX24" fmla="*/ 1588305 w 1652142"/>
              <a:gd name="connsiteY24" fmla="*/ 553229 h 1665940"/>
              <a:gd name="connsiteX25" fmla="*/ 1457194 w 1652142"/>
              <a:gd name="connsiteY25" fmla="*/ 671432 h 1665940"/>
              <a:gd name="connsiteX26" fmla="*/ 1478595 w 1652142"/>
              <a:gd name="connsiteY26" fmla="*/ 857704 h 1665940"/>
              <a:gd name="connsiteX27" fmla="*/ 1642362 w 1652142"/>
              <a:gd name="connsiteY27" fmla="*/ 948616 h 1665940"/>
              <a:gd name="connsiteX28" fmla="*/ 1577335 w 1652142"/>
              <a:gd name="connsiteY28" fmla="*/ 1191298 h 1665940"/>
              <a:gd name="connsiteX29" fmla="*/ 1378614 w 1652142"/>
              <a:gd name="connsiteY29" fmla="*/ 1187955 h 1665940"/>
              <a:gd name="connsiteX30" fmla="*/ 1288939 w 1652142"/>
              <a:gd name="connsiteY30" fmla="*/ 1301599 h 1665940"/>
              <a:gd name="connsiteX31" fmla="*/ 1354201 w 1652142"/>
              <a:gd name="connsiteY31" fmla="*/ 1471932 h 1665940"/>
              <a:gd name="connsiteX32" fmla="*/ 1148396 w 1652142"/>
              <a:gd name="connsiteY32" fmla="*/ 1616039 h 1665940"/>
              <a:gd name="connsiteX33" fmla="*/ 992294 w 1652142"/>
              <a:gd name="connsiteY33" fmla="*/ 1480516 h 1665940"/>
              <a:gd name="connsiteX34" fmla="*/ 823805 w 1652142"/>
              <a:gd name="connsiteY34" fmla="*/ 1495510 h 1665940"/>
              <a:gd name="connsiteX35" fmla="*/ 729193 w 1652142"/>
              <a:gd name="connsiteY35" fmla="*/ 1665940 h 1665940"/>
              <a:gd name="connsiteX36" fmla="*/ 486511 w 1652142"/>
              <a:gd name="connsiteY36" fmla="*/ 1600914 h 1665940"/>
              <a:gd name="connsiteX37" fmla="*/ 489790 w 1652142"/>
              <a:gd name="connsiteY37" fmla="*/ 1406012 h 1665940"/>
              <a:gd name="connsiteX38" fmla="*/ 352658 w 1652142"/>
              <a:gd name="connsiteY38" fmla="*/ 1298452 h 1665940"/>
              <a:gd name="connsiteX39" fmla="*/ 355803 w 1652142"/>
              <a:gd name="connsiteY39" fmla="*/ 1305197 h 1665940"/>
              <a:gd name="connsiteX40" fmla="*/ 152856 w 1652142"/>
              <a:gd name="connsiteY40" fmla="*/ 1344512 h 1665940"/>
              <a:gd name="connsiteX41" fmla="*/ 46675 w 1652142"/>
              <a:gd name="connsiteY41" fmla="*/ 1116809 h 1665940"/>
              <a:gd name="connsiteX42" fmla="*/ 183929 w 1652142"/>
              <a:gd name="connsiteY42" fmla="*/ 1005520 h 1665940"/>
              <a:gd name="connsiteX43" fmla="*/ 161615 w 1652142"/>
              <a:gd name="connsiteY43" fmla="*/ 838915 h 1665940"/>
              <a:gd name="connsiteX44" fmla="*/ 0 w 1652142"/>
              <a:gd name="connsiteY44" fmla="*/ 749197 h 1665940"/>
              <a:gd name="connsiteX45" fmla="*/ 65026 w 1652142"/>
              <a:gd name="connsiteY45" fmla="*/ 506515 h 1665940"/>
              <a:gd name="connsiteX46" fmla="*/ 250227 w 1652142"/>
              <a:gd name="connsiteY46" fmla="*/ 509630 h 1665940"/>
              <a:gd name="connsiteX47" fmla="*/ 340015 w 1652142"/>
              <a:gd name="connsiteY47" fmla="*/ 388679 h 1665940"/>
              <a:gd name="connsiteX48" fmla="*/ 277984 w 1652142"/>
              <a:gd name="connsiteY48" fmla="*/ 197357 h 1665940"/>
              <a:gd name="connsiteX49" fmla="*/ 491050 w 1652142"/>
              <a:gd name="connsiteY49" fmla="*/ 64219 h 1665940"/>
              <a:gd name="connsiteX50" fmla="*/ 639843 w 1652142"/>
              <a:gd name="connsiteY50" fmla="*/ 207726 h 1665940"/>
              <a:gd name="connsiteX51" fmla="*/ 638348 w 1652142"/>
              <a:gd name="connsiteY51" fmla="*/ 208660 h 1665940"/>
              <a:gd name="connsiteX52" fmla="*/ 821488 w 1652142"/>
              <a:gd name="connsiteY52" fmla="*/ 182440 h 1665940"/>
              <a:gd name="connsiteX53" fmla="*/ 815140 w 1652142"/>
              <a:gd name="connsiteY53" fmla="*/ 180739 h 1665940"/>
              <a:gd name="connsiteX54" fmla="*/ 915476 w 1652142"/>
              <a:gd name="connsiteY54" fmla="*/ 0 h 1665940"/>
              <a:gd name="connsiteX55" fmla="*/ 1158157 w 1652142"/>
              <a:gd name="connsiteY55" fmla="*/ 65026 h 1665940"/>
              <a:gd name="connsiteX0" fmla="*/ 898689 w 1652142"/>
              <a:gd name="connsiteY0" fmla="*/ 548008 h 1665940"/>
              <a:gd name="connsiteX1" fmla="*/ 529661 w 1652142"/>
              <a:gd name="connsiteY1" fmla="*/ 761066 h 1665940"/>
              <a:gd name="connsiteX2" fmla="*/ 742719 w 1652142"/>
              <a:gd name="connsiteY2" fmla="*/ 1130094 h 1665940"/>
              <a:gd name="connsiteX3" fmla="*/ 1111747 w 1652142"/>
              <a:gd name="connsiteY3" fmla="*/ 917036 h 1665940"/>
              <a:gd name="connsiteX4" fmla="*/ 898689 w 1652142"/>
              <a:gd name="connsiteY4" fmla="*/ 548008 h 1665940"/>
              <a:gd name="connsiteX5" fmla="*/ 952303 w 1652142"/>
              <a:gd name="connsiteY5" fmla="*/ 347916 h 1665940"/>
              <a:gd name="connsiteX6" fmla="*/ 1311839 w 1652142"/>
              <a:gd name="connsiteY6" fmla="*/ 970650 h 1665940"/>
              <a:gd name="connsiteX7" fmla="*/ 689105 w 1652142"/>
              <a:gd name="connsiteY7" fmla="*/ 1330186 h 1665940"/>
              <a:gd name="connsiteX8" fmla="*/ 329569 w 1652142"/>
              <a:gd name="connsiteY8" fmla="*/ 707451 h 1665940"/>
              <a:gd name="connsiteX9" fmla="*/ 952303 w 1652142"/>
              <a:gd name="connsiteY9" fmla="*/ 347916 h 1665940"/>
              <a:gd name="connsiteX10" fmla="*/ 971799 w 1652142"/>
              <a:gd name="connsiteY10" fmla="*/ 275155 h 1665940"/>
              <a:gd name="connsiteX11" fmla="*/ 256808 w 1652142"/>
              <a:gd name="connsiteY11" fmla="*/ 687955 h 1665940"/>
              <a:gd name="connsiteX12" fmla="*/ 669609 w 1652142"/>
              <a:gd name="connsiteY12" fmla="*/ 1402947 h 1665940"/>
              <a:gd name="connsiteX13" fmla="*/ 1384600 w 1652142"/>
              <a:gd name="connsiteY13" fmla="*/ 990146 h 1665940"/>
              <a:gd name="connsiteX14" fmla="*/ 971799 w 1652142"/>
              <a:gd name="connsiteY14" fmla="*/ 275155 h 1665940"/>
              <a:gd name="connsiteX15" fmla="*/ 1652142 w 1652142"/>
              <a:gd name="connsiteY15" fmla="*/ 394531 h 1665940"/>
              <a:gd name="connsiteX16" fmla="*/ 1649662 w 1652142"/>
              <a:gd name="connsiteY16" fmla="*/ 403784 h 1665940"/>
              <a:gd name="connsiteX17" fmla="*/ 1647140 w 1652142"/>
              <a:gd name="connsiteY17" fmla="*/ 399895 h 1665940"/>
              <a:gd name="connsiteX18" fmla="*/ 1652142 w 1652142"/>
              <a:gd name="connsiteY18" fmla="*/ 394531 h 1665940"/>
              <a:gd name="connsiteX19" fmla="*/ 1158157 w 1652142"/>
              <a:gd name="connsiteY19" fmla="*/ 65026 h 1665940"/>
              <a:gd name="connsiteX20" fmla="*/ 1154679 w 1652142"/>
              <a:gd name="connsiteY20" fmla="*/ 271718 h 1665940"/>
              <a:gd name="connsiteX21" fmla="*/ 1148331 w 1652142"/>
              <a:gd name="connsiteY21" fmla="*/ 270017 h 1665940"/>
              <a:gd name="connsiteX22" fmla="*/ 1286346 w 1652142"/>
              <a:gd name="connsiteY22" fmla="*/ 377149 h 1665940"/>
              <a:gd name="connsiteX23" fmla="*/ 1470353 w 1652142"/>
              <a:gd name="connsiteY23" fmla="*/ 331395 h 1665940"/>
              <a:gd name="connsiteX24" fmla="*/ 1588305 w 1652142"/>
              <a:gd name="connsiteY24" fmla="*/ 553229 h 1665940"/>
              <a:gd name="connsiteX25" fmla="*/ 1457194 w 1652142"/>
              <a:gd name="connsiteY25" fmla="*/ 671432 h 1665940"/>
              <a:gd name="connsiteX26" fmla="*/ 1478595 w 1652142"/>
              <a:gd name="connsiteY26" fmla="*/ 857704 h 1665940"/>
              <a:gd name="connsiteX27" fmla="*/ 1642362 w 1652142"/>
              <a:gd name="connsiteY27" fmla="*/ 948616 h 1665940"/>
              <a:gd name="connsiteX28" fmla="*/ 1577335 w 1652142"/>
              <a:gd name="connsiteY28" fmla="*/ 1191298 h 1665940"/>
              <a:gd name="connsiteX29" fmla="*/ 1378614 w 1652142"/>
              <a:gd name="connsiteY29" fmla="*/ 1187955 h 1665940"/>
              <a:gd name="connsiteX30" fmla="*/ 1288939 w 1652142"/>
              <a:gd name="connsiteY30" fmla="*/ 1301599 h 1665940"/>
              <a:gd name="connsiteX31" fmla="*/ 1354201 w 1652142"/>
              <a:gd name="connsiteY31" fmla="*/ 1471932 h 1665940"/>
              <a:gd name="connsiteX32" fmla="*/ 1148396 w 1652142"/>
              <a:gd name="connsiteY32" fmla="*/ 1616039 h 1665940"/>
              <a:gd name="connsiteX33" fmla="*/ 992294 w 1652142"/>
              <a:gd name="connsiteY33" fmla="*/ 1480516 h 1665940"/>
              <a:gd name="connsiteX34" fmla="*/ 823805 w 1652142"/>
              <a:gd name="connsiteY34" fmla="*/ 1495510 h 1665940"/>
              <a:gd name="connsiteX35" fmla="*/ 729193 w 1652142"/>
              <a:gd name="connsiteY35" fmla="*/ 1665940 h 1665940"/>
              <a:gd name="connsiteX36" fmla="*/ 486511 w 1652142"/>
              <a:gd name="connsiteY36" fmla="*/ 1600914 h 1665940"/>
              <a:gd name="connsiteX37" fmla="*/ 489790 w 1652142"/>
              <a:gd name="connsiteY37" fmla="*/ 1406012 h 1665940"/>
              <a:gd name="connsiteX38" fmla="*/ 352658 w 1652142"/>
              <a:gd name="connsiteY38" fmla="*/ 1298452 h 1665940"/>
              <a:gd name="connsiteX39" fmla="*/ 152856 w 1652142"/>
              <a:gd name="connsiteY39" fmla="*/ 1344512 h 1665940"/>
              <a:gd name="connsiteX40" fmla="*/ 46675 w 1652142"/>
              <a:gd name="connsiteY40" fmla="*/ 1116809 h 1665940"/>
              <a:gd name="connsiteX41" fmla="*/ 183929 w 1652142"/>
              <a:gd name="connsiteY41" fmla="*/ 1005520 h 1665940"/>
              <a:gd name="connsiteX42" fmla="*/ 161615 w 1652142"/>
              <a:gd name="connsiteY42" fmla="*/ 838915 h 1665940"/>
              <a:gd name="connsiteX43" fmla="*/ 0 w 1652142"/>
              <a:gd name="connsiteY43" fmla="*/ 749197 h 1665940"/>
              <a:gd name="connsiteX44" fmla="*/ 65026 w 1652142"/>
              <a:gd name="connsiteY44" fmla="*/ 506515 h 1665940"/>
              <a:gd name="connsiteX45" fmla="*/ 250227 w 1652142"/>
              <a:gd name="connsiteY45" fmla="*/ 509630 h 1665940"/>
              <a:gd name="connsiteX46" fmla="*/ 340015 w 1652142"/>
              <a:gd name="connsiteY46" fmla="*/ 388679 h 1665940"/>
              <a:gd name="connsiteX47" fmla="*/ 277984 w 1652142"/>
              <a:gd name="connsiteY47" fmla="*/ 197357 h 1665940"/>
              <a:gd name="connsiteX48" fmla="*/ 491050 w 1652142"/>
              <a:gd name="connsiteY48" fmla="*/ 64219 h 1665940"/>
              <a:gd name="connsiteX49" fmla="*/ 639843 w 1652142"/>
              <a:gd name="connsiteY49" fmla="*/ 207726 h 1665940"/>
              <a:gd name="connsiteX50" fmla="*/ 638348 w 1652142"/>
              <a:gd name="connsiteY50" fmla="*/ 208660 h 1665940"/>
              <a:gd name="connsiteX51" fmla="*/ 821488 w 1652142"/>
              <a:gd name="connsiteY51" fmla="*/ 182440 h 1665940"/>
              <a:gd name="connsiteX52" fmla="*/ 815140 w 1652142"/>
              <a:gd name="connsiteY52" fmla="*/ 180739 h 1665940"/>
              <a:gd name="connsiteX53" fmla="*/ 915476 w 1652142"/>
              <a:gd name="connsiteY53" fmla="*/ 0 h 1665940"/>
              <a:gd name="connsiteX54" fmla="*/ 1158157 w 1652142"/>
              <a:gd name="connsiteY54" fmla="*/ 65026 h 1665940"/>
              <a:gd name="connsiteX0" fmla="*/ 898689 w 1652142"/>
              <a:gd name="connsiteY0" fmla="*/ 548008 h 1665940"/>
              <a:gd name="connsiteX1" fmla="*/ 529661 w 1652142"/>
              <a:gd name="connsiteY1" fmla="*/ 761066 h 1665940"/>
              <a:gd name="connsiteX2" fmla="*/ 742719 w 1652142"/>
              <a:gd name="connsiteY2" fmla="*/ 1130094 h 1665940"/>
              <a:gd name="connsiteX3" fmla="*/ 1111747 w 1652142"/>
              <a:gd name="connsiteY3" fmla="*/ 917036 h 1665940"/>
              <a:gd name="connsiteX4" fmla="*/ 898689 w 1652142"/>
              <a:gd name="connsiteY4" fmla="*/ 548008 h 1665940"/>
              <a:gd name="connsiteX5" fmla="*/ 952303 w 1652142"/>
              <a:gd name="connsiteY5" fmla="*/ 347916 h 1665940"/>
              <a:gd name="connsiteX6" fmla="*/ 1311839 w 1652142"/>
              <a:gd name="connsiteY6" fmla="*/ 970650 h 1665940"/>
              <a:gd name="connsiteX7" fmla="*/ 689105 w 1652142"/>
              <a:gd name="connsiteY7" fmla="*/ 1330186 h 1665940"/>
              <a:gd name="connsiteX8" fmla="*/ 329569 w 1652142"/>
              <a:gd name="connsiteY8" fmla="*/ 707451 h 1665940"/>
              <a:gd name="connsiteX9" fmla="*/ 952303 w 1652142"/>
              <a:gd name="connsiteY9" fmla="*/ 347916 h 1665940"/>
              <a:gd name="connsiteX10" fmla="*/ 971799 w 1652142"/>
              <a:gd name="connsiteY10" fmla="*/ 275155 h 1665940"/>
              <a:gd name="connsiteX11" fmla="*/ 256808 w 1652142"/>
              <a:gd name="connsiteY11" fmla="*/ 687955 h 1665940"/>
              <a:gd name="connsiteX12" fmla="*/ 669609 w 1652142"/>
              <a:gd name="connsiteY12" fmla="*/ 1402947 h 1665940"/>
              <a:gd name="connsiteX13" fmla="*/ 1384600 w 1652142"/>
              <a:gd name="connsiteY13" fmla="*/ 990146 h 1665940"/>
              <a:gd name="connsiteX14" fmla="*/ 971799 w 1652142"/>
              <a:gd name="connsiteY14" fmla="*/ 275155 h 1665940"/>
              <a:gd name="connsiteX15" fmla="*/ 1652142 w 1652142"/>
              <a:gd name="connsiteY15" fmla="*/ 394531 h 1665940"/>
              <a:gd name="connsiteX16" fmla="*/ 1649662 w 1652142"/>
              <a:gd name="connsiteY16" fmla="*/ 403784 h 1665940"/>
              <a:gd name="connsiteX17" fmla="*/ 1647140 w 1652142"/>
              <a:gd name="connsiteY17" fmla="*/ 399895 h 1665940"/>
              <a:gd name="connsiteX18" fmla="*/ 1652142 w 1652142"/>
              <a:gd name="connsiteY18" fmla="*/ 394531 h 1665940"/>
              <a:gd name="connsiteX19" fmla="*/ 1158157 w 1652142"/>
              <a:gd name="connsiteY19" fmla="*/ 65026 h 1665940"/>
              <a:gd name="connsiteX20" fmla="*/ 1154679 w 1652142"/>
              <a:gd name="connsiteY20" fmla="*/ 271718 h 1665940"/>
              <a:gd name="connsiteX21" fmla="*/ 1148331 w 1652142"/>
              <a:gd name="connsiteY21" fmla="*/ 270017 h 1665940"/>
              <a:gd name="connsiteX22" fmla="*/ 1286346 w 1652142"/>
              <a:gd name="connsiteY22" fmla="*/ 377149 h 1665940"/>
              <a:gd name="connsiteX23" fmla="*/ 1470353 w 1652142"/>
              <a:gd name="connsiteY23" fmla="*/ 331395 h 1665940"/>
              <a:gd name="connsiteX24" fmla="*/ 1588305 w 1652142"/>
              <a:gd name="connsiteY24" fmla="*/ 553229 h 1665940"/>
              <a:gd name="connsiteX25" fmla="*/ 1457194 w 1652142"/>
              <a:gd name="connsiteY25" fmla="*/ 671432 h 1665940"/>
              <a:gd name="connsiteX26" fmla="*/ 1478595 w 1652142"/>
              <a:gd name="connsiteY26" fmla="*/ 857704 h 1665940"/>
              <a:gd name="connsiteX27" fmla="*/ 1642362 w 1652142"/>
              <a:gd name="connsiteY27" fmla="*/ 948616 h 1665940"/>
              <a:gd name="connsiteX28" fmla="*/ 1577335 w 1652142"/>
              <a:gd name="connsiteY28" fmla="*/ 1191298 h 1665940"/>
              <a:gd name="connsiteX29" fmla="*/ 1378614 w 1652142"/>
              <a:gd name="connsiteY29" fmla="*/ 1187955 h 1665940"/>
              <a:gd name="connsiteX30" fmla="*/ 1288939 w 1652142"/>
              <a:gd name="connsiteY30" fmla="*/ 1301599 h 1665940"/>
              <a:gd name="connsiteX31" fmla="*/ 1354201 w 1652142"/>
              <a:gd name="connsiteY31" fmla="*/ 1471932 h 1665940"/>
              <a:gd name="connsiteX32" fmla="*/ 1148396 w 1652142"/>
              <a:gd name="connsiteY32" fmla="*/ 1616039 h 1665940"/>
              <a:gd name="connsiteX33" fmla="*/ 992294 w 1652142"/>
              <a:gd name="connsiteY33" fmla="*/ 1480516 h 1665940"/>
              <a:gd name="connsiteX34" fmla="*/ 823805 w 1652142"/>
              <a:gd name="connsiteY34" fmla="*/ 1495510 h 1665940"/>
              <a:gd name="connsiteX35" fmla="*/ 729193 w 1652142"/>
              <a:gd name="connsiteY35" fmla="*/ 1665940 h 1665940"/>
              <a:gd name="connsiteX36" fmla="*/ 486511 w 1652142"/>
              <a:gd name="connsiteY36" fmla="*/ 1600914 h 1665940"/>
              <a:gd name="connsiteX37" fmla="*/ 489790 w 1652142"/>
              <a:gd name="connsiteY37" fmla="*/ 1406012 h 1665940"/>
              <a:gd name="connsiteX38" fmla="*/ 352658 w 1652142"/>
              <a:gd name="connsiteY38" fmla="*/ 1298452 h 1665940"/>
              <a:gd name="connsiteX39" fmla="*/ 152856 w 1652142"/>
              <a:gd name="connsiteY39" fmla="*/ 1344512 h 1665940"/>
              <a:gd name="connsiteX40" fmla="*/ 46675 w 1652142"/>
              <a:gd name="connsiteY40" fmla="*/ 1116809 h 1665940"/>
              <a:gd name="connsiteX41" fmla="*/ 183929 w 1652142"/>
              <a:gd name="connsiteY41" fmla="*/ 1005520 h 1665940"/>
              <a:gd name="connsiteX42" fmla="*/ 161615 w 1652142"/>
              <a:gd name="connsiteY42" fmla="*/ 838915 h 1665940"/>
              <a:gd name="connsiteX43" fmla="*/ 0 w 1652142"/>
              <a:gd name="connsiteY43" fmla="*/ 749197 h 1665940"/>
              <a:gd name="connsiteX44" fmla="*/ 65026 w 1652142"/>
              <a:gd name="connsiteY44" fmla="*/ 506515 h 1665940"/>
              <a:gd name="connsiteX45" fmla="*/ 250227 w 1652142"/>
              <a:gd name="connsiteY45" fmla="*/ 509630 h 1665940"/>
              <a:gd name="connsiteX46" fmla="*/ 340015 w 1652142"/>
              <a:gd name="connsiteY46" fmla="*/ 388679 h 1665940"/>
              <a:gd name="connsiteX47" fmla="*/ 277984 w 1652142"/>
              <a:gd name="connsiteY47" fmla="*/ 197357 h 1665940"/>
              <a:gd name="connsiteX48" fmla="*/ 491050 w 1652142"/>
              <a:gd name="connsiteY48" fmla="*/ 64219 h 1665940"/>
              <a:gd name="connsiteX49" fmla="*/ 639843 w 1652142"/>
              <a:gd name="connsiteY49" fmla="*/ 207726 h 1665940"/>
              <a:gd name="connsiteX50" fmla="*/ 638348 w 1652142"/>
              <a:gd name="connsiteY50" fmla="*/ 208660 h 1665940"/>
              <a:gd name="connsiteX51" fmla="*/ 821488 w 1652142"/>
              <a:gd name="connsiteY51" fmla="*/ 182440 h 1665940"/>
              <a:gd name="connsiteX52" fmla="*/ 915476 w 1652142"/>
              <a:gd name="connsiteY52" fmla="*/ 0 h 1665940"/>
              <a:gd name="connsiteX53" fmla="*/ 1158157 w 1652142"/>
              <a:gd name="connsiteY53" fmla="*/ 65026 h 1665940"/>
              <a:gd name="connsiteX0" fmla="*/ 898689 w 1652142"/>
              <a:gd name="connsiteY0" fmla="*/ 548008 h 1665940"/>
              <a:gd name="connsiteX1" fmla="*/ 529661 w 1652142"/>
              <a:gd name="connsiteY1" fmla="*/ 761066 h 1665940"/>
              <a:gd name="connsiteX2" fmla="*/ 742719 w 1652142"/>
              <a:gd name="connsiteY2" fmla="*/ 1130094 h 1665940"/>
              <a:gd name="connsiteX3" fmla="*/ 1111747 w 1652142"/>
              <a:gd name="connsiteY3" fmla="*/ 917036 h 1665940"/>
              <a:gd name="connsiteX4" fmla="*/ 898689 w 1652142"/>
              <a:gd name="connsiteY4" fmla="*/ 548008 h 1665940"/>
              <a:gd name="connsiteX5" fmla="*/ 952303 w 1652142"/>
              <a:gd name="connsiteY5" fmla="*/ 347916 h 1665940"/>
              <a:gd name="connsiteX6" fmla="*/ 1311839 w 1652142"/>
              <a:gd name="connsiteY6" fmla="*/ 970650 h 1665940"/>
              <a:gd name="connsiteX7" fmla="*/ 689105 w 1652142"/>
              <a:gd name="connsiteY7" fmla="*/ 1330186 h 1665940"/>
              <a:gd name="connsiteX8" fmla="*/ 329569 w 1652142"/>
              <a:gd name="connsiteY8" fmla="*/ 707451 h 1665940"/>
              <a:gd name="connsiteX9" fmla="*/ 952303 w 1652142"/>
              <a:gd name="connsiteY9" fmla="*/ 347916 h 1665940"/>
              <a:gd name="connsiteX10" fmla="*/ 971799 w 1652142"/>
              <a:gd name="connsiteY10" fmla="*/ 275155 h 1665940"/>
              <a:gd name="connsiteX11" fmla="*/ 256808 w 1652142"/>
              <a:gd name="connsiteY11" fmla="*/ 687955 h 1665940"/>
              <a:gd name="connsiteX12" fmla="*/ 669609 w 1652142"/>
              <a:gd name="connsiteY12" fmla="*/ 1402947 h 1665940"/>
              <a:gd name="connsiteX13" fmla="*/ 1384600 w 1652142"/>
              <a:gd name="connsiteY13" fmla="*/ 990146 h 1665940"/>
              <a:gd name="connsiteX14" fmla="*/ 971799 w 1652142"/>
              <a:gd name="connsiteY14" fmla="*/ 275155 h 1665940"/>
              <a:gd name="connsiteX15" fmla="*/ 1652142 w 1652142"/>
              <a:gd name="connsiteY15" fmla="*/ 394531 h 1665940"/>
              <a:gd name="connsiteX16" fmla="*/ 1649662 w 1652142"/>
              <a:gd name="connsiteY16" fmla="*/ 403784 h 1665940"/>
              <a:gd name="connsiteX17" fmla="*/ 1647140 w 1652142"/>
              <a:gd name="connsiteY17" fmla="*/ 399895 h 1665940"/>
              <a:gd name="connsiteX18" fmla="*/ 1652142 w 1652142"/>
              <a:gd name="connsiteY18" fmla="*/ 394531 h 1665940"/>
              <a:gd name="connsiteX19" fmla="*/ 1158157 w 1652142"/>
              <a:gd name="connsiteY19" fmla="*/ 65026 h 1665940"/>
              <a:gd name="connsiteX20" fmla="*/ 1154679 w 1652142"/>
              <a:gd name="connsiteY20" fmla="*/ 271718 h 1665940"/>
              <a:gd name="connsiteX21" fmla="*/ 1148331 w 1652142"/>
              <a:gd name="connsiteY21" fmla="*/ 270017 h 1665940"/>
              <a:gd name="connsiteX22" fmla="*/ 1286346 w 1652142"/>
              <a:gd name="connsiteY22" fmla="*/ 377149 h 1665940"/>
              <a:gd name="connsiteX23" fmla="*/ 1470353 w 1652142"/>
              <a:gd name="connsiteY23" fmla="*/ 331395 h 1665940"/>
              <a:gd name="connsiteX24" fmla="*/ 1588305 w 1652142"/>
              <a:gd name="connsiteY24" fmla="*/ 553229 h 1665940"/>
              <a:gd name="connsiteX25" fmla="*/ 1457194 w 1652142"/>
              <a:gd name="connsiteY25" fmla="*/ 671432 h 1665940"/>
              <a:gd name="connsiteX26" fmla="*/ 1478595 w 1652142"/>
              <a:gd name="connsiteY26" fmla="*/ 857704 h 1665940"/>
              <a:gd name="connsiteX27" fmla="*/ 1642362 w 1652142"/>
              <a:gd name="connsiteY27" fmla="*/ 948616 h 1665940"/>
              <a:gd name="connsiteX28" fmla="*/ 1577335 w 1652142"/>
              <a:gd name="connsiteY28" fmla="*/ 1191298 h 1665940"/>
              <a:gd name="connsiteX29" fmla="*/ 1378614 w 1652142"/>
              <a:gd name="connsiteY29" fmla="*/ 1187955 h 1665940"/>
              <a:gd name="connsiteX30" fmla="*/ 1288939 w 1652142"/>
              <a:gd name="connsiteY30" fmla="*/ 1301599 h 1665940"/>
              <a:gd name="connsiteX31" fmla="*/ 1354201 w 1652142"/>
              <a:gd name="connsiteY31" fmla="*/ 1471932 h 1665940"/>
              <a:gd name="connsiteX32" fmla="*/ 1148396 w 1652142"/>
              <a:gd name="connsiteY32" fmla="*/ 1616039 h 1665940"/>
              <a:gd name="connsiteX33" fmla="*/ 992294 w 1652142"/>
              <a:gd name="connsiteY33" fmla="*/ 1480516 h 1665940"/>
              <a:gd name="connsiteX34" fmla="*/ 823805 w 1652142"/>
              <a:gd name="connsiteY34" fmla="*/ 1495510 h 1665940"/>
              <a:gd name="connsiteX35" fmla="*/ 729193 w 1652142"/>
              <a:gd name="connsiteY35" fmla="*/ 1665940 h 1665940"/>
              <a:gd name="connsiteX36" fmla="*/ 486511 w 1652142"/>
              <a:gd name="connsiteY36" fmla="*/ 1600914 h 1665940"/>
              <a:gd name="connsiteX37" fmla="*/ 489790 w 1652142"/>
              <a:gd name="connsiteY37" fmla="*/ 1406012 h 1665940"/>
              <a:gd name="connsiteX38" fmla="*/ 352658 w 1652142"/>
              <a:gd name="connsiteY38" fmla="*/ 1298452 h 1665940"/>
              <a:gd name="connsiteX39" fmla="*/ 152856 w 1652142"/>
              <a:gd name="connsiteY39" fmla="*/ 1344512 h 1665940"/>
              <a:gd name="connsiteX40" fmla="*/ 46675 w 1652142"/>
              <a:gd name="connsiteY40" fmla="*/ 1116809 h 1665940"/>
              <a:gd name="connsiteX41" fmla="*/ 183929 w 1652142"/>
              <a:gd name="connsiteY41" fmla="*/ 1005520 h 1665940"/>
              <a:gd name="connsiteX42" fmla="*/ 161615 w 1652142"/>
              <a:gd name="connsiteY42" fmla="*/ 838915 h 1665940"/>
              <a:gd name="connsiteX43" fmla="*/ 0 w 1652142"/>
              <a:gd name="connsiteY43" fmla="*/ 749197 h 1665940"/>
              <a:gd name="connsiteX44" fmla="*/ 65026 w 1652142"/>
              <a:gd name="connsiteY44" fmla="*/ 506515 h 1665940"/>
              <a:gd name="connsiteX45" fmla="*/ 250227 w 1652142"/>
              <a:gd name="connsiteY45" fmla="*/ 509630 h 1665940"/>
              <a:gd name="connsiteX46" fmla="*/ 340015 w 1652142"/>
              <a:gd name="connsiteY46" fmla="*/ 388679 h 1665940"/>
              <a:gd name="connsiteX47" fmla="*/ 277984 w 1652142"/>
              <a:gd name="connsiteY47" fmla="*/ 197357 h 1665940"/>
              <a:gd name="connsiteX48" fmla="*/ 491050 w 1652142"/>
              <a:gd name="connsiteY48" fmla="*/ 64219 h 1665940"/>
              <a:gd name="connsiteX49" fmla="*/ 639843 w 1652142"/>
              <a:gd name="connsiteY49" fmla="*/ 207726 h 1665940"/>
              <a:gd name="connsiteX50" fmla="*/ 821488 w 1652142"/>
              <a:gd name="connsiteY50" fmla="*/ 182440 h 1665940"/>
              <a:gd name="connsiteX51" fmla="*/ 915476 w 1652142"/>
              <a:gd name="connsiteY51" fmla="*/ 0 h 1665940"/>
              <a:gd name="connsiteX52" fmla="*/ 1158157 w 1652142"/>
              <a:gd name="connsiteY52" fmla="*/ 65026 h 1665940"/>
              <a:gd name="connsiteX0" fmla="*/ 898689 w 1652142"/>
              <a:gd name="connsiteY0" fmla="*/ 548008 h 1665940"/>
              <a:gd name="connsiteX1" fmla="*/ 529661 w 1652142"/>
              <a:gd name="connsiteY1" fmla="*/ 761066 h 1665940"/>
              <a:gd name="connsiteX2" fmla="*/ 742719 w 1652142"/>
              <a:gd name="connsiteY2" fmla="*/ 1130094 h 1665940"/>
              <a:gd name="connsiteX3" fmla="*/ 1111747 w 1652142"/>
              <a:gd name="connsiteY3" fmla="*/ 917036 h 1665940"/>
              <a:gd name="connsiteX4" fmla="*/ 898689 w 1652142"/>
              <a:gd name="connsiteY4" fmla="*/ 548008 h 1665940"/>
              <a:gd name="connsiteX5" fmla="*/ 952303 w 1652142"/>
              <a:gd name="connsiteY5" fmla="*/ 347916 h 1665940"/>
              <a:gd name="connsiteX6" fmla="*/ 1311839 w 1652142"/>
              <a:gd name="connsiteY6" fmla="*/ 970650 h 1665940"/>
              <a:gd name="connsiteX7" fmla="*/ 689105 w 1652142"/>
              <a:gd name="connsiteY7" fmla="*/ 1330186 h 1665940"/>
              <a:gd name="connsiteX8" fmla="*/ 329569 w 1652142"/>
              <a:gd name="connsiteY8" fmla="*/ 707451 h 1665940"/>
              <a:gd name="connsiteX9" fmla="*/ 952303 w 1652142"/>
              <a:gd name="connsiteY9" fmla="*/ 347916 h 1665940"/>
              <a:gd name="connsiteX10" fmla="*/ 971799 w 1652142"/>
              <a:gd name="connsiteY10" fmla="*/ 275155 h 1665940"/>
              <a:gd name="connsiteX11" fmla="*/ 256808 w 1652142"/>
              <a:gd name="connsiteY11" fmla="*/ 687955 h 1665940"/>
              <a:gd name="connsiteX12" fmla="*/ 669609 w 1652142"/>
              <a:gd name="connsiteY12" fmla="*/ 1402947 h 1665940"/>
              <a:gd name="connsiteX13" fmla="*/ 1384600 w 1652142"/>
              <a:gd name="connsiteY13" fmla="*/ 990146 h 1665940"/>
              <a:gd name="connsiteX14" fmla="*/ 971799 w 1652142"/>
              <a:gd name="connsiteY14" fmla="*/ 275155 h 1665940"/>
              <a:gd name="connsiteX15" fmla="*/ 1652142 w 1652142"/>
              <a:gd name="connsiteY15" fmla="*/ 394531 h 1665940"/>
              <a:gd name="connsiteX16" fmla="*/ 1649662 w 1652142"/>
              <a:gd name="connsiteY16" fmla="*/ 403784 h 1665940"/>
              <a:gd name="connsiteX17" fmla="*/ 1647140 w 1652142"/>
              <a:gd name="connsiteY17" fmla="*/ 399895 h 1665940"/>
              <a:gd name="connsiteX18" fmla="*/ 1652142 w 1652142"/>
              <a:gd name="connsiteY18" fmla="*/ 394531 h 1665940"/>
              <a:gd name="connsiteX19" fmla="*/ 1158157 w 1652142"/>
              <a:gd name="connsiteY19" fmla="*/ 65026 h 1665940"/>
              <a:gd name="connsiteX20" fmla="*/ 1154679 w 1652142"/>
              <a:gd name="connsiteY20" fmla="*/ 271718 h 1665940"/>
              <a:gd name="connsiteX21" fmla="*/ 1286346 w 1652142"/>
              <a:gd name="connsiteY21" fmla="*/ 377149 h 1665940"/>
              <a:gd name="connsiteX22" fmla="*/ 1470353 w 1652142"/>
              <a:gd name="connsiteY22" fmla="*/ 331395 h 1665940"/>
              <a:gd name="connsiteX23" fmla="*/ 1588305 w 1652142"/>
              <a:gd name="connsiteY23" fmla="*/ 553229 h 1665940"/>
              <a:gd name="connsiteX24" fmla="*/ 1457194 w 1652142"/>
              <a:gd name="connsiteY24" fmla="*/ 671432 h 1665940"/>
              <a:gd name="connsiteX25" fmla="*/ 1478595 w 1652142"/>
              <a:gd name="connsiteY25" fmla="*/ 857704 h 1665940"/>
              <a:gd name="connsiteX26" fmla="*/ 1642362 w 1652142"/>
              <a:gd name="connsiteY26" fmla="*/ 948616 h 1665940"/>
              <a:gd name="connsiteX27" fmla="*/ 1577335 w 1652142"/>
              <a:gd name="connsiteY27" fmla="*/ 1191298 h 1665940"/>
              <a:gd name="connsiteX28" fmla="*/ 1378614 w 1652142"/>
              <a:gd name="connsiteY28" fmla="*/ 1187955 h 1665940"/>
              <a:gd name="connsiteX29" fmla="*/ 1288939 w 1652142"/>
              <a:gd name="connsiteY29" fmla="*/ 1301599 h 1665940"/>
              <a:gd name="connsiteX30" fmla="*/ 1354201 w 1652142"/>
              <a:gd name="connsiteY30" fmla="*/ 1471932 h 1665940"/>
              <a:gd name="connsiteX31" fmla="*/ 1148396 w 1652142"/>
              <a:gd name="connsiteY31" fmla="*/ 1616039 h 1665940"/>
              <a:gd name="connsiteX32" fmla="*/ 992294 w 1652142"/>
              <a:gd name="connsiteY32" fmla="*/ 1480516 h 1665940"/>
              <a:gd name="connsiteX33" fmla="*/ 823805 w 1652142"/>
              <a:gd name="connsiteY33" fmla="*/ 1495510 h 1665940"/>
              <a:gd name="connsiteX34" fmla="*/ 729193 w 1652142"/>
              <a:gd name="connsiteY34" fmla="*/ 1665940 h 1665940"/>
              <a:gd name="connsiteX35" fmla="*/ 486511 w 1652142"/>
              <a:gd name="connsiteY35" fmla="*/ 1600914 h 1665940"/>
              <a:gd name="connsiteX36" fmla="*/ 489790 w 1652142"/>
              <a:gd name="connsiteY36" fmla="*/ 1406012 h 1665940"/>
              <a:gd name="connsiteX37" fmla="*/ 352658 w 1652142"/>
              <a:gd name="connsiteY37" fmla="*/ 1298452 h 1665940"/>
              <a:gd name="connsiteX38" fmla="*/ 152856 w 1652142"/>
              <a:gd name="connsiteY38" fmla="*/ 1344512 h 1665940"/>
              <a:gd name="connsiteX39" fmla="*/ 46675 w 1652142"/>
              <a:gd name="connsiteY39" fmla="*/ 1116809 h 1665940"/>
              <a:gd name="connsiteX40" fmla="*/ 183929 w 1652142"/>
              <a:gd name="connsiteY40" fmla="*/ 1005520 h 1665940"/>
              <a:gd name="connsiteX41" fmla="*/ 161615 w 1652142"/>
              <a:gd name="connsiteY41" fmla="*/ 838915 h 1665940"/>
              <a:gd name="connsiteX42" fmla="*/ 0 w 1652142"/>
              <a:gd name="connsiteY42" fmla="*/ 749197 h 1665940"/>
              <a:gd name="connsiteX43" fmla="*/ 65026 w 1652142"/>
              <a:gd name="connsiteY43" fmla="*/ 506515 h 1665940"/>
              <a:gd name="connsiteX44" fmla="*/ 250227 w 1652142"/>
              <a:gd name="connsiteY44" fmla="*/ 509630 h 1665940"/>
              <a:gd name="connsiteX45" fmla="*/ 340015 w 1652142"/>
              <a:gd name="connsiteY45" fmla="*/ 388679 h 1665940"/>
              <a:gd name="connsiteX46" fmla="*/ 277984 w 1652142"/>
              <a:gd name="connsiteY46" fmla="*/ 197357 h 1665940"/>
              <a:gd name="connsiteX47" fmla="*/ 491050 w 1652142"/>
              <a:gd name="connsiteY47" fmla="*/ 64219 h 1665940"/>
              <a:gd name="connsiteX48" fmla="*/ 639843 w 1652142"/>
              <a:gd name="connsiteY48" fmla="*/ 207726 h 1665940"/>
              <a:gd name="connsiteX49" fmla="*/ 821488 w 1652142"/>
              <a:gd name="connsiteY49" fmla="*/ 182440 h 1665940"/>
              <a:gd name="connsiteX50" fmla="*/ 915476 w 1652142"/>
              <a:gd name="connsiteY50" fmla="*/ 0 h 1665940"/>
              <a:gd name="connsiteX51" fmla="*/ 1158157 w 1652142"/>
              <a:gd name="connsiteY51" fmla="*/ 65026 h 1665940"/>
              <a:gd name="connsiteX0" fmla="*/ 898689 w 1649662"/>
              <a:gd name="connsiteY0" fmla="*/ 548008 h 1665940"/>
              <a:gd name="connsiteX1" fmla="*/ 529661 w 1649662"/>
              <a:gd name="connsiteY1" fmla="*/ 761066 h 1665940"/>
              <a:gd name="connsiteX2" fmla="*/ 742719 w 1649662"/>
              <a:gd name="connsiteY2" fmla="*/ 1130094 h 1665940"/>
              <a:gd name="connsiteX3" fmla="*/ 1111747 w 1649662"/>
              <a:gd name="connsiteY3" fmla="*/ 917036 h 1665940"/>
              <a:gd name="connsiteX4" fmla="*/ 898689 w 1649662"/>
              <a:gd name="connsiteY4" fmla="*/ 548008 h 1665940"/>
              <a:gd name="connsiteX5" fmla="*/ 952303 w 1649662"/>
              <a:gd name="connsiteY5" fmla="*/ 347916 h 1665940"/>
              <a:gd name="connsiteX6" fmla="*/ 1311839 w 1649662"/>
              <a:gd name="connsiteY6" fmla="*/ 970650 h 1665940"/>
              <a:gd name="connsiteX7" fmla="*/ 689105 w 1649662"/>
              <a:gd name="connsiteY7" fmla="*/ 1330186 h 1665940"/>
              <a:gd name="connsiteX8" fmla="*/ 329569 w 1649662"/>
              <a:gd name="connsiteY8" fmla="*/ 707451 h 1665940"/>
              <a:gd name="connsiteX9" fmla="*/ 952303 w 1649662"/>
              <a:gd name="connsiteY9" fmla="*/ 347916 h 1665940"/>
              <a:gd name="connsiteX10" fmla="*/ 971799 w 1649662"/>
              <a:gd name="connsiteY10" fmla="*/ 275155 h 1665940"/>
              <a:gd name="connsiteX11" fmla="*/ 256808 w 1649662"/>
              <a:gd name="connsiteY11" fmla="*/ 687955 h 1665940"/>
              <a:gd name="connsiteX12" fmla="*/ 669609 w 1649662"/>
              <a:gd name="connsiteY12" fmla="*/ 1402947 h 1665940"/>
              <a:gd name="connsiteX13" fmla="*/ 1384600 w 1649662"/>
              <a:gd name="connsiteY13" fmla="*/ 990146 h 1665940"/>
              <a:gd name="connsiteX14" fmla="*/ 971799 w 1649662"/>
              <a:gd name="connsiteY14" fmla="*/ 275155 h 1665940"/>
              <a:gd name="connsiteX15" fmla="*/ 1647140 w 1649662"/>
              <a:gd name="connsiteY15" fmla="*/ 399895 h 1665940"/>
              <a:gd name="connsiteX16" fmla="*/ 1649662 w 1649662"/>
              <a:gd name="connsiteY16" fmla="*/ 403784 h 1665940"/>
              <a:gd name="connsiteX17" fmla="*/ 1647140 w 1649662"/>
              <a:gd name="connsiteY17" fmla="*/ 399895 h 1665940"/>
              <a:gd name="connsiteX18" fmla="*/ 1158157 w 1649662"/>
              <a:gd name="connsiteY18" fmla="*/ 65026 h 1665940"/>
              <a:gd name="connsiteX19" fmla="*/ 1154679 w 1649662"/>
              <a:gd name="connsiteY19" fmla="*/ 271718 h 1665940"/>
              <a:gd name="connsiteX20" fmla="*/ 1286346 w 1649662"/>
              <a:gd name="connsiteY20" fmla="*/ 377149 h 1665940"/>
              <a:gd name="connsiteX21" fmla="*/ 1470353 w 1649662"/>
              <a:gd name="connsiteY21" fmla="*/ 331395 h 1665940"/>
              <a:gd name="connsiteX22" fmla="*/ 1588305 w 1649662"/>
              <a:gd name="connsiteY22" fmla="*/ 553229 h 1665940"/>
              <a:gd name="connsiteX23" fmla="*/ 1457194 w 1649662"/>
              <a:gd name="connsiteY23" fmla="*/ 671432 h 1665940"/>
              <a:gd name="connsiteX24" fmla="*/ 1478595 w 1649662"/>
              <a:gd name="connsiteY24" fmla="*/ 857704 h 1665940"/>
              <a:gd name="connsiteX25" fmla="*/ 1642362 w 1649662"/>
              <a:gd name="connsiteY25" fmla="*/ 948616 h 1665940"/>
              <a:gd name="connsiteX26" fmla="*/ 1577335 w 1649662"/>
              <a:gd name="connsiteY26" fmla="*/ 1191298 h 1665940"/>
              <a:gd name="connsiteX27" fmla="*/ 1378614 w 1649662"/>
              <a:gd name="connsiteY27" fmla="*/ 1187955 h 1665940"/>
              <a:gd name="connsiteX28" fmla="*/ 1288939 w 1649662"/>
              <a:gd name="connsiteY28" fmla="*/ 1301599 h 1665940"/>
              <a:gd name="connsiteX29" fmla="*/ 1354201 w 1649662"/>
              <a:gd name="connsiteY29" fmla="*/ 1471932 h 1665940"/>
              <a:gd name="connsiteX30" fmla="*/ 1148396 w 1649662"/>
              <a:gd name="connsiteY30" fmla="*/ 1616039 h 1665940"/>
              <a:gd name="connsiteX31" fmla="*/ 992294 w 1649662"/>
              <a:gd name="connsiteY31" fmla="*/ 1480516 h 1665940"/>
              <a:gd name="connsiteX32" fmla="*/ 823805 w 1649662"/>
              <a:gd name="connsiteY32" fmla="*/ 1495510 h 1665940"/>
              <a:gd name="connsiteX33" fmla="*/ 729193 w 1649662"/>
              <a:gd name="connsiteY33" fmla="*/ 1665940 h 1665940"/>
              <a:gd name="connsiteX34" fmla="*/ 486511 w 1649662"/>
              <a:gd name="connsiteY34" fmla="*/ 1600914 h 1665940"/>
              <a:gd name="connsiteX35" fmla="*/ 489790 w 1649662"/>
              <a:gd name="connsiteY35" fmla="*/ 1406012 h 1665940"/>
              <a:gd name="connsiteX36" fmla="*/ 352658 w 1649662"/>
              <a:gd name="connsiteY36" fmla="*/ 1298452 h 1665940"/>
              <a:gd name="connsiteX37" fmla="*/ 152856 w 1649662"/>
              <a:gd name="connsiteY37" fmla="*/ 1344512 h 1665940"/>
              <a:gd name="connsiteX38" fmla="*/ 46675 w 1649662"/>
              <a:gd name="connsiteY38" fmla="*/ 1116809 h 1665940"/>
              <a:gd name="connsiteX39" fmla="*/ 183929 w 1649662"/>
              <a:gd name="connsiteY39" fmla="*/ 1005520 h 1665940"/>
              <a:gd name="connsiteX40" fmla="*/ 161615 w 1649662"/>
              <a:gd name="connsiteY40" fmla="*/ 838915 h 1665940"/>
              <a:gd name="connsiteX41" fmla="*/ 0 w 1649662"/>
              <a:gd name="connsiteY41" fmla="*/ 749197 h 1665940"/>
              <a:gd name="connsiteX42" fmla="*/ 65026 w 1649662"/>
              <a:gd name="connsiteY42" fmla="*/ 506515 h 1665940"/>
              <a:gd name="connsiteX43" fmla="*/ 250227 w 1649662"/>
              <a:gd name="connsiteY43" fmla="*/ 509630 h 1665940"/>
              <a:gd name="connsiteX44" fmla="*/ 340015 w 1649662"/>
              <a:gd name="connsiteY44" fmla="*/ 388679 h 1665940"/>
              <a:gd name="connsiteX45" fmla="*/ 277984 w 1649662"/>
              <a:gd name="connsiteY45" fmla="*/ 197357 h 1665940"/>
              <a:gd name="connsiteX46" fmla="*/ 491050 w 1649662"/>
              <a:gd name="connsiteY46" fmla="*/ 64219 h 1665940"/>
              <a:gd name="connsiteX47" fmla="*/ 639843 w 1649662"/>
              <a:gd name="connsiteY47" fmla="*/ 207726 h 1665940"/>
              <a:gd name="connsiteX48" fmla="*/ 821488 w 1649662"/>
              <a:gd name="connsiteY48" fmla="*/ 182440 h 1665940"/>
              <a:gd name="connsiteX49" fmla="*/ 915476 w 1649662"/>
              <a:gd name="connsiteY49" fmla="*/ 0 h 1665940"/>
              <a:gd name="connsiteX50" fmla="*/ 1158157 w 1649662"/>
              <a:gd name="connsiteY50" fmla="*/ 65026 h 1665940"/>
              <a:gd name="connsiteX0" fmla="*/ 898689 w 1642362"/>
              <a:gd name="connsiteY0" fmla="*/ 548008 h 1665940"/>
              <a:gd name="connsiteX1" fmla="*/ 529661 w 1642362"/>
              <a:gd name="connsiteY1" fmla="*/ 761066 h 1665940"/>
              <a:gd name="connsiteX2" fmla="*/ 742719 w 1642362"/>
              <a:gd name="connsiteY2" fmla="*/ 1130094 h 1665940"/>
              <a:gd name="connsiteX3" fmla="*/ 1111747 w 1642362"/>
              <a:gd name="connsiteY3" fmla="*/ 917036 h 1665940"/>
              <a:gd name="connsiteX4" fmla="*/ 898689 w 1642362"/>
              <a:gd name="connsiteY4" fmla="*/ 548008 h 1665940"/>
              <a:gd name="connsiteX5" fmla="*/ 952303 w 1642362"/>
              <a:gd name="connsiteY5" fmla="*/ 347916 h 1665940"/>
              <a:gd name="connsiteX6" fmla="*/ 1311839 w 1642362"/>
              <a:gd name="connsiteY6" fmla="*/ 970650 h 1665940"/>
              <a:gd name="connsiteX7" fmla="*/ 689105 w 1642362"/>
              <a:gd name="connsiteY7" fmla="*/ 1330186 h 1665940"/>
              <a:gd name="connsiteX8" fmla="*/ 329569 w 1642362"/>
              <a:gd name="connsiteY8" fmla="*/ 707451 h 1665940"/>
              <a:gd name="connsiteX9" fmla="*/ 952303 w 1642362"/>
              <a:gd name="connsiteY9" fmla="*/ 347916 h 1665940"/>
              <a:gd name="connsiteX10" fmla="*/ 971799 w 1642362"/>
              <a:gd name="connsiteY10" fmla="*/ 275155 h 1665940"/>
              <a:gd name="connsiteX11" fmla="*/ 256808 w 1642362"/>
              <a:gd name="connsiteY11" fmla="*/ 687955 h 1665940"/>
              <a:gd name="connsiteX12" fmla="*/ 669609 w 1642362"/>
              <a:gd name="connsiteY12" fmla="*/ 1402947 h 1665940"/>
              <a:gd name="connsiteX13" fmla="*/ 1384600 w 1642362"/>
              <a:gd name="connsiteY13" fmla="*/ 990146 h 1665940"/>
              <a:gd name="connsiteX14" fmla="*/ 971799 w 1642362"/>
              <a:gd name="connsiteY14" fmla="*/ 275155 h 1665940"/>
              <a:gd name="connsiteX15" fmla="*/ 1158157 w 1642362"/>
              <a:gd name="connsiteY15" fmla="*/ 65026 h 1665940"/>
              <a:gd name="connsiteX16" fmla="*/ 1154679 w 1642362"/>
              <a:gd name="connsiteY16" fmla="*/ 271718 h 1665940"/>
              <a:gd name="connsiteX17" fmla="*/ 1286346 w 1642362"/>
              <a:gd name="connsiteY17" fmla="*/ 377149 h 1665940"/>
              <a:gd name="connsiteX18" fmla="*/ 1470353 w 1642362"/>
              <a:gd name="connsiteY18" fmla="*/ 331395 h 1665940"/>
              <a:gd name="connsiteX19" fmla="*/ 1588305 w 1642362"/>
              <a:gd name="connsiteY19" fmla="*/ 553229 h 1665940"/>
              <a:gd name="connsiteX20" fmla="*/ 1457194 w 1642362"/>
              <a:gd name="connsiteY20" fmla="*/ 671432 h 1665940"/>
              <a:gd name="connsiteX21" fmla="*/ 1478595 w 1642362"/>
              <a:gd name="connsiteY21" fmla="*/ 857704 h 1665940"/>
              <a:gd name="connsiteX22" fmla="*/ 1642362 w 1642362"/>
              <a:gd name="connsiteY22" fmla="*/ 948616 h 1665940"/>
              <a:gd name="connsiteX23" fmla="*/ 1577335 w 1642362"/>
              <a:gd name="connsiteY23" fmla="*/ 1191298 h 1665940"/>
              <a:gd name="connsiteX24" fmla="*/ 1378614 w 1642362"/>
              <a:gd name="connsiteY24" fmla="*/ 1187955 h 1665940"/>
              <a:gd name="connsiteX25" fmla="*/ 1288939 w 1642362"/>
              <a:gd name="connsiteY25" fmla="*/ 1301599 h 1665940"/>
              <a:gd name="connsiteX26" fmla="*/ 1354201 w 1642362"/>
              <a:gd name="connsiteY26" fmla="*/ 1471932 h 1665940"/>
              <a:gd name="connsiteX27" fmla="*/ 1148396 w 1642362"/>
              <a:gd name="connsiteY27" fmla="*/ 1616039 h 1665940"/>
              <a:gd name="connsiteX28" fmla="*/ 992294 w 1642362"/>
              <a:gd name="connsiteY28" fmla="*/ 1480516 h 1665940"/>
              <a:gd name="connsiteX29" fmla="*/ 823805 w 1642362"/>
              <a:gd name="connsiteY29" fmla="*/ 1495510 h 1665940"/>
              <a:gd name="connsiteX30" fmla="*/ 729193 w 1642362"/>
              <a:gd name="connsiteY30" fmla="*/ 1665940 h 1665940"/>
              <a:gd name="connsiteX31" fmla="*/ 486511 w 1642362"/>
              <a:gd name="connsiteY31" fmla="*/ 1600914 h 1665940"/>
              <a:gd name="connsiteX32" fmla="*/ 489790 w 1642362"/>
              <a:gd name="connsiteY32" fmla="*/ 1406012 h 1665940"/>
              <a:gd name="connsiteX33" fmla="*/ 352658 w 1642362"/>
              <a:gd name="connsiteY33" fmla="*/ 1298452 h 1665940"/>
              <a:gd name="connsiteX34" fmla="*/ 152856 w 1642362"/>
              <a:gd name="connsiteY34" fmla="*/ 1344512 h 1665940"/>
              <a:gd name="connsiteX35" fmla="*/ 46675 w 1642362"/>
              <a:gd name="connsiteY35" fmla="*/ 1116809 h 1665940"/>
              <a:gd name="connsiteX36" fmla="*/ 183929 w 1642362"/>
              <a:gd name="connsiteY36" fmla="*/ 1005520 h 1665940"/>
              <a:gd name="connsiteX37" fmla="*/ 161615 w 1642362"/>
              <a:gd name="connsiteY37" fmla="*/ 838915 h 1665940"/>
              <a:gd name="connsiteX38" fmla="*/ 0 w 1642362"/>
              <a:gd name="connsiteY38" fmla="*/ 749197 h 1665940"/>
              <a:gd name="connsiteX39" fmla="*/ 65026 w 1642362"/>
              <a:gd name="connsiteY39" fmla="*/ 506515 h 1665940"/>
              <a:gd name="connsiteX40" fmla="*/ 250227 w 1642362"/>
              <a:gd name="connsiteY40" fmla="*/ 509630 h 1665940"/>
              <a:gd name="connsiteX41" fmla="*/ 340015 w 1642362"/>
              <a:gd name="connsiteY41" fmla="*/ 388679 h 1665940"/>
              <a:gd name="connsiteX42" fmla="*/ 277984 w 1642362"/>
              <a:gd name="connsiteY42" fmla="*/ 197357 h 1665940"/>
              <a:gd name="connsiteX43" fmla="*/ 491050 w 1642362"/>
              <a:gd name="connsiteY43" fmla="*/ 64219 h 1665940"/>
              <a:gd name="connsiteX44" fmla="*/ 639843 w 1642362"/>
              <a:gd name="connsiteY44" fmla="*/ 207726 h 1665940"/>
              <a:gd name="connsiteX45" fmla="*/ 821488 w 1642362"/>
              <a:gd name="connsiteY45" fmla="*/ 182440 h 1665940"/>
              <a:gd name="connsiteX46" fmla="*/ 915476 w 1642362"/>
              <a:gd name="connsiteY46" fmla="*/ 0 h 1665940"/>
              <a:gd name="connsiteX47" fmla="*/ 1158157 w 1642362"/>
              <a:gd name="connsiteY47" fmla="*/ 65026 h 16659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164236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158157" y="65026"/>
                </a:moveTo>
                <a:cubicBezTo>
                  <a:pt x="1156998" y="133923"/>
                  <a:pt x="1155838" y="202821"/>
                  <a:pt x="1154679" y="271718"/>
                </a:cubicBezTo>
                <a:lnTo>
                  <a:pt x="1286346" y="377149"/>
                </a:ln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823805" y="1495510"/>
                </a:ln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821488" y="182440"/>
                </a:lnTo>
                <a:lnTo>
                  <a:pt x="915476" y="0"/>
                </a:lnTo>
                <a:lnTo>
                  <a:pt x="1158157" y="65026"/>
                </a:lnTo>
                <a:close/>
              </a:path>
            </a:pathLst>
          </a:custGeom>
          <a:solidFill>
            <a:schemeClr val="bg1"/>
          </a:solidFill>
          <a:ln w="31750">
            <a:noFill/>
          </a:ln>
          <a:effectLst>
            <a:innerShdw blurRad="114300">
              <a:schemeClr val="bg1">
                <a:lumMod val="75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ko-KR" altLang="en-US" dirty="0"/>
          </a:p>
        </p:txBody>
      </p:sp>
      <p:sp>
        <p:nvSpPr>
          <p:cNvPr id="4" name="Oval 21">
            <a:extLst>
              <a:ext uri="{FF2B5EF4-FFF2-40B4-BE49-F238E27FC236}">
                <a16:creationId xmlns:a16="http://schemas.microsoft.com/office/drawing/2014/main" id="{9B5A1717-81D3-49B8-B586-04596B009EF2}"/>
              </a:ext>
            </a:extLst>
          </p:cNvPr>
          <p:cNvSpPr>
            <a:spLocks noChangeAspect="1"/>
          </p:cNvSpPr>
          <p:nvPr userDrawn="1"/>
        </p:nvSpPr>
        <p:spPr>
          <a:xfrm rot="21317264">
            <a:off x="4317855" y="1291151"/>
            <a:ext cx="5263890" cy="5339456"/>
          </a:xfrm>
          <a:custGeom>
            <a:avLst/>
            <a:gdLst>
              <a:gd name="connsiteX0" fmla="*/ 898689 w 1652142"/>
              <a:gd name="connsiteY0" fmla="*/ 548008 h 1665940"/>
              <a:gd name="connsiteX1" fmla="*/ 529661 w 1652142"/>
              <a:gd name="connsiteY1" fmla="*/ 761066 h 1665940"/>
              <a:gd name="connsiteX2" fmla="*/ 742719 w 1652142"/>
              <a:gd name="connsiteY2" fmla="*/ 1130094 h 1665940"/>
              <a:gd name="connsiteX3" fmla="*/ 1111747 w 1652142"/>
              <a:gd name="connsiteY3" fmla="*/ 917036 h 1665940"/>
              <a:gd name="connsiteX4" fmla="*/ 898689 w 1652142"/>
              <a:gd name="connsiteY4" fmla="*/ 548008 h 1665940"/>
              <a:gd name="connsiteX5" fmla="*/ 952303 w 1652142"/>
              <a:gd name="connsiteY5" fmla="*/ 347916 h 1665940"/>
              <a:gd name="connsiteX6" fmla="*/ 1311839 w 1652142"/>
              <a:gd name="connsiteY6" fmla="*/ 970650 h 1665940"/>
              <a:gd name="connsiteX7" fmla="*/ 689105 w 1652142"/>
              <a:gd name="connsiteY7" fmla="*/ 1330186 h 1665940"/>
              <a:gd name="connsiteX8" fmla="*/ 329569 w 1652142"/>
              <a:gd name="connsiteY8" fmla="*/ 707451 h 1665940"/>
              <a:gd name="connsiteX9" fmla="*/ 952303 w 1652142"/>
              <a:gd name="connsiteY9" fmla="*/ 347916 h 1665940"/>
              <a:gd name="connsiteX10" fmla="*/ 971799 w 1652142"/>
              <a:gd name="connsiteY10" fmla="*/ 275155 h 1665940"/>
              <a:gd name="connsiteX11" fmla="*/ 256808 w 1652142"/>
              <a:gd name="connsiteY11" fmla="*/ 687955 h 1665940"/>
              <a:gd name="connsiteX12" fmla="*/ 669609 w 1652142"/>
              <a:gd name="connsiteY12" fmla="*/ 1402947 h 1665940"/>
              <a:gd name="connsiteX13" fmla="*/ 1384600 w 1652142"/>
              <a:gd name="connsiteY13" fmla="*/ 990146 h 1665940"/>
              <a:gd name="connsiteX14" fmla="*/ 971799 w 1652142"/>
              <a:gd name="connsiteY14" fmla="*/ 275155 h 1665940"/>
              <a:gd name="connsiteX15" fmla="*/ 1652142 w 1652142"/>
              <a:gd name="connsiteY15" fmla="*/ 394531 h 1665940"/>
              <a:gd name="connsiteX16" fmla="*/ 1649662 w 1652142"/>
              <a:gd name="connsiteY16" fmla="*/ 403784 h 1665940"/>
              <a:gd name="connsiteX17" fmla="*/ 1647140 w 1652142"/>
              <a:gd name="connsiteY17" fmla="*/ 399895 h 1665940"/>
              <a:gd name="connsiteX18" fmla="*/ 1652142 w 1652142"/>
              <a:gd name="connsiteY18" fmla="*/ 394531 h 1665940"/>
              <a:gd name="connsiteX19" fmla="*/ 1158157 w 1652142"/>
              <a:gd name="connsiteY19" fmla="*/ 65026 h 1665940"/>
              <a:gd name="connsiteX20" fmla="*/ 1154679 w 1652142"/>
              <a:gd name="connsiteY20" fmla="*/ 271718 h 1665940"/>
              <a:gd name="connsiteX21" fmla="*/ 1148331 w 1652142"/>
              <a:gd name="connsiteY21" fmla="*/ 270017 h 1665940"/>
              <a:gd name="connsiteX22" fmla="*/ 1286346 w 1652142"/>
              <a:gd name="connsiteY22" fmla="*/ 377149 h 1665940"/>
              <a:gd name="connsiteX23" fmla="*/ 1470353 w 1652142"/>
              <a:gd name="connsiteY23" fmla="*/ 331395 h 1665940"/>
              <a:gd name="connsiteX24" fmla="*/ 1588305 w 1652142"/>
              <a:gd name="connsiteY24" fmla="*/ 553229 h 1665940"/>
              <a:gd name="connsiteX25" fmla="*/ 1457194 w 1652142"/>
              <a:gd name="connsiteY25" fmla="*/ 671432 h 1665940"/>
              <a:gd name="connsiteX26" fmla="*/ 1478595 w 1652142"/>
              <a:gd name="connsiteY26" fmla="*/ 857704 h 1665940"/>
              <a:gd name="connsiteX27" fmla="*/ 1642362 w 1652142"/>
              <a:gd name="connsiteY27" fmla="*/ 948616 h 1665940"/>
              <a:gd name="connsiteX28" fmla="*/ 1577335 w 1652142"/>
              <a:gd name="connsiteY28" fmla="*/ 1191298 h 1665940"/>
              <a:gd name="connsiteX29" fmla="*/ 1378614 w 1652142"/>
              <a:gd name="connsiteY29" fmla="*/ 1187955 h 1665940"/>
              <a:gd name="connsiteX30" fmla="*/ 1288939 w 1652142"/>
              <a:gd name="connsiteY30" fmla="*/ 1301599 h 1665940"/>
              <a:gd name="connsiteX31" fmla="*/ 1354201 w 1652142"/>
              <a:gd name="connsiteY31" fmla="*/ 1471932 h 1665940"/>
              <a:gd name="connsiteX32" fmla="*/ 1148396 w 1652142"/>
              <a:gd name="connsiteY32" fmla="*/ 1616039 h 1665940"/>
              <a:gd name="connsiteX33" fmla="*/ 992294 w 1652142"/>
              <a:gd name="connsiteY33" fmla="*/ 1480516 h 1665940"/>
              <a:gd name="connsiteX34" fmla="*/ 823805 w 1652142"/>
              <a:gd name="connsiteY34" fmla="*/ 1495510 h 1665940"/>
              <a:gd name="connsiteX35" fmla="*/ 729193 w 1652142"/>
              <a:gd name="connsiteY35" fmla="*/ 1665940 h 1665940"/>
              <a:gd name="connsiteX36" fmla="*/ 486511 w 1652142"/>
              <a:gd name="connsiteY36" fmla="*/ 1600914 h 1665940"/>
              <a:gd name="connsiteX37" fmla="*/ 489790 w 1652142"/>
              <a:gd name="connsiteY37" fmla="*/ 1406012 h 1665940"/>
              <a:gd name="connsiteX38" fmla="*/ 352658 w 1652142"/>
              <a:gd name="connsiteY38" fmla="*/ 1298452 h 1665940"/>
              <a:gd name="connsiteX39" fmla="*/ 355803 w 1652142"/>
              <a:gd name="connsiteY39" fmla="*/ 1305197 h 1665940"/>
              <a:gd name="connsiteX40" fmla="*/ 152856 w 1652142"/>
              <a:gd name="connsiteY40" fmla="*/ 1344512 h 1665940"/>
              <a:gd name="connsiteX41" fmla="*/ 46675 w 1652142"/>
              <a:gd name="connsiteY41" fmla="*/ 1116809 h 1665940"/>
              <a:gd name="connsiteX42" fmla="*/ 183929 w 1652142"/>
              <a:gd name="connsiteY42" fmla="*/ 1005520 h 1665940"/>
              <a:gd name="connsiteX43" fmla="*/ 161615 w 1652142"/>
              <a:gd name="connsiteY43" fmla="*/ 838915 h 1665940"/>
              <a:gd name="connsiteX44" fmla="*/ 0 w 1652142"/>
              <a:gd name="connsiteY44" fmla="*/ 749197 h 1665940"/>
              <a:gd name="connsiteX45" fmla="*/ 65026 w 1652142"/>
              <a:gd name="connsiteY45" fmla="*/ 506515 h 1665940"/>
              <a:gd name="connsiteX46" fmla="*/ 250227 w 1652142"/>
              <a:gd name="connsiteY46" fmla="*/ 509630 h 1665940"/>
              <a:gd name="connsiteX47" fmla="*/ 340015 w 1652142"/>
              <a:gd name="connsiteY47" fmla="*/ 388679 h 1665940"/>
              <a:gd name="connsiteX48" fmla="*/ 277984 w 1652142"/>
              <a:gd name="connsiteY48" fmla="*/ 197357 h 1665940"/>
              <a:gd name="connsiteX49" fmla="*/ 491050 w 1652142"/>
              <a:gd name="connsiteY49" fmla="*/ 64219 h 1665940"/>
              <a:gd name="connsiteX50" fmla="*/ 639843 w 1652142"/>
              <a:gd name="connsiteY50" fmla="*/ 207726 h 1665940"/>
              <a:gd name="connsiteX51" fmla="*/ 638348 w 1652142"/>
              <a:gd name="connsiteY51" fmla="*/ 208660 h 1665940"/>
              <a:gd name="connsiteX52" fmla="*/ 821488 w 1652142"/>
              <a:gd name="connsiteY52" fmla="*/ 182440 h 1665940"/>
              <a:gd name="connsiteX53" fmla="*/ 815140 w 1652142"/>
              <a:gd name="connsiteY53" fmla="*/ 180739 h 1665940"/>
              <a:gd name="connsiteX54" fmla="*/ 915476 w 1652142"/>
              <a:gd name="connsiteY54" fmla="*/ 0 h 1665940"/>
              <a:gd name="connsiteX55" fmla="*/ 1158157 w 1652142"/>
              <a:gd name="connsiteY55" fmla="*/ 65026 h 1665940"/>
              <a:gd name="connsiteX0" fmla="*/ 898689 w 1652142"/>
              <a:gd name="connsiteY0" fmla="*/ 548008 h 1665940"/>
              <a:gd name="connsiteX1" fmla="*/ 529661 w 1652142"/>
              <a:gd name="connsiteY1" fmla="*/ 761066 h 1665940"/>
              <a:gd name="connsiteX2" fmla="*/ 742719 w 1652142"/>
              <a:gd name="connsiteY2" fmla="*/ 1130094 h 1665940"/>
              <a:gd name="connsiteX3" fmla="*/ 1111747 w 1652142"/>
              <a:gd name="connsiteY3" fmla="*/ 917036 h 1665940"/>
              <a:gd name="connsiteX4" fmla="*/ 898689 w 1652142"/>
              <a:gd name="connsiteY4" fmla="*/ 548008 h 1665940"/>
              <a:gd name="connsiteX5" fmla="*/ 952303 w 1652142"/>
              <a:gd name="connsiteY5" fmla="*/ 347916 h 1665940"/>
              <a:gd name="connsiteX6" fmla="*/ 1311839 w 1652142"/>
              <a:gd name="connsiteY6" fmla="*/ 970650 h 1665940"/>
              <a:gd name="connsiteX7" fmla="*/ 689105 w 1652142"/>
              <a:gd name="connsiteY7" fmla="*/ 1330186 h 1665940"/>
              <a:gd name="connsiteX8" fmla="*/ 329569 w 1652142"/>
              <a:gd name="connsiteY8" fmla="*/ 707451 h 1665940"/>
              <a:gd name="connsiteX9" fmla="*/ 952303 w 1652142"/>
              <a:gd name="connsiteY9" fmla="*/ 347916 h 1665940"/>
              <a:gd name="connsiteX10" fmla="*/ 971799 w 1652142"/>
              <a:gd name="connsiteY10" fmla="*/ 275155 h 1665940"/>
              <a:gd name="connsiteX11" fmla="*/ 256808 w 1652142"/>
              <a:gd name="connsiteY11" fmla="*/ 687955 h 1665940"/>
              <a:gd name="connsiteX12" fmla="*/ 669609 w 1652142"/>
              <a:gd name="connsiteY12" fmla="*/ 1402947 h 1665940"/>
              <a:gd name="connsiteX13" fmla="*/ 1384600 w 1652142"/>
              <a:gd name="connsiteY13" fmla="*/ 990146 h 1665940"/>
              <a:gd name="connsiteX14" fmla="*/ 971799 w 1652142"/>
              <a:gd name="connsiteY14" fmla="*/ 275155 h 1665940"/>
              <a:gd name="connsiteX15" fmla="*/ 1652142 w 1652142"/>
              <a:gd name="connsiteY15" fmla="*/ 394531 h 1665940"/>
              <a:gd name="connsiteX16" fmla="*/ 1649662 w 1652142"/>
              <a:gd name="connsiteY16" fmla="*/ 403784 h 1665940"/>
              <a:gd name="connsiteX17" fmla="*/ 1647140 w 1652142"/>
              <a:gd name="connsiteY17" fmla="*/ 399895 h 1665940"/>
              <a:gd name="connsiteX18" fmla="*/ 1652142 w 1652142"/>
              <a:gd name="connsiteY18" fmla="*/ 394531 h 1665940"/>
              <a:gd name="connsiteX19" fmla="*/ 1158157 w 1652142"/>
              <a:gd name="connsiteY19" fmla="*/ 65026 h 1665940"/>
              <a:gd name="connsiteX20" fmla="*/ 1154679 w 1652142"/>
              <a:gd name="connsiteY20" fmla="*/ 271718 h 1665940"/>
              <a:gd name="connsiteX21" fmla="*/ 1148331 w 1652142"/>
              <a:gd name="connsiteY21" fmla="*/ 270017 h 1665940"/>
              <a:gd name="connsiteX22" fmla="*/ 1286346 w 1652142"/>
              <a:gd name="connsiteY22" fmla="*/ 377149 h 1665940"/>
              <a:gd name="connsiteX23" fmla="*/ 1470353 w 1652142"/>
              <a:gd name="connsiteY23" fmla="*/ 331395 h 1665940"/>
              <a:gd name="connsiteX24" fmla="*/ 1588305 w 1652142"/>
              <a:gd name="connsiteY24" fmla="*/ 553229 h 1665940"/>
              <a:gd name="connsiteX25" fmla="*/ 1457194 w 1652142"/>
              <a:gd name="connsiteY25" fmla="*/ 671432 h 1665940"/>
              <a:gd name="connsiteX26" fmla="*/ 1478595 w 1652142"/>
              <a:gd name="connsiteY26" fmla="*/ 857704 h 1665940"/>
              <a:gd name="connsiteX27" fmla="*/ 1642362 w 1652142"/>
              <a:gd name="connsiteY27" fmla="*/ 948616 h 1665940"/>
              <a:gd name="connsiteX28" fmla="*/ 1577335 w 1652142"/>
              <a:gd name="connsiteY28" fmla="*/ 1191298 h 1665940"/>
              <a:gd name="connsiteX29" fmla="*/ 1378614 w 1652142"/>
              <a:gd name="connsiteY29" fmla="*/ 1187955 h 1665940"/>
              <a:gd name="connsiteX30" fmla="*/ 1288939 w 1652142"/>
              <a:gd name="connsiteY30" fmla="*/ 1301599 h 1665940"/>
              <a:gd name="connsiteX31" fmla="*/ 1354201 w 1652142"/>
              <a:gd name="connsiteY31" fmla="*/ 1471932 h 1665940"/>
              <a:gd name="connsiteX32" fmla="*/ 1148396 w 1652142"/>
              <a:gd name="connsiteY32" fmla="*/ 1616039 h 1665940"/>
              <a:gd name="connsiteX33" fmla="*/ 992294 w 1652142"/>
              <a:gd name="connsiteY33" fmla="*/ 1480516 h 1665940"/>
              <a:gd name="connsiteX34" fmla="*/ 823805 w 1652142"/>
              <a:gd name="connsiteY34" fmla="*/ 1495510 h 1665940"/>
              <a:gd name="connsiteX35" fmla="*/ 729193 w 1652142"/>
              <a:gd name="connsiteY35" fmla="*/ 1665940 h 1665940"/>
              <a:gd name="connsiteX36" fmla="*/ 486511 w 1652142"/>
              <a:gd name="connsiteY36" fmla="*/ 1600914 h 1665940"/>
              <a:gd name="connsiteX37" fmla="*/ 489790 w 1652142"/>
              <a:gd name="connsiteY37" fmla="*/ 1406012 h 1665940"/>
              <a:gd name="connsiteX38" fmla="*/ 352658 w 1652142"/>
              <a:gd name="connsiteY38" fmla="*/ 1298452 h 1665940"/>
              <a:gd name="connsiteX39" fmla="*/ 152856 w 1652142"/>
              <a:gd name="connsiteY39" fmla="*/ 1344512 h 1665940"/>
              <a:gd name="connsiteX40" fmla="*/ 46675 w 1652142"/>
              <a:gd name="connsiteY40" fmla="*/ 1116809 h 1665940"/>
              <a:gd name="connsiteX41" fmla="*/ 183929 w 1652142"/>
              <a:gd name="connsiteY41" fmla="*/ 1005520 h 1665940"/>
              <a:gd name="connsiteX42" fmla="*/ 161615 w 1652142"/>
              <a:gd name="connsiteY42" fmla="*/ 838915 h 1665940"/>
              <a:gd name="connsiteX43" fmla="*/ 0 w 1652142"/>
              <a:gd name="connsiteY43" fmla="*/ 749197 h 1665940"/>
              <a:gd name="connsiteX44" fmla="*/ 65026 w 1652142"/>
              <a:gd name="connsiteY44" fmla="*/ 506515 h 1665940"/>
              <a:gd name="connsiteX45" fmla="*/ 250227 w 1652142"/>
              <a:gd name="connsiteY45" fmla="*/ 509630 h 1665940"/>
              <a:gd name="connsiteX46" fmla="*/ 340015 w 1652142"/>
              <a:gd name="connsiteY46" fmla="*/ 388679 h 1665940"/>
              <a:gd name="connsiteX47" fmla="*/ 277984 w 1652142"/>
              <a:gd name="connsiteY47" fmla="*/ 197357 h 1665940"/>
              <a:gd name="connsiteX48" fmla="*/ 491050 w 1652142"/>
              <a:gd name="connsiteY48" fmla="*/ 64219 h 1665940"/>
              <a:gd name="connsiteX49" fmla="*/ 639843 w 1652142"/>
              <a:gd name="connsiteY49" fmla="*/ 207726 h 1665940"/>
              <a:gd name="connsiteX50" fmla="*/ 638348 w 1652142"/>
              <a:gd name="connsiteY50" fmla="*/ 208660 h 1665940"/>
              <a:gd name="connsiteX51" fmla="*/ 821488 w 1652142"/>
              <a:gd name="connsiteY51" fmla="*/ 182440 h 1665940"/>
              <a:gd name="connsiteX52" fmla="*/ 815140 w 1652142"/>
              <a:gd name="connsiteY52" fmla="*/ 180739 h 1665940"/>
              <a:gd name="connsiteX53" fmla="*/ 915476 w 1652142"/>
              <a:gd name="connsiteY53" fmla="*/ 0 h 1665940"/>
              <a:gd name="connsiteX54" fmla="*/ 1158157 w 1652142"/>
              <a:gd name="connsiteY54" fmla="*/ 65026 h 1665940"/>
              <a:gd name="connsiteX0" fmla="*/ 898689 w 1652142"/>
              <a:gd name="connsiteY0" fmla="*/ 548008 h 1665940"/>
              <a:gd name="connsiteX1" fmla="*/ 529661 w 1652142"/>
              <a:gd name="connsiteY1" fmla="*/ 761066 h 1665940"/>
              <a:gd name="connsiteX2" fmla="*/ 742719 w 1652142"/>
              <a:gd name="connsiteY2" fmla="*/ 1130094 h 1665940"/>
              <a:gd name="connsiteX3" fmla="*/ 1111747 w 1652142"/>
              <a:gd name="connsiteY3" fmla="*/ 917036 h 1665940"/>
              <a:gd name="connsiteX4" fmla="*/ 898689 w 1652142"/>
              <a:gd name="connsiteY4" fmla="*/ 548008 h 1665940"/>
              <a:gd name="connsiteX5" fmla="*/ 952303 w 1652142"/>
              <a:gd name="connsiteY5" fmla="*/ 347916 h 1665940"/>
              <a:gd name="connsiteX6" fmla="*/ 1311839 w 1652142"/>
              <a:gd name="connsiteY6" fmla="*/ 970650 h 1665940"/>
              <a:gd name="connsiteX7" fmla="*/ 689105 w 1652142"/>
              <a:gd name="connsiteY7" fmla="*/ 1330186 h 1665940"/>
              <a:gd name="connsiteX8" fmla="*/ 329569 w 1652142"/>
              <a:gd name="connsiteY8" fmla="*/ 707451 h 1665940"/>
              <a:gd name="connsiteX9" fmla="*/ 952303 w 1652142"/>
              <a:gd name="connsiteY9" fmla="*/ 347916 h 1665940"/>
              <a:gd name="connsiteX10" fmla="*/ 971799 w 1652142"/>
              <a:gd name="connsiteY10" fmla="*/ 275155 h 1665940"/>
              <a:gd name="connsiteX11" fmla="*/ 256808 w 1652142"/>
              <a:gd name="connsiteY11" fmla="*/ 687955 h 1665940"/>
              <a:gd name="connsiteX12" fmla="*/ 669609 w 1652142"/>
              <a:gd name="connsiteY12" fmla="*/ 1402947 h 1665940"/>
              <a:gd name="connsiteX13" fmla="*/ 1384600 w 1652142"/>
              <a:gd name="connsiteY13" fmla="*/ 990146 h 1665940"/>
              <a:gd name="connsiteX14" fmla="*/ 971799 w 1652142"/>
              <a:gd name="connsiteY14" fmla="*/ 275155 h 1665940"/>
              <a:gd name="connsiteX15" fmla="*/ 1652142 w 1652142"/>
              <a:gd name="connsiteY15" fmla="*/ 394531 h 1665940"/>
              <a:gd name="connsiteX16" fmla="*/ 1649662 w 1652142"/>
              <a:gd name="connsiteY16" fmla="*/ 403784 h 1665940"/>
              <a:gd name="connsiteX17" fmla="*/ 1647140 w 1652142"/>
              <a:gd name="connsiteY17" fmla="*/ 399895 h 1665940"/>
              <a:gd name="connsiteX18" fmla="*/ 1652142 w 1652142"/>
              <a:gd name="connsiteY18" fmla="*/ 394531 h 1665940"/>
              <a:gd name="connsiteX19" fmla="*/ 1158157 w 1652142"/>
              <a:gd name="connsiteY19" fmla="*/ 65026 h 1665940"/>
              <a:gd name="connsiteX20" fmla="*/ 1154679 w 1652142"/>
              <a:gd name="connsiteY20" fmla="*/ 271718 h 1665940"/>
              <a:gd name="connsiteX21" fmla="*/ 1148331 w 1652142"/>
              <a:gd name="connsiteY21" fmla="*/ 270017 h 1665940"/>
              <a:gd name="connsiteX22" fmla="*/ 1286346 w 1652142"/>
              <a:gd name="connsiteY22" fmla="*/ 377149 h 1665940"/>
              <a:gd name="connsiteX23" fmla="*/ 1470353 w 1652142"/>
              <a:gd name="connsiteY23" fmla="*/ 331395 h 1665940"/>
              <a:gd name="connsiteX24" fmla="*/ 1588305 w 1652142"/>
              <a:gd name="connsiteY24" fmla="*/ 553229 h 1665940"/>
              <a:gd name="connsiteX25" fmla="*/ 1457194 w 1652142"/>
              <a:gd name="connsiteY25" fmla="*/ 671432 h 1665940"/>
              <a:gd name="connsiteX26" fmla="*/ 1478595 w 1652142"/>
              <a:gd name="connsiteY26" fmla="*/ 857704 h 1665940"/>
              <a:gd name="connsiteX27" fmla="*/ 1642362 w 1652142"/>
              <a:gd name="connsiteY27" fmla="*/ 948616 h 1665940"/>
              <a:gd name="connsiteX28" fmla="*/ 1577335 w 1652142"/>
              <a:gd name="connsiteY28" fmla="*/ 1191298 h 1665940"/>
              <a:gd name="connsiteX29" fmla="*/ 1378614 w 1652142"/>
              <a:gd name="connsiteY29" fmla="*/ 1187955 h 1665940"/>
              <a:gd name="connsiteX30" fmla="*/ 1288939 w 1652142"/>
              <a:gd name="connsiteY30" fmla="*/ 1301599 h 1665940"/>
              <a:gd name="connsiteX31" fmla="*/ 1354201 w 1652142"/>
              <a:gd name="connsiteY31" fmla="*/ 1471932 h 1665940"/>
              <a:gd name="connsiteX32" fmla="*/ 1148396 w 1652142"/>
              <a:gd name="connsiteY32" fmla="*/ 1616039 h 1665940"/>
              <a:gd name="connsiteX33" fmla="*/ 992294 w 1652142"/>
              <a:gd name="connsiteY33" fmla="*/ 1480516 h 1665940"/>
              <a:gd name="connsiteX34" fmla="*/ 823805 w 1652142"/>
              <a:gd name="connsiteY34" fmla="*/ 1495510 h 1665940"/>
              <a:gd name="connsiteX35" fmla="*/ 729193 w 1652142"/>
              <a:gd name="connsiteY35" fmla="*/ 1665940 h 1665940"/>
              <a:gd name="connsiteX36" fmla="*/ 486511 w 1652142"/>
              <a:gd name="connsiteY36" fmla="*/ 1600914 h 1665940"/>
              <a:gd name="connsiteX37" fmla="*/ 489790 w 1652142"/>
              <a:gd name="connsiteY37" fmla="*/ 1406012 h 1665940"/>
              <a:gd name="connsiteX38" fmla="*/ 352658 w 1652142"/>
              <a:gd name="connsiteY38" fmla="*/ 1298452 h 1665940"/>
              <a:gd name="connsiteX39" fmla="*/ 152856 w 1652142"/>
              <a:gd name="connsiteY39" fmla="*/ 1344512 h 1665940"/>
              <a:gd name="connsiteX40" fmla="*/ 46675 w 1652142"/>
              <a:gd name="connsiteY40" fmla="*/ 1116809 h 1665940"/>
              <a:gd name="connsiteX41" fmla="*/ 183929 w 1652142"/>
              <a:gd name="connsiteY41" fmla="*/ 1005520 h 1665940"/>
              <a:gd name="connsiteX42" fmla="*/ 161615 w 1652142"/>
              <a:gd name="connsiteY42" fmla="*/ 838915 h 1665940"/>
              <a:gd name="connsiteX43" fmla="*/ 0 w 1652142"/>
              <a:gd name="connsiteY43" fmla="*/ 749197 h 1665940"/>
              <a:gd name="connsiteX44" fmla="*/ 65026 w 1652142"/>
              <a:gd name="connsiteY44" fmla="*/ 506515 h 1665940"/>
              <a:gd name="connsiteX45" fmla="*/ 250227 w 1652142"/>
              <a:gd name="connsiteY45" fmla="*/ 509630 h 1665940"/>
              <a:gd name="connsiteX46" fmla="*/ 340015 w 1652142"/>
              <a:gd name="connsiteY46" fmla="*/ 388679 h 1665940"/>
              <a:gd name="connsiteX47" fmla="*/ 277984 w 1652142"/>
              <a:gd name="connsiteY47" fmla="*/ 197357 h 1665940"/>
              <a:gd name="connsiteX48" fmla="*/ 491050 w 1652142"/>
              <a:gd name="connsiteY48" fmla="*/ 64219 h 1665940"/>
              <a:gd name="connsiteX49" fmla="*/ 639843 w 1652142"/>
              <a:gd name="connsiteY49" fmla="*/ 207726 h 1665940"/>
              <a:gd name="connsiteX50" fmla="*/ 638348 w 1652142"/>
              <a:gd name="connsiteY50" fmla="*/ 208660 h 1665940"/>
              <a:gd name="connsiteX51" fmla="*/ 821488 w 1652142"/>
              <a:gd name="connsiteY51" fmla="*/ 182440 h 1665940"/>
              <a:gd name="connsiteX52" fmla="*/ 915476 w 1652142"/>
              <a:gd name="connsiteY52" fmla="*/ 0 h 1665940"/>
              <a:gd name="connsiteX53" fmla="*/ 1158157 w 1652142"/>
              <a:gd name="connsiteY53" fmla="*/ 65026 h 1665940"/>
              <a:gd name="connsiteX0" fmla="*/ 898689 w 1652142"/>
              <a:gd name="connsiteY0" fmla="*/ 548008 h 1665940"/>
              <a:gd name="connsiteX1" fmla="*/ 529661 w 1652142"/>
              <a:gd name="connsiteY1" fmla="*/ 761066 h 1665940"/>
              <a:gd name="connsiteX2" fmla="*/ 742719 w 1652142"/>
              <a:gd name="connsiteY2" fmla="*/ 1130094 h 1665940"/>
              <a:gd name="connsiteX3" fmla="*/ 1111747 w 1652142"/>
              <a:gd name="connsiteY3" fmla="*/ 917036 h 1665940"/>
              <a:gd name="connsiteX4" fmla="*/ 898689 w 1652142"/>
              <a:gd name="connsiteY4" fmla="*/ 548008 h 1665940"/>
              <a:gd name="connsiteX5" fmla="*/ 952303 w 1652142"/>
              <a:gd name="connsiteY5" fmla="*/ 347916 h 1665940"/>
              <a:gd name="connsiteX6" fmla="*/ 1311839 w 1652142"/>
              <a:gd name="connsiteY6" fmla="*/ 970650 h 1665940"/>
              <a:gd name="connsiteX7" fmla="*/ 689105 w 1652142"/>
              <a:gd name="connsiteY7" fmla="*/ 1330186 h 1665940"/>
              <a:gd name="connsiteX8" fmla="*/ 329569 w 1652142"/>
              <a:gd name="connsiteY8" fmla="*/ 707451 h 1665940"/>
              <a:gd name="connsiteX9" fmla="*/ 952303 w 1652142"/>
              <a:gd name="connsiteY9" fmla="*/ 347916 h 1665940"/>
              <a:gd name="connsiteX10" fmla="*/ 971799 w 1652142"/>
              <a:gd name="connsiteY10" fmla="*/ 275155 h 1665940"/>
              <a:gd name="connsiteX11" fmla="*/ 256808 w 1652142"/>
              <a:gd name="connsiteY11" fmla="*/ 687955 h 1665940"/>
              <a:gd name="connsiteX12" fmla="*/ 669609 w 1652142"/>
              <a:gd name="connsiteY12" fmla="*/ 1402947 h 1665940"/>
              <a:gd name="connsiteX13" fmla="*/ 1384600 w 1652142"/>
              <a:gd name="connsiteY13" fmla="*/ 990146 h 1665940"/>
              <a:gd name="connsiteX14" fmla="*/ 971799 w 1652142"/>
              <a:gd name="connsiteY14" fmla="*/ 275155 h 1665940"/>
              <a:gd name="connsiteX15" fmla="*/ 1652142 w 1652142"/>
              <a:gd name="connsiteY15" fmla="*/ 394531 h 1665940"/>
              <a:gd name="connsiteX16" fmla="*/ 1649662 w 1652142"/>
              <a:gd name="connsiteY16" fmla="*/ 403784 h 1665940"/>
              <a:gd name="connsiteX17" fmla="*/ 1647140 w 1652142"/>
              <a:gd name="connsiteY17" fmla="*/ 399895 h 1665940"/>
              <a:gd name="connsiteX18" fmla="*/ 1652142 w 1652142"/>
              <a:gd name="connsiteY18" fmla="*/ 394531 h 1665940"/>
              <a:gd name="connsiteX19" fmla="*/ 1158157 w 1652142"/>
              <a:gd name="connsiteY19" fmla="*/ 65026 h 1665940"/>
              <a:gd name="connsiteX20" fmla="*/ 1154679 w 1652142"/>
              <a:gd name="connsiteY20" fmla="*/ 271718 h 1665940"/>
              <a:gd name="connsiteX21" fmla="*/ 1148331 w 1652142"/>
              <a:gd name="connsiteY21" fmla="*/ 270017 h 1665940"/>
              <a:gd name="connsiteX22" fmla="*/ 1286346 w 1652142"/>
              <a:gd name="connsiteY22" fmla="*/ 377149 h 1665940"/>
              <a:gd name="connsiteX23" fmla="*/ 1470353 w 1652142"/>
              <a:gd name="connsiteY23" fmla="*/ 331395 h 1665940"/>
              <a:gd name="connsiteX24" fmla="*/ 1588305 w 1652142"/>
              <a:gd name="connsiteY24" fmla="*/ 553229 h 1665940"/>
              <a:gd name="connsiteX25" fmla="*/ 1457194 w 1652142"/>
              <a:gd name="connsiteY25" fmla="*/ 671432 h 1665940"/>
              <a:gd name="connsiteX26" fmla="*/ 1478595 w 1652142"/>
              <a:gd name="connsiteY26" fmla="*/ 857704 h 1665940"/>
              <a:gd name="connsiteX27" fmla="*/ 1642362 w 1652142"/>
              <a:gd name="connsiteY27" fmla="*/ 948616 h 1665940"/>
              <a:gd name="connsiteX28" fmla="*/ 1577335 w 1652142"/>
              <a:gd name="connsiteY28" fmla="*/ 1191298 h 1665940"/>
              <a:gd name="connsiteX29" fmla="*/ 1378614 w 1652142"/>
              <a:gd name="connsiteY29" fmla="*/ 1187955 h 1665940"/>
              <a:gd name="connsiteX30" fmla="*/ 1288939 w 1652142"/>
              <a:gd name="connsiteY30" fmla="*/ 1301599 h 1665940"/>
              <a:gd name="connsiteX31" fmla="*/ 1354201 w 1652142"/>
              <a:gd name="connsiteY31" fmla="*/ 1471932 h 1665940"/>
              <a:gd name="connsiteX32" fmla="*/ 1148396 w 1652142"/>
              <a:gd name="connsiteY32" fmla="*/ 1616039 h 1665940"/>
              <a:gd name="connsiteX33" fmla="*/ 992294 w 1652142"/>
              <a:gd name="connsiteY33" fmla="*/ 1480516 h 1665940"/>
              <a:gd name="connsiteX34" fmla="*/ 823805 w 1652142"/>
              <a:gd name="connsiteY34" fmla="*/ 1495510 h 1665940"/>
              <a:gd name="connsiteX35" fmla="*/ 729193 w 1652142"/>
              <a:gd name="connsiteY35" fmla="*/ 1665940 h 1665940"/>
              <a:gd name="connsiteX36" fmla="*/ 486511 w 1652142"/>
              <a:gd name="connsiteY36" fmla="*/ 1600914 h 1665940"/>
              <a:gd name="connsiteX37" fmla="*/ 489790 w 1652142"/>
              <a:gd name="connsiteY37" fmla="*/ 1406012 h 1665940"/>
              <a:gd name="connsiteX38" fmla="*/ 352658 w 1652142"/>
              <a:gd name="connsiteY38" fmla="*/ 1298452 h 1665940"/>
              <a:gd name="connsiteX39" fmla="*/ 152856 w 1652142"/>
              <a:gd name="connsiteY39" fmla="*/ 1344512 h 1665940"/>
              <a:gd name="connsiteX40" fmla="*/ 46675 w 1652142"/>
              <a:gd name="connsiteY40" fmla="*/ 1116809 h 1665940"/>
              <a:gd name="connsiteX41" fmla="*/ 183929 w 1652142"/>
              <a:gd name="connsiteY41" fmla="*/ 1005520 h 1665940"/>
              <a:gd name="connsiteX42" fmla="*/ 161615 w 1652142"/>
              <a:gd name="connsiteY42" fmla="*/ 838915 h 1665940"/>
              <a:gd name="connsiteX43" fmla="*/ 0 w 1652142"/>
              <a:gd name="connsiteY43" fmla="*/ 749197 h 1665940"/>
              <a:gd name="connsiteX44" fmla="*/ 65026 w 1652142"/>
              <a:gd name="connsiteY44" fmla="*/ 506515 h 1665940"/>
              <a:gd name="connsiteX45" fmla="*/ 250227 w 1652142"/>
              <a:gd name="connsiteY45" fmla="*/ 509630 h 1665940"/>
              <a:gd name="connsiteX46" fmla="*/ 340015 w 1652142"/>
              <a:gd name="connsiteY46" fmla="*/ 388679 h 1665940"/>
              <a:gd name="connsiteX47" fmla="*/ 277984 w 1652142"/>
              <a:gd name="connsiteY47" fmla="*/ 197357 h 1665940"/>
              <a:gd name="connsiteX48" fmla="*/ 491050 w 1652142"/>
              <a:gd name="connsiteY48" fmla="*/ 64219 h 1665940"/>
              <a:gd name="connsiteX49" fmla="*/ 639843 w 1652142"/>
              <a:gd name="connsiteY49" fmla="*/ 207726 h 1665940"/>
              <a:gd name="connsiteX50" fmla="*/ 821488 w 1652142"/>
              <a:gd name="connsiteY50" fmla="*/ 182440 h 1665940"/>
              <a:gd name="connsiteX51" fmla="*/ 915476 w 1652142"/>
              <a:gd name="connsiteY51" fmla="*/ 0 h 1665940"/>
              <a:gd name="connsiteX52" fmla="*/ 1158157 w 1652142"/>
              <a:gd name="connsiteY52" fmla="*/ 65026 h 1665940"/>
              <a:gd name="connsiteX0" fmla="*/ 898689 w 1652142"/>
              <a:gd name="connsiteY0" fmla="*/ 548008 h 1665940"/>
              <a:gd name="connsiteX1" fmla="*/ 529661 w 1652142"/>
              <a:gd name="connsiteY1" fmla="*/ 761066 h 1665940"/>
              <a:gd name="connsiteX2" fmla="*/ 742719 w 1652142"/>
              <a:gd name="connsiteY2" fmla="*/ 1130094 h 1665940"/>
              <a:gd name="connsiteX3" fmla="*/ 1111747 w 1652142"/>
              <a:gd name="connsiteY3" fmla="*/ 917036 h 1665940"/>
              <a:gd name="connsiteX4" fmla="*/ 898689 w 1652142"/>
              <a:gd name="connsiteY4" fmla="*/ 548008 h 1665940"/>
              <a:gd name="connsiteX5" fmla="*/ 952303 w 1652142"/>
              <a:gd name="connsiteY5" fmla="*/ 347916 h 1665940"/>
              <a:gd name="connsiteX6" fmla="*/ 1311839 w 1652142"/>
              <a:gd name="connsiteY6" fmla="*/ 970650 h 1665940"/>
              <a:gd name="connsiteX7" fmla="*/ 689105 w 1652142"/>
              <a:gd name="connsiteY7" fmla="*/ 1330186 h 1665940"/>
              <a:gd name="connsiteX8" fmla="*/ 329569 w 1652142"/>
              <a:gd name="connsiteY8" fmla="*/ 707451 h 1665940"/>
              <a:gd name="connsiteX9" fmla="*/ 952303 w 1652142"/>
              <a:gd name="connsiteY9" fmla="*/ 347916 h 1665940"/>
              <a:gd name="connsiteX10" fmla="*/ 971799 w 1652142"/>
              <a:gd name="connsiteY10" fmla="*/ 275155 h 1665940"/>
              <a:gd name="connsiteX11" fmla="*/ 256808 w 1652142"/>
              <a:gd name="connsiteY11" fmla="*/ 687955 h 1665940"/>
              <a:gd name="connsiteX12" fmla="*/ 669609 w 1652142"/>
              <a:gd name="connsiteY12" fmla="*/ 1402947 h 1665940"/>
              <a:gd name="connsiteX13" fmla="*/ 1384600 w 1652142"/>
              <a:gd name="connsiteY13" fmla="*/ 990146 h 1665940"/>
              <a:gd name="connsiteX14" fmla="*/ 971799 w 1652142"/>
              <a:gd name="connsiteY14" fmla="*/ 275155 h 1665940"/>
              <a:gd name="connsiteX15" fmla="*/ 1652142 w 1652142"/>
              <a:gd name="connsiteY15" fmla="*/ 394531 h 1665940"/>
              <a:gd name="connsiteX16" fmla="*/ 1649662 w 1652142"/>
              <a:gd name="connsiteY16" fmla="*/ 403784 h 1665940"/>
              <a:gd name="connsiteX17" fmla="*/ 1647140 w 1652142"/>
              <a:gd name="connsiteY17" fmla="*/ 399895 h 1665940"/>
              <a:gd name="connsiteX18" fmla="*/ 1652142 w 1652142"/>
              <a:gd name="connsiteY18" fmla="*/ 394531 h 1665940"/>
              <a:gd name="connsiteX19" fmla="*/ 1158157 w 1652142"/>
              <a:gd name="connsiteY19" fmla="*/ 65026 h 1665940"/>
              <a:gd name="connsiteX20" fmla="*/ 1154679 w 1652142"/>
              <a:gd name="connsiteY20" fmla="*/ 271718 h 1665940"/>
              <a:gd name="connsiteX21" fmla="*/ 1286346 w 1652142"/>
              <a:gd name="connsiteY21" fmla="*/ 377149 h 1665940"/>
              <a:gd name="connsiteX22" fmla="*/ 1470353 w 1652142"/>
              <a:gd name="connsiteY22" fmla="*/ 331395 h 1665940"/>
              <a:gd name="connsiteX23" fmla="*/ 1588305 w 1652142"/>
              <a:gd name="connsiteY23" fmla="*/ 553229 h 1665940"/>
              <a:gd name="connsiteX24" fmla="*/ 1457194 w 1652142"/>
              <a:gd name="connsiteY24" fmla="*/ 671432 h 1665940"/>
              <a:gd name="connsiteX25" fmla="*/ 1478595 w 1652142"/>
              <a:gd name="connsiteY25" fmla="*/ 857704 h 1665940"/>
              <a:gd name="connsiteX26" fmla="*/ 1642362 w 1652142"/>
              <a:gd name="connsiteY26" fmla="*/ 948616 h 1665940"/>
              <a:gd name="connsiteX27" fmla="*/ 1577335 w 1652142"/>
              <a:gd name="connsiteY27" fmla="*/ 1191298 h 1665940"/>
              <a:gd name="connsiteX28" fmla="*/ 1378614 w 1652142"/>
              <a:gd name="connsiteY28" fmla="*/ 1187955 h 1665940"/>
              <a:gd name="connsiteX29" fmla="*/ 1288939 w 1652142"/>
              <a:gd name="connsiteY29" fmla="*/ 1301599 h 1665940"/>
              <a:gd name="connsiteX30" fmla="*/ 1354201 w 1652142"/>
              <a:gd name="connsiteY30" fmla="*/ 1471932 h 1665940"/>
              <a:gd name="connsiteX31" fmla="*/ 1148396 w 1652142"/>
              <a:gd name="connsiteY31" fmla="*/ 1616039 h 1665940"/>
              <a:gd name="connsiteX32" fmla="*/ 992294 w 1652142"/>
              <a:gd name="connsiteY32" fmla="*/ 1480516 h 1665940"/>
              <a:gd name="connsiteX33" fmla="*/ 823805 w 1652142"/>
              <a:gd name="connsiteY33" fmla="*/ 1495510 h 1665940"/>
              <a:gd name="connsiteX34" fmla="*/ 729193 w 1652142"/>
              <a:gd name="connsiteY34" fmla="*/ 1665940 h 1665940"/>
              <a:gd name="connsiteX35" fmla="*/ 486511 w 1652142"/>
              <a:gd name="connsiteY35" fmla="*/ 1600914 h 1665940"/>
              <a:gd name="connsiteX36" fmla="*/ 489790 w 1652142"/>
              <a:gd name="connsiteY36" fmla="*/ 1406012 h 1665940"/>
              <a:gd name="connsiteX37" fmla="*/ 352658 w 1652142"/>
              <a:gd name="connsiteY37" fmla="*/ 1298452 h 1665940"/>
              <a:gd name="connsiteX38" fmla="*/ 152856 w 1652142"/>
              <a:gd name="connsiteY38" fmla="*/ 1344512 h 1665940"/>
              <a:gd name="connsiteX39" fmla="*/ 46675 w 1652142"/>
              <a:gd name="connsiteY39" fmla="*/ 1116809 h 1665940"/>
              <a:gd name="connsiteX40" fmla="*/ 183929 w 1652142"/>
              <a:gd name="connsiteY40" fmla="*/ 1005520 h 1665940"/>
              <a:gd name="connsiteX41" fmla="*/ 161615 w 1652142"/>
              <a:gd name="connsiteY41" fmla="*/ 838915 h 1665940"/>
              <a:gd name="connsiteX42" fmla="*/ 0 w 1652142"/>
              <a:gd name="connsiteY42" fmla="*/ 749197 h 1665940"/>
              <a:gd name="connsiteX43" fmla="*/ 65026 w 1652142"/>
              <a:gd name="connsiteY43" fmla="*/ 506515 h 1665940"/>
              <a:gd name="connsiteX44" fmla="*/ 250227 w 1652142"/>
              <a:gd name="connsiteY44" fmla="*/ 509630 h 1665940"/>
              <a:gd name="connsiteX45" fmla="*/ 340015 w 1652142"/>
              <a:gd name="connsiteY45" fmla="*/ 388679 h 1665940"/>
              <a:gd name="connsiteX46" fmla="*/ 277984 w 1652142"/>
              <a:gd name="connsiteY46" fmla="*/ 197357 h 1665940"/>
              <a:gd name="connsiteX47" fmla="*/ 491050 w 1652142"/>
              <a:gd name="connsiteY47" fmla="*/ 64219 h 1665940"/>
              <a:gd name="connsiteX48" fmla="*/ 639843 w 1652142"/>
              <a:gd name="connsiteY48" fmla="*/ 207726 h 1665940"/>
              <a:gd name="connsiteX49" fmla="*/ 821488 w 1652142"/>
              <a:gd name="connsiteY49" fmla="*/ 182440 h 1665940"/>
              <a:gd name="connsiteX50" fmla="*/ 915476 w 1652142"/>
              <a:gd name="connsiteY50" fmla="*/ 0 h 1665940"/>
              <a:gd name="connsiteX51" fmla="*/ 1158157 w 1652142"/>
              <a:gd name="connsiteY51" fmla="*/ 65026 h 1665940"/>
              <a:gd name="connsiteX0" fmla="*/ 898689 w 1649662"/>
              <a:gd name="connsiteY0" fmla="*/ 548008 h 1665940"/>
              <a:gd name="connsiteX1" fmla="*/ 529661 w 1649662"/>
              <a:gd name="connsiteY1" fmla="*/ 761066 h 1665940"/>
              <a:gd name="connsiteX2" fmla="*/ 742719 w 1649662"/>
              <a:gd name="connsiteY2" fmla="*/ 1130094 h 1665940"/>
              <a:gd name="connsiteX3" fmla="*/ 1111747 w 1649662"/>
              <a:gd name="connsiteY3" fmla="*/ 917036 h 1665940"/>
              <a:gd name="connsiteX4" fmla="*/ 898689 w 1649662"/>
              <a:gd name="connsiteY4" fmla="*/ 548008 h 1665940"/>
              <a:gd name="connsiteX5" fmla="*/ 952303 w 1649662"/>
              <a:gd name="connsiteY5" fmla="*/ 347916 h 1665940"/>
              <a:gd name="connsiteX6" fmla="*/ 1311839 w 1649662"/>
              <a:gd name="connsiteY6" fmla="*/ 970650 h 1665940"/>
              <a:gd name="connsiteX7" fmla="*/ 689105 w 1649662"/>
              <a:gd name="connsiteY7" fmla="*/ 1330186 h 1665940"/>
              <a:gd name="connsiteX8" fmla="*/ 329569 w 1649662"/>
              <a:gd name="connsiteY8" fmla="*/ 707451 h 1665940"/>
              <a:gd name="connsiteX9" fmla="*/ 952303 w 1649662"/>
              <a:gd name="connsiteY9" fmla="*/ 347916 h 1665940"/>
              <a:gd name="connsiteX10" fmla="*/ 971799 w 1649662"/>
              <a:gd name="connsiteY10" fmla="*/ 275155 h 1665940"/>
              <a:gd name="connsiteX11" fmla="*/ 256808 w 1649662"/>
              <a:gd name="connsiteY11" fmla="*/ 687955 h 1665940"/>
              <a:gd name="connsiteX12" fmla="*/ 669609 w 1649662"/>
              <a:gd name="connsiteY12" fmla="*/ 1402947 h 1665940"/>
              <a:gd name="connsiteX13" fmla="*/ 1384600 w 1649662"/>
              <a:gd name="connsiteY13" fmla="*/ 990146 h 1665940"/>
              <a:gd name="connsiteX14" fmla="*/ 971799 w 1649662"/>
              <a:gd name="connsiteY14" fmla="*/ 275155 h 1665940"/>
              <a:gd name="connsiteX15" fmla="*/ 1647140 w 1649662"/>
              <a:gd name="connsiteY15" fmla="*/ 399895 h 1665940"/>
              <a:gd name="connsiteX16" fmla="*/ 1649662 w 1649662"/>
              <a:gd name="connsiteY16" fmla="*/ 403784 h 1665940"/>
              <a:gd name="connsiteX17" fmla="*/ 1647140 w 1649662"/>
              <a:gd name="connsiteY17" fmla="*/ 399895 h 1665940"/>
              <a:gd name="connsiteX18" fmla="*/ 1158157 w 1649662"/>
              <a:gd name="connsiteY18" fmla="*/ 65026 h 1665940"/>
              <a:gd name="connsiteX19" fmla="*/ 1154679 w 1649662"/>
              <a:gd name="connsiteY19" fmla="*/ 271718 h 1665940"/>
              <a:gd name="connsiteX20" fmla="*/ 1286346 w 1649662"/>
              <a:gd name="connsiteY20" fmla="*/ 377149 h 1665940"/>
              <a:gd name="connsiteX21" fmla="*/ 1470353 w 1649662"/>
              <a:gd name="connsiteY21" fmla="*/ 331395 h 1665940"/>
              <a:gd name="connsiteX22" fmla="*/ 1588305 w 1649662"/>
              <a:gd name="connsiteY22" fmla="*/ 553229 h 1665940"/>
              <a:gd name="connsiteX23" fmla="*/ 1457194 w 1649662"/>
              <a:gd name="connsiteY23" fmla="*/ 671432 h 1665940"/>
              <a:gd name="connsiteX24" fmla="*/ 1478595 w 1649662"/>
              <a:gd name="connsiteY24" fmla="*/ 857704 h 1665940"/>
              <a:gd name="connsiteX25" fmla="*/ 1642362 w 1649662"/>
              <a:gd name="connsiteY25" fmla="*/ 948616 h 1665940"/>
              <a:gd name="connsiteX26" fmla="*/ 1577335 w 1649662"/>
              <a:gd name="connsiteY26" fmla="*/ 1191298 h 1665940"/>
              <a:gd name="connsiteX27" fmla="*/ 1378614 w 1649662"/>
              <a:gd name="connsiteY27" fmla="*/ 1187955 h 1665940"/>
              <a:gd name="connsiteX28" fmla="*/ 1288939 w 1649662"/>
              <a:gd name="connsiteY28" fmla="*/ 1301599 h 1665940"/>
              <a:gd name="connsiteX29" fmla="*/ 1354201 w 1649662"/>
              <a:gd name="connsiteY29" fmla="*/ 1471932 h 1665940"/>
              <a:gd name="connsiteX30" fmla="*/ 1148396 w 1649662"/>
              <a:gd name="connsiteY30" fmla="*/ 1616039 h 1665940"/>
              <a:gd name="connsiteX31" fmla="*/ 992294 w 1649662"/>
              <a:gd name="connsiteY31" fmla="*/ 1480516 h 1665940"/>
              <a:gd name="connsiteX32" fmla="*/ 823805 w 1649662"/>
              <a:gd name="connsiteY32" fmla="*/ 1495510 h 1665940"/>
              <a:gd name="connsiteX33" fmla="*/ 729193 w 1649662"/>
              <a:gd name="connsiteY33" fmla="*/ 1665940 h 1665940"/>
              <a:gd name="connsiteX34" fmla="*/ 486511 w 1649662"/>
              <a:gd name="connsiteY34" fmla="*/ 1600914 h 1665940"/>
              <a:gd name="connsiteX35" fmla="*/ 489790 w 1649662"/>
              <a:gd name="connsiteY35" fmla="*/ 1406012 h 1665940"/>
              <a:gd name="connsiteX36" fmla="*/ 352658 w 1649662"/>
              <a:gd name="connsiteY36" fmla="*/ 1298452 h 1665940"/>
              <a:gd name="connsiteX37" fmla="*/ 152856 w 1649662"/>
              <a:gd name="connsiteY37" fmla="*/ 1344512 h 1665940"/>
              <a:gd name="connsiteX38" fmla="*/ 46675 w 1649662"/>
              <a:gd name="connsiteY38" fmla="*/ 1116809 h 1665940"/>
              <a:gd name="connsiteX39" fmla="*/ 183929 w 1649662"/>
              <a:gd name="connsiteY39" fmla="*/ 1005520 h 1665940"/>
              <a:gd name="connsiteX40" fmla="*/ 161615 w 1649662"/>
              <a:gd name="connsiteY40" fmla="*/ 838915 h 1665940"/>
              <a:gd name="connsiteX41" fmla="*/ 0 w 1649662"/>
              <a:gd name="connsiteY41" fmla="*/ 749197 h 1665940"/>
              <a:gd name="connsiteX42" fmla="*/ 65026 w 1649662"/>
              <a:gd name="connsiteY42" fmla="*/ 506515 h 1665940"/>
              <a:gd name="connsiteX43" fmla="*/ 250227 w 1649662"/>
              <a:gd name="connsiteY43" fmla="*/ 509630 h 1665940"/>
              <a:gd name="connsiteX44" fmla="*/ 340015 w 1649662"/>
              <a:gd name="connsiteY44" fmla="*/ 388679 h 1665940"/>
              <a:gd name="connsiteX45" fmla="*/ 277984 w 1649662"/>
              <a:gd name="connsiteY45" fmla="*/ 197357 h 1665940"/>
              <a:gd name="connsiteX46" fmla="*/ 491050 w 1649662"/>
              <a:gd name="connsiteY46" fmla="*/ 64219 h 1665940"/>
              <a:gd name="connsiteX47" fmla="*/ 639843 w 1649662"/>
              <a:gd name="connsiteY47" fmla="*/ 207726 h 1665940"/>
              <a:gd name="connsiteX48" fmla="*/ 821488 w 1649662"/>
              <a:gd name="connsiteY48" fmla="*/ 182440 h 1665940"/>
              <a:gd name="connsiteX49" fmla="*/ 915476 w 1649662"/>
              <a:gd name="connsiteY49" fmla="*/ 0 h 1665940"/>
              <a:gd name="connsiteX50" fmla="*/ 1158157 w 1649662"/>
              <a:gd name="connsiteY50" fmla="*/ 65026 h 1665940"/>
              <a:gd name="connsiteX0" fmla="*/ 898689 w 1642362"/>
              <a:gd name="connsiteY0" fmla="*/ 548008 h 1665940"/>
              <a:gd name="connsiteX1" fmla="*/ 529661 w 1642362"/>
              <a:gd name="connsiteY1" fmla="*/ 761066 h 1665940"/>
              <a:gd name="connsiteX2" fmla="*/ 742719 w 1642362"/>
              <a:gd name="connsiteY2" fmla="*/ 1130094 h 1665940"/>
              <a:gd name="connsiteX3" fmla="*/ 1111747 w 1642362"/>
              <a:gd name="connsiteY3" fmla="*/ 917036 h 1665940"/>
              <a:gd name="connsiteX4" fmla="*/ 898689 w 1642362"/>
              <a:gd name="connsiteY4" fmla="*/ 548008 h 1665940"/>
              <a:gd name="connsiteX5" fmla="*/ 952303 w 1642362"/>
              <a:gd name="connsiteY5" fmla="*/ 347916 h 1665940"/>
              <a:gd name="connsiteX6" fmla="*/ 1311839 w 1642362"/>
              <a:gd name="connsiteY6" fmla="*/ 970650 h 1665940"/>
              <a:gd name="connsiteX7" fmla="*/ 689105 w 1642362"/>
              <a:gd name="connsiteY7" fmla="*/ 1330186 h 1665940"/>
              <a:gd name="connsiteX8" fmla="*/ 329569 w 1642362"/>
              <a:gd name="connsiteY8" fmla="*/ 707451 h 1665940"/>
              <a:gd name="connsiteX9" fmla="*/ 952303 w 1642362"/>
              <a:gd name="connsiteY9" fmla="*/ 347916 h 1665940"/>
              <a:gd name="connsiteX10" fmla="*/ 971799 w 1642362"/>
              <a:gd name="connsiteY10" fmla="*/ 275155 h 1665940"/>
              <a:gd name="connsiteX11" fmla="*/ 256808 w 1642362"/>
              <a:gd name="connsiteY11" fmla="*/ 687955 h 1665940"/>
              <a:gd name="connsiteX12" fmla="*/ 669609 w 1642362"/>
              <a:gd name="connsiteY12" fmla="*/ 1402947 h 1665940"/>
              <a:gd name="connsiteX13" fmla="*/ 1384600 w 1642362"/>
              <a:gd name="connsiteY13" fmla="*/ 990146 h 1665940"/>
              <a:gd name="connsiteX14" fmla="*/ 971799 w 1642362"/>
              <a:gd name="connsiteY14" fmla="*/ 275155 h 1665940"/>
              <a:gd name="connsiteX15" fmla="*/ 1158157 w 1642362"/>
              <a:gd name="connsiteY15" fmla="*/ 65026 h 1665940"/>
              <a:gd name="connsiteX16" fmla="*/ 1154679 w 1642362"/>
              <a:gd name="connsiteY16" fmla="*/ 271718 h 1665940"/>
              <a:gd name="connsiteX17" fmla="*/ 1286346 w 1642362"/>
              <a:gd name="connsiteY17" fmla="*/ 377149 h 1665940"/>
              <a:gd name="connsiteX18" fmla="*/ 1470353 w 1642362"/>
              <a:gd name="connsiteY18" fmla="*/ 331395 h 1665940"/>
              <a:gd name="connsiteX19" fmla="*/ 1588305 w 1642362"/>
              <a:gd name="connsiteY19" fmla="*/ 553229 h 1665940"/>
              <a:gd name="connsiteX20" fmla="*/ 1457194 w 1642362"/>
              <a:gd name="connsiteY20" fmla="*/ 671432 h 1665940"/>
              <a:gd name="connsiteX21" fmla="*/ 1478595 w 1642362"/>
              <a:gd name="connsiteY21" fmla="*/ 857704 h 1665940"/>
              <a:gd name="connsiteX22" fmla="*/ 1642362 w 1642362"/>
              <a:gd name="connsiteY22" fmla="*/ 948616 h 1665940"/>
              <a:gd name="connsiteX23" fmla="*/ 1577335 w 1642362"/>
              <a:gd name="connsiteY23" fmla="*/ 1191298 h 1665940"/>
              <a:gd name="connsiteX24" fmla="*/ 1378614 w 1642362"/>
              <a:gd name="connsiteY24" fmla="*/ 1187955 h 1665940"/>
              <a:gd name="connsiteX25" fmla="*/ 1288939 w 1642362"/>
              <a:gd name="connsiteY25" fmla="*/ 1301599 h 1665940"/>
              <a:gd name="connsiteX26" fmla="*/ 1354201 w 1642362"/>
              <a:gd name="connsiteY26" fmla="*/ 1471932 h 1665940"/>
              <a:gd name="connsiteX27" fmla="*/ 1148396 w 1642362"/>
              <a:gd name="connsiteY27" fmla="*/ 1616039 h 1665940"/>
              <a:gd name="connsiteX28" fmla="*/ 992294 w 1642362"/>
              <a:gd name="connsiteY28" fmla="*/ 1480516 h 1665940"/>
              <a:gd name="connsiteX29" fmla="*/ 823805 w 1642362"/>
              <a:gd name="connsiteY29" fmla="*/ 1495510 h 1665940"/>
              <a:gd name="connsiteX30" fmla="*/ 729193 w 1642362"/>
              <a:gd name="connsiteY30" fmla="*/ 1665940 h 1665940"/>
              <a:gd name="connsiteX31" fmla="*/ 486511 w 1642362"/>
              <a:gd name="connsiteY31" fmla="*/ 1600914 h 1665940"/>
              <a:gd name="connsiteX32" fmla="*/ 489790 w 1642362"/>
              <a:gd name="connsiteY32" fmla="*/ 1406012 h 1665940"/>
              <a:gd name="connsiteX33" fmla="*/ 352658 w 1642362"/>
              <a:gd name="connsiteY33" fmla="*/ 1298452 h 1665940"/>
              <a:gd name="connsiteX34" fmla="*/ 152856 w 1642362"/>
              <a:gd name="connsiteY34" fmla="*/ 1344512 h 1665940"/>
              <a:gd name="connsiteX35" fmla="*/ 46675 w 1642362"/>
              <a:gd name="connsiteY35" fmla="*/ 1116809 h 1665940"/>
              <a:gd name="connsiteX36" fmla="*/ 183929 w 1642362"/>
              <a:gd name="connsiteY36" fmla="*/ 1005520 h 1665940"/>
              <a:gd name="connsiteX37" fmla="*/ 161615 w 1642362"/>
              <a:gd name="connsiteY37" fmla="*/ 838915 h 1665940"/>
              <a:gd name="connsiteX38" fmla="*/ 0 w 1642362"/>
              <a:gd name="connsiteY38" fmla="*/ 749197 h 1665940"/>
              <a:gd name="connsiteX39" fmla="*/ 65026 w 1642362"/>
              <a:gd name="connsiteY39" fmla="*/ 506515 h 1665940"/>
              <a:gd name="connsiteX40" fmla="*/ 250227 w 1642362"/>
              <a:gd name="connsiteY40" fmla="*/ 509630 h 1665940"/>
              <a:gd name="connsiteX41" fmla="*/ 340015 w 1642362"/>
              <a:gd name="connsiteY41" fmla="*/ 388679 h 1665940"/>
              <a:gd name="connsiteX42" fmla="*/ 277984 w 1642362"/>
              <a:gd name="connsiteY42" fmla="*/ 197357 h 1665940"/>
              <a:gd name="connsiteX43" fmla="*/ 491050 w 1642362"/>
              <a:gd name="connsiteY43" fmla="*/ 64219 h 1665940"/>
              <a:gd name="connsiteX44" fmla="*/ 639843 w 1642362"/>
              <a:gd name="connsiteY44" fmla="*/ 207726 h 1665940"/>
              <a:gd name="connsiteX45" fmla="*/ 821488 w 1642362"/>
              <a:gd name="connsiteY45" fmla="*/ 182440 h 1665940"/>
              <a:gd name="connsiteX46" fmla="*/ 915476 w 1642362"/>
              <a:gd name="connsiteY46" fmla="*/ 0 h 1665940"/>
              <a:gd name="connsiteX47" fmla="*/ 1158157 w 1642362"/>
              <a:gd name="connsiteY47" fmla="*/ 65026 h 16659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164236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158157" y="65026"/>
                </a:moveTo>
                <a:cubicBezTo>
                  <a:pt x="1156998" y="133923"/>
                  <a:pt x="1155838" y="202821"/>
                  <a:pt x="1154679" y="271718"/>
                </a:cubicBezTo>
                <a:lnTo>
                  <a:pt x="1286346" y="377149"/>
                </a:ln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823805" y="1495510"/>
                </a:ln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821488" y="182440"/>
                </a:lnTo>
                <a:lnTo>
                  <a:pt x="915476" y="0"/>
                </a:lnTo>
                <a:lnTo>
                  <a:pt x="1158157" y="65026"/>
                </a:lnTo>
                <a:close/>
              </a:path>
            </a:pathLst>
          </a:custGeom>
          <a:solidFill>
            <a:schemeClr val="bg1"/>
          </a:solidFill>
          <a:ln w="31750">
            <a:noFill/>
          </a:ln>
          <a:effectLst>
            <a:innerShdw blurRad="114300">
              <a:schemeClr val="bg1">
                <a:lumMod val="75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ko-KR" alt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13368E8-8513-4E25-B2F5-BF1271B65F8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437997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776844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raphic 2">
            <a:extLst>
              <a:ext uri="{FF2B5EF4-FFF2-40B4-BE49-F238E27FC236}">
                <a16:creationId xmlns:a16="http://schemas.microsoft.com/office/drawing/2014/main" id="{03AACB54-7CF2-48F6-93B2-8CF6510C4512}"/>
              </a:ext>
            </a:extLst>
          </p:cNvPr>
          <p:cNvSpPr>
            <a:spLocks/>
          </p:cNvSpPr>
          <p:nvPr userDrawn="1"/>
        </p:nvSpPr>
        <p:spPr bwMode="auto">
          <a:xfrm rot="2869724" flipH="1">
            <a:off x="-802482" y="1334294"/>
            <a:ext cx="5051425" cy="4370388"/>
          </a:xfrm>
          <a:custGeom>
            <a:avLst/>
            <a:gdLst/>
            <a:ahLst/>
            <a:cxnLst/>
            <a:rect l="0" t="0" r="r" b="b"/>
            <a:pathLst>
              <a:path w="3952875" h="3419475">
                <a:moveTo>
                  <a:pt x="3953474" y="419576"/>
                </a:moveTo>
                <a:cubicBezTo>
                  <a:pt x="3942997" y="464344"/>
                  <a:pt x="3930614" y="508159"/>
                  <a:pt x="3905849" y="547211"/>
                </a:cubicBezTo>
                <a:cubicBezTo>
                  <a:pt x="3877274" y="593884"/>
                  <a:pt x="3840127" y="631984"/>
                  <a:pt x="3792502" y="660559"/>
                </a:cubicBezTo>
                <a:cubicBezTo>
                  <a:pt x="3777262" y="670084"/>
                  <a:pt x="3777262" y="670084"/>
                  <a:pt x="3790597" y="681514"/>
                </a:cubicBezTo>
                <a:cubicBezTo>
                  <a:pt x="3871559" y="752951"/>
                  <a:pt x="3917279" y="842486"/>
                  <a:pt x="3926804" y="951071"/>
                </a:cubicBezTo>
                <a:cubicBezTo>
                  <a:pt x="3941092" y="1127284"/>
                  <a:pt x="3835364" y="1293019"/>
                  <a:pt x="3666772" y="1351121"/>
                </a:cubicBezTo>
                <a:cubicBezTo>
                  <a:pt x="3530564" y="1398746"/>
                  <a:pt x="3401977" y="1377791"/>
                  <a:pt x="3287677" y="1288256"/>
                </a:cubicBezTo>
                <a:cubicBezTo>
                  <a:pt x="3188617" y="1210151"/>
                  <a:pt x="3140992" y="1105376"/>
                  <a:pt x="3139087" y="980599"/>
                </a:cubicBezTo>
                <a:cubicBezTo>
                  <a:pt x="3139087" y="977741"/>
                  <a:pt x="3139087" y="974884"/>
                  <a:pt x="3139087" y="971074"/>
                </a:cubicBezTo>
                <a:cubicBezTo>
                  <a:pt x="3139087" y="970121"/>
                  <a:pt x="3139087" y="970121"/>
                  <a:pt x="3138134" y="968216"/>
                </a:cubicBezTo>
                <a:cubicBezTo>
                  <a:pt x="3129562" y="978694"/>
                  <a:pt x="3124799" y="991076"/>
                  <a:pt x="3120989" y="1003459"/>
                </a:cubicBezTo>
                <a:cubicBezTo>
                  <a:pt x="3108607" y="1035844"/>
                  <a:pt x="3097177" y="1068229"/>
                  <a:pt x="3085747" y="1100614"/>
                </a:cubicBezTo>
                <a:cubicBezTo>
                  <a:pt x="3081937" y="1112044"/>
                  <a:pt x="3076222" y="1115854"/>
                  <a:pt x="3064792" y="1115854"/>
                </a:cubicBezTo>
                <a:cubicBezTo>
                  <a:pt x="3033359" y="1116806"/>
                  <a:pt x="3000974" y="1118711"/>
                  <a:pt x="2966684" y="1120616"/>
                </a:cubicBezTo>
                <a:cubicBezTo>
                  <a:pt x="2978114" y="1137761"/>
                  <a:pt x="2986687" y="1153001"/>
                  <a:pt x="2990497" y="1170146"/>
                </a:cubicBezTo>
                <a:cubicBezTo>
                  <a:pt x="2999069" y="1211104"/>
                  <a:pt x="2979067" y="1255871"/>
                  <a:pt x="2941919" y="1277779"/>
                </a:cubicBezTo>
                <a:cubicBezTo>
                  <a:pt x="2903819" y="1299686"/>
                  <a:pt x="2854289" y="1295876"/>
                  <a:pt x="2824762" y="1266349"/>
                </a:cubicBezTo>
                <a:cubicBezTo>
                  <a:pt x="2812379" y="1253966"/>
                  <a:pt x="2805712" y="1255871"/>
                  <a:pt x="2794282" y="1266349"/>
                </a:cubicBezTo>
                <a:cubicBezTo>
                  <a:pt x="2713319" y="1341596"/>
                  <a:pt x="2631404" y="1416844"/>
                  <a:pt x="2549489" y="1492091"/>
                </a:cubicBezTo>
                <a:cubicBezTo>
                  <a:pt x="2422807" y="1608296"/>
                  <a:pt x="2296124" y="1725454"/>
                  <a:pt x="2170394" y="1841659"/>
                </a:cubicBezTo>
                <a:cubicBezTo>
                  <a:pt x="2076097" y="1929289"/>
                  <a:pt x="1980847" y="2015966"/>
                  <a:pt x="1886549" y="2103596"/>
                </a:cubicBezTo>
                <a:cubicBezTo>
                  <a:pt x="1759867" y="2220754"/>
                  <a:pt x="1633184" y="2336959"/>
                  <a:pt x="1505549" y="2454116"/>
                </a:cubicBezTo>
                <a:cubicBezTo>
                  <a:pt x="1411252" y="2541746"/>
                  <a:pt x="1316002" y="2628424"/>
                  <a:pt x="1221704" y="2716054"/>
                </a:cubicBezTo>
                <a:cubicBezTo>
                  <a:pt x="1094069" y="2833211"/>
                  <a:pt x="967387" y="2950369"/>
                  <a:pt x="839752" y="3067526"/>
                </a:cubicBezTo>
                <a:cubicBezTo>
                  <a:pt x="767362" y="3134201"/>
                  <a:pt x="694019" y="3201829"/>
                  <a:pt x="621629" y="3269456"/>
                </a:cubicBezTo>
                <a:cubicBezTo>
                  <a:pt x="605437" y="3283744"/>
                  <a:pt x="606389" y="3283744"/>
                  <a:pt x="592102" y="3268504"/>
                </a:cubicBezTo>
                <a:cubicBezTo>
                  <a:pt x="586387" y="3262789"/>
                  <a:pt x="582577" y="3249454"/>
                  <a:pt x="572099" y="3254216"/>
                </a:cubicBezTo>
                <a:cubicBezTo>
                  <a:pt x="560669" y="3258979"/>
                  <a:pt x="563527" y="3271361"/>
                  <a:pt x="563527" y="3281839"/>
                </a:cubicBezTo>
                <a:cubicBezTo>
                  <a:pt x="565432" y="3346609"/>
                  <a:pt x="518759" y="3402806"/>
                  <a:pt x="458752" y="3411379"/>
                </a:cubicBezTo>
                <a:cubicBezTo>
                  <a:pt x="391124" y="3419951"/>
                  <a:pt x="331117" y="3379946"/>
                  <a:pt x="316829" y="3314224"/>
                </a:cubicBezTo>
                <a:cubicBezTo>
                  <a:pt x="296827" y="3227546"/>
                  <a:pt x="373027" y="3150394"/>
                  <a:pt x="461609" y="3164681"/>
                </a:cubicBezTo>
                <a:cubicBezTo>
                  <a:pt x="466372" y="3165634"/>
                  <a:pt x="471134" y="3167539"/>
                  <a:pt x="476849" y="3164681"/>
                </a:cubicBezTo>
                <a:cubicBezTo>
                  <a:pt x="483517" y="3159919"/>
                  <a:pt x="488279" y="3156109"/>
                  <a:pt x="479707" y="3146584"/>
                </a:cubicBezTo>
                <a:cubicBezTo>
                  <a:pt x="456847" y="3121819"/>
                  <a:pt x="456847" y="3120866"/>
                  <a:pt x="481612" y="3098006"/>
                </a:cubicBezTo>
                <a:cubicBezTo>
                  <a:pt x="535904" y="3048476"/>
                  <a:pt x="590197" y="2998946"/>
                  <a:pt x="644489" y="2950369"/>
                </a:cubicBezTo>
                <a:cubicBezTo>
                  <a:pt x="655919" y="2939891"/>
                  <a:pt x="656872" y="2934176"/>
                  <a:pt x="645442" y="2923699"/>
                </a:cubicBezTo>
                <a:cubicBezTo>
                  <a:pt x="634012" y="2914174"/>
                  <a:pt x="624487" y="2902744"/>
                  <a:pt x="614962" y="2890361"/>
                </a:cubicBezTo>
                <a:cubicBezTo>
                  <a:pt x="606389" y="2878931"/>
                  <a:pt x="599722" y="2880836"/>
                  <a:pt x="590197" y="2889409"/>
                </a:cubicBezTo>
                <a:cubicBezTo>
                  <a:pt x="549239" y="2927509"/>
                  <a:pt x="507329" y="2965609"/>
                  <a:pt x="465419" y="3003709"/>
                </a:cubicBezTo>
                <a:cubicBezTo>
                  <a:pt x="444464" y="3022759"/>
                  <a:pt x="422557" y="3041809"/>
                  <a:pt x="401602" y="3061811"/>
                </a:cubicBezTo>
                <a:cubicBezTo>
                  <a:pt x="393982" y="3068479"/>
                  <a:pt x="389219" y="3068479"/>
                  <a:pt x="382552" y="3060859"/>
                </a:cubicBezTo>
                <a:cubicBezTo>
                  <a:pt x="355882" y="3031331"/>
                  <a:pt x="329212" y="3001804"/>
                  <a:pt x="302542" y="2973229"/>
                </a:cubicBezTo>
                <a:cubicBezTo>
                  <a:pt x="295874" y="2966561"/>
                  <a:pt x="295874" y="2960846"/>
                  <a:pt x="299684" y="2953226"/>
                </a:cubicBezTo>
                <a:cubicBezTo>
                  <a:pt x="309209" y="2937034"/>
                  <a:pt x="317782" y="2919889"/>
                  <a:pt x="327307" y="2903696"/>
                </a:cubicBezTo>
                <a:cubicBezTo>
                  <a:pt x="331117" y="2896076"/>
                  <a:pt x="331117" y="2891314"/>
                  <a:pt x="325402" y="2884646"/>
                </a:cubicBezTo>
                <a:cubicBezTo>
                  <a:pt x="299684" y="2851309"/>
                  <a:pt x="299684" y="2851309"/>
                  <a:pt x="260632" y="2868454"/>
                </a:cubicBezTo>
                <a:cubicBezTo>
                  <a:pt x="221579" y="2885599"/>
                  <a:pt x="221579" y="2885599"/>
                  <a:pt x="192052" y="2854166"/>
                </a:cubicBezTo>
                <a:cubicBezTo>
                  <a:pt x="132997" y="2790349"/>
                  <a:pt x="73942" y="2725579"/>
                  <a:pt x="14887" y="2661761"/>
                </a:cubicBezTo>
                <a:cubicBezTo>
                  <a:pt x="4409" y="2650331"/>
                  <a:pt x="4409" y="2641759"/>
                  <a:pt x="15839" y="2631281"/>
                </a:cubicBezTo>
                <a:cubicBezTo>
                  <a:pt x="69179" y="2582704"/>
                  <a:pt x="121567" y="2534126"/>
                  <a:pt x="174907" y="2485549"/>
                </a:cubicBezTo>
                <a:cubicBezTo>
                  <a:pt x="184432" y="2476976"/>
                  <a:pt x="190147" y="2476976"/>
                  <a:pt x="198719" y="2486501"/>
                </a:cubicBezTo>
                <a:cubicBezTo>
                  <a:pt x="244439" y="2536984"/>
                  <a:pt x="290159" y="2586514"/>
                  <a:pt x="335879" y="2636996"/>
                </a:cubicBezTo>
                <a:cubicBezTo>
                  <a:pt x="343499" y="2644616"/>
                  <a:pt x="347309" y="2645569"/>
                  <a:pt x="354929" y="2637949"/>
                </a:cubicBezTo>
                <a:cubicBezTo>
                  <a:pt x="375884" y="2617946"/>
                  <a:pt x="396839" y="2598896"/>
                  <a:pt x="418747" y="2579846"/>
                </a:cubicBezTo>
                <a:cubicBezTo>
                  <a:pt x="425414" y="2574131"/>
                  <a:pt x="425414" y="2570321"/>
                  <a:pt x="419699" y="2563654"/>
                </a:cubicBezTo>
                <a:cubicBezTo>
                  <a:pt x="373027" y="2513171"/>
                  <a:pt x="327307" y="2462689"/>
                  <a:pt x="280634" y="2413159"/>
                </a:cubicBezTo>
                <a:cubicBezTo>
                  <a:pt x="272062" y="2403634"/>
                  <a:pt x="270157" y="2397919"/>
                  <a:pt x="280634" y="2388394"/>
                </a:cubicBezTo>
                <a:cubicBezTo>
                  <a:pt x="323497" y="2350294"/>
                  <a:pt x="366359" y="2311241"/>
                  <a:pt x="408269" y="2272189"/>
                </a:cubicBezTo>
                <a:cubicBezTo>
                  <a:pt x="416842" y="2263616"/>
                  <a:pt x="421604" y="2265521"/>
                  <a:pt x="429224" y="2273141"/>
                </a:cubicBezTo>
                <a:cubicBezTo>
                  <a:pt x="474944" y="2323624"/>
                  <a:pt x="521617" y="2374106"/>
                  <a:pt x="567337" y="2424589"/>
                </a:cubicBezTo>
                <a:cubicBezTo>
                  <a:pt x="574957" y="2433161"/>
                  <a:pt x="579719" y="2432209"/>
                  <a:pt x="587339" y="2425541"/>
                </a:cubicBezTo>
                <a:cubicBezTo>
                  <a:pt x="608294" y="2405539"/>
                  <a:pt x="629249" y="2386489"/>
                  <a:pt x="651157" y="2367439"/>
                </a:cubicBezTo>
                <a:cubicBezTo>
                  <a:pt x="657824" y="2361724"/>
                  <a:pt x="656872" y="2357914"/>
                  <a:pt x="651157" y="2351246"/>
                </a:cubicBezTo>
                <a:cubicBezTo>
                  <a:pt x="604484" y="2300764"/>
                  <a:pt x="558764" y="2250281"/>
                  <a:pt x="512092" y="2200751"/>
                </a:cubicBezTo>
                <a:cubicBezTo>
                  <a:pt x="502567" y="2191226"/>
                  <a:pt x="502567" y="2185511"/>
                  <a:pt x="513044" y="2176939"/>
                </a:cubicBezTo>
                <a:cubicBezTo>
                  <a:pt x="567337" y="2128361"/>
                  <a:pt x="620677" y="2078831"/>
                  <a:pt x="674017" y="2029301"/>
                </a:cubicBezTo>
                <a:cubicBezTo>
                  <a:pt x="683542" y="2019776"/>
                  <a:pt x="689257" y="2019776"/>
                  <a:pt x="698782" y="2030254"/>
                </a:cubicBezTo>
                <a:cubicBezTo>
                  <a:pt x="764504" y="2101691"/>
                  <a:pt x="830227" y="2173129"/>
                  <a:pt x="895949" y="2244566"/>
                </a:cubicBezTo>
                <a:cubicBezTo>
                  <a:pt x="905474" y="2255044"/>
                  <a:pt x="907379" y="2262664"/>
                  <a:pt x="899759" y="2275046"/>
                </a:cubicBezTo>
                <a:cubicBezTo>
                  <a:pt x="890234" y="2288381"/>
                  <a:pt x="883567" y="2303621"/>
                  <a:pt x="874994" y="2317909"/>
                </a:cubicBezTo>
                <a:cubicBezTo>
                  <a:pt x="870232" y="2326481"/>
                  <a:pt x="870232" y="2332196"/>
                  <a:pt x="876899" y="2339816"/>
                </a:cubicBezTo>
                <a:cubicBezTo>
                  <a:pt x="903569" y="2371249"/>
                  <a:pt x="903569" y="2371249"/>
                  <a:pt x="941669" y="2354104"/>
                </a:cubicBezTo>
                <a:cubicBezTo>
                  <a:pt x="980722" y="2336959"/>
                  <a:pt x="980722" y="2336959"/>
                  <a:pt x="1009297" y="2368391"/>
                </a:cubicBezTo>
                <a:cubicBezTo>
                  <a:pt x="1029299" y="2390299"/>
                  <a:pt x="1048349" y="2411254"/>
                  <a:pt x="1069304" y="2433161"/>
                </a:cubicBezTo>
                <a:cubicBezTo>
                  <a:pt x="1076924" y="2440781"/>
                  <a:pt x="1075972" y="2445544"/>
                  <a:pt x="1068352" y="2453164"/>
                </a:cubicBezTo>
                <a:cubicBezTo>
                  <a:pt x="1008344" y="2507456"/>
                  <a:pt x="948337" y="2562701"/>
                  <a:pt x="889282" y="2617946"/>
                </a:cubicBezTo>
                <a:cubicBezTo>
                  <a:pt x="884519" y="2621756"/>
                  <a:pt x="880709" y="2626519"/>
                  <a:pt x="875947" y="2630329"/>
                </a:cubicBezTo>
                <a:cubicBezTo>
                  <a:pt x="869279" y="2635091"/>
                  <a:pt x="870232" y="2639854"/>
                  <a:pt x="875947" y="2645569"/>
                </a:cubicBezTo>
                <a:cubicBezTo>
                  <a:pt x="889282" y="2659856"/>
                  <a:pt x="902617" y="2674144"/>
                  <a:pt x="915952" y="2688431"/>
                </a:cubicBezTo>
                <a:cubicBezTo>
                  <a:pt x="921667" y="2694146"/>
                  <a:pt x="925477" y="2696051"/>
                  <a:pt x="932144" y="2689384"/>
                </a:cubicBezTo>
                <a:cubicBezTo>
                  <a:pt x="1016917" y="2611279"/>
                  <a:pt x="1101689" y="2534126"/>
                  <a:pt x="1186462" y="2456974"/>
                </a:cubicBezTo>
                <a:cubicBezTo>
                  <a:pt x="1301714" y="2351246"/>
                  <a:pt x="1417919" y="2245519"/>
                  <a:pt x="1533172" y="2140744"/>
                </a:cubicBezTo>
                <a:cubicBezTo>
                  <a:pt x="1617944" y="2063591"/>
                  <a:pt x="1702717" y="1985486"/>
                  <a:pt x="1787489" y="1908334"/>
                </a:cubicBezTo>
                <a:cubicBezTo>
                  <a:pt x="1903694" y="1801654"/>
                  <a:pt x="2019899" y="1695926"/>
                  <a:pt x="2137057" y="1589246"/>
                </a:cubicBezTo>
                <a:cubicBezTo>
                  <a:pt x="2220877" y="1513046"/>
                  <a:pt x="2304697" y="1435894"/>
                  <a:pt x="2388517" y="1359694"/>
                </a:cubicBezTo>
                <a:cubicBezTo>
                  <a:pt x="2478052" y="1277779"/>
                  <a:pt x="2567587" y="1194911"/>
                  <a:pt x="2658074" y="1113949"/>
                </a:cubicBezTo>
                <a:cubicBezTo>
                  <a:pt x="2667599" y="1105376"/>
                  <a:pt x="2667599" y="1100614"/>
                  <a:pt x="2659979" y="1091089"/>
                </a:cubicBezTo>
                <a:cubicBezTo>
                  <a:pt x="2626642" y="1049179"/>
                  <a:pt x="2630452" y="992029"/>
                  <a:pt x="2667599" y="954881"/>
                </a:cubicBezTo>
                <a:cubicBezTo>
                  <a:pt x="2703794" y="918686"/>
                  <a:pt x="2760944" y="915829"/>
                  <a:pt x="2802854" y="948214"/>
                </a:cubicBezTo>
                <a:cubicBezTo>
                  <a:pt x="2805712" y="951071"/>
                  <a:pt x="2808569" y="955834"/>
                  <a:pt x="2813332" y="953929"/>
                </a:cubicBezTo>
                <a:cubicBezTo>
                  <a:pt x="2819047" y="952024"/>
                  <a:pt x="2817142" y="946309"/>
                  <a:pt x="2818094" y="941546"/>
                </a:cubicBezTo>
                <a:cubicBezTo>
                  <a:pt x="2821904" y="914876"/>
                  <a:pt x="2825714" y="889159"/>
                  <a:pt x="2828572" y="862489"/>
                </a:cubicBezTo>
                <a:cubicBezTo>
                  <a:pt x="2829524" y="849154"/>
                  <a:pt x="2835239" y="843439"/>
                  <a:pt x="2848574" y="839629"/>
                </a:cubicBezTo>
                <a:cubicBezTo>
                  <a:pt x="2889532" y="829151"/>
                  <a:pt x="2930489" y="819626"/>
                  <a:pt x="2970494" y="806291"/>
                </a:cubicBezTo>
                <a:cubicBezTo>
                  <a:pt x="2975257" y="804386"/>
                  <a:pt x="2980019" y="802481"/>
                  <a:pt x="2986687" y="800576"/>
                </a:cubicBezTo>
                <a:cubicBezTo>
                  <a:pt x="2962874" y="796766"/>
                  <a:pt x="2940967" y="793909"/>
                  <a:pt x="2919059" y="790099"/>
                </a:cubicBezTo>
                <a:cubicBezTo>
                  <a:pt x="2756182" y="750094"/>
                  <a:pt x="2633309" y="616744"/>
                  <a:pt x="2610449" y="453866"/>
                </a:cubicBezTo>
                <a:cubicBezTo>
                  <a:pt x="2580922" y="245269"/>
                  <a:pt x="2723797" y="48101"/>
                  <a:pt x="2931442" y="11906"/>
                </a:cubicBezTo>
                <a:cubicBezTo>
                  <a:pt x="2938109" y="10954"/>
                  <a:pt x="2945729" y="9049"/>
                  <a:pt x="2952397" y="7144"/>
                </a:cubicBezTo>
                <a:cubicBezTo>
                  <a:pt x="2983829" y="7144"/>
                  <a:pt x="3016214" y="7144"/>
                  <a:pt x="3047647" y="7144"/>
                </a:cubicBezTo>
                <a:cubicBezTo>
                  <a:pt x="3050504" y="8096"/>
                  <a:pt x="3053362" y="9049"/>
                  <a:pt x="3056219" y="9049"/>
                </a:cubicBezTo>
                <a:cubicBezTo>
                  <a:pt x="3164804" y="27146"/>
                  <a:pt x="3253387" y="79534"/>
                  <a:pt x="3319109" y="168116"/>
                </a:cubicBezTo>
                <a:cubicBezTo>
                  <a:pt x="3330539" y="183356"/>
                  <a:pt x="3330539" y="183356"/>
                  <a:pt x="3341017" y="168116"/>
                </a:cubicBezTo>
                <a:cubicBezTo>
                  <a:pt x="3490559" y="-33814"/>
                  <a:pt x="3804884" y="-6191"/>
                  <a:pt x="3918232" y="218599"/>
                </a:cubicBezTo>
                <a:cubicBezTo>
                  <a:pt x="3935377" y="252889"/>
                  <a:pt x="3943949" y="289084"/>
                  <a:pt x="3952522" y="325279"/>
                </a:cubicBezTo>
                <a:cubicBezTo>
                  <a:pt x="3953474" y="356711"/>
                  <a:pt x="3953474" y="388144"/>
                  <a:pt x="3953474" y="419576"/>
                </a:cubicBezTo>
                <a:close/>
                <a:moveTo>
                  <a:pt x="3534374" y="1227296"/>
                </a:moveTo>
                <a:cubicBezTo>
                  <a:pt x="3546757" y="1226344"/>
                  <a:pt x="3560092" y="1227296"/>
                  <a:pt x="3572474" y="1224439"/>
                </a:cubicBezTo>
                <a:cubicBezTo>
                  <a:pt x="3670582" y="1206341"/>
                  <a:pt x="3740114" y="1150144"/>
                  <a:pt x="3769642" y="1054894"/>
                </a:cubicBezTo>
                <a:cubicBezTo>
                  <a:pt x="3800122" y="958691"/>
                  <a:pt x="3777262" y="872014"/>
                  <a:pt x="3705824" y="800576"/>
                </a:cubicBezTo>
                <a:cubicBezTo>
                  <a:pt x="3664867" y="759619"/>
                  <a:pt x="3612479" y="737711"/>
                  <a:pt x="3554377" y="732949"/>
                </a:cubicBezTo>
                <a:cubicBezTo>
                  <a:pt x="3538184" y="731996"/>
                  <a:pt x="3535327" y="724376"/>
                  <a:pt x="3537232" y="710089"/>
                </a:cubicBezTo>
                <a:cubicBezTo>
                  <a:pt x="3542947" y="665321"/>
                  <a:pt x="3547709" y="620554"/>
                  <a:pt x="3552472" y="575786"/>
                </a:cubicBezTo>
                <a:cubicBezTo>
                  <a:pt x="3555329" y="551974"/>
                  <a:pt x="3556282" y="551021"/>
                  <a:pt x="3580094" y="554831"/>
                </a:cubicBezTo>
                <a:cubicBezTo>
                  <a:pt x="3615337" y="560546"/>
                  <a:pt x="3649627" y="558641"/>
                  <a:pt x="3682964" y="545306"/>
                </a:cubicBezTo>
                <a:cubicBezTo>
                  <a:pt x="3778214" y="508159"/>
                  <a:pt x="3825839" y="401479"/>
                  <a:pt x="3791549" y="306229"/>
                </a:cubicBezTo>
                <a:cubicBezTo>
                  <a:pt x="3756307" y="210979"/>
                  <a:pt x="3651532" y="160496"/>
                  <a:pt x="3554377" y="192881"/>
                </a:cubicBezTo>
                <a:cubicBezTo>
                  <a:pt x="3481034" y="217646"/>
                  <a:pt x="3418169" y="290989"/>
                  <a:pt x="3428647" y="395764"/>
                </a:cubicBezTo>
                <a:cubicBezTo>
                  <a:pt x="3429599" y="409099"/>
                  <a:pt x="3426742" y="412909"/>
                  <a:pt x="3413407" y="413861"/>
                </a:cubicBezTo>
                <a:cubicBezTo>
                  <a:pt x="3369592" y="415766"/>
                  <a:pt x="3324824" y="415766"/>
                  <a:pt x="3281009" y="416719"/>
                </a:cubicBezTo>
                <a:cubicBezTo>
                  <a:pt x="3248624" y="417671"/>
                  <a:pt x="3249577" y="417671"/>
                  <a:pt x="3248624" y="385286"/>
                </a:cubicBezTo>
                <a:cubicBezTo>
                  <a:pt x="3244814" y="250984"/>
                  <a:pt x="3123847" y="130016"/>
                  <a:pt x="2966684" y="152876"/>
                </a:cubicBezTo>
                <a:cubicBezTo>
                  <a:pt x="2825714" y="172879"/>
                  <a:pt x="2737132" y="297656"/>
                  <a:pt x="2757134" y="437674"/>
                </a:cubicBezTo>
                <a:cubicBezTo>
                  <a:pt x="2774279" y="553879"/>
                  <a:pt x="2878102" y="644366"/>
                  <a:pt x="2995259" y="645319"/>
                </a:cubicBezTo>
                <a:cubicBezTo>
                  <a:pt x="3045742" y="646271"/>
                  <a:pt x="3092414" y="633889"/>
                  <a:pt x="3135277" y="606266"/>
                </a:cubicBezTo>
                <a:cubicBezTo>
                  <a:pt x="3147659" y="598646"/>
                  <a:pt x="3155279" y="599599"/>
                  <a:pt x="3163852" y="611029"/>
                </a:cubicBezTo>
                <a:cubicBezTo>
                  <a:pt x="3170519" y="619601"/>
                  <a:pt x="3178139" y="627221"/>
                  <a:pt x="3185759" y="634841"/>
                </a:cubicBezTo>
                <a:cubicBezTo>
                  <a:pt x="3188617" y="637699"/>
                  <a:pt x="3191474" y="642461"/>
                  <a:pt x="3197189" y="639604"/>
                </a:cubicBezTo>
                <a:cubicBezTo>
                  <a:pt x="3201952" y="636746"/>
                  <a:pt x="3205762" y="632936"/>
                  <a:pt x="3204809" y="627221"/>
                </a:cubicBezTo>
                <a:cubicBezTo>
                  <a:pt x="3204809" y="623411"/>
                  <a:pt x="3203857" y="618649"/>
                  <a:pt x="3202904" y="614839"/>
                </a:cubicBezTo>
                <a:cubicBezTo>
                  <a:pt x="3193379" y="551974"/>
                  <a:pt x="3244814" y="502444"/>
                  <a:pt x="3307679" y="513874"/>
                </a:cubicBezTo>
                <a:cubicBezTo>
                  <a:pt x="3383879" y="527209"/>
                  <a:pt x="3441982" y="592931"/>
                  <a:pt x="3445792" y="670084"/>
                </a:cubicBezTo>
                <a:cubicBezTo>
                  <a:pt x="3447697" y="710089"/>
                  <a:pt x="3422932" y="746284"/>
                  <a:pt x="3383879" y="757714"/>
                </a:cubicBezTo>
                <a:cubicBezTo>
                  <a:pt x="3366734" y="762476"/>
                  <a:pt x="3349589" y="763429"/>
                  <a:pt x="3332444" y="758666"/>
                </a:cubicBezTo>
                <a:cubicBezTo>
                  <a:pt x="3323872" y="756761"/>
                  <a:pt x="3314347" y="754856"/>
                  <a:pt x="3309584" y="764381"/>
                </a:cubicBezTo>
                <a:cubicBezTo>
                  <a:pt x="3304822" y="773906"/>
                  <a:pt x="3315299" y="775811"/>
                  <a:pt x="3319109" y="781526"/>
                </a:cubicBezTo>
                <a:cubicBezTo>
                  <a:pt x="3323872" y="787241"/>
                  <a:pt x="3328634" y="792956"/>
                  <a:pt x="3335302" y="798671"/>
                </a:cubicBezTo>
                <a:cubicBezTo>
                  <a:pt x="3347684" y="809149"/>
                  <a:pt x="3347684" y="817721"/>
                  <a:pt x="3337207" y="831056"/>
                </a:cubicBezTo>
                <a:cubicBezTo>
                  <a:pt x="3306727" y="869156"/>
                  <a:pt x="3290534" y="914876"/>
                  <a:pt x="3287677" y="963454"/>
                </a:cubicBezTo>
                <a:cubicBezTo>
                  <a:pt x="3277199" y="1108234"/>
                  <a:pt x="3389594" y="1227296"/>
                  <a:pt x="3534374" y="1227296"/>
                </a:cubicBezTo>
                <a:close/>
              </a:path>
            </a:pathLst>
          </a:custGeom>
          <a:noFill/>
          <a:ln w="349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D368E299-DEB4-42C1-B4EA-72D9CA212107}"/>
              </a:ext>
            </a:extLst>
          </p:cNvPr>
          <p:cNvCxnSpPr>
            <a:cxnSpLocks/>
          </p:cNvCxnSpPr>
          <p:nvPr userDrawn="1"/>
        </p:nvCxnSpPr>
        <p:spPr>
          <a:xfrm flipH="1">
            <a:off x="2871788" y="477838"/>
            <a:ext cx="8670925" cy="0"/>
          </a:xfrm>
          <a:prstGeom prst="line">
            <a:avLst/>
          </a:prstGeom>
          <a:ln w="444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89D107AD-D8C3-45F7-9FE2-F1AAE2F5ABCA}"/>
              </a:ext>
            </a:extLst>
          </p:cNvPr>
          <p:cNvCxnSpPr>
            <a:cxnSpLocks/>
          </p:cNvCxnSpPr>
          <p:nvPr userDrawn="1"/>
        </p:nvCxnSpPr>
        <p:spPr>
          <a:xfrm flipV="1">
            <a:off x="11542713" y="477838"/>
            <a:ext cx="0" cy="5934075"/>
          </a:xfrm>
          <a:prstGeom prst="line">
            <a:avLst/>
          </a:prstGeom>
          <a:ln w="444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9B07A68B-8CE0-4594-A67F-8122A1EB2661}"/>
              </a:ext>
            </a:extLst>
          </p:cNvPr>
          <p:cNvCxnSpPr>
            <a:cxnSpLocks/>
          </p:cNvCxnSpPr>
          <p:nvPr userDrawn="1"/>
        </p:nvCxnSpPr>
        <p:spPr>
          <a:xfrm flipH="1">
            <a:off x="2976563" y="6392863"/>
            <a:ext cx="8566150" cy="12700"/>
          </a:xfrm>
          <a:prstGeom prst="line">
            <a:avLst/>
          </a:prstGeom>
          <a:ln w="444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856387" y="925918"/>
            <a:ext cx="6957387" cy="72424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5400" b="0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156789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raphic 2">
            <a:extLst>
              <a:ext uri="{FF2B5EF4-FFF2-40B4-BE49-F238E27FC236}">
                <a16:creationId xmlns:a16="http://schemas.microsoft.com/office/drawing/2014/main" id="{A79DE95E-4CC3-4AE9-B0F9-AE2E6FB5C7E3}"/>
              </a:ext>
            </a:extLst>
          </p:cNvPr>
          <p:cNvSpPr>
            <a:spLocks/>
          </p:cNvSpPr>
          <p:nvPr userDrawn="1"/>
        </p:nvSpPr>
        <p:spPr bwMode="auto">
          <a:xfrm rot="2816880" flipH="1">
            <a:off x="211137" y="4192588"/>
            <a:ext cx="2182813" cy="1887538"/>
          </a:xfrm>
          <a:custGeom>
            <a:avLst/>
            <a:gdLst/>
            <a:ahLst/>
            <a:cxnLst/>
            <a:rect l="0" t="0" r="r" b="b"/>
            <a:pathLst>
              <a:path w="3952875" h="3419475">
                <a:moveTo>
                  <a:pt x="3953474" y="419576"/>
                </a:moveTo>
                <a:cubicBezTo>
                  <a:pt x="3942997" y="464344"/>
                  <a:pt x="3930614" y="508159"/>
                  <a:pt x="3905849" y="547211"/>
                </a:cubicBezTo>
                <a:cubicBezTo>
                  <a:pt x="3877274" y="593884"/>
                  <a:pt x="3840127" y="631984"/>
                  <a:pt x="3792502" y="660559"/>
                </a:cubicBezTo>
                <a:cubicBezTo>
                  <a:pt x="3777262" y="670084"/>
                  <a:pt x="3777262" y="670084"/>
                  <a:pt x="3790597" y="681514"/>
                </a:cubicBezTo>
                <a:cubicBezTo>
                  <a:pt x="3871559" y="752951"/>
                  <a:pt x="3917279" y="842486"/>
                  <a:pt x="3926804" y="951071"/>
                </a:cubicBezTo>
                <a:cubicBezTo>
                  <a:pt x="3941092" y="1127284"/>
                  <a:pt x="3835364" y="1293019"/>
                  <a:pt x="3666772" y="1351121"/>
                </a:cubicBezTo>
                <a:cubicBezTo>
                  <a:pt x="3530564" y="1398746"/>
                  <a:pt x="3401977" y="1377791"/>
                  <a:pt x="3287677" y="1288256"/>
                </a:cubicBezTo>
                <a:cubicBezTo>
                  <a:pt x="3188617" y="1210151"/>
                  <a:pt x="3140992" y="1105376"/>
                  <a:pt x="3139087" y="980599"/>
                </a:cubicBezTo>
                <a:cubicBezTo>
                  <a:pt x="3139087" y="977741"/>
                  <a:pt x="3139087" y="974884"/>
                  <a:pt x="3139087" y="971074"/>
                </a:cubicBezTo>
                <a:cubicBezTo>
                  <a:pt x="3139087" y="970121"/>
                  <a:pt x="3139087" y="970121"/>
                  <a:pt x="3138134" y="968216"/>
                </a:cubicBezTo>
                <a:cubicBezTo>
                  <a:pt x="3129562" y="978694"/>
                  <a:pt x="3124799" y="991076"/>
                  <a:pt x="3120989" y="1003459"/>
                </a:cubicBezTo>
                <a:cubicBezTo>
                  <a:pt x="3108607" y="1035844"/>
                  <a:pt x="3097177" y="1068229"/>
                  <a:pt x="3085747" y="1100614"/>
                </a:cubicBezTo>
                <a:cubicBezTo>
                  <a:pt x="3081937" y="1112044"/>
                  <a:pt x="3076222" y="1115854"/>
                  <a:pt x="3064792" y="1115854"/>
                </a:cubicBezTo>
                <a:cubicBezTo>
                  <a:pt x="3033359" y="1116806"/>
                  <a:pt x="3000974" y="1118711"/>
                  <a:pt x="2966684" y="1120616"/>
                </a:cubicBezTo>
                <a:cubicBezTo>
                  <a:pt x="2978114" y="1137761"/>
                  <a:pt x="2986687" y="1153001"/>
                  <a:pt x="2990497" y="1170146"/>
                </a:cubicBezTo>
                <a:cubicBezTo>
                  <a:pt x="2999069" y="1211104"/>
                  <a:pt x="2979067" y="1255871"/>
                  <a:pt x="2941919" y="1277779"/>
                </a:cubicBezTo>
                <a:cubicBezTo>
                  <a:pt x="2903819" y="1299686"/>
                  <a:pt x="2854289" y="1295876"/>
                  <a:pt x="2824762" y="1266349"/>
                </a:cubicBezTo>
                <a:cubicBezTo>
                  <a:pt x="2812379" y="1253966"/>
                  <a:pt x="2805712" y="1255871"/>
                  <a:pt x="2794282" y="1266349"/>
                </a:cubicBezTo>
                <a:cubicBezTo>
                  <a:pt x="2713319" y="1341596"/>
                  <a:pt x="2631404" y="1416844"/>
                  <a:pt x="2549489" y="1492091"/>
                </a:cubicBezTo>
                <a:cubicBezTo>
                  <a:pt x="2422807" y="1608296"/>
                  <a:pt x="2296124" y="1725454"/>
                  <a:pt x="2170394" y="1841659"/>
                </a:cubicBezTo>
                <a:cubicBezTo>
                  <a:pt x="2076097" y="1929289"/>
                  <a:pt x="1980847" y="2015966"/>
                  <a:pt x="1886549" y="2103596"/>
                </a:cubicBezTo>
                <a:cubicBezTo>
                  <a:pt x="1759867" y="2220754"/>
                  <a:pt x="1633184" y="2336959"/>
                  <a:pt x="1505549" y="2454116"/>
                </a:cubicBezTo>
                <a:cubicBezTo>
                  <a:pt x="1411252" y="2541746"/>
                  <a:pt x="1316002" y="2628424"/>
                  <a:pt x="1221704" y="2716054"/>
                </a:cubicBezTo>
                <a:cubicBezTo>
                  <a:pt x="1094069" y="2833211"/>
                  <a:pt x="967387" y="2950369"/>
                  <a:pt x="839752" y="3067526"/>
                </a:cubicBezTo>
                <a:cubicBezTo>
                  <a:pt x="767362" y="3134201"/>
                  <a:pt x="694019" y="3201829"/>
                  <a:pt x="621629" y="3269456"/>
                </a:cubicBezTo>
                <a:cubicBezTo>
                  <a:pt x="605437" y="3283744"/>
                  <a:pt x="606389" y="3283744"/>
                  <a:pt x="592102" y="3268504"/>
                </a:cubicBezTo>
                <a:cubicBezTo>
                  <a:pt x="586387" y="3262789"/>
                  <a:pt x="582577" y="3249454"/>
                  <a:pt x="572099" y="3254216"/>
                </a:cubicBezTo>
                <a:cubicBezTo>
                  <a:pt x="560669" y="3258979"/>
                  <a:pt x="563527" y="3271361"/>
                  <a:pt x="563527" y="3281839"/>
                </a:cubicBezTo>
                <a:cubicBezTo>
                  <a:pt x="565432" y="3346609"/>
                  <a:pt x="518759" y="3402806"/>
                  <a:pt x="458752" y="3411379"/>
                </a:cubicBezTo>
                <a:cubicBezTo>
                  <a:pt x="391124" y="3419951"/>
                  <a:pt x="331117" y="3379946"/>
                  <a:pt x="316829" y="3314224"/>
                </a:cubicBezTo>
                <a:cubicBezTo>
                  <a:pt x="296827" y="3227546"/>
                  <a:pt x="373027" y="3150394"/>
                  <a:pt x="461609" y="3164681"/>
                </a:cubicBezTo>
                <a:cubicBezTo>
                  <a:pt x="466372" y="3165634"/>
                  <a:pt x="471134" y="3167539"/>
                  <a:pt x="476849" y="3164681"/>
                </a:cubicBezTo>
                <a:cubicBezTo>
                  <a:pt x="483517" y="3159919"/>
                  <a:pt x="488279" y="3156109"/>
                  <a:pt x="479707" y="3146584"/>
                </a:cubicBezTo>
                <a:cubicBezTo>
                  <a:pt x="456847" y="3121819"/>
                  <a:pt x="456847" y="3120866"/>
                  <a:pt x="481612" y="3098006"/>
                </a:cubicBezTo>
                <a:cubicBezTo>
                  <a:pt x="535904" y="3048476"/>
                  <a:pt x="590197" y="2998946"/>
                  <a:pt x="644489" y="2950369"/>
                </a:cubicBezTo>
                <a:cubicBezTo>
                  <a:pt x="655919" y="2939891"/>
                  <a:pt x="656872" y="2934176"/>
                  <a:pt x="645442" y="2923699"/>
                </a:cubicBezTo>
                <a:cubicBezTo>
                  <a:pt x="634012" y="2914174"/>
                  <a:pt x="624487" y="2902744"/>
                  <a:pt x="614962" y="2890361"/>
                </a:cubicBezTo>
                <a:cubicBezTo>
                  <a:pt x="606389" y="2878931"/>
                  <a:pt x="599722" y="2880836"/>
                  <a:pt x="590197" y="2889409"/>
                </a:cubicBezTo>
                <a:cubicBezTo>
                  <a:pt x="549239" y="2927509"/>
                  <a:pt x="507329" y="2965609"/>
                  <a:pt x="465419" y="3003709"/>
                </a:cubicBezTo>
                <a:cubicBezTo>
                  <a:pt x="444464" y="3022759"/>
                  <a:pt x="422557" y="3041809"/>
                  <a:pt x="401602" y="3061811"/>
                </a:cubicBezTo>
                <a:cubicBezTo>
                  <a:pt x="393982" y="3068479"/>
                  <a:pt x="389219" y="3068479"/>
                  <a:pt x="382552" y="3060859"/>
                </a:cubicBezTo>
                <a:cubicBezTo>
                  <a:pt x="355882" y="3031331"/>
                  <a:pt x="329212" y="3001804"/>
                  <a:pt x="302542" y="2973229"/>
                </a:cubicBezTo>
                <a:cubicBezTo>
                  <a:pt x="295874" y="2966561"/>
                  <a:pt x="295874" y="2960846"/>
                  <a:pt x="299684" y="2953226"/>
                </a:cubicBezTo>
                <a:cubicBezTo>
                  <a:pt x="309209" y="2937034"/>
                  <a:pt x="317782" y="2919889"/>
                  <a:pt x="327307" y="2903696"/>
                </a:cubicBezTo>
                <a:cubicBezTo>
                  <a:pt x="331117" y="2896076"/>
                  <a:pt x="331117" y="2891314"/>
                  <a:pt x="325402" y="2884646"/>
                </a:cubicBezTo>
                <a:cubicBezTo>
                  <a:pt x="299684" y="2851309"/>
                  <a:pt x="299684" y="2851309"/>
                  <a:pt x="260632" y="2868454"/>
                </a:cubicBezTo>
                <a:cubicBezTo>
                  <a:pt x="221579" y="2885599"/>
                  <a:pt x="221579" y="2885599"/>
                  <a:pt x="192052" y="2854166"/>
                </a:cubicBezTo>
                <a:cubicBezTo>
                  <a:pt x="132997" y="2790349"/>
                  <a:pt x="73942" y="2725579"/>
                  <a:pt x="14887" y="2661761"/>
                </a:cubicBezTo>
                <a:cubicBezTo>
                  <a:pt x="4409" y="2650331"/>
                  <a:pt x="4409" y="2641759"/>
                  <a:pt x="15839" y="2631281"/>
                </a:cubicBezTo>
                <a:cubicBezTo>
                  <a:pt x="69179" y="2582704"/>
                  <a:pt x="121567" y="2534126"/>
                  <a:pt x="174907" y="2485549"/>
                </a:cubicBezTo>
                <a:cubicBezTo>
                  <a:pt x="184432" y="2476976"/>
                  <a:pt x="190147" y="2476976"/>
                  <a:pt x="198719" y="2486501"/>
                </a:cubicBezTo>
                <a:cubicBezTo>
                  <a:pt x="244439" y="2536984"/>
                  <a:pt x="290159" y="2586514"/>
                  <a:pt x="335879" y="2636996"/>
                </a:cubicBezTo>
                <a:cubicBezTo>
                  <a:pt x="343499" y="2644616"/>
                  <a:pt x="347309" y="2645569"/>
                  <a:pt x="354929" y="2637949"/>
                </a:cubicBezTo>
                <a:cubicBezTo>
                  <a:pt x="375884" y="2617946"/>
                  <a:pt x="396839" y="2598896"/>
                  <a:pt x="418747" y="2579846"/>
                </a:cubicBezTo>
                <a:cubicBezTo>
                  <a:pt x="425414" y="2574131"/>
                  <a:pt x="425414" y="2570321"/>
                  <a:pt x="419699" y="2563654"/>
                </a:cubicBezTo>
                <a:cubicBezTo>
                  <a:pt x="373027" y="2513171"/>
                  <a:pt x="327307" y="2462689"/>
                  <a:pt x="280634" y="2413159"/>
                </a:cubicBezTo>
                <a:cubicBezTo>
                  <a:pt x="272062" y="2403634"/>
                  <a:pt x="270157" y="2397919"/>
                  <a:pt x="280634" y="2388394"/>
                </a:cubicBezTo>
                <a:cubicBezTo>
                  <a:pt x="323497" y="2350294"/>
                  <a:pt x="366359" y="2311241"/>
                  <a:pt x="408269" y="2272189"/>
                </a:cubicBezTo>
                <a:cubicBezTo>
                  <a:pt x="416842" y="2263616"/>
                  <a:pt x="421604" y="2265521"/>
                  <a:pt x="429224" y="2273141"/>
                </a:cubicBezTo>
                <a:cubicBezTo>
                  <a:pt x="474944" y="2323624"/>
                  <a:pt x="521617" y="2374106"/>
                  <a:pt x="567337" y="2424589"/>
                </a:cubicBezTo>
                <a:cubicBezTo>
                  <a:pt x="574957" y="2433161"/>
                  <a:pt x="579719" y="2432209"/>
                  <a:pt x="587339" y="2425541"/>
                </a:cubicBezTo>
                <a:cubicBezTo>
                  <a:pt x="608294" y="2405539"/>
                  <a:pt x="629249" y="2386489"/>
                  <a:pt x="651157" y="2367439"/>
                </a:cubicBezTo>
                <a:cubicBezTo>
                  <a:pt x="657824" y="2361724"/>
                  <a:pt x="656872" y="2357914"/>
                  <a:pt x="651157" y="2351246"/>
                </a:cubicBezTo>
                <a:cubicBezTo>
                  <a:pt x="604484" y="2300764"/>
                  <a:pt x="558764" y="2250281"/>
                  <a:pt x="512092" y="2200751"/>
                </a:cubicBezTo>
                <a:cubicBezTo>
                  <a:pt x="502567" y="2191226"/>
                  <a:pt x="502567" y="2185511"/>
                  <a:pt x="513044" y="2176939"/>
                </a:cubicBezTo>
                <a:cubicBezTo>
                  <a:pt x="567337" y="2128361"/>
                  <a:pt x="620677" y="2078831"/>
                  <a:pt x="674017" y="2029301"/>
                </a:cubicBezTo>
                <a:cubicBezTo>
                  <a:pt x="683542" y="2019776"/>
                  <a:pt x="689257" y="2019776"/>
                  <a:pt x="698782" y="2030254"/>
                </a:cubicBezTo>
                <a:cubicBezTo>
                  <a:pt x="764504" y="2101691"/>
                  <a:pt x="830227" y="2173129"/>
                  <a:pt x="895949" y="2244566"/>
                </a:cubicBezTo>
                <a:cubicBezTo>
                  <a:pt x="905474" y="2255044"/>
                  <a:pt x="907379" y="2262664"/>
                  <a:pt x="899759" y="2275046"/>
                </a:cubicBezTo>
                <a:cubicBezTo>
                  <a:pt x="890234" y="2288381"/>
                  <a:pt x="883567" y="2303621"/>
                  <a:pt x="874994" y="2317909"/>
                </a:cubicBezTo>
                <a:cubicBezTo>
                  <a:pt x="870232" y="2326481"/>
                  <a:pt x="870232" y="2332196"/>
                  <a:pt x="876899" y="2339816"/>
                </a:cubicBezTo>
                <a:cubicBezTo>
                  <a:pt x="903569" y="2371249"/>
                  <a:pt x="903569" y="2371249"/>
                  <a:pt x="941669" y="2354104"/>
                </a:cubicBezTo>
                <a:cubicBezTo>
                  <a:pt x="980722" y="2336959"/>
                  <a:pt x="980722" y="2336959"/>
                  <a:pt x="1009297" y="2368391"/>
                </a:cubicBezTo>
                <a:cubicBezTo>
                  <a:pt x="1029299" y="2390299"/>
                  <a:pt x="1048349" y="2411254"/>
                  <a:pt x="1069304" y="2433161"/>
                </a:cubicBezTo>
                <a:cubicBezTo>
                  <a:pt x="1076924" y="2440781"/>
                  <a:pt x="1075972" y="2445544"/>
                  <a:pt x="1068352" y="2453164"/>
                </a:cubicBezTo>
                <a:cubicBezTo>
                  <a:pt x="1008344" y="2507456"/>
                  <a:pt x="948337" y="2562701"/>
                  <a:pt x="889282" y="2617946"/>
                </a:cubicBezTo>
                <a:cubicBezTo>
                  <a:pt x="884519" y="2621756"/>
                  <a:pt x="880709" y="2626519"/>
                  <a:pt x="875947" y="2630329"/>
                </a:cubicBezTo>
                <a:cubicBezTo>
                  <a:pt x="869279" y="2635091"/>
                  <a:pt x="870232" y="2639854"/>
                  <a:pt x="875947" y="2645569"/>
                </a:cubicBezTo>
                <a:cubicBezTo>
                  <a:pt x="889282" y="2659856"/>
                  <a:pt x="902617" y="2674144"/>
                  <a:pt x="915952" y="2688431"/>
                </a:cubicBezTo>
                <a:cubicBezTo>
                  <a:pt x="921667" y="2694146"/>
                  <a:pt x="925477" y="2696051"/>
                  <a:pt x="932144" y="2689384"/>
                </a:cubicBezTo>
                <a:cubicBezTo>
                  <a:pt x="1016917" y="2611279"/>
                  <a:pt x="1101689" y="2534126"/>
                  <a:pt x="1186462" y="2456974"/>
                </a:cubicBezTo>
                <a:cubicBezTo>
                  <a:pt x="1301714" y="2351246"/>
                  <a:pt x="1417919" y="2245519"/>
                  <a:pt x="1533172" y="2140744"/>
                </a:cubicBezTo>
                <a:cubicBezTo>
                  <a:pt x="1617944" y="2063591"/>
                  <a:pt x="1702717" y="1985486"/>
                  <a:pt x="1787489" y="1908334"/>
                </a:cubicBezTo>
                <a:cubicBezTo>
                  <a:pt x="1903694" y="1801654"/>
                  <a:pt x="2019899" y="1695926"/>
                  <a:pt x="2137057" y="1589246"/>
                </a:cubicBezTo>
                <a:cubicBezTo>
                  <a:pt x="2220877" y="1513046"/>
                  <a:pt x="2304697" y="1435894"/>
                  <a:pt x="2388517" y="1359694"/>
                </a:cubicBezTo>
                <a:cubicBezTo>
                  <a:pt x="2478052" y="1277779"/>
                  <a:pt x="2567587" y="1194911"/>
                  <a:pt x="2658074" y="1113949"/>
                </a:cubicBezTo>
                <a:cubicBezTo>
                  <a:pt x="2667599" y="1105376"/>
                  <a:pt x="2667599" y="1100614"/>
                  <a:pt x="2659979" y="1091089"/>
                </a:cubicBezTo>
                <a:cubicBezTo>
                  <a:pt x="2626642" y="1049179"/>
                  <a:pt x="2630452" y="992029"/>
                  <a:pt x="2667599" y="954881"/>
                </a:cubicBezTo>
                <a:cubicBezTo>
                  <a:pt x="2703794" y="918686"/>
                  <a:pt x="2760944" y="915829"/>
                  <a:pt x="2802854" y="948214"/>
                </a:cubicBezTo>
                <a:cubicBezTo>
                  <a:pt x="2805712" y="951071"/>
                  <a:pt x="2808569" y="955834"/>
                  <a:pt x="2813332" y="953929"/>
                </a:cubicBezTo>
                <a:cubicBezTo>
                  <a:pt x="2819047" y="952024"/>
                  <a:pt x="2817142" y="946309"/>
                  <a:pt x="2818094" y="941546"/>
                </a:cubicBezTo>
                <a:cubicBezTo>
                  <a:pt x="2821904" y="914876"/>
                  <a:pt x="2825714" y="889159"/>
                  <a:pt x="2828572" y="862489"/>
                </a:cubicBezTo>
                <a:cubicBezTo>
                  <a:pt x="2829524" y="849154"/>
                  <a:pt x="2835239" y="843439"/>
                  <a:pt x="2848574" y="839629"/>
                </a:cubicBezTo>
                <a:cubicBezTo>
                  <a:pt x="2889532" y="829151"/>
                  <a:pt x="2930489" y="819626"/>
                  <a:pt x="2970494" y="806291"/>
                </a:cubicBezTo>
                <a:cubicBezTo>
                  <a:pt x="2975257" y="804386"/>
                  <a:pt x="2980019" y="802481"/>
                  <a:pt x="2986687" y="800576"/>
                </a:cubicBezTo>
                <a:cubicBezTo>
                  <a:pt x="2962874" y="796766"/>
                  <a:pt x="2940967" y="793909"/>
                  <a:pt x="2919059" y="790099"/>
                </a:cubicBezTo>
                <a:cubicBezTo>
                  <a:pt x="2756182" y="750094"/>
                  <a:pt x="2633309" y="616744"/>
                  <a:pt x="2610449" y="453866"/>
                </a:cubicBezTo>
                <a:cubicBezTo>
                  <a:pt x="2580922" y="245269"/>
                  <a:pt x="2723797" y="48101"/>
                  <a:pt x="2931442" y="11906"/>
                </a:cubicBezTo>
                <a:cubicBezTo>
                  <a:pt x="2938109" y="10954"/>
                  <a:pt x="2945729" y="9049"/>
                  <a:pt x="2952397" y="7144"/>
                </a:cubicBezTo>
                <a:cubicBezTo>
                  <a:pt x="2983829" y="7144"/>
                  <a:pt x="3016214" y="7144"/>
                  <a:pt x="3047647" y="7144"/>
                </a:cubicBezTo>
                <a:cubicBezTo>
                  <a:pt x="3050504" y="8096"/>
                  <a:pt x="3053362" y="9049"/>
                  <a:pt x="3056219" y="9049"/>
                </a:cubicBezTo>
                <a:cubicBezTo>
                  <a:pt x="3164804" y="27146"/>
                  <a:pt x="3253387" y="79534"/>
                  <a:pt x="3319109" y="168116"/>
                </a:cubicBezTo>
                <a:cubicBezTo>
                  <a:pt x="3330539" y="183356"/>
                  <a:pt x="3330539" y="183356"/>
                  <a:pt x="3341017" y="168116"/>
                </a:cubicBezTo>
                <a:cubicBezTo>
                  <a:pt x="3490559" y="-33814"/>
                  <a:pt x="3804884" y="-6191"/>
                  <a:pt x="3918232" y="218599"/>
                </a:cubicBezTo>
                <a:cubicBezTo>
                  <a:pt x="3935377" y="252889"/>
                  <a:pt x="3943949" y="289084"/>
                  <a:pt x="3952522" y="325279"/>
                </a:cubicBezTo>
                <a:cubicBezTo>
                  <a:pt x="3953474" y="356711"/>
                  <a:pt x="3953474" y="388144"/>
                  <a:pt x="3953474" y="419576"/>
                </a:cubicBezTo>
                <a:close/>
                <a:moveTo>
                  <a:pt x="3534374" y="1227296"/>
                </a:moveTo>
                <a:cubicBezTo>
                  <a:pt x="3546757" y="1226344"/>
                  <a:pt x="3560092" y="1227296"/>
                  <a:pt x="3572474" y="1224439"/>
                </a:cubicBezTo>
                <a:cubicBezTo>
                  <a:pt x="3670582" y="1206341"/>
                  <a:pt x="3740114" y="1150144"/>
                  <a:pt x="3769642" y="1054894"/>
                </a:cubicBezTo>
                <a:cubicBezTo>
                  <a:pt x="3800122" y="958691"/>
                  <a:pt x="3777262" y="872014"/>
                  <a:pt x="3705824" y="800576"/>
                </a:cubicBezTo>
                <a:cubicBezTo>
                  <a:pt x="3664867" y="759619"/>
                  <a:pt x="3612479" y="737711"/>
                  <a:pt x="3554377" y="732949"/>
                </a:cubicBezTo>
                <a:cubicBezTo>
                  <a:pt x="3538184" y="731996"/>
                  <a:pt x="3535327" y="724376"/>
                  <a:pt x="3537232" y="710089"/>
                </a:cubicBezTo>
                <a:cubicBezTo>
                  <a:pt x="3542947" y="665321"/>
                  <a:pt x="3547709" y="620554"/>
                  <a:pt x="3552472" y="575786"/>
                </a:cubicBezTo>
                <a:cubicBezTo>
                  <a:pt x="3555329" y="551974"/>
                  <a:pt x="3556282" y="551021"/>
                  <a:pt x="3580094" y="554831"/>
                </a:cubicBezTo>
                <a:cubicBezTo>
                  <a:pt x="3615337" y="560546"/>
                  <a:pt x="3649627" y="558641"/>
                  <a:pt x="3682964" y="545306"/>
                </a:cubicBezTo>
                <a:cubicBezTo>
                  <a:pt x="3778214" y="508159"/>
                  <a:pt x="3825839" y="401479"/>
                  <a:pt x="3791549" y="306229"/>
                </a:cubicBezTo>
                <a:cubicBezTo>
                  <a:pt x="3756307" y="210979"/>
                  <a:pt x="3651532" y="160496"/>
                  <a:pt x="3554377" y="192881"/>
                </a:cubicBezTo>
                <a:cubicBezTo>
                  <a:pt x="3481034" y="217646"/>
                  <a:pt x="3418169" y="290989"/>
                  <a:pt x="3428647" y="395764"/>
                </a:cubicBezTo>
                <a:cubicBezTo>
                  <a:pt x="3429599" y="409099"/>
                  <a:pt x="3426742" y="412909"/>
                  <a:pt x="3413407" y="413861"/>
                </a:cubicBezTo>
                <a:cubicBezTo>
                  <a:pt x="3369592" y="415766"/>
                  <a:pt x="3324824" y="415766"/>
                  <a:pt x="3281009" y="416719"/>
                </a:cubicBezTo>
                <a:cubicBezTo>
                  <a:pt x="3248624" y="417671"/>
                  <a:pt x="3249577" y="417671"/>
                  <a:pt x="3248624" y="385286"/>
                </a:cubicBezTo>
                <a:cubicBezTo>
                  <a:pt x="3244814" y="250984"/>
                  <a:pt x="3123847" y="130016"/>
                  <a:pt x="2966684" y="152876"/>
                </a:cubicBezTo>
                <a:cubicBezTo>
                  <a:pt x="2825714" y="172879"/>
                  <a:pt x="2737132" y="297656"/>
                  <a:pt x="2757134" y="437674"/>
                </a:cubicBezTo>
                <a:cubicBezTo>
                  <a:pt x="2774279" y="553879"/>
                  <a:pt x="2878102" y="644366"/>
                  <a:pt x="2995259" y="645319"/>
                </a:cubicBezTo>
                <a:cubicBezTo>
                  <a:pt x="3045742" y="646271"/>
                  <a:pt x="3092414" y="633889"/>
                  <a:pt x="3135277" y="606266"/>
                </a:cubicBezTo>
                <a:cubicBezTo>
                  <a:pt x="3147659" y="598646"/>
                  <a:pt x="3155279" y="599599"/>
                  <a:pt x="3163852" y="611029"/>
                </a:cubicBezTo>
                <a:cubicBezTo>
                  <a:pt x="3170519" y="619601"/>
                  <a:pt x="3178139" y="627221"/>
                  <a:pt x="3185759" y="634841"/>
                </a:cubicBezTo>
                <a:cubicBezTo>
                  <a:pt x="3188617" y="637699"/>
                  <a:pt x="3191474" y="642461"/>
                  <a:pt x="3197189" y="639604"/>
                </a:cubicBezTo>
                <a:cubicBezTo>
                  <a:pt x="3201952" y="636746"/>
                  <a:pt x="3205762" y="632936"/>
                  <a:pt x="3204809" y="627221"/>
                </a:cubicBezTo>
                <a:cubicBezTo>
                  <a:pt x="3204809" y="623411"/>
                  <a:pt x="3203857" y="618649"/>
                  <a:pt x="3202904" y="614839"/>
                </a:cubicBezTo>
                <a:cubicBezTo>
                  <a:pt x="3193379" y="551974"/>
                  <a:pt x="3244814" y="502444"/>
                  <a:pt x="3307679" y="513874"/>
                </a:cubicBezTo>
                <a:cubicBezTo>
                  <a:pt x="3383879" y="527209"/>
                  <a:pt x="3441982" y="592931"/>
                  <a:pt x="3445792" y="670084"/>
                </a:cubicBezTo>
                <a:cubicBezTo>
                  <a:pt x="3447697" y="710089"/>
                  <a:pt x="3422932" y="746284"/>
                  <a:pt x="3383879" y="757714"/>
                </a:cubicBezTo>
                <a:cubicBezTo>
                  <a:pt x="3366734" y="762476"/>
                  <a:pt x="3349589" y="763429"/>
                  <a:pt x="3332444" y="758666"/>
                </a:cubicBezTo>
                <a:cubicBezTo>
                  <a:pt x="3323872" y="756761"/>
                  <a:pt x="3314347" y="754856"/>
                  <a:pt x="3309584" y="764381"/>
                </a:cubicBezTo>
                <a:cubicBezTo>
                  <a:pt x="3304822" y="773906"/>
                  <a:pt x="3315299" y="775811"/>
                  <a:pt x="3319109" y="781526"/>
                </a:cubicBezTo>
                <a:cubicBezTo>
                  <a:pt x="3323872" y="787241"/>
                  <a:pt x="3328634" y="792956"/>
                  <a:pt x="3335302" y="798671"/>
                </a:cubicBezTo>
                <a:cubicBezTo>
                  <a:pt x="3347684" y="809149"/>
                  <a:pt x="3347684" y="817721"/>
                  <a:pt x="3337207" y="831056"/>
                </a:cubicBezTo>
                <a:cubicBezTo>
                  <a:pt x="3306727" y="869156"/>
                  <a:pt x="3290534" y="914876"/>
                  <a:pt x="3287677" y="963454"/>
                </a:cubicBezTo>
                <a:cubicBezTo>
                  <a:pt x="3277199" y="1108234"/>
                  <a:pt x="3389594" y="1227296"/>
                  <a:pt x="3534374" y="1227296"/>
                </a:cubicBezTo>
                <a:close/>
              </a:path>
            </a:pathLst>
          </a:custGeom>
          <a:noFill/>
          <a:ln w="349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D5144A1F-5114-4A50-B5DC-BC60765906E2}"/>
              </a:ext>
            </a:extLst>
          </p:cNvPr>
          <p:cNvCxnSpPr>
            <a:cxnSpLocks/>
          </p:cNvCxnSpPr>
          <p:nvPr userDrawn="1"/>
        </p:nvCxnSpPr>
        <p:spPr>
          <a:xfrm flipH="1">
            <a:off x="1281113" y="477838"/>
            <a:ext cx="10261600" cy="0"/>
          </a:xfrm>
          <a:prstGeom prst="line">
            <a:avLst/>
          </a:prstGeom>
          <a:ln w="444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3E3BBE54-213F-4B85-8281-5D959BE13C93}"/>
              </a:ext>
            </a:extLst>
          </p:cNvPr>
          <p:cNvCxnSpPr>
            <a:cxnSpLocks/>
          </p:cNvCxnSpPr>
          <p:nvPr userDrawn="1"/>
        </p:nvCxnSpPr>
        <p:spPr>
          <a:xfrm flipV="1">
            <a:off x="11542713" y="477838"/>
            <a:ext cx="0" cy="5934075"/>
          </a:xfrm>
          <a:prstGeom prst="line">
            <a:avLst/>
          </a:prstGeom>
          <a:ln w="444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C689082B-F0DE-4F0C-8DB2-4D27F8C8A7F9}"/>
              </a:ext>
            </a:extLst>
          </p:cNvPr>
          <p:cNvCxnSpPr>
            <a:cxnSpLocks/>
          </p:cNvCxnSpPr>
          <p:nvPr userDrawn="1"/>
        </p:nvCxnSpPr>
        <p:spPr>
          <a:xfrm flipH="1">
            <a:off x="1281113" y="6392863"/>
            <a:ext cx="10261600" cy="17462"/>
          </a:xfrm>
          <a:prstGeom prst="line">
            <a:avLst/>
          </a:prstGeom>
          <a:ln w="444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B689395D-AFEE-4E30-9C88-BAC2C1562AC8}"/>
              </a:ext>
            </a:extLst>
          </p:cNvPr>
          <p:cNvCxnSpPr>
            <a:cxnSpLocks/>
          </p:cNvCxnSpPr>
          <p:nvPr userDrawn="1"/>
        </p:nvCxnSpPr>
        <p:spPr>
          <a:xfrm flipV="1">
            <a:off x="1281113" y="477838"/>
            <a:ext cx="0" cy="1171575"/>
          </a:xfrm>
          <a:prstGeom prst="line">
            <a:avLst/>
          </a:prstGeom>
          <a:ln w="44450">
            <a:solidFill>
              <a:schemeClr val="accent1"/>
            </a:solidFill>
            <a:head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623393" y="701527"/>
            <a:ext cx="6957387" cy="72424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5400" b="0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461787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19" Type="http://schemas.openxmlformats.org/officeDocument/2006/relationships/theme" Target="../theme/theme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</p:sldLayoutIdLs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Arial Unicode M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ea typeface="Arial Unicode MS"/>
          <a:cs typeface="Arial Unicode MS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ea typeface="Arial Unicode MS"/>
          <a:cs typeface="Arial Unicode MS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ea typeface="Arial Unicode MS"/>
          <a:cs typeface="Arial Unicode MS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ea typeface="Arial Unicode MS"/>
          <a:cs typeface="Arial Unicode MS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ea typeface="Arial Unicode MS"/>
          <a:cs typeface="Arial Unicode MS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ea typeface="Arial Unicode MS"/>
          <a:cs typeface="Arial Unicode MS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ea typeface="Arial Unicode MS"/>
          <a:cs typeface="Arial Unicode MS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ea typeface="Arial Unicode MS"/>
          <a:cs typeface="Arial Unicode MS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Arial Unicode M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Arial Unicode M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Arial Unicode M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Arial Unicode M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Arial Unicode M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702" r:id="rId2"/>
    <p:sldLayoutId id="2147483703" r:id="rId3"/>
    <p:sldLayoutId id="2147483704" r:id="rId4"/>
    <p:sldLayoutId id="2147483695" r:id="rId5"/>
    <p:sldLayoutId id="2147483705" r:id="rId6"/>
    <p:sldLayoutId id="2147483706" r:id="rId7"/>
    <p:sldLayoutId id="2147483696" r:id="rId8"/>
    <p:sldLayoutId id="2147483697" r:id="rId9"/>
    <p:sldLayoutId id="2147483698" r:id="rId10"/>
    <p:sldLayoutId id="2147483699" r:id="rId11"/>
    <p:sldLayoutId id="2147483707" r:id="rId12"/>
    <p:sldLayoutId id="2147483708" r:id="rId13"/>
    <p:sldLayoutId id="2147483709" r:id="rId14"/>
    <p:sldLayoutId id="2147483710" r:id="rId15"/>
    <p:sldLayoutId id="2147483711" r:id="rId16"/>
    <p:sldLayoutId id="2147483712" r:id="rId17"/>
    <p:sldLayoutId id="2147483713" r:id="rId18"/>
  </p:sldLayoutIdLs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Arial Unicode M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ea typeface="Arial Unicode MS"/>
          <a:cs typeface="Arial Unicode MS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ea typeface="Arial Unicode MS"/>
          <a:cs typeface="Arial Unicode MS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ea typeface="Arial Unicode MS"/>
          <a:cs typeface="Arial Unicode MS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ea typeface="Arial Unicode MS"/>
          <a:cs typeface="Arial Unicode MS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ea typeface="Arial Unicode MS"/>
          <a:cs typeface="Arial Unicode MS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ea typeface="Arial Unicode MS"/>
          <a:cs typeface="Arial Unicode MS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ea typeface="Arial Unicode MS"/>
          <a:cs typeface="Arial Unicode MS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ea typeface="Arial Unicode MS"/>
          <a:cs typeface="Arial Unicode MS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Arial Unicode M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Arial Unicode M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Arial Unicode M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Arial Unicode M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Arial Unicode M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</p:sldLayoutIdLs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7.jpg"/><Relationship Id="rId4" Type="http://schemas.openxmlformats.org/officeDocument/2006/relationships/image" Target="../media/image15.jp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9.jpg"/><Relationship Id="rId4" Type="http://schemas.openxmlformats.org/officeDocument/2006/relationships/image" Target="../media/image15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9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362" name="Group 15">
            <a:extLst>
              <a:ext uri="{FF2B5EF4-FFF2-40B4-BE49-F238E27FC236}">
                <a16:creationId xmlns:a16="http://schemas.microsoft.com/office/drawing/2014/main" id="{0745A6DA-07EB-451F-A825-45B62BF1901B}"/>
              </a:ext>
            </a:extLst>
          </p:cNvPr>
          <p:cNvGrpSpPr>
            <a:grpSpLocks/>
          </p:cNvGrpSpPr>
          <p:nvPr/>
        </p:nvGrpSpPr>
        <p:grpSpPr bwMode="auto">
          <a:xfrm>
            <a:off x="765175" y="2446338"/>
            <a:ext cx="6154738" cy="2311400"/>
            <a:chOff x="352045" y="2761104"/>
            <a:chExt cx="6155104" cy="2797391"/>
          </a:xfrm>
        </p:grpSpPr>
        <p:sp>
          <p:nvSpPr>
            <p:cNvPr id="15363" name="TextBox 16">
              <a:extLst>
                <a:ext uri="{FF2B5EF4-FFF2-40B4-BE49-F238E27FC236}">
                  <a16:creationId xmlns:a16="http://schemas.microsoft.com/office/drawing/2014/main" id="{B3E49E62-38E1-4384-AE6A-78E8FF529E5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2045" y="2761104"/>
              <a:ext cx="6155104" cy="13406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/>
                  <a:cs typeface="Arial Unicode MS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/>
                  <a:cs typeface="Arial Unicode MS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/>
                  <a:cs typeface="Arial Unicode MS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/>
                  <a:cs typeface="Arial Unicode MS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/>
                  <a:cs typeface="Arial Unicode MS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/>
                  <a:cs typeface="Arial Unicode MS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/>
                  <a:cs typeface="Arial Unicode MS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/>
                  <a:cs typeface="Arial Unicode MS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/>
                  <a:cs typeface="Arial Unicode MS"/>
                </a:defRPr>
              </a:lvl9pPr>
            </a:lstStyle>
            <a:p>
              <a:pPr eaLnBrk="1" hangingPunct="1"/>
              <a:endParaRPr lang="ko-KR" altLang="en-US" sz="6600" b="1">
                <a:cs typeface="Arial" panose="020B0604020202020204" pitchFamily="34" charset="0"/>
              </a:endParaRPr>
            </a:p>
          </p:txBody>
        </p:sp>
        <p:sp>
          <p:nvSpPr>
            <p:cNvPr id="15364" name="TextBox 17">
              <a:extLst>
                <a:ext uri="{FF2B5EF4-FFF2-40B4-BE49-F238E27FC236}">
                  <a16:creationId xmlns:a16="http://schemas.microsoft.com/office/drawing/2014/main" id="{D631738B-1FC4-40A9-9542-87D19C3FC14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2045" y="3691299"/>
              <a:ext cx="6155104" cy="13406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/>
                  <a:cs typeface="Arial Unicode MS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/>
                  <a:cs typeface="Arial Unicode MS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/>
                  <a:cs typeface="Arial Unicode MS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/>
                  <a:cs typeface="Arial Unicode MS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/>
                  <a:cs typeface="Arial Unicode MS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/>
                  <a:cs typeface="Arial Unicode MS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/>
                  <a:cs typeface="Arial Unicode MS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/>
                  <a:cs typeface="Arial Unicode MS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/>
                  <a:cs typeface="Arial Unicode MS"/>
                </a:defRPr>
              </a:lvl9pPr>
            </a:lstStyle>
            <a:p>
              <a:pPr eaLnBrk="1" hangingPunct="1"/>
              <a:r>
                <a:rPr lang="en-US" altLang="ko-KR" sz="6600" b="1">
                  <a:cs typeface="Arial" panose="020B0604020202020204" pitchFamily="34" charset="0"/>
                </a:rPr>
                <a:t>Business</a:t>
              </a:r>
              <a:endParaRPr lang="ko-KR" altLang="en-US" sz="6600" b="1">
                <a:cs typeface="Arial" panose="020B0604020202020204" pitchFamily="34" charset="0"/>
              </a:endParaRPr>
            </a:p>
          </p:txBody>
        </p:sp>
        <p:sp>
          <p:nvSpPr>
            <p:cNvPr id="15365" name="TextBox 18">
              <a:extLst>
                <a:ext uri="{FF2B5EF4-FFF2-40B4-BE49-F238E27FC236}">
                  <a16:creationId xmlns:a16="http://schemas.microsoft.com/office/drawing/2014/main" id="{F78C521C-5E4B-48A2-AFCC-084591A5446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2045" y="4999880"/>
              <a:ext cx="6155104" cy="5586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/>
                  <a:cs typeface="Arial Unicode MS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/>
                  <a:cs typeface="Arial Unicode MS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/>
                  <a:cs typeface="Arial Unicode MS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/>
                  <a:cs typeface="Arial Unicode MS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/>
                  <a:cs typeface="Arial Unicode MS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/>
                  <a:cs typeface="Arial Unicode MS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/>
                  <a:cs typeface="Arial Unicode MS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/>
                  <a:cs typeface="Arial Unicode MS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/>
                  <a:cs typeface="Arial Unicode MS"/>
                </a:defRPr>
              </a:lvl9pPr>
            </a:lstStyle>
            <a:p>
              <a:pPr eaLnBrk="1" hangingPunct="1"/>
              <a:r>
                <a:rPr lang="en-US" altLang="ko-KR" sz="2400" b="1">
                  <a:solidFill>
                    <a:schemeClr val="accent1"/>
                  </a:solidFill>
                  <a:cs typeface="Arial" panose="020B0604020202020204" pitchFamily="34" charset="0"/>
                </a:rPr>
                <a:t>Insert the Sub Title of Your Presentation</a:t>
              </a:r>
              <a:endParaRPr lang="ko-KR" altLang="en-US" sz="2400" b="1">
                <a:solidFill>
                  <a:schemeClr val="accent1"/>
                </a:solidFill>
                <a:cs typeface="Arial" panose="020B0604020202020204" pitchFamily="34" charset="0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6717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TextBox 49">
            <a:extLst>
              <a:ext uri="{FF2B5EF4-FFF2-40B4-BE49-F238E27FC236}">
                <a16:creationId xmlns:a16="http://schemas.microsoft.com/office/drawing/2014/main" id="{0338D58E-2B11-406D-A0AA-225117CADC7C}"/>
              </a:ext>
            </a:extLst>
          </p:cNvPr>
          <p:cNvSpPr txBox="1"/>
          <p:nvPr/>
        </p:nvSpPr>
        <p:spPr>
          <a:xfrm>
            <a:off x="1527175" y="4589463"/>
            <a:ext cx="3973513" cy="157003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HY견명조" pitchFamily="18" charset="-127"/>
                <a:cs typeface="Arial" pitchFamily="34" charset="0"/>
              </a:rPr>
              <a:t>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Arial" pitchFamily="34" charset="0"/>
              </a:rPr>
              <a:t>You can simply impress your audience and add a unique zing and appeal to your Presentations.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+mn-ea"/>
              <a:cs typeface="Arial" pitchFamily="34" charset="0"/>
            </a:endParaRPr>
          </a:p>
        </p:txBody>
      </p:sp>
      <p:sp>
        <p:nvSpPr>
          <p:cNvPr id="24579" name="TextBox 50">
            <a:extLst>
              <a:ext uri="{FF2B5EF4-FFF2-40B4-BE49-F238E27FC236}">
                <a16:creationId xmlns:a16="http://schemas.microsoft.com/office/drawing/2014/main" id="{1B7F72BC-0A9D-47EF-A721-73B0A42A19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7175" y="3536950"/>
            <a:ext cx="3973513" cy="738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9pPr>
          </a:lstStyle>
          <a:p>
            <a:pPr algn="r" eaLnBrk="1" hangingPunct="1"/>
            <a:r>
              <a:rPr lang="en-US" altLang="ko-KR" sz="1400" b="1">
                <a:solidFill>
                  <a:schemeClr val="accent1"/>
                </a:solidFill>
                <a:cs typeface="Arial" panose="020B0604020202020204" pitchFamily="34" charset="0"/>
              </a:rPr>
              <a:t>Get a modern PowerPoint  Presentation that is beautifully designed. Easy to change colors, photos and Text. </a:t>
            </a:r>
            <a:endParaRPr lang="ko-KR" altLang="en-US" sz="1400" b="1">
              <a:solidFill>
                <a:schemeClr val="accent1"/>
              </a:solidFill>
              <a:cs typeface="Arial" panose="020B0604020202020204" pitchFamily="34" charset="0"/>
            </a:endParaRPr>
          </a:p>
        </p:txBody>
      </p:sp>
      <p:sp>
        <p:nvSpPr>
          <p:cNvPr id="24580" name="Title 1">
            <a:extLst>
              <a:ext uri="{FF2B5EF4-FFF2-40B4-BE49-F238E27FC236}">
                <a16:creationId xmlns:a16="http://schemas.microsoft.com/office/drawing/2014/main" id="{CC553C7E-AEAE-4485-9D21-0109EAEB71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1525" y="720725"/>
            <a:ext cx="3906838" cy="1922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9pPr>
          </a:lstStyle>
          <a:p>
            <a:pPr eaLnBrk="1" latinLnBrk="1" hangingPunct="1"/>
            <a:r>
              <a:rPr lang="en-US" altLang="ko-KR" sz="3600" b="1">
                <a:solidFill>
                  <a:srgbClr val="404040"/>
                </a:solidFill>
                <a:cs typeface="Arial" panose="020B0604020202020204" pitchFamily="34" charset="0"/>
              </a:rPr>
              <a:t>Simple </a:t>
            </a:r>
            <a:r>
              <a:rPr lang="en-US" altLang="ko-KR" sz="3600" b="1">
                <a:solidFill>
                  <a:schemeClr val="accent1"/>
                </a:solidFill>
                <a:cs typeface="Arial" panose="020B0604020202020204" pitchFamily="34" charset="0"/>
              </a:rPr>
              <a:t>Portfolio</a:t>
            </a:r>
            <a:r>
              <a:rPr lang="en-US" altLang="ko-KR" sz="3600" b="1">
                <a:solidFill>
                  <a:srgbClr val="F5679D"/>
                </a:solidFill>
                <a:cs typeface="Arial" panose="020B0604020202020204" pitchFamily="34" charset="0"/>
              </a:rPr>
              <a:t> </a:t>
            </a:r>
            <a:r>
              <a:rPr lang="en-US" altLang="ko-KR" sz="3600" b="1">
                <a:solidFill>
                  <a:srgbClr val="404040"/>
                </a:solidFill>
                <a:cs typeface="Arial" panose="020B0604020202020204" pitchFamily="34" charset="0"/>
              </a:rPr>
              <a:t>Presentation Designed</a:t>
            </a:r>
            <a:endParaRPr lang="ko-KR" altLang="en-US" sz="3600">
              <a:solidFill>
                <a:srgbClr val="404040"/>
              </a:solidFill>
              <a:cs typeface="Arial" panose="020B0604020202020204" pitchFamily="34" charset="0"/>
            </a:endParaRPr>
          </a:p>
        </p:txBody>
      </p:sp>
      <p:pic>
        <p:nvPicPr>
          <p:cNvPr id="4" name="Picture Placeholder 3" descr="A person posing for the camera&#10;&#10;Description automatically generated">
            <a:extLst>
              <a:ext uri="{FF2B5EF4-FFF2-40B4-BE49-F238E27FC236}">
                <a16:creationId xmlns:a16="http://schemas.microsoft.com/office/drawing/2014/main" id="{547C23C8-828F-4833-8DFB-B6C5AF3ECC81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826" b="13826"/>
          <a:stretch>
            <a:fillRect/>
          </a:stretch>
        </p:blipFill>
        <p:spPr/>
      </p:pic>
      <p:pic>
        <p:nvPicPr>
          <p:cNvPr id="8" name="Picture Placeholder 7" descr="A person wearing a suit and tie&#10;&#10;Description automatically generated">
            <a:extLst>
              <a:ext uri="{FF2B5EF4-FFF2-40B4-BE49-F238E27FC236}">
                <a16:creationId xmlns:a16="http://schemas.microsoft.com/office/drawing/2014/main" id="{E4F96422-0771-4D81-8462-BAF1EAC94BF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68" b="4468"/>
          <a:stretch>
            <a:fillRect/>
          </a:stretch>
        </p:blipFill>
        <p:spPr/>
      </p:pic>
      <p:pic>
        <p:nvPicPr>
          <p:cNvPr id="11" name="Picture Placeholder 10" descr="A person wearing a suit and tie smiling at the camera&#10;&#10;Description automatically generated">
            <a:extLst>
              <a:ext uri="{FF2B5EF4-FFF2-40B4-BE49-F238E27FC236}">
                <a16:creationId xmlns:a16="http://schemas.microsoft.com/office/drawing/2014/main" id="{B2AA6135-3630-437A-9F92-97BB56AEE2F6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60" b="11460"/>
          <a:stretch>
            <a:fillRect/>
          </a:stretch>
        </p:blipFill>
        <p:spPr/>
      </p:pic>
      <p:pic>
        <p:nvPicPr>
          <p:cNvPr id="13" name="Picture Placeholder 12" descr="A person in a blue shirt&#10;&#10;Description automatically generated">
            <a:extLst>
              <a:ext uri="{FF2B5EF4-FFF2-40B4-BE49-F238E27FC236}">
                <a16:creationId xmlns:a16="http://schemas.microsoft.com/office/drawing/2014/main" id="{63945F21-2B56-4E14-920D-13D8C145FDB1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300" b="16300"/>
          <a:stretch>
            <a:fillRect/>
          </a:stretch>
        </p:blipFill>
        <p:spPr/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FABA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4316E598-57BC-4DEF-BDB3-B86C88016B7C}"/>
              </a:ext>
            </a:extLst>
          </p:cNvPr>
          <p:cNvSpPr/>
          <p:nvPr/>
        </p:nvSpPr>
        <p:spPr>
          <a:xfrm rot="7954253">
            <a:off x="1703388" y="5118100"/>
            <a:ext cx="1068388" cy="1042987"/>
          </a:xfrm>
          <a:custGeom>
            <a:avLst/>
            <a:gdLst>
              <a:gd name="connsiteX0" fmla="*/ 1062161 w 1067422"/>
              <a:gd name="connsiteY0" fmla="*/ 410889 h 1044426"/>
              <a:gd name="connsiteX1" fmla="*/ 1061209 w 1067422"/>
              <a:gd name="connsiteY1" fmla="*/ 430892 h 1044426"/>
              <a:gd name="connsiteX2" fmla="*/ 882139 w 1067422"/>
              <a:gd name="connsiteY2" fmla="*/ 595674 h 1044426"/>
              <a:gd name="connsiteX3" fmla="*/ 868804 w 1067422"/>
              <a:gd name="connsiteY3" fmla="*/ 608057 h 1044426"/>
              <a:gd name="connsiteX4" fmla="*/ 868804 w 1067422"/>
              <a:gd name="connsiteY4" fmla="*/ 623297 h 1044426"/>
              <a:gd name="connsiteX5" fmla="*/ 908809 w 1067422"/>
              <a:gd name="connsiteY5" fmla="*/ 666159 h 1044426"/>
              <a:gd name="connsiteX6" fmla="*/ 916839 w 1067422"/>
              <a:gd name="connsiteY6" fmla="*/ 666632 h 1044426"/>
              <a:gd name="connsiteX7" fmla="*/ 645694 w 1067422"/>
              <a:gd name="connsiteY7" fmla="*/ 913608 h 1044426"/>
              <a:gd name="connsiteX8" fmla="*/ 638299 w 1067422"/>
              <a:gd name="connsiteY8" fmla="*/ 901427 h 1044426"/>
              <a:gd name="connsiteX9" fmla="*/ 607819 w 1067422"/>
              <a:gd name="connsiteY9" fmla="*/ 868089 h 1044426"/>
              <a:gd name="connsiteX10" fmla="*/ 583054 w 1067422"/>
              <a:gd name="connsiteY10" fmla="*/ 867137 h 1044426"/>
              <a:gd name="connsiteX11" fmla="*/ 458276 w 1067422"/>
              <a:gd name="connsiteY11" fmla="*/ 981437 h 1044426"/>
              <a:gd name="connsiteX12" fmla="*/ 394459 w 1067422"/>
              <a:gd name="connsiteY12" fmla="*/ 1039539 h 1044426"/>
              <a:gd name="connsiteX13" fmla="*/ 375409 w 1067422"/>
              <a:gd name="connsiteY13" fmla="*/ 1038587 h 1044426"/>
              <a:gd name="connsiteX14" fmla="*/ 295399 w 1067422"/>
              <a:gd name="connsiteY14" fmla="*/ 950957 h 1044426"/>
              <a:gd name="connsiteX15" fmla="*/ 292541 w 1067422"/>
              <a:gd name="connsiteY15" fmla="*/ 930954 h 1044426"/>
              <a:gd name="connsiteX16" fmla="*/ 320164 w 1067422"/>
              <a:gd name="connsiteY16" fmla="*/ 881424 h 1044426"/>
              <a:gd name="connsiteX17" fmla="*/ 318259 w 1067422"/>
              <a:gd name="connsiteY17" fmla="*/ 862374 h 1044426"/>
              <a:gd name="connsiteX18" fmla="*/ 253489 w 1067422"/>
              <a:gd name="connsiteY18" fmla="*/ 846182 h 1044426"/>
              <a:gd name="connsiteX19" fmla="*/ 184909 w 1067422"/>
              <a:gd name="connsiteY19" fmla="*/ 831894 h 1044426"/>
              <a:gd name="connsiteX20" fmla="*/ 7744 w 1067422"/>
              <a:gd name="connsiteY20" fmla="*/ 639489 h 1044426"/>
              <a:gd name="connsiteX21" fmla="*/ 8696 w 1067422"/>
              <a:gd name="connsiteY21" fmla="*/ 609009 h 1044426"/>
              <a:gd name="connsiteX22" fmla="*/ 167764 w 1067422"/>
              <a:gd name="connsiteY22" fmla="*/ 463277 h 1044426"/>
              <a:gd name="connsiteX23" fmla="*/ 191576 w 1067422"/>
              <a:gd name="connsiteY23" fmla="*/ 464229 h 1044426"/>
              <a:gd name="connsiteX24" fmla="*/ 328736 w 1067422"/>
              <a:gd name="connsiteY24" fmla="*/ 614724 h 1044426"/>
              <a:gd name="connsiteX25" fmla="*/ 347786 w 1067422"/>
              <a:gd name="connsiteY25" fmla="*/ 615677 h 1044426"/>
              <a:gd name="connsiteX26" fmla="*/ 411604 w 1067422"/>
              <a:gd name="connsiteY26" fmla="*/ 557574 h 1044426"/>
              <a:gd name="connsiteX27" fmla="*/ 412556 w 1067422"/>
              <a:gd name="connsiteY27" fmla="*/ 541382 h 1044426"/>
              <a:gd name="connsiteX28" fmla="*/ 273491 w 1067422"/>
              <a:gd name="connsiteY28" fmla="*/ 390887 h 1044426"/>
              <a:gd name="connsiteX29" fmla="*/ 273491 w 1067422"/>
              <a:gd name="connsiteY29" fmla="*/ 366122 h 1044426"/>
              <a:gd name="connsiteX30" fmla="*/ 401126 w 1067422"/>
              <a:gd name="connsiteY30" fmla="*/ 249917 h 1044426"/>
              <a:gd name="connsiteX31" fmla="*/ 422081 w 1067422"/>
              <a:gd name="connsiteY31" fmla="*/ 250869 h 1044426"/>
              <a:gd name="connsiteX32" fmla="*/ 560194 w 1067422"/>
              <a:gd name="connsiteY32" fmla="*/ 402317 h 1044426"/>
              <a:gd name="connsiteX33" fmla="*/ 580196 w 1067422"/>
              <a:gd name="connsiteY33" fmla="*/ 403269 h 1044426"/>
              <a:gd name="connsiteX34" fmla="*/ 644014 w 1067422"/>
              <a:gd name="connsiteY34" fmla="*/ 345167 h 1044426"/>
              <a:gd name="connsiteX35" fmla="*/ 644014 w 1067422"/>
              <a:gd name="connsiteY35" fmla="*/ 328974 h 1044426"/>
              <a:gd name="connsiteX36" fmla="*/ 504949 w 1067422"/>
              <a:gd name="connsiteY36" fmla="*/ 178479 h 1044426"/>
              <a:gd name="connsiteX37" fmla="*/ 505901 w 1067422"/>
              <a:gd name="connsiteY37" fmla="*/ 154667 h 1044426"/>
              <a:gd name="connsiteX38" fmla="*/ 666874 w 1067422"/>
              <a:gd name="connsiteY38" fmla="*/ 7029 h 1044426"/>
              <a:gd name="connsiteX39" fmla="*/ 691639 w 1067422"/>
              <a:gd name="connsiteY39" fmla="*/ 7982 h 1044426"/>
              <a:gd name="connsiteX40" fmla="*/ 888806 w 1067422"/>
              <a:gd name="connsiteY40" fmla="*/ 222294 h 1044426"/>
              <a:gd name="connsiteX41" fmla="*/ 892616 w 1067422"/>
              <a:gd name="connsiteY41" fmla="*/ 252774 h 1044426"/>
              <a:gd name="connsiteX42" fmla="*/ 867851 w 1067422"/>
              <a:gd name="connsiteY42" fmla="*/ 295637 h 1044426"/>
              <a:gd name="connsiteX43" fmla="*/ 869756 w 1067422"/>
              <a:gd name="connsiteY43" fmla="*/ 317544 h 1044426"/>
              <a:gd name="connsiteX44" fmla="*/ 934526 w 1067422"/>
              <a:gd name="connsiteY44" fmla="*/ 331832 h 1044426"/>
              <a:gd name="connsiteX45" fmla="*/ 1002154 w 1067422"/>
              <a:gd name="connsiteY45" fmla="*/ 346119 h 1044426"/>
              <a:gd name="connsiteX46" fmla="*/ 1062161 w 1067422"/>
              <a:gd name="connsiteY46" fmla="*/ 410889 h 1044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1067422" h="1044426">
                <a:moveTo>
                  <a:pt x="1062161" y="410889"/>
                </a:moveTo>
                <a:cubicBezTo>
                  <a:pt x="1069781" y="418509"/>
                  <a:pt x="1068829" y="423272"/>
                  <a:pt x="1061209" y="430892"/>
                </a:cubicBezTo>
                <a:cubicBezTo>
                  <a:pt x="1001201" y="485184"/>
                  <a:pt x="941194" y="540429"/>
                  <a:pt x="882139" y="595674"/>
                </a:cubicBezTo>
                <a:cubicBezTo>
                  <a:pt x="877376" y="599484"/>
                  <a:pt x="873566" y="604247"/>
                  <a:pt x="868804" y="608057"/>
                </a:cubicBezTo>
                <a:cubicBezTo>
                  <a:pt x="862136" y="612819"/>
                  <a:pt x="863089" y="617582"/>
                  <a:pt x="868804" y="623297"/>
                </a:cubicBezTo>
                <a:cubicBezTo>
                  <a:pt x="882139" y="637584"/>
                  <a:pt x="895474" y="651872"/>
                  <a:pt x="908809" y="666159"/>
                </a:cubicBezTo>
                <a:lnTo>
                  <a:pt x="916839" y="666632"/>
                </a:lnTo>
                <a:lnTo>
                  <a:pt x="645694" y="913608"/>
                </a:lnTo>
                <a:lnTo>
                  <a:pt x="638299" y="901427"/>
                </a:lnTo>
                <a:cubicBezTo>
                  <a:pt x="626869" y="891902"/>
                  <a:pt x="617344" y="880472"/>
                  <a:pt x="607819" y="868089"/>
                </a:cubicBezTo>
                <a:cubicBezTo>
                  <a:pt x="599246" y="856659"/>
                  <a:pt x="592579" y="858564"/>
                  <a:pt x="583054" y="867137"/>
                </a:cubicBezTo>
                <a:cubicBezTo>
                  <a:pt x="542096" y="905237"/>
                  <a:pt x="500186" y="943337"/>
                  <a:pt x="458276" y="981437"/>
                </a:cubicBezTo>
                <a:cubicBezTo>
                  <a:pt x="437321" y="1000487"/>
                  <a:pt x="415414" y="1019537"/>
                  <a:pt x="394459" y="1039539"/>
                </a:cubicBezTo>
                <a:cubicBezTo>
                  <a:pt x="386839" y="1046207"/>
                  <a:pt x="382076" y="1046207"/>
                  <a:pt x="375409" y="1038587"/>
                </a:cubicBezTo>
                <a:cubicBezTo>
                  <a:pt x="348739" y="1009059"/>
                  <a:pt x="322069" y="979532"/>
                  <a:pt x="295399" y="950957"/>
                </a:cubicBezTo>
                <a:cubicBezTo>
                  <a:pt x="288731" y="944289"/>
                  <a:pt x="288731" y="938574"/>
                  <a:pt x="292541" y="930954"/>
                </a:cubicBezTo>
                <a:cubicBezTo>
                  <a:pt x="302066" y="914762"/>
                  <a:pt x="310639" y="897617"/>
                  <a:pt x="320164" y="881424"/>
                </a:cubicBezTo>
                <a:cubicBezTo>
                  <a:pt x="323974" y="873804"/>
                  <a:pt x="323974" y="869042"/>
                  <a:pt x="318259" y="862374"/>
                </a:cubicBezTo>
                <a:cubicBezTo>
                  <a:pt x="292541" y="829037"/>
                  <a:pt x="292541" y="829037"/>
                  <a:pt x="253489" y="846182"/>
                </a:cubicBezTo>
                <a:cubicBezTo>
                  <a:pt x="214436" y="863327"/>
                  <a:pt x="214436" y="863327"/>
                  <a:pt x="184909" y="831894"/>
                </a:cubicBezTo>
                <a:cubicBezTo>
                  <a:pt x="125854" y="768077"/>
                  <a:pt x="66799" y="703307"/>
                  <a:pt x="7744" y="639489"/>
                </a:cubicBezTo>
                <a:cubicBezTo>
                  <a:pt x="-2734" y="628059"/>
                  <a:pt x="-2734" y="619487"/>
                  <a:pt x="8696" y="609009"/>
                </a:cubicBezTo>
                <a:cubicBezTo>
                  <a:pt x="62036" y="560432"/>
                  <a:pt x="114424" y="511854"/>
                  <a:pt x="167764" y="463277"/>
                </a:cubicBezTo>
                <a:cubicBezTo>
                  <a:pt x="177289" y="454704"/>
                  <a:pt x="183004" y="454704"/>
                  <a:pt x="191576" y="464229"/>
                </a:cubicBezTo>
                <a:cubicBezTo>
                  <a:pt x="237296" y="514712"/>
                  <a:pt x="283016" y="564242"/>
                  <a:pt x="328736" y="614724"/>
                </a:cubicBezTo>
                <a:cubicBezTo>
                  <a:pt x="336356" y="622344"/>
                  <a:pt x="340166" y="623297"/>
                  <a:pt x="347786" y="615677"/>
                </a:cubicBezTo>
                <a:cubicBezTo>
                  <a:pt x="368741" y="595674"/>
                  <a:pt x="389696" y="576624"/>
                  <a:pt x="411604" y="557574"/>
                </a:cubicBezTo>
                <a:cubicBezTo>
                  <a:pt x="418271" y="551859"/>
                  <a:pt x="418271" y="548049"/>
                  <a:pt x="412556" y="541382"/>
                </a:cubicBezTo>
                <a:cubicBezTo>
                  <a:pt x="365884" y="490899"/>
                  <a:pt x="320164" y="440417"/>
                  <a:pt x="273491" y="390887"/>
                </a:cubicBezTo>
                <a:cubicBezTo>
                  <a:pt x="264919" y="381362"/>
                  <a:pt x="263014" y="375647"/>
                  <a:pt x="273491" y="366122"/>
                </a:cubicBezTo>
                <a:cubicBezTo>
                  <a:pt x="316354" y="328022"/>
                  <a:pt x="359216" y="288969"/>
                  <a:pt x="401126" y="249917"/>
                </a:cubicBezTo>
                <a:cubicBezTo>
                  <a:pt x="409699" y="241344"/>
                  <a:pt x="414461" y="243249"/>
                  <a:pt x="422081" y="250869"/>
                </a:cubicBezTo>
                <a:cubicBezTo>
                  <a:pt x="467801" y="301352"/>
                  <a:pt x="514474" y="351834"/>
                  <a:pt x="560194" y="402317"/>
                </a:cubicBezTo>
                <a:cubicBezTo>
                  <a:pt x="567814" y="410889"/>
                  <a:pt x="572576" y="409937"/>
                  <a:pt x="580196" y="403269"/>
                </a:cubicBezTo>
                <a:cubicBezTo>
                  <a:pt x="601151" y="383267"/>
                  <a:pt x="622106" y="364217"/>
                  <a:pt x="644014" y="345167"/>
                </a:cubicBezTo>
                <a:cubicBezTo>
                  <a:pt x="650681" y="339452"/>
                  <a:pt x="649729" y="335642"/>
                  <a:pt x="644014" y="328974"/>
                </a:cubicBezTo>
                <a:cubicBezTo>
                  <a:pt x="597341" y="278492"/>
                  <a:pt x="551621" y="228009"/>
                  <a:pt x="504949" y="178479"/>
                </a:cubicBezTo>
                <a:cubicBezTo>
                  <a:pt x="495424" y="168954"/>
                  <a:pt x="495424" y="163239"/>
                  <a:pt x="505901" y="154667"/>
                </a:cubicBezTo>
                <a:cubicBezTo>
                  <a:pt x="560194" y="106089"/>
                  <a:pt x="613534" y="56559"/>
                  <a:pt x="666874" y="7029"/>
                </a:cubicBezTo>
                <a:cubicBezTo>
                  <a:pt x="676399" y="-2496"/>
                  <a:pt x="682114" y="-2496"/>
                  <a:pt x="691639" y="7982"/>
                </a:cubicBezTo>
                <a:cubicBezTo>
                  <a:pt x="757361" y="79419"/>
                  <a:pt x="823084" y="150857"/>
                  <a:pt x="888806" y="222294"/>
                </a:cubicBezTo>
                <a:cubicBezTo>
                  <a:pt x="898331" y="232772"/>
                  <a:pt x="900236" y="240392"/>
                  <a:pt x="892616" y="252774"/>
                </a:cubicBezTo>
                <a:cubicBezTo>
                  <a:pt x="883091" y="266109"/>
                  <a:pt x="876424" y="281349"/>
                  <a:pt x="867851" y="295637"/>
                </a:cubicBezTo>
                <a:cubicBezTo>
                  <a:pt x="863089" y="304209"/>
                  <a:pt x="863089" y="309924"/>
                  <a:pt x="869756" y="317544"/>
                </a:cubicBezTo>
                <a:cubicBezTo>
                  <a:pt x="896426" y="348977"/>
                  <a:pt x="896426" y="348977"/>
                  <a:pt x="934526" y="331832"/>
                </a:cubicBezTo>
                <a:cubicBezTo>
                  <a:pt x="973579" y="314687"/>
                  <a:pt x="973579" y="314687"/>
                  <a:pt x="1002154" y="346119"/>
                </a:cubicBezTo>
                <a:cubicBezTo>
                  <a:pt x="1022156" y="368027"/>
                  <a:pt x="1041206" y="388982"/>
                  <a:pt x="1062161" y="410889"/>
                </a:cubicBezTo>
                <a:close/>
              </a:path>
            </a:pathLst>
          </a:custGeom>
          <a:solidFill>
            <a:schemeClr val="accent4">
              <a:lumMod val="75000"/>
              <a:lumOff val="25000"/>
            </a:schemeClr>
          </a:solidFill>
          <a:ln w="9525" cap="flat">
            <a:noFill/>
            <a:prstDash val="solid"/>
            <a:miter/>
          </a:ln>
        </p:spPr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A0259E5-7F95-4EBD-B4F4-A0F20CACCE6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3850" y="339725"/>
            <a:ext cx="11572875" cy="7239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>
                <a:solidFill>
                  <a:schemeClr val="tx1"/>
                </a:solidFill>
              </a:rPr>
              <a:t>Infographic Style</a:t>
            </a: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F0953DDB-70B5-40EE-8E7A-E261DFF0C53B}"/>
              </a:ext>
            </a:extLst>
          </p:cNvPr>
          <p:cNvSpPr/>
          <p:nvPr/>
        </p:nvSpPr>
        <p:spPr>
          <a:xfrm rot="18748526">
            <a:off x="-69850" y="2090738"/>
            <a:ext cx="3640137" cy="3405188"/>
          </a:xfrm>
          <a:custGeom>
            <a:avLst/>
            <a:gdLst>
              <a:gd name="connsiteX0" fmla="*/ 3439678 w 3639866"/>
              <a:gd name="connsiteY0" fmla="*/ 236637 h 3405385"/>
              <a:gd name="connsiteX1" fmla="*/ 3240769 w 3639866"/>
              <a:gd name="connsiteY1" fmla="*/ 185737 h 3405385"/>
              <a:gd name="connsiteX2" fmla="*/ 3115039 w 3639866"/>
              <a:gd name="connsiteY2" fmla="*/ 388620 h 3405385"/>
              <a:gd name="connsiteX3" fmla="*/ 3099799 w 3639866"/>
              <a:gd name="connsiteY3" fmla="*/ 406717 h 3405385"/>
              <a:gd name="connsiteX4" fmla="*/ 2967401 w 3639866"/>
              <a:gd name="connsiteY4" fmla="*/ 409575 h 3405385"/>
              <a:gd name="connsiteX5" fmla="*/ 2935016 w 3639866"/>
              <a:gd name="connsiteY5" fmla="*/ 378142 h 3405385"/>
              <a:gd name="connsiteX6" fmla="*/ 2653076 w 3639866"/>
              <a:gd name="connsiteY6" fmla="*/ 145732 h 3405385"/>
              <a:gd name="connsiteX7" fmla="*/ 2443526 w 3639866"/>
              <a:gd name="connsiteY7" fmla="*/ 430530 h 3405385"/>
              <a:gd name="connsiteX8" fmla="*/ 2681651 w 3639866"/>
              <a:gd name="connsiteY8" fmla="*/ 638175 h 3405385"/>
              <a:gd name="connsiteX9" fmla="*/ 2821669 w 3639866"/>
              <a:gd name="connsiteY9" fmla="*/ 599122 h 3405385"/>
              <a:gd name="connsiteX10" fmla="*/ 2850244 w 3639866"/>
              <a:gd name="connsiteY10" fmla="*/ 603885 h 3405385"/>
              <a:gd name="connsiteX11" fmla="*/ 2872151 w 3639866"/>
              <a:gd name="connsiteY11" fmla="*/ 627697 h 3405385"/>
              <a:gd name="connsiteX12" fmla="*/ 2883581 w 3639866"/>
              <a:gd name="connsiteY12" fmla="*/ 632460 h 3405385"/>
              <a:gd name="connsiteX13" fmla="*/ 2891201 w 3639866"/>
              <a:gd name="connsiteY13" fmla="*/ 620077 h 3405385"/>
              <a:gd name="connsiteX14" fmla="*/ 2889296 w 3639866"/>
              <a:gd name="connsiteY14" fmla="*/ 607695 h 3405385"/>
              <a:gd name="connsiteX15" fmla="*/ 2994071 w 3639866"/>
              <a:gd name="connsiteY15" fmla="*/ 506730 h 3405385"/>
              <a:gd name="connsiteX16" fmla="*/ 3132184 w 3639866"/>
              <a:gd name="connsiteY16" fmla="*/ 662940 h 3405385"/>
              <a:gd name="connsiteX17" fmla="*/ 3070271 w 3639866"/>
              <a:gd name="connsiteY17" fmla="*/ 750570 h 3405385"/>
              <a:gd name="connsiteX18" fmla="*/ 3018836 w 3639866"/>
              <a:gd name="connsiteY18" fmla="*/ 751522 h 3405385"/>
              <a:gd name="connsiteX19" fmla="*/ 2995976 w 3639866"/>
              <a:gd name="connsiteY19" fmla="*/ 757237 h 3405385"/>
              <a:gd name="connsiteX20" fmla="*/ 3005501 w 3639866"/>
              <a:gd name="connsiteY20" fmla="*/ 774382 h 3405385"/>
              <a:gd name="connsiteX21" fmla="*/ 3021694 w 3639866"/>
              <a:gd name="connsiteY21" fmla="*/ 791527 h 3405385"/>
              <a:gd name="connsiteX22" fmla="*/ 3023599 w 3639866"/>
              <a:gd name="connsiteY22" fmla="*/ 823912 h 3405385"/>
              <a:gd name="connsiteX23" fmla="*/ 2974069 w 3639866"/>
              <a:gd name="connsiteY23" fmla="*/ 956310 h 3405385"/>
              <a:gd name="connsiteX24" fmla="*/ 3220766 w 3639866"/>
              <a:gd name="connsiteY24" fmla="*/ 1220152 h 3405385"/>
              <a:gd name="connsiteX25" fmla="*/ 3258866 w 3639866"/>
              <a:gd name="connsiteY25" fmla="*/ 1217295 h 3405385"/>
              <a:gd name="connsiteX26" fmla="*/ 3456034 w 3639866"/>
              <a:gd name="connsiteY26" fmla="*/ 1047750 h 3405385"/>
              <a:gd name="connsiteX27" fmla="*/ 3392216 w 3639866"/>
              <a:gd name="connsiteY27" fmla="*/ 793432 h 3405385"/>
              <a:gd name="connsiteX28" fmla="*/ 3240769 w 3639866"/>
              <a:gd name="connsiteY28" fmla="*/ 725805 h 3405385"/>
              <a:gd name="connsiteX29" fmla="*/ 3223624 w 3639866"/>
              <a:gd name="connsiteY29" fmla="*/ 702945 h 3405385"/>
              <a:gd name="connsiteX30" fmla="*/ 3238864 w 3639866"/>
              <a:gd name="connsiteY30" fmla="*/ 568642 h 3405385"/>
              <a:gd name="connsiteX31" fmla="*/ 3266486 w 3639866"/>
              <a:gd name="connsiteY31" fmla="*/ 547687 h 3405385"/>
              <a:gd name="connsiteX32" fmla="*/ 3369356 w 3639866"/>
              <a:gd name="connsiteY32" fmla="*/ 538162 h 3405385"/>
              <a:gd name="connsiteX33" fmla="*/ 3477941 w 3639866"/>
              <a:gd name="connsiteY33" fmla="*/ 299085 h 3405385"/>
              <a:gd name="connsiteX34" fmla="*/ 3439678 w 3639866"/>
              <a:gd name="connsiteY34" fmla="*/ 236637 h 3405385"/>
              <a:gd name="connsiteX35" fmla="*/ 3553412 w 3639866"/>
              <a:gd name="connsiteY35" fmla="*/ 136464 h 3405385"/>
              <a:gd name="connsiteX36" fmla="*/ 3604624 w 3639866"/>
              <a:gd name="connsiteY36" fmla="*/ 211455 h 3405385"/>
              <a:gd name="connsiteX37" fmla="*/ 3638914 w 3639866"/>
              <a:gd name="connsiteY37" fmla="*/ 318135 h 3405385"/>
              <a:gd name="connsiteX38" fmla="*/ 3639866 w 3639866"/>
              <a:gd name="connsiteY38" fmla="*/ 412432 h 3405385"/>
              <a:gd name="connsiteX39" fmla="*/ 3592241 w 3639866"/>
              <a:gd name="connsiteY39" fmla="*/ 540067 h 3405385"/>
              <a:gd name="connsiteX40" fmla="*/ 3478894 w 3639866"/>
              <a:gd name="connsiteY40" fmla="*/ 653415 h 3405385"/>
              <a:gd name="connsiteX41" fmla="*/ 3476989 w 3639866"/>
              <a:gd name="connsiteY41" fmla="*/ 674370 h 3405385"/>
              <a:gd name="connsiteX42" fmla="*/ 3613196 w 3639866"/>
              <a:gd name="connsiteY42" fmla="*/ 943927 h 3405385"/>
              <a:gd name="connsiteX43" fmla="*/ 3353164 w 3639866"/>
              <a:gd name="connsiteY43" fmla="*/ 1343977 h 3405385"/>
              <a:gd name="connsiteX44" fmla="*/ 2974069 w 3639866"/>
              <a:gd name="connsiteY44" fmla="*/ 1281112 h 3405385"/>
              <a:gd name="connsiteX45" fmla="*/ 2825479 w 3639866"/>
              <a:gd name="connsiteY45" fmla="*/ 973455 h 3405385"/>
              <a:gd name="connsiteX46" fmla="*/ 2825479 w 3639866"/>
              <a:gd name="connsiteY46" fmla="*/ 963930 h 3405385"/>
              <a:gd name="connsiteX47" fmla="*/ 2824526 w 3639866"/>
              <a:gd name="connsiteY47" fmla="*/ 961072 h 3405385"/>
              <a:gd name="connsiteX48" fmla="*/ 2807381 w 3639866"/>
              <a:gd name="connsiteY48" fmla="*/ 996315 h 3405385"/>
              <a:gd name="connsiteX49" fmla="*/ 2772139 w 3639866"/>
              <a:gd name="connsiteY49" fmla="*/ 1093470 h 3405385"/>
              <a:gd name="connsiteX50" fmla="*/ 2751184 w 3639866"/>
              <a:gd name="connsiteY50" fmla="*/ 1108710 h 3405385"/>
              <a:gd name="connsiteX51" fmla="*/ 2653076 w 3639866"/>
              <a:gd name="connsiteY51" fmla="*/ 1113472 h 3405385"/>
              <a:gd name="connsiteX52" fmla="*/ 2676889 w 3639866"/>
              <a:gd name="connsiteY52" fmla="*/ 1163002 h 3405385"/>
              <a:gd name="connsiteX53" fmla="*/ 2628311 w 3639866"/>
              <a:gd name="connsiteY53" fmla="*/ 1270635 h 3405385"/>
              <a:gd name="connsiteX54" fmla="*/ 2511154 w 3639866"/>
              <a:gd name="connsiteY54" fmla="*/ 1259205 h 3405385"/>
              <a:gd name="connsiteX55" fmla="*/ 2480674 w 3639866"/>
              <a:gd name="connsiteY55" fmla="*/ 1259205 h 3405385"/>
              <a:gd name="connsiteX56" fmla="*/ 2235881 w 3639866"/>
              <a:gd name="connsiteY56" fmla="*/ 1484947 h 3405385"/>
              <a:gd name="connsiteX57" fmla="*/ 1856786 w 3639866"/>
              <a:gd name="connsiteY57" fmla="*/ 1834515 h 3405385"/>
              <a:gd name="connsiteX58" fmla="*/ 1572941 w 3639866"/>
              <a:gd name="connsiteY58" fmla="*/ 2096452 h 3405385"/>
              <a:gd name="connsiteX59" fmla="*/ 1191941 w 3639866"/>
              <a:gd name="connsiteY59" fmla="*/ 2446972 h 3405385"/>
              <a:gd name="connsiteX60" fmla="*/ 908096 w 3639866"/>
              <a:gd name="connsiteY60" fmla="*/ 2708910 h 3405385"/>
              <a:gd name="connsiteX61" fmla="*/ 526144 w 3639866"/>
              <a:gd name="connsiteY61" fmla="*/ 3060382 h 3405385"/>
              <a:gd name="connsiteX62" fmla="*/ 308021 w 3639866"/>
              <a:gd name="connsiteY62" fmla="*/ 3262312 h 3405385"/>
              <a:gd name="connsiteX63" fmla="*/ 278494 w 3639866"/>
              <a:gd name="connsiteY63" fmla="*/ 3261360 h 3405385"/>
              <a:gd name="connsiteX64" fmla="*/ 258491 w 3639866"/>
              <a:gd name="connsiteY64" fmla="*/ 3247072 h 3405385"/>
              <a:gd name="connsiteX65" fmla="*/ 249919 w 3639866"/>
              <a:gd name="connsiteY65" fmla="*/ 3274695 h 3405385"/>
              <a:gd name="connsiteX66" fmla="*/ 145144 w 3639866"/>
              <a:gd name="connsiteY66" fmla="*/ 3404235 h 3405385"/>
              <a:gd name="connsiteX67" fmla="*/ 3221 w 3639866"/>
              <a:gd name="connsiteY67" fmla="*/ 3307080 h 3405385"/>
              <a:gd name="connsiteX68" fmla="*/ 148001 w 3639866"/>
              <a:gd name="connsiteY68" fmla="*/ 3157537 h 3405385"/>
              <a:gd name="connsiteX69" fmla="*/ 163241 w 3639866"/>
              <a:gd name="connsiteY69" fmla="*/ 3157537 h 3405385"/>
              <a:gd name="connsiteX70" fmla="*/ 166099 w 3639866"/>
              <a:gd name="connsiteY70" fmla="*/ 3139440 h 3405385"/>
              <a:gd name="connsiteX71" fmla="*/ 168004 w 3639866"/>
              <a:gd name="connsiteY71" fmla="*/ 3090862 h 3405385"/>
              <a:gd name="connsiteX72" fmla="*/ 330881 w 3639866"/>
              <a:gd name="connsiteY72" fmla="*/ 2943225 h 3405385"/>
              <a:gd name="connsiteX73" fmla="*/ 339930 w 3639866"/>
              <a:gd name="connsiteY73" fmla="*/ 2929890 h 3405385"/>
              <a:gd name="connsiteX74" fmla="*/ 339229 w 3639866"/>
              <a:gd name="connsiteY74" fmla="*/ 2928736 h 3405385"/>
              <a:gd name="connsiteX75" fmla="*/ 610374 w 3639866"/>
              <a:gd name="connsiteY75" fmla="*/ 2681760 h 3405385"/>
              <a:gd name="connsiteX76" fmla="*/ 618536 w 3639866"/>
              <a:gd name="connsiteY76" fmla="*/ 2682240 h 3405385"/>
              <a:gd name="connsiteX77" fmla="*/ 872854 w 3639866"/>
              <a:gd name="connsiteY77" fmla="*/ 2449830 h 3405385"/>
              <a:gd name="connsiteX78" fmla="*/ 1219564 w 3639866"/>
              <a:gd name="connsiteY78" fmla="*/ 2133600 h 3405385"/>
              <a:gd name="connsiteX79" fmla="*/ 1473881 w 3639866"/>
              <a:gd name="connsiteY79" fmla="*/ 1901190 h 3405385"/>
              <a:gd name="connsiteX80" fmla="*/ 1823449 w 3639866"/>
              <a:gd name="connsiteY80" fmla="*/ 1582102 h 3405385"/>
              <a:gd name="connsiteX81" fmla="*/ 2074909 w 3639866"/>
              <a:gd name="connsiteY81" fmla="*/ 1352550 h 3405385"/>
              <a:gd name="connsiteX82" fmla="*/ 2344466 w 3639866"/>
              <a:gd name="connsiteY82" fmla="*/ 1106805 h 3405385"/>
              <a:gd name="connsiteX83" fmla="*/ 2346371 w 3639866"/>
              <a:gd name="connsiteY83" fmla="*/ 1083945 h 3405385"/>
              <a:gd name="connsiteX84" fmla="*/ 2353991 w 3639866"/>
              <a:gd name="connsiteY84" fmla="*/ 947737 h 3405385"/>
              <a:gd name="connsiteX85" fmla="*/ 2489246 w 3639866"/>
              <a:gd name="connsiteY85" fmla="*/ 941070 h 3405385"/>
              <a:gd name="connsiteX86" fmla="*/ 2499724 w 3639866"/>
              <a:gd name="connsiteY86" fmla="*/ 946785 h 3405385"/>
              <a:gd name="connsiteX87" fmla="*/ 2504486 w 3639866"/>
              <a:gd name="connsiteY87" fmla="*/ 934402 h 3405385"/>
              <a:gd name="connsiteX88" fmla="*/ 2514964 w 3639866"/>
              <a:gd name="connsiteY88" fmla="*/ 855345 h 3405385"/>
              <a:gd name="connsiteX89" fmla="*/ 2534966 w 3639866"/>
              <a:gd name="connsiteY89" fmla="*/ 832485 h 3405385"/>
              <a:gd name="connsiteX90" fmla="*/ 2656886 w 3639866"/>
              <a:gd name="connsiteY90" fmla="*/ 799147 h 3405385"/>
              <a:gd name="connsiteX91" fmla="*/ 2673079 w 3639866"/>
              <a:gd name="connsiteY91" fmla="*/ 793432 h 3405385"/>
              <a:gd name="connsiteX92" fmla="*/ 2605451 w 3639866"/>
              <a:gd name="connsiteY92" fmla="*/ 782955 h 3405385"/>
              <a:gd name="connsiteX93" fmla="*/ 2296841 w 3639866"/>
              <a:gd name="connsiteY93" fmla="*/ 446722 h 3405385"/>
              <a:gd name="connsiteX94" fmla="*/ 2617834 w 3639866"/>
              <a:gd name="connsiteY94" fmla="*/ 4762 h 3405385"/>
              <a:gd name="connsiteX95" fmla="*/ 2638789 w 3639866"/>
              <a:gd name="connsiteY95" fmla="*/ 0 h 3405385"/>
              <a:gd name="connsiteX96" fmla="*/ 2734039 w 3639866"/>
              <a:gd name="connsiteY96" fmla="*/ 0 h 3405385"/>
              <a:gd name="connsiteX97" fmla="*/ 2742611 w 3639866"/>
              <a:gd name="connsiteY97" fmla="*/ 1905 h 3405385"/>
              <a:gd name="connsiteX98" fmla="*/ 3005501 w 3639866"/>
              <a:gd name="connsiteY98" fmla="*/ 160972 h 3405385"/>
              <a:gd name="connsiteX99" fmla="*/ 3027409 w 3639866"/>
              <a:gd name="connsiteY99" fmla="*/ 160972 h 3405385"/>
              <a:gd name="connsiteX100" fmla="*/ 3553412 w 3639866"/>
              <a:gd name="connsiteY100" fmla="*/ 136464 h 3405385"/>
              <a:gd name="connsiteX0" fmla="*/ 3439678 w 3639866"/>
              <a:gd name="connsiteY0" fmla="*/ 236637 h 3405385"/>
              <a:gd name="connsiteX1" fmla="*/ 3240769 w 3639866"/>
              <a:gd name="connsiteY1" fmla="*/ 185737 h 3405385"/>
              <a:gd name="connsiteX2" fmla="*/ 3115039 w 3639866"/>
              <a:gd name="connsiteY2" fmla="*/ 388620 h 3405385"/>
              <a:gd name="connsiteX3" fmla="*/ 3099799 w 3639866"/>
              <a:gd name="connsiteY3" fmla="*/ 406717 h 3405385"/>
              <a:gd name="connsiteX4" fmla="*/ 2967401 w 3639866"/>
              <a:gd name="connsiteY4" fmla="*/ 409575 h 3405385"/>
              <a:gd name="connsiteX5" fmla="*/ 2935016 w 3639866"/>
              <a:gd name="connsiteY5" fmla="*/ 378142 h 3405385"/>
              <a:gd name="connsiteX6" fmla="*/ 2653076 w 3639866"/>
              <a:gd name="connsiteY6" fmla="*/ 145732 h 3405385"/>
              <a:gd name="connsiteX7" fmla="*/ 2443526 w 3639866"/>
              <a:gd name="connsiteY7" fmla="*/ 430530 h 3405385"/>
              <a:gd name="connsiteX8" fmla="*/ 2681651 w 3639866"/>
              <a:gd name="connsiteY8" fmla="*/ 638175 h 3405385"/>
              <a:gd name="connsiteX9" fmla="*/ 2821669 w 3639866"/>
              <a:gd name="connsiteY9" fmla="*/ 599122 h 3405385"/>
              <a:gd name="connsiteX10" fmla="*/ 2850244 w 3639866"/>
              <a:gd name="connsiteY10" fmla="*/ 603885 h 3405385"/>
              <a:gd name="connsiteX11" fmla="*/ 2872151 w 3639866"/>
              <a:gd name="connsiteY11" fmla="*/ 627697 h 3405385"/>
              <a:gd name="connsiteX12" fmla="*/ 2883581 w 3639866"/>
              <a:gd name="connsiteY12" fmla="*/ 632460 h 3405385"/>
              <a:gd name="connsiteX13" fmla="*/ 2891201 w 3639866"/>
              <a:gd name="connsiteY13" fmla="*/ 620077 h 3405385"/>
              <a:gd name="connsiteX14" fmla="*/ 2889296 w 3639866"/>
              <a:gd name="connsiteY14" fmla="*/ 607695 h 3405385"/>
              <a:gd name="connsiteX15" fmla="*/ 2994071 w 3639866"/>
              <a:gd name="connsiteY15" fmla="*/ 506730 h 3405385"/>
              <a:gd name="connsiteX16" fmla="*/ 3132184 w 3639866"/>
              <a:gd name="connsiteY16" fmla="*/ 662940 h 3405385"/>
              <a:gd name="connsiteX17" fmla="*/ 3070271 w 3639866"/>
              <a:gd name="connsiteY17" fmla="*/ 750570 h 3405385"/>
              <a:gd name="connsiteX18" fmla="*/ 3018836 w 3639866"/>
              <a:gd name="connsiteY18" fmla="*/ 751522 h 3405385"/>
              <a:gd name="connsiteX19" fmla="*/ 2995976 w 3639866"/>
              <a:gd name="connsiteY19" fmla="*/ 757237 h 3405385"/>
              <a:gd name="connsiteX20" fmla="*/ 3005501 w 3639866"/>
              <a:gd name="connsiteY20" fmla="*/ 774382 h 3405385"/>
              <a:gd name="connsiteX21" fmla="*/ 3021694 w 3639866"/>
              <a:gd name="connsiteY21" fmla="*/ 791527 h 3405385"/>
              <a:gd name="connsiteX22" fmla="*/ 3023599 w 3639866"/>
              <a:gd name="connsiteY22" fmla="*/ 823912 h 3405385"/>
              <a:gd name="connsiteX23" fmla="*/ 2974069 w 3639866"/>
              <a:gd name="connsiteY23" fmla="*/ 956310 h 3405385"/>
              <a:gd name="connsiteX24" fmla="*/ 3220766 w 3639866"/>
              <a:gd name="connsiteY24" fmla="*/ 1220152 h 3405385"/>
              <a:gd name="connsiteX25" fmla="*/ 3258866 w 3639866"/>
              <a:gd name="connsiteY25" fmla="*/ 1217295 h 3405385"/>
              <a:gd name="connsiteX26" fmla="*/ 3456034 w 3639866"/>
              <a:gd name="connsiteY26" fmla="*/ 1047750 h 3405385"/>
              <a:gd name="connsiteX27" fmla="*/ 3392216 w 3639866"/>
              <a:gd name="connsiteY27" fmla="*/ 793432 h 3405385"/>
              <a:gd name="connsiteX28" fmla="*/ 3240769 w 3639866"/>
              <a:gd name="connsiteY28" fmla="*/ 725805 h 3405385"/>
              <a:gd name="connsiteX29" fmla="*/ 3223624 w 3639866"/>
              <a:gd name="connsiteY29" fmla="*/ 702945 h 3405385"/>
              <a:gd name="connsiteX30" fmla="*/ 3238864 w 3639866"/>
              <a:gd name="connsiteY30" fmla="*/ 568642 h 3405385"/>
              <a:gd name="connsiteX31" fmla="*/ 3266486 w 3639866"/>
              <a:gd name="connsiteY31" fmla="*/ 547687 h 3405385"/>
              <a:gd name="connsiteX32" fmla="*/ 3369356 w 3639866"/>
              <a:gd name="connsiteY32" fmla="*/ 538162 h 3405385"/>
              <a:gd name="connsiteX33" fmla="*/ 3477941 w 3639866"/>
              <a:gd name="connsiteY33" fmla="*/ 299085 h 3405385"/>
              <a:gd name="connsiteX34" fmla="*/ 3439678 w 3639866"/>
              <a:gd name="connsiteY34" fmla="*/ 236637 h 3405385"/>
              <a:gd name="connsiteX35" fmla="*/ 3553412 w 3639866"/>
              <a:gd name="connsiteY35" fmla="*/ 136464 h 3405385"/>
              <a:gd name="connsiteX36" fmla="*/ 3604624 w 3639866"/>
              <a:gd name="connsiteY36" fmla="*/ 211455 h 3405385"/>
              <a:gd name="connsiteX37" fmla="*/ 3638914 w 3639866"/>
              <a:gd name="connsiteY37" fmla="*/ 318135 h 3405385"/>
              <a:gd name="connsiteX38" fmla="*/ 3639866 w 3639866"/>
              <a:gd name="connsiteY38" fmla="*/ 412432 h 3405385"/>
              <a:gd name="connsiteX39" fmla="*/ 3592241 w 3639866"/>
              <a:gd name="connsiteY39" fmla="*/ 540067 h 3405385"/>
              <a:gd name="connsiteX40" fmla="*/ 3478894 w 3639866"/>
              <a:gd name="connsiteY40" fmla="*/ 653415 h 3405385"/>
              <a:gd name="connsiteX41" fmla="*/ 3476989 w 3639866"/>
              <a:gd name="connsiteY41" fmla="*/ 674370 h 3405385"/>
              <a:gd name="connsiteX42" fmla="*/ 3613196 w 3639866"/>
              <a:gd name="connsiteY42" fmla="*/ 943927 h 3405385"/>
              <a:gd name="connsiteX43" fmla="*/ 3353164 w 3639866"/>
              <a:gd name="connsiteY43" fmla="*/ 1343977 h 3405385"/>
              <a:gd name="connsiteX44" fmla="*/ 2974069 w 3639866"/>
              <a:gd name="connsiteY44" fmla="*/ 1281112 h 3405385"/>
              <a:gd name="connsiteX45" fmla="*/ 2825479 w 3639866"/>
              <a:gd name="connsiteY45" fmla="*/ 973455 h 3405385"/>
              <a:gd name="connsiteX46" fmla="*/ 2825479 w 3639866"/>
              <a:gd name="connsiteY46" fmla="*/ 963930 h 3405385"/>
              <a:gd name="connsiteX47" fmla="*/ 2824526 w 3639866"/>
              <a:gd name="connsiteY47" fmla="*/ 961072 h 3405385"/>
              <a:gd name="connsiteX48" fmla="*/ 2807381 w 3639866"/>
              <a:gd name="connsiteY48" fmla="*/ 996315 h 3405385"/>
              <a:gd name="connsiteX49" fmla="*/ 2772139 w 3639866"/>
              <a:gd name="connsiteY49" fmla="*/ 1093470 h 3405385"/>
              <a:gd name="connsiteX50" fmla="*/ 2751184 w 3639866"/>
              <a:gd name="connsiteY50" fmla="*/ 1108710 h 3405385"/>
              <a:gd name="connsiteX51" fmla="*/ 2653076 w 3639866"/>
              <a:gd name="connsiteY51" fmla="*/ 1113472 h 3405385"/>
              <a:gd name="connsiteX52" fmla="*/ 2676889 w 3639866"/>
              <a:gd name="connsiteY52" fmla="*/ 1163002 h 3405385"/>
              <a:gd name="connsiteX53" fmla="*/ 2628311 w 3639866"/>
              <a:gd name="connsiteY53" fmla="*/ 1270635 h 3405385"/>
              <a:gd name="connsiteX54" fmla="*/ 2511154 w 3639866"/>
              <a:gd name="connsiteY54" fmla="*/ 1259205 h 3405385"/>
              <a:gd name="connsiteX55" fmla="*/ 2480674 w 3639866"/>
              <a:gd name="connsiteY55" fmla="*/ 1259205 h 3405385"/>
              <a:gd name="connsiteX56" fmla="*/ 2235881 w 3639866"/>
              <a:gd name="connsiteY56" fmla="*/ 1484947 h 3405385"/>
              <a:gd name="connsiteX57" fmla="*/ 1856786 w 3639866"/>
              <a:gd name="connsiteY57" fmla="*/ 1834515 h 3405385"/>
              <a:gd name="connsiteX58" fmla="*/ 1572941 w 3639866"/>
              <a:gd name="connsiteY58" fmla="*/ 2096452 h 3405385"/>
              <a:gd name="connsiteX59" fmla="*/ 1191941 w 3639866"/>
              <a:gd name="connsiteY59" fmla="*/ 2446972 h 3405385"/>
              <a:gd name="connsiteX60" fmla="*/ 908096 w 3639866"/>
              <a:gd name="connsiteY60" fmla="*/ 2708910 h 3405385"/>
              <a:gd name="connsiteX61" fmla="*/ 526144 w 3639866"/>
              <a:gd name="connsiteY61" fmla="*/ 3060382 h 3405385"/>
              <a:gd name="connsiteX62" fmla="*/ 308021 w 3639866"/>
              <a:gd name="connsiteY62" fmla="*/ 3262312 h 3405385"/>
              <a:gd name="connsiteX63" fmla="*/ 278494 w 3639866"/>
              <a:gd name="connsiteY63" fmla="*/ 3261360 h 3405385"/>
              <a:gd name="connsiteX64" fmla="*/ 258491 w 3639866"/>
              <a:gd name="connsiteY64" fmla="*/ 3247072 h 3405385"/>
              <a:gd name="connsiteX65" fmla="*/ 249919 w 3639866"/>
              <a:gd name="connsiteY65" fmla="*/ 3274695 h 3405385"/>
              <a:gd name="connsiteX66" fmla="*/ 145144 w 3639866"/>
              <a:gd name="connsiteY66" fmla="*/ 3404235 h 3405385"/>
              <a:gd name="connsiteX67" fmla="*/ 3221 w 3639866"/>
              <a:gd name="connsiteY67" fmla="*/ 3307080 h 3405385"/>
              <a:gd name="connsiteX68" fmla="*/ 148001 w 3639866"/>
              <a:gd name="connsiteY68" fmla="*/ 3157537 h 3405385"/>
              <a:gd name="connsiteX69" fmla="*/ 163241 w 3639866"/>
              <a:gd name="connsiteY69" fmla="*/ 3157537 h 3405385"/>
              <a:gd name="connsiteX70" fmla="*/ 166099 w 3639866"/>
              <a:gd name="connsiteY70" fmla="*/ 3139440 h 3405385"/>
              <a:gd name="connsiteX71" fmla="*/ 168004 w 3639866"/>
              <a:gd name="connsiteY71" fmla="*/ 3090862 h 3405385"/>
              <a:gd name="connsiteX72" fmla="*/ 330881 w 3639866"/>
              <a:gd name="connsiteY72" fmla="*/ 2943225 h 3405385"/>
              <a:gd name="connsiteX73" fmla="*/ 339930 w 3639866"/>
              <a:gd name="connsiteY73" fmla="*/ 2929890 h 3405385"/>
              <a:gd name="connsiteX74" fmla="*/ 339229 w 3639866"/>
              <a:gd name="connsiteY74" fmla="*/ 2928736 h 3405385"/>
              <a:gd name="connsiteX75" fmla="*/ 610374 w 3639866"/>
              <a:gd name="connsiteY75" fmla="*/ 2681760 h 3405385"/>
              <a:gd name="connsiteX76" fmla="*/ 618536 w 3639866"/>
              <a:gd name="connsiteY76" fmla="*/ 2682240 h 3405385"/>
              <a:gd name="connsiteX77" fmla="*/ 872854 w 3639866"/>
              <a:gd name="connsiteY77" fmla="*/ 2449830 h 3405385"/>
              <a:gd name="connsiteX78" fmla="*/ 1219564 w 3639866"/>
              <a:gd name="connsiteY78" fmla="*/ 2133600 h 3405385"/>
              <a:gd name="connsiteX79" fmla="*/ 1473881 w 3639866"/>
              <a:gd name="connsiteY79" fmla="*/ 1901190 h 3405385"/>
              <a:gd name="connsiteX80" fmla="*/ 1823449 w 3639866"/>
              <a:gd name="connsiteY80" fmla="*/ 1582102 h 3405385"/>
              <a:gd name="connsiteX81" fmla="*/ 2344466 w 3639866"/>
              <a:gd name="connsiteY81" fmla="*/ 1106805 h 3405385"/>
              <a:gd name="connsiteX82" fmla="*/ 2346371 w 3639866"/>
              <a:gd name="connsiteY82" fmla="*/ 1083945 h 3405385"/>
              <a:gd name="connsiteX83" fmla="*/ 2353991 w 3639866"/>
              <a:gd name="connsiteY83" fmla="*/ 947737 h 3405385"/>
              <a:gd name="connsiteX84" fmla="*/ 2489246 w 3639866"/>
              <a:gd name="connsiteY84" fmla="*/ 941070 h 3405385"/>
              <a:gd name="connsiteX85" fmla="*/ 2499724 w 3639866"/>
              <a:gd name="connsiteY85" fmla="*/ 946785 h 3405385"/>
              <a:gd name="connsiteX86" fmla="*/ 2504486 w 3639866"/>
              <a:gd name="connsiteY86" fmla="*/ 934402 h 3405385"/>
              <a:gd name="connsiteX87" fmla="*/ 2514964 w 3639866"/>
              <a:gd name="connsiteY87" fmla="*/ 855345 h 3405385"/>
              <a:gd name="connsiteX88" fmla="*/ 2534966 w 3639866"/>
              <a:gd name="connsiteY88" fmla="*/ 832485 h 3405385"/>
              <a:gd name="connsiteX89" fmla="*/ 2656886 w 3639866"/>
              <a:gd name="connsiteY89" fmla="*/ 799147 h 3405385"/>
              <a:gd name="connsiteX90" fmla="*/ 2673079 w 3639866"/>
              <a:gd name="connsiteY90" fmla="*/ 793432 h 3405385"/>
              <a:gd name="connsiteX91" fmla="*/ 2605451 w 3639866"/>
              <a:gd name="connsiteY91" fmla="*/ 782955 h 3405385"/>
              <a:gd name="connsiteX92" fmla="*/ 2296841 w 3639866"/>
              <a:gd name="connsiteY92" fmla="*/ 446722 h 3405385"/>
              <a:gd name="connsiteX93" fmla="*/ 2617834 w 3639866"/>
              <a:gd name="connsiteY93" fmla="*/ 4762 h 3405385"/>
              <a:gd name="connsiteX94" fmla="*/ 2638789 w 3639866"/>
              <a:gd name="connsiteY94" fmla="*/ 0 h 3405385"/>
              <a:gd name="connsiteX95" fmla="*/ 2734039 w 3639866"/>
              <a:gd name="connsiteY95" fmla="*/ 0 h 3405385"/>
              <a:gd name="connsiteX96" fmla="*/ 2742611 w 3639866"/>
              <a:gd name="connsiteY96" fmla="*/ 1905 h 3405385"/>
              <a:gd name="connsiteX97" fmla="*/ 3005501 w 3639866"/>
              <a:gd name="connsiteY97" fmla="*/ 160972 h 3405385"/>
              <a:gd name="connsiteX98" fmla="*/ 3027409 w 3639866"/>
              <a:gd name="connsiteY98" fmla="*/ 160972 h 3405385"/>
              <a:gd name="connsiteX99" fmla="*/ 3553412 w 3639866"/>
              <a:gd name="connsiteY99" fmla="*/ 136464 h 3405385"/>
              <a:gd name="connsiteX0" fmla="*/ 3439678 w 3639866"/>
              <a:gd name="connsiteY0" fmla="*/ 236637 h 3405385"/>
              <a:gd name="connsiteX1" fmla="*/ 3240769 w 3639866"/>
              <a:gd name="connsiteY1" fmla="*/ 185737 h 3405385"/>
              <a:gd name="connsiteX2" fmla="*/ 3115039 w 3639866"/>
              <a:gd name="connsiteY2" fmla="*/ 388620 h 3405385"/>
              <a:gd name="connsiteX3" fmla="*/ 3099799 w 3639866"/>
              <a:gd name="connsiteY3" fmla="*/ 406717 h 3405385"/>
              <a:gd name="connsiteX4" fmla="*/ 2967401 w 3639866"/>
              <a:gd name="connsiteY4" fmla="*/ 409575 h 3405385"/>
              <a:gd name="connsiteX5" fmla="*/ 2935016 w 3639866"/>
              <a:gd name="connsiteY5" fmla="*/ 378142 h 3405385"/>
              <a:gd name="connsiteX6" fmla="*/ 2653076 w 3639866"/>
              <a:gd name="connsiteY6" fmla="*/ 145732 h 3405385"/>
              <a:gd name="connsiteX7" fmla="*/ 2443526 w 3639866"/>
              <a:gd name="connsiteY7" fmla="*/ 430530 h 3405385"/>
              <a:gd name="connsiteX8" fmla="*/ 2681651 w 3639866"/>
              <a:gd name="connsiteY8" fmla="*/ 638175 h 3405385"/>
              <a:gd name="connsiteX9" fmla="*/ 2821669 w 3639866"/>
              <a:gd name="connsiteY9" fmla="*/ 599122 h 3405385"/>
              <a:gd name="connsiteX10" fmla="*/ 2850244 w 3639866"/>
              <a:gd name="connsiteY10" fmla="*/ 603885 h 3405385"/>
              <a:gd name="connsiteX11" fmla="*/ 2872151 w 3639866"/>
              <a:gd name="connsiteY11" fmla="*/ 627697 h 3405385"/>
              <a:gd name="connsiteX12" fmla="*/ 2883581 w 3639866"/>
              <a:gd name="connsiteY12" fmla="*/ 632460 h 3405385"/>
              <a:gd name="connsiteX13" fmla="*/ 2891201 w 3639866"/>
              <a:gd name="connsiteY13" fmla="*/ 620077 h 3405385"/>
              <a:gd name="connsiteX14" fmla="*/ 2889296 w 3639866"/>
              <a:gd name="connsiteY14" fmla="*/ 607695 h 3405385"/>
              <a:gd name="connsiteX15" fmla="*/ 2994071 w 3639866"/>
              <a:gd name="connsiteY15" fmla="*/ 506730 h 3405385"/>
              <a:gd name="connsiteX16" fmla="*/ 3132184 w 3639866"/>
              <a:gd name="connsiteY16" fmla="*/ 662940 h 3405385"/>
              <a:gd name="connsiteX17" fmla="*/ 3070271 w 3639866"/>
              <a:gd name="connsiteY17" fmla="*/ 750570 h 3405385"/>
              <a:gd name="connsiteX18" fmla="*/ 3018836 w 3639866"/>
              <a:gd name="connsiteY18" fmla="*/ 751522 h 3405385"/>
              <a:gd name="connsiteX19" fmla="*/ 2995976 w 3639866"/>
              <a:gd name="connsiteY19" fmla="*/ 757237 h 3405385"/>
              <a:gd name="connsiteX20" fmla="*/ 3005501 w 3639866"/>
              <a:gd name="connsiteY20" fmla="*/ 774382 h 3405385"/>
              <a:gd name="connsiteX21" fmla="*/ 3021694 w 3639866"/>
              <a:gd name="connsiteY21" fmla="*/ 791527 h 3405385"/>
              <a:gd name="connsiteX22" fmla="*/ 3023599 w 3639866"/>
              <a:gd name="connsiteY22" fmla="*/ 823912 h 3405385"/>
              <a:gd name="connsiteX23" fmla="*/ 2974069 w 3639866"/>
              <a:gd name="connsiteY23" fmla="*/ 956310 h 3405385"/>
              <a:gd name="connsiteX24" fmla="*/ 3220766 w 3639866"/>
              <a:gd name="connsiteY24" fmla="*/ 1220152 h 3405385"/>
              <a:gd name="connsiteX25" fmla="*/ 3258866 w 3639866"/>
              <a:gd name="connsiteY25" fmla="*/ 1217295 h 3405385"/>
              <a:gd name="connsiteX26" fmla="*/ 3456034 w 3639866"/>
              <a:gd name="connsiteY26" fmla="*/ 1047750 h 3405385"/>
              <a:gd name="connsiteX27" fmla="*/ 3392216 w 3639866"/>
              <a:gd name="connsiteY27" fmla="*/ 793432 h 3405385"/>
              <a:gd name="connsiteX28" fmla="*/ 3240769 w 3639866"/>
              <a:gd name="connsiteY28" fmla="*/ 725805 h 3405385"/>
              <a:gd name="connsiteX29" fmla="*/ 3223624 w 3639866"/>
              <a:gd name="connsiteY29" fmla="*/ 702945 h 3405385"/>
              <a:gd name="connsiteX30" fmla="*/ 3238864 w 3639866"/>
              <a:gd name="connsiteY30" fmla="*/ 568642 h 3405385"/>
              <a:gd name="connsiteX31" fmla="*/ 3266486 w 3639866"/>
              <a:gd name="connsiteY31" fmla="*/ 547687 h 3405385"/>
              <a:gd name="connsiteX32" fmla="*/ 3369356 w 3639866"/>
              <a:gd name="connsiteY32" fmla="*/ 538162 h 3405385"/>
              <a:gd name="connsiteX33" fmla="*/ 3477941 w 3639866"/>
              <a:gd name="connsiteY33" fmla="*/ 299085 h 3405385"/>
              <a:gd name="connsiteX34" fmla="*/ 3439678 w 3639866"/>
              <a:gd name="connsiteY34" fmla="*/ 236637 h 3405385"/>
              <a:gd name="connsiteX35" fmla="*/ 3553412 w 3639866"/>
              <a:gd name="connsiteY35" fmla="*/ 136464 h 3405385"/>
              <a:gd name="connsiteX36" fmla="*/ 3604624 w 3639866"/>
              <a:gd name="connsiteY36" fmla="*/ 211455 h 3405385"/>
              <a:gd name="connsiteX37" fmla="*/ 3638914 w 3639866"/>
              <a:gd name="connsiteY37" fmla="*/ 318135 h 3405385"/>
              <a:gd name="connsiteX38" fmla="*/ 3639866 w 3639866"/>
              <a:gd name="connsiteY38" fmla="*/ 412432 h 3405385"/>
              <a:gd name="connsiteX39" fmla="*/ 3592241 w 3639866"/>
              <a:gd name="connsiteY39" fmla="*/ 540067 h 3405385"/>
              <a:gd name="connsiteX40" fmla="*/ 3478894 w 3639866"/>
              <a:gd name="connsiteY40" fmla="*/ 653415 h 3405385"/>
              <a:gd name="connsiteX41" fmla="*/ 3476989 w 3639866"/>
              <a:gd name="connsiteY41" fmla="*/ 674370 h 3405385"/>
              <a:gd name="connsiteX42" fmla="*/ 3613196 w 3639866"/>
              <a:gd name="connsiteY42" fmla="*/ 943927 h 3405385"/>
              <a:gd name="connsiteX43" fmla="*/ 3353164 w 3639866"/>
              <a:gd name="connsiteY43" fmla="*/ 1343977 h 3405385"/>
              <a:gd name="connsiteX44" fmla="*/ 2974069 w 3639866"/>
              <a:gd name="connsiteY44" fmla="*/ 1281112 h 3405385"/>
              <a:gd name="connsiteX45" fmla="*/ 2825479 w 3639866"/>
              <a:gd name="connsiteY45" fmla="*/ 973455 h 3405385"/>
              <a:gd name="connsiteX46" fmla="*/ 2825479 w 3639866"/>
              <a:gd name="connsiteY46" fmla="*/ 963930 h 3405385"/>
              <a:gd name="connsiteX47" fmla="*/ 2824526 w 3639866"/>
              <a:gd name="connsiteY47" fmla="*/ 961072 h 3405385"/>
              <a:gd name="connsiteX48" fmla="*/ 2807381 w 3639866"/>
              <a:gd name="connsiteY48" fmla="*/ 996315 h 3405385"/>
              <a:gd name="connsiteX49" fmla="*/ 2772139 w 3639866"/>
              <a:gd name="connsiteY49" fmla="*/ 1093470 h 3405385"/>
              <a:gd name="connsiteX50" fmla="*/ 2751184 w 3639866"/>
              <a:gd name="connsiteY50" fmla="*/ 1108710 h 3405385"/>
              <a:gd name="connsiteX51" fmla="*/ 2653076 w 3639866"/>
              <a:gd name="connsiteY51" fmla="*/ 1113472 h 3405385"/>
              <a:gd name="connsiteX52" fmla="*/ 2676889 w 3639866"/>
              <a:gd name="connsiteY52" fmla="*/ 1163002 h 3405385"/>
              <a:gd name="connsiteX53" fmla="*/ 2628311 w 3639866"/>
              <a:gd name="connsiteY53" fmla="*/ 1270635 h 3405385"/>
              <a:gd name="connsiteX54" fmla="*/ 2511154 w 3639866"/>
              <a:gd name="connsiteY54" fmla="*/ 1259205 h 3405385"/>
              <a:gd name="connsiteX55" fmla="*/ 2480674 w 3639866"/>
              <a:gd name="connsiteY55" fmla="*/ 1259205 h 3405385"/>
              <a:gd name="connsiteX56" fmla="*/ 2235881 w 3639866"/>
              <a:gd name="connsiteY56" fmla="*/ 1484947 h 3405385"/>
              <a:gd name="connsiteX57" fmla="*/ 1856786 w 3639866"/>
              <a:gd name="connsiteY57" fmla="*/ 1834515 h 3405385"/>
              <a:gd name="connsiteX58" fmla="*/ 1572941 w 3639866"/>
              <a:gd name="connsiteY58" fmla="*/ 2096452 h 3405385"/>
              <a:gd name="connsiteX59" fmla="*/ 1191941 w 3639866"/>
              <a:gd name="connsiteY59" fmla="*/ 2446972 h 3405385"/>
              <a:gd name="connsiteX60" fmla="*/ 908096 w 3639866"/>
              <a:gd name="connsiteY60" fmla="*/ 2708910 h 3405385"/>
              <a:gd name="connsiteX61" fmla="*/ 526144 w 3639866"/>
              <a:gd name="connsiteY61" fmla="*/ 3060382 h 3405385"/>
              <a:gd name="connsiteX62" fmla="*/ 308021 w 3639866"/>
              <a:gd name="connsiteY62" fmla="*/ 3262312 h 3405385"/>
              <a:gd name="connsiteX63" fmla="*/ 278494 w 3639866"/>
              <a:gd name="connsiteY63" fmla="*/ 3261360 h 3405385"/>
              <a:gd name="connsiteX64" fmla="*/ 258491 w 3639866"/>
              <a:gd name="connsiteY64" fmla="*/ 3247072 h 3405385"/>
              <a:gd name="connsiteX65" fmla="*/ 249919 w 3639866"/>
              <a:gd name="connsiteY65" fmla="*/ 3274695 h 3405385"/>
              <a:gd name="connsiteX66" fmla="*/ 145144 w 3639866"/>
              <a:gd name="connsiteY66" fmla="*/ 3404235 h 3405385"/>
              <a:gd name="connsiteX67" fmla="*/ 3221 w 3639866"/>
              <a:gd name="connsiteY67" fmla="*/ 3307080 h 3405385"/>
              <a:gd name="connsiteX68" fmla="*/ 148001 w 3639866"/>
              <a:gd name="connsiteY68" fmla="*/ 3157537 h 3405385"/>
              <a:gd name="connsiteX69" fmla="*/ 163241 w 3639866"/>
              <a:gd name="connsiteY69" fmla="*/ 3157537 h 3405385"/>
              <a:gd name="connsiteX70" fmla="*/ 166099 w 3639866"/>
              <a:gd name="connsiteY70" fmla="*/ 3139440 h 3405385"/>
              <a:gd name="connsiteX71" fmla="*/ 168004 w 3639866"/>
              <a:gd name="connsiteY71" fmla="*/ 3090862 h 3405385"/>
              <a:gd name="connsiteX72" fmla="*/ 330881 w 3639866"/>
              <a:gd name="connsiteY72" fmla="*/ 2943225 h 3405385"/>
              <a:gd name="connsiteX73" fmla="*/ 339930 w 3639866"/>
              <a:gd name="connsiteY73" fmla="*/ 2929890 h 3405385"/>
              <a:gd name="connsiteX74" fmla="*/ 339229 w 3639866"/>
              <a:gd name="connsiteY74" fmla="*/ 2928736 h 3405385"/>
              <a:gd name="connsiteX75" fmla="*/ 610374 w 3639866"/>
              <a:gd name="connsiteY75" fmla="*/ 2681760 h 3405385"/>
              <a:gd name="connsiteX76" fmla="*/ 618536 w 3639866"/>
              <a:gd name="connsiteY76" fmla="*/ 2682240 h 3405385"/>
              <a:gd name="connsiteX77" fmla="*/ 872854 w 3639866"/>
              <a:gd name="connsiteY77" fmla="*/ 2449830 h 3405385"/>
              <a:gd name="connsiteX78" fmla="*/ 1219564 w 3639866"/>
              <a:gd name="connsiteY78" fmla="*/ 2133600 h 3405385"/>
              <a:gd name="connsiteX79" fmla="*/ 1473881 w 3639866"/>
              <a:gd name="connsiteY79" fmla="*/ 1901190 h 3405385"/>
              <a:gd name="connsiteX80" fmla="*/ 2344466 w 3639866"/>
              <a:gd name="connsiteY80" fmla="*/ 1106805 h 3405385"/>
              <a:gd name="connsiteX81" fmla="*/ 2346371 w 3639866"/>
              <a:gd name="connsiteY81" fmla="*/ 1083945 h 3405385"/>
              <a:gd name="connsiteX82" fmla="*/ 2353991 w 3639866"/>
              <a:gd name="connsiteY82" fmla="*/ 947737 h 3405385"/>
              <a:gd name="connsiteX83" fmla="*/ 2489246 w 3639866"/>
              <a:gd name="connsiteY83" fmla="*/ 941070 h 3405385"/>
              <a:gd name="connsiteX84" fmla="*/ 2499724 w 3639866"/>
              <a:gd name="connsiteY84" fmla="*/ 946785 h 3405385"/>
              <a:gd name="connsiteX85" fmla="*/ 2504486 w 3639866"/>
              <a:gd name="connsiteY85" fmla="*/ 934402 h 3405385"/>
              <a:gd name="connsiteX86" fmla="*/ 2514964 w 3639866"/>
              <a:gd name="connsiteY86" fmla="*/ 855345 h 3405385"/>
              <a:gd name="connsiteX87" fmla="*/ 2534966 w 3639866"/>
              <a:gd name="connsiteY87" fmla="*/ 832485 h 3405385"/>
              <a:gd name="connsiteX88" fmla="*/ 2656886 w 3639866"/>
              <a:gd name="connsiteY88" fmla="*/ 799147 h 3405385"/>
              <a:gd name="connsiteX89" fmla="*/ 2673079 w 3639866"/>
              <a:gd name="connsiteY89" fmla="*/ 793432 h 3405385"/>
              <a:gd name="connsiteX90" fmla="*/ 2605451 w 3639866"/>
              <a:gd name="connsiteY90" fmla="*/ 782955 h 3405385"/>
              <a:gd name="connsiteX91" fmla="*/ 2296841 w 3639866"/>
              <a:gd name="connsiteY91" fmla="*/ 446722 h 3405385"/>
              <a:gd name="connsiteX92" fmla="*/ 2617834 w 3639866"/>
              <a:gd name="connsiteY92" fmla="*/ 4762 h 3405385"/>
              <a:gd name="connsiteX93" fmla="*/ 2638789 w 3639866"/>
              <a:gd name="connsiteY93" fmla="*/ 0 h 3405385"/>
              <a:gd name="connsiteX94" fmla="*/ 2734039 w 3639866"/>
              <a:gd name="connsiteY94" fmla="*/ 0 h 3405385"/>
              <a:gd name="connsiteX95" fmla="*/ 2742611 w 3639866"/>
              <a:gd name="connsiteY95" fmla="*/ 1905 h 3405385"/>
              <a:gd name="connsiteX96" fmla="*/ 3005501 w 3639866"/>
              <a:gd name="connsiteY96" fmla="*/ 160972 h 3405385"/>
              <a:gd name="connsiteX97" fmla="*/ 3027409 w 3639866"/>
              <a:gd name="connsiteY97" fmla="*/ 160972 h 3405385"/>
              <a:gd name="connsiteX98" fmla="*/ 3553412 w 3639866"/>
              <a:gd name="connsiteY98" fmla="*/ 136464 h 3405385"/>
              <a:gd name="connsiteX0" fmla="*/ 3439678 w 3639866"/>
              <a:gd name="connsiteY0" fmla="*/ 236637 h 3405385"/>
              <a:gd name="connsiteX1" fmla="*/ 3240769 w 3639866"/>
              <a:gd name="connsiteY1" fmla="*/ 185737 h 3405385"/>
              <a:gd name="connsiteX2" fmla="*/ 3115039 w 3639866"/>
              <a:gd name="connsiteY2" fmla="*/ 388620 h 3405385"/>
              <a:gd name="connsiteX3" fmla="*/ 3099799 w 3639866"/>
              <a:gd name="connsiteY3" fmla="*/ 406717 h 3405385"/>
              <a:gd name="connsiteX4" fmla="*/ 2967401 w 3639866"/>
              <a:gd name="connsiteY4" fmla="*/ 409575 h 3405385"/>
              <a:gd name="connsiteX5" fmla="*/ 2935016 w 3639866"/>
              <a:gd name="connsiteY5" fmla="*/ 378142 h 3405385"/>
              <a:gd name="connsiteX6" fmla="*/ 2653076 w 3639866"/>
              <a:gd name="connsiteY6" fmla="*/ 145732 h 3405385"/>
              <a:gd name="connsiteX7" fmla="*/ 2443526 w 3639866"/>
              <a:gd name="connsiteY7" fmla="*/ 430530 h 3405385"/>
              <a:gd name="connsiteX8" fmla="*/ 2681651 w 3639866"/>
              <a:gd name="connsiteY8" fmla="*/ 638175 h 3405385"/>
              <a:gd name="connsiteX9" fmla="*/ 2821669 w 3639866"/>
              <a:gd name="connsiteY9" fmla="*/ 599122 h 3405385"/>
              <a:gd name="connsiteX10" fmla="*/ 2850244 w 3639866"/>
              <a:gd name="connsiteY10" fmla="*/ 603885 h 3405385"/>
              <a:gd name="connsiteX11" fmla="*/ 2872151 w 3639866"/>
              <a:gd name="connsiteY11" fmla="*/ 627697 h 3405385"/>
              <a:gd name="connsiteX12" fmla="*/ 2883581 w 3639866"/>
              <a:gd name="connsiteY12" fmla="*/ 632460 h 3405385"/>
              <a:gd name="connsiteX13" fmla="*/ 2891201 w 3639866"/>
              <a:gd name="connsiteY13" fmla="*/ 620077 h 3405385"/>
              <a:gd name="connsiteX14" fmla="*/ 2889296 w 3639866"/>
              <a:gd name="connsiteY14" fmla="*/ 607695 h 3405385"/>
              <a:gd name="connsiteX15" fmla="*/ 2994071 w 3639866"/>
              <a:gd name="connsiteY15" fmla="*/ 506730 h 3405385"/>
              <a:gd name="connsiteX16" fmla="*/ 3132184 w 3639866"/>
              <a:gd name="connsiteY16" fmla="*/ 662940 h 3405385"/>
              <a:gd name="connsiteX17" fmla="*/ 3070271 w 3639866"/>
              <a:gd name="connsiteY17" fmla="*/ 750570 h 3405385"/>
              <a:gd name="connsiteX18" fmla="*/ 3018836 w 3639866"/>
              <a:gd name="connsiteY18" fmla="*/ 751522 h 3405385"/>
              <a:gd name="connsiteX19" fmla="*/ 2995976 w 3639866"/>
              <a:gd name="connsiteY19" fmla="*/ 757237 h 3405385"/>
              <a:gd name="connsiteX20" fmla="*/ 3005501 w 3639866"/>
              <a:gd name="connsiteY20" fmla="*/ 774382 h 3405385"/>
              <a:gd name="connsiteX21" fmla="*/ 3021694 w 3639866"/>
              <a:gd name="connsiteY21" fmla="*/ 791527 h 3405385"/>
              <a:gd name="connsiteX22" fmla="*/ 3023599 w 3639866"/>
              <a:gd name="connsiteY22" fmla="*/ 823912 h 3405385"/>
              <a:gd name="connsiteX23" fmla="*/ 2974069 w 3639866"/>
              <a:gd name="connsiteY23" fmla="*/ 956310 h 3405385"/>
              <a:gd name="connsiteX24" fmla="*/ 3220766 w 3639866"/>
              <a:gd name="connsiteY24" fmla="*/ 1220152 h 3405385"/>
              <a:gd name="connsiteX25" fmla="*/ 3258866 w 3639866"/>
              <a:gd name="connsiteY25" fmla="*/ 1217295 h 3405385"/>
              <a:gd name="connsiteX26" fmla="*/ 3456034 w 3639866"/>
              <a:gd name="connsiteY26" fmla="*/ 1047750 h 3405385"/>
              <a:gd name="connsiteX27" fmla="*/ 3392216 w 3639866"/>
              <a:gd name="connsiteY27" fmla="*/ 793432 h 3405385"/>
              <a:gd name="connsiteX28" fmla="*/ 3240769 w 3639866"/>
              <a:gd name="connsiteY28" fmla="*/ 725805 h 3405385"/>
              <a:gd name="connsiteX29" fmla="*/ 3223624 w 3639866"/>
              <a:gd name="connsiteY29" fmla="*/ 702945 h 3405385"/>
              <a:gd name="connsiteX30" fmla="*/ 3238864 w 3639866"/>
              <a:gd name="connsiteY30" fmla="*/ 568642 h 3405385"/>
              <a:gd name="connsiteX31" fmla="*/ 3266486 w 3639866"/>
              <a:gd name="connsiteY31" fmla="*/ 547687 h 3405385"/>
              <a:gd name="connsiteX32" fmla="*/ 3369356 w 3639866"/>
              <a:gd name="connsiteY32" fmla="*/ 538162 h 3405385"/>
              <a:gd name="connsiteX33" fmla="*/ 3477941 w 3639866"/>
              <a:gd name="connsiteY33" fmla="*/ 299085 h 3405385"/>
              <a:gd name="connsiteX34" fmla="*/ 3439678 w 3639866"/>
              <a:gd name="connsiteY34" fmla="*/ 236637 h 3405385"/>
              <a:gd name="connsiteX35" fmla="*/ 3553412 w 3639866"/>
              <a:gd name="connsiteY35" fmla="*/ 136464 h 3405385"/>
              <a:gd name="connsiteX36" fmla="*/ 3604624 w 3639866"/>
              <a:gd name="connsiteY36" fmla="*/ 211455 h 3405385"/>
              <a:gd name="connsiteX37" fmla="*/ 3638914 w 3639866"/>
              <a:gd name="connsiteY37" fmla="*/ 318135 h 3405385"/>
              <a:gd name="connsiteX38" fmla="*/ 3639866 w 3639866"/>
              <a:gd name="connsiteY38" fmla="*/ 412432 h 3405385"/>
              <a:gd name="connsiteX39" fmla="*/ 3592241 w 3639866"/>
              <a:gd name="connsiteY39" fmla="*/ 540067 h 3405385"/>
              <a:gd name="connsiteX40" fmla="*/ 3478894 w 3639866"/>
              <a:gd name="connsiteY40" fmla="*/ 653415 h 3405385"/>
              <a:gd name="connsiteX41" fmla="*/ 3476989 w 3639866"/>
              <a:gd name="connsiteY41" fmla="*/ 674370 h 3405385"/>
              <a:gd name="connsiteX42" fmla="*/ 3613196 w 3639866"/>
              <a:gd name="connsiteY42" fmla="*/ 943927 h 3405385"/>
              <a:gd name="connsiteX43" fmla="*/ 3353164 w 3639866"/>
              <a:gd name="connsiteY43" fmla="*/ 1343977 h 3405385"/>
              <a:gd name="connsiteX44" fmla="*/ 2974069 w 3639866"/>
              <a:gd name="connsiteY44" fmla="*/ 1281112 h 3405385"/>
              <a:gd name="connsiteX45" fmla="*/ 2825479 w 3639866"/>
              <a:gd name="connsiteY45" fmla="*/ 973455 h 3405385"/>
              <a:gd name="connsiteX46" fmla="*/ 2825479 w 3639866"/>
              <a:gd name="connsiteY46" fmla="*/ 963930 h 3405385"/>
              <a:gd name="connsiteX47" fmla="*/ 2824526 w 3639866"/>
              <a:gd name="connsiteY47" fmla="*/ 961072 h 3405385"/>
              <a:gd name="connsiteX48" fmla="*/ 2807381 w 3639866"/>
              <a:gd name="connsiteY48" fmla="*/ 996315 h 3405385"/>
              <a:gd name="connsiteX49" fmla="*/ 2772139 w 3639866"/>
              <a:gd name="connsiteY49" fmla="*/ 1093470 h 3405385"/>
              <a:gd name="connsiteX50" fmla="*/ 2751184 w 3639866"/>
              <a:gd name="connsiteY50" fmla="*/ 1108710 h 3405385"/>
              <a:gd name="connsiteX51" fmla="*/ 2653076 w 3639866"/>
              <a:gd name="connsiteY51" fmla="*/ 1113472 h 3405385"/>
              <a:gd name="connsiteX52" fmla="*/ 2676889 w 3639866"/>
              <a:gd name="connsiteY52" fmla="*/ 1163002 h 3405385"/>
              <a:gd name="connsiteX53" fmla="*/ 2628311 w 3639866"/>
              <a:gd name="connsiteY53" fmla="*/ 1270635 h 3405385"/>
              <a:gd name="connsiteX54" fmla="*/ 2511154 w 3639866"/>
              <a:gd name="connsiteY54" fmla="*/ 1259205 h 3405385"/>
              <a:gd name="connsiteX55" fmla="*/ 2480674 w 3639866"/>
              <a:gd name="connsiteY55" fmla="*/ 1259205 h 3405385"/>
              <a:gd name="connsiteX56" fmla="*/ 2235881 w 3639866"/>
              <a:gd name="connsiteY56" fmla="*/ 1484947 h 3405385"/>
              <a:gd name="connsiteX57" fmla="*/ 1856786 w 3639866"/>
              <a:gd name="connsiteY57" fmla="*/ 1834515 h 3405385"/>
              <a:gd name="connsiteX58" fmla="*/ 1572941 w 3639866"/>
              <a:gd name="connsiteY58" fmla="*/ 2096452 h 3405385"/>
              <a:gd name="connsiteX59" fmla="*/ 1191941 w 3639866"/>
              <a:gd name="connsiteY59" fmla="*/ 2446972 h 3405385"/>
              <a:gd name="connsiteX60" fmla="*/ 908096 w 3639866"/>
              <a:gd name="connsiteY60" fmla="*/ 2708910 h 3405385"/>
              <a:gd name="connsiteX61" fmla="*/ 526144 w 3639866"/>
              <a:gd name="connsiteY61" fmla="*/ 3060382 h 3405385"/>
              <a:gd name="connsiteX62" fmla="*/ 308021 w 3639866"/>
              <a:gd name="connsiteY62" fmla="*/ 3262312 h 3405385"/>
              <a:gd name="connsiteX63" fmla="*/ 278494 w 3639866"/>
              <a:gd name="connsiteY63" fmla="*/ 3261360 h 3405385"/>
              <a:gd name="connsiteX64" fmla="*/ 258491 w 3639866"/>
              <a:gd name="connsiteY64" fmla="*/ 3247072 h 3405385"/>
              <a:gd name="connsiteX65" fmla="*/ 249919 w 3639866"/>
              <a:gd name="connsiteY65" fmla="*/ 3274695 h 3405385"/>
              <a:gd name="connsiteX66" fmla="*/ 145144 w 3639866"/>
              <a:gd name="connsiteY66" fmla="*/ 3404235 h 3405385"/>
              <a:gd name="connsiteX67" fmla="*/ 3221 w 3639866"/>
              <a:gd name="connsiteY67" fmla="*/ 3307080 h 3405385"/>
              <a:gd name="connsiteX68" fmla="*/ 148001 w 3639866"/>
              <a:gd name="connsiteY68" fmla="*/ 3157537 h 3405385"/>
              <a:gd name="connsiteX69" fmla="*/ 163241 w 3639866"/>
              <a:gd name="connsiteY69" fmla="*/ 3157537 h 3405385"/>
              <a:gd name="connsiteX70" fmla="*/ 166099 w 3639866"/>
              <a:gd name="connsiteY70" fmla="*/ 3139440 h 3405385"/>
              <a:gd name="connsiteX71" fmla="*/ 168004 w 3639866"/>
              <a:gd name="connsiteY71" fmla="*/ 3090862 h 3405385"/>
              <a:gd name="connsiteX72" fmla="*/ 330881 w 3639866"/>
              <a:gd name="connsiteY72" fmla="*/ 2943225 h 3405385"/>
              <a:gd name="connsiteX73" fmla="*/ 339930 w 3639866"/>
              <a:gd name="connsiteY73" fmla="*/ 2929890 h 3405385"/>
              <a:gd name="connsiteX74" fmla="*/ 339229 w 3639866"/>
              <a:gd name="connsiteY74" fmla="*/ 2928736 h 3405385"/>
              <a:gd name="connsiteX75" fmla="*/ 610374 w 3639866"/>
              <a:gd name="connsiteY75" fmla="*/ 2681760 h 3405385"/>
              <a:gd name="connsiteX76" fmla="*/ 618536 w 3639866"/>
              <a:gd name="connsiteY76" fmla="*/ 2682240 h 3405385"/>
              <a:gd name="connsiteX77" fmla="*/ 872854 w 3639866"/>
              <a:gd name="connsiteY77" fmla="*/ 2449830 h 3405385"/>
              <a:gd name="connsiteX78" fmla="*/ 1219564 w 3639866"/>
              <a:gd name="connsiteY78" fmla="*/ 2133600 h 3405385"/>
              <a:gd name="connsiteX79" fmla="*/ 2344466 w 3639866"/>
              <a:gd name="connsiteY79" fmla="*/ 1106805 h 3405385"/>
              <a:gd name="connsiteX80" fmla="*/ 2346371 w 3639866"/>
              <a:gd name="connsiteY80" fmla="*/ 1083945 h 3405385"/>
              <a:gd name="connsiteX81" fmla="*/ 2353991 w 3639866"/>
              <a:gd name="connsiteY81" fmla="*/ 947737 h 3405385"/>
              <a:gd name="connsiteX82" fmla="*/ 2489246 w 3639866"/>
              <a:gd name="connsiteY82" fmla="*/ 941070 h 3405385"/>
              <a:gd name="connsiteX83" fmla="*/ 2499724 w 3639866"/>
              <a:gd name="connsiteY83" fmla="*/ 946785 h 3405385"/>
              <a:gd name="connsiteX84" fmla="*/ 2504486 w 3639866"/>
              <a:gd name="connsiteY84" fmla="*/ 934402 h 3405385"/>
              <a:gd name="connsiteX85" fmla="*/ 2514964 w 3639866"/>
              <a:gd name="connsiteY85" fmla="*/ 855345 h 3405385"/>
              <a:gd name="connsiteX86" fmla="*/ 2534966 w 3639866"/>
              <a:gd name="connsiteY86" fmla="*/ 832485 h 3405385"/>
              <a:gd name="connsiteX87" fmla="*/ 2656886 w 3639866"/>
              <a:gd name="connsiteY87" fmla="*/ 799147 h 3405385"/>
              <a:gd name="connsiteX88" fmla="*/ 2673079 w 3639866"/>
              <a:gd name="connsiteY88" fmla="*/ 793432 h 3405385"/>
              <a:gd name="connsiteX89" fmla="*/ 2605451 w 3639866"/>
              <a:gd name="connsiteY89" fmla="*/ 782955 h 3405385"/>
              <a:gd name="connsiteX90" fmla="*/ 2296841 w 3639866"/>
              <a:gd name="connsiteY90" fmla="*/ 446722 h 3405385"/>
              <a:gd name="connsiteX91" fmla="*/ 2617834 w 3639866"/>
              <a:gd name="connsiteY91" fmla="*/ 4762 h 3405385"/>
              <a:gd name="connsiteX92" fmla="*/ 2638789 w 3639866"/>
              <a:gd name="connsiteY92" fmla="*/ 0 h 3405385"/>
              <a:gd name="connsiteX93" fmla="*/ 2734039 w 3639866"/>
              <a:gd name="connsiteY93" fmla="*/ 0 h 3405385"/>
              <a:gd name="connsiteX94" fmla="*/ 2742611 w 3639866"/>
              <a:gd name="connsiteY94" fmla="*/ 1905 h 3405385"/>
              <a:gd name="connsiteX95" fmla="*/ 3005501 w 3639866"/>
              <a:gd name="connsiteY95" fmla="*/ 160972 h 3405385"/>
              <a:gd name="connsiteX96" fmla="*/ 3027409 w 3639866"/>
              <a:gd name="connsiteY96" fmla="*/ 160972 h 3405385"/>
              <a:gd name="connsiteX97" fmla="*/ 3553412 w 3639866"/>
              <a:gd name="connsiteY97" fmla="*/ 136464 h 3405385"/>
              <a:gd name="connsiteX0" fmla="*/ 3439678 w 3639866"/>
              <a:gd name="connsiteY0" fmla="*/ 236637 h 3405385"/>
              <a:gd name="connsiteX1" fmla="*/ 3240769 w 3639866"/>
              <a:gd name="connsiteY1" fmla="*/ 185737 h 3405385"/>
              <a:gd name="connsiteX2" fmla="*/ 3115039 w 3639866"/>
              <a:gd name="connsiteY2" fmla="*/ 388620 h 3405385"/>
              <a:gd name="connsiteX3" fmla="*/ 3099799 w 3639866"/>
              <a:gd name="connsiteY3" fmla="*/ 406717 h 3405385"/>
              <a:gd name="connsiteX4" fmla="*/ 2967401 w 3639866"/>
              <a:gd name="connsiteY4" fmla="*/ 409575 h 3405385"/>
              <a:gd name="connsiteX5" fmla="*/ 2935016 w 3639866"/>
              <a:gd name="connsiteY5" fmla="*/ 378142 h 3405385"/>
              <a:gd name="connsiteX6" fmla="*/ 2653076 w 3639866"/>
              <a:gd name="connsiteY6" fmla="*/ 145732 h 3405385"/>
              <a:gd name="connsiteX7" fmla="*/ 2443526 w 3639866"/>
              <a:gd name="connsiteY7" fmla="*/ 430530 h 3405385"/>
              <a:gd name="connsiteX8" fmla="*/ 2681651 w 3639866"/>
              <a:gd name="connsiteY8" fmla="*/ 638175 h 3405385"/>
              <a:gd name="connsiteX9" fmla="*/ 2821669 w 3639866"/>
              <a:gd name="connsiteY9" fmla="*/ 599122 h 3405385"/>
              <a:gd name="connsiteX10" fmla="*/ 2850244 w 3639866"/>
              <a:gd name="connsiteY10" fmla="*/ 603885 h 3405385"/>
              <a:gd name="connsiteX11" fmla="*/ 2872151 w 3639866"/>
              <a:gd name="connsiteY11" fmla="*/ 627697 h 3405385"/>
              <a:gd name="connsiteX12" fmla="*/ 2883581 w 3639866"/>
              <a:gd name="connsiteY12" fmla="*/ 632460 h 3405385"/>
              <a:gd name="connsiteX13" fmla="*/ 2891201 w 3639866"/>
              <a:gd name="connsiteY13" fmla="*/ 620077 h 3405385"/>
              <a:gd name="connsiteX14" fmla="*/ 2889296 w 3639866"/>
              <a:gd name="connsiteY14" fmla="*/ 607695 h 3405385"/>
              <a:gd name="connsiteX15" fmla="*/ 2994071 w 3639866"/>
              <a:gd name="connsiteY15" fmla="*/ 506730 h 3405385"/>
              <a:gd name="connsiteX16" fmla="*/ 3132184 w 3639866"/>
              <a:gd name="connsiteY16" fmla="*/ 662940 h 3405385"/>
              <a:gd name="connsiteX17" fmla="*/ 3070271 w 3639866"/>
              <a:gd name="connsiteY17" fmla="*/ 750570 h 3405385"/>
              <a:gd name="connsiteX18" fmla="*/ 3018836 w 3639866"/>
              <a:gd name="connsiteY18" fmla="*/ 751522 h 3405385"/>
              <a:gd name="connsiteX19" fmla="*/ 2995976 w 3639866"/>
              <a:gd name="connsiteY19" fmla="*/ 757237 h 3405385"/>
              <a:gd name="connsiteX20" fmla="*/ 3005501 w 3639866"/>
              <a:gd name="connsiteY20" fmla="*/ 774382 h 3405385"/>
              <a:gd name="connsiteX21" fmla="*/ 3021694 w 3639866"/>
              <a:gd name="connsiteY21" fmla="*/ 791527 h 3405385"/>
              <a:gd name="connsiteX22" fmla="*/ 3023599 w 3639866"/>
              <a:gd name="connsiteY22" fmla="*/ 823912 h 3405385"/>
              <a:gd name="connsiteX23" fmla="*/ 2974069 w 3639866"/>
              <a:gd name="connsiteY23" fmla="*/ 956310 h 3405385"/>
              <a:gd name="connsiteX24" fmla="*/ 3220766 w 3639866"/>
              <a:gd name="connsiteY24" fmla="*/ 1220152 h 3405385"/>
              <a:gd name="connsiteX25" fmla="*/ 3258866 w 3639866"/>
              <a:gd name="connsiteY25" fmla="*/ 1217295 h 3405385"/>
              <a:gd name="connsiteX26" fmla="*/ 3456034 w 3639866"/>
              <a:gd name="connsiteY26" fmla="*/ 1047750 h 3405385"/>
              <a:gd name="connsiteX27" fmla="*/ 3392216 w 3639866"/>
              <a:gd name="connsiteY27" fmla="*/ 793432 h 3405385"/>
              <a:gd name="connsiteX28" fmla="*/ 3240769 w 3639866"/>
              <a:gd name="connsiteY28" fmla="*/ 725805 h 3405385"/>
              <a:gd name="connsiteX29" fmla="*/ 3223624 w 3639866"/>
              <a:gd name="connsiteY29" fmla="*/ 702945 h 3405385"/>
              <a:gd name="connsiteX30" fmla="*/ 3238864 w 3639866"/>
              <a:gd name="connsiteY30" fmla="*/ 568642 h 3405385"/>
              <a:gd name="connsiteX31" fmla="*/ 3266486 w 3639866"/>
              <a:gd name="connsiteY31" fmla="*/ 547687 h 3405385"/>
              <a:gd name="connsiteX32" fmla="*/ 3369356 w 3639866"/>
              <a:gd name="connsiteY32" fmla="*/ 538162 h 3405385"/>
              <a:gd name="connsiteX33" fmla="*/ 3477941 w 3639866"/>
              <a:gd name="connsiteY33" fmla="*/ 299085 h 3405385"/>
              <a:gd name="connsiteX34" fmla="*/ 3439678 w 3639866"/>
              <a:gd name="connsiteY34" fmla="*/ 236637 h 3405385"/>
              <a:gd name="connsiteX35" fmla="*/ 3553412 w 3639866"/>
              <a:gd name="connsiteY35" fmla="*/ 136464 h 3405385"/>
              <a:gd name="connsiteX36" fmla="*/ 3604624 w 3639866"/>
              <a:gd name="connsiteY36" fmla="*/ 211455 h 3405385"/>
              <a:gd name="connsiteX37" fmla="*/ 3638914 w 3639866"/>
              <a:gd name="connsiteY37" fmla="*/ 318135 h 3405385"/>
              <a:gd name="connsiteX38" fmla="*/ 3639866 w 3639866"/>
              <a:gd name="connsiteY38" fmla="*/ 412432 h 3405385"/>
              <a:gd name="connsiteX39" fmla="*/ 3592241 w 3639866"/>
              <a:gd name="connsiteY39" fmla="*/ 540067 h 3405385"/>
              <a:gd name="connsiteX40" fmla="*/ 3478894 w 3639866"/>
              <a:gd name="connsiteY40" fmla="*/ 653415 h 3405385"/>
              <a:gd name="connsiteX41" fmla="*/ 3476989 w 3639866"/>
              <a:gd name="connsiteY41" fmla="*/ 674370 h 3405385"/>
              <a:gd name="connsiteX42" fmla="*/ 3613196 w 3639866"/>
              <a:gd name="connsiteY42" fmla="*/ 943927 h 3405385"/>
              <a:gd name="connsiteX43" fmla="*/ 3353164 w 3639866"/>
              <a:gd name="connsiteY43" fmla="*/ 1343977 h 3405385"/>
              <a:gd name="connsiteX44" fmla="*/ 2974069 w 3639866"/>
              <a:gd name="connsiteY44" fmla="*/ 1281112 h 3405385"/>
              <a:gd name="connsiteX45" fmla="*/ 2825479 w 3639866"/>
              <a:gd name="connsiteY45" fmla="*/ 973455 h 3405385"/>
              <a:gd name="connsiteX46" fmla="*/ 2825479 w 3639866"/>
              <a:gd name="connsiteY46" fmla="*/ 963930 h 3405385"/>
              <a:gd name="connsiteX47" fmla="*/ 2824526 w 3639866"/>
              <a:gd name="connsiteY47" fmla="*/ 961072 h 3405385"/>
              <a:gd name="connsiteX48" fmla="*/ 2807381 w 3639866"/>
              <a:gd name="connsiteY48" fmla="*/ 996315 h 3405385"/>
              <a:gd name="connsiteX49" fmla="*/ 2772139 w 3639866"/>
              <a:gd name="connsiteY49" fmla="*/ 1093470 h 3405385"/>
              <a:gd name="connsiteX50" fmla="*/ 2751184 w 3639866"/>
              <a:gd name="connsiteY50" fmla="*/ 1108710 h 3405385"/>
              <a:gd name="connsiteX51" fmla="*/ 2653076 w 3639866"/>
              <a:gd name="connsiteY51" fmla="*/ 1113472 h 3405385"/>
              <a:gd name="connsiteX52" fmla="*/ 2676889 w 3639866"/>
              <a:gd name="connsiteY52" fmla="*/ 1163002 h 3405385"/>
              <a:gd name="connsiteX53" fmla="*/ 2628311 w 3639866"/>
              <a:gd name="connsiteY53" fmla="*/ 1270635 h 3405385"/>
              <a:gd name="connsiteX54" fmla="*/ 2511154 w 3639866"/>
              <a:gd name="connsiteY54" fmla="*/ 1259205 h 3405385"/>
              <a:gd name="connsiteX55" fmla="*/ 2480674 w 3639866"/>
              <a:gd name="connsiteY55" fmla="*/ 1259205 h 3405385"/>
              <a:gd name="connsiteX56" fmla="*/ 2235881 w 3639866"/>
              <a:gd name="connsiteY56" fmla="*/ 1484947 h 3405385"/>
              <a:gd name="connsiteX57" fmla="*/ 1856786 w 3639866"/>
              <a:gd name="connsiteY57" fmla="*/ 1834515 h 3405385"/>
              <a:gd name="connsiteX58" fmla="*/ 1572941 w 3639866"/>
              <a:gd name="connsiteY58" fmla="*/ 2096452 h 3405385"/>
              <a:gd name="connsiteX59" fmla="*/ 1191941 w 3639866"/>
              <a:gd name="connsiteY59" fmla="*/ 2446972 h 3405385"/>
              <a:gd name="connsiteX60" fmla="*/ 908096 w 3639866"/>
              <a:gd name="connsiteY60" fmla="*/ 2708910 h 3405385"/>
              <a:gd name="connsiteX61" fmla="*/ 526144 w 3639866"/>
              <a:gd name="connsiteY61" fmla="*/ 3060382 h 3405385"/>
              <a:gd name="connsiteX62" fmla="*/ 308021 w 3639866"/>
              <a:gd name="connsiteY62" fmla="*/ 3262312 h 3405385"/>
              <a:gd name="connsiteX63" fmla="*/ 278494 w 3639866"/>
              <a:gd name="connsiteY63" fmla="*/ 3261360 h 3405385"/>
              <a:gd name="connsiteX64" fmla="*/ 258491 w 3639866"/>
              <a:gd name="connsiteY64" fmla="*/ 3247072 h 3405385"/>
              <a:gd name="connsiteX65" fmla="*/ 249919 w 3639866"/>
              <a:gd name="connsiteY65" fmla="*/ 3274695 h 3405385"/>
              <a:gd name="connsiteX66" fmla="*/ 145144 w 3639866"/>
              <a:gd name="connsiteY66" fmla="*/ 3404235 h 3405385"/>
              <a:gd name="connsiteX67" fmla="*/ 3221 w 3639866"/>
              <a:gd name="connsiteY67" fmla="*/ 3307080 h 3405385"/>
              <a:gd name="connsiteX68" fmla="*/ 148001 w 3639866"/>
              <a:gd name="connsiteY68" fmla="*/ 3157537 h 3405385"/>
              <a:gd name="connsiteX69" fmla="*/ 163241 w 3639866"/>
              <a:gd name="connsiteY69" fmla="*/ 3157537 h 3405385"/>
              <a:gd name="connsiteX70" fmla="*/ 166099 w 3639866"/>
              <a:gd name="connsiteY70" fmla="*/ 3139440 h 3405385"/>
              <a:gd name="connsiteX71" fmla="*/ 168004 w 3639866"/>
              <a:gd name="connsiteY71" fmla="*/ 3090862 h 3405385"/>
              <a:gd name="connsiteX72" fmla="*/ 330881 w 3639866"/>
              <a:gd name="connsiteY72" fmla="*/ 2943225 h 3405385"/>
              <a:gd name="connsiteX73" fmla="*/ 339930 w 3639866"/>
              <a:gd name="connsiteY73" fmla="*/ 2929890 h 3405385"/>
              <a:gd name="connsiteX74" fmla="*/ 339229 w 3639866"/>
              <a:gd name="connsiteY74" fmla="*/ 2928736 h 3405385"/>
              <a:gd name="connsiteX75" fmla="*/ 610374 w 3639866"/>
              <a:gd name="connsiteY75" fmla="*/ 2681760 h 3405385"/>
              <a:gd name="connsiteX76" fmla="*/ 618536 w 3639866"/>
              <a:gd name="connsiteY76" fmla="*/ 2682240 h 3405385"/>
              <a:gd name="connsiteX77" fmla="*/ 872854 w 3639866"/>
              <a:gd name="connsiteY77" fmla="*/ 2449830 h 3405385"/>
              <a:gd name="connsiteX78" fmla="*/ 2344466 w 3639866"/>
              <a:gd name="connsiteY78" fmla="*/ 1106805 h 3405385"/>
              <a:gd name="connsiteX79" fmla="*/ 2346371 w 3639866"/>
              <a:gd name="connsiteY79" fmla="*/ 1083945 h 3405385"/>
              <a:gd name="connsiteX80" fmla="*/ 2353991 w 3639866"/>
              <a:gd name="connsiteY80" fmla="*/ 947737 h 3405385"/>
              <a:gd name="connsiteX81" fmla="*/ 2489246 w 3639866"/>
              <a:gd name="connsiteY81" fmla="*/ 941070 h 3405385"/>
              <a:gd name="connsiteX82" fmla="*/ 2499724 w 3639866"/>
              <a:gd name="connsiteY82" fmla="*/ 946785 h 3405385"/>
              <a:gd name="connsiteX83" fmla="*/ 2504486 w 3639866"/>
              <a:gd name="connsiteY83" fmla="*/ 934402 h 3405385"/>
              <a:gd name="connsiteX84" fmla="*/ 2514964 w 3639866"/>
              <a:gd name="connsiteY84" fmla="*/ 855345 h 3405385"/>
              <a:gd name="connsiteX85" fmla="*/ 2534966 w 3639866"/>
              <a:gd name="connsiteY85" fmla="*/ 832485 h 3405385"/>
              <a:gd name="connsiteX86" fmla="*/ 2656886 w 3639866"/>
              <a:gd name="connsiteY86" fmla="*/ 799147 h 3405385"/>
              <a:gd name="connsiteX87" fmla="*/ 2673079 w 3639866"/>
              <a:gd name="connsiteY87" fmla="*/ 793432 h 3405385"/>
              <a:gd name="connsiteX88" fmla="*/ 2605451 w 3639866"/>
              <a:gd name="connsiteY88" fmla="*/ 782955 h 3405385"/>
              <a:gd name="connsiteX89" fmla="*/ 2296841 w 3639866"/>
              <a:gd name="connsiteY89" fmla="*/ 446722 h 3405385"/>
              <a:gd name="connsiteX90" fmla="*/ 2617834 w 3639866"/>
              <a:gd name="connsiteY90" fmla="*/ 4762 h 3405385"/>
              <a:gd name="connsiteX91" fmla="*/ 2638789 w 3639866"/>
              <a:gd name="connsiteY91" fmla="*/ 0 h 3405385"/>
              <a:gd name="connsiteX92" fmla="*/ 2734039 w 3639866"/>
              <a:gd name="connsiteY92" fmla="*/ 0 h 3405385"/>
              <a:gd name="connsiteX93" fmla="*/ 2742611 w 3639866"/>
              <a:gd name="connsiteY93" fmla="*/ 1905 h 3405385"/>
              <a:gd name="connsiteX94" fmla="*/ 3005501 w 3639866"/>
              <a:gd name="connsiteY94" fmla="*/ 160972 h 3405385"/>
              <a:gd name="connsiteX95" fmla="*/ 3027409 w 3639866"/>
              <a:gd name="connsiteY95" fmla="*/ 160972 h 3405385"/>
              <a:gd name="connsiteX96" fmla="*/ 3553412 w 3639866"/>
              <a:gd name="connsiteY96" fmla="*/ 136464 h 3405385"/>
              <a:gd name="connsiteX0" fmla="*/ 3439678 w 3639866"/>
              <a:gd name="connsiteY0" fmla="*/ 236637 h 3405385"/>
              <a:gd name="connsiteX1" fmla="*/ 3240769 w 3639866"/>
              <a:gd name="connsiteY1" fmla="*/ 185737 h 3405385"/>
              <a:gd name="connsiteX2" fmla="*/ 3115039 w 3639866"/>
              <a:gd name="connsiteY2" fmla="*/ 388620 h 3405385"/>
              <a:gd name="connsiteX3" fmla="*/ 3099799 w 3639866"/>
              <a:gd name="connsiteY3" fmla="*/ 406717 h 3405385"/>
              <a:gd name="connsiteX4" fmla="*/ 2967401 w 3639866"/>
              <a:gd name="connsiteY4" fmla="*/ 409575 h 3405385"/>
              <a:gd name="connsiteX5" fmla="*/ 2935016 w 3639866"/>
              <a:gd name="connsiteY5" fmla="*/ 378142 h 3405385"/>
              <a:gd name="connsiteX6" fmla="*/ 2653076 w 3639866"/>
              <a:gd name="connsiteY6" fmla="*/ 145732 h 3405385"/>
              <a:gd name="connsiteX7" fmla="*/ 2443526 w 3639866"/>
              <a:gd name="connsiteY7" fmla="*/ 430530 h 3405385"/>
              <a:gd name="connsiteX8" fmla="*/ 2681651 w 3639866"/>
              <a:gd name="connsiteY8" fmla="*/ 638175 h 3405385"/>
              <a:gd name="connsiteX9" fmla="*/ 2821669 w 3639866"/>
              <a:gd name="connsiteY9" fmla="*/ 599122 h 3405385"/>
              <a:gd name="connsiteX10" fmla="*/ 2850244 w 3639866"/>
              <a:gd name="connsiteY10" fmla="*/ 603885 h 3405385"/>
              <a:gd name="connsiteX11" fmla="*/ 2872151 w 3639866"/>
              <a:gd name="connsiteY11" fmla="*/ 627697 h 3405385"/>
              <a:gd name="connsiteX12" fmla="*/ 2883581 w 3639866"/>
              <a:gd name="connsiteY12" fmla="*/ 632460 h 3405385"/>
              <a:gd name="connsiteX13" fmla="*/ 2891201 w 3639866"/>
              <a:gd name="connsiteY13" fmla="*/ 620077 h 3405385"/>
              <a:gd name="connsiteX14" fmla="*/ 2889296 w 3639866"/>
              <a:gd name="connsiteY14" fmla="*/ 607695 h 3405385"/>
              <a:gd name="connsiteX15" fmla="*/ 2994071 w 3639866"/>
              <a:gd name="connsiteY15" fmla="*/ 506730 h 3405385"/>
              <a:gd name="connsiteX16" fmla="*/ 3132184 w 3639866"/>
              <a:gd name="connsiteY16" fmla="*/ 662940 h 3405385"/>
              <a:gd name="connsiteX17" fmla="*/ 3070271 w 3639866"/>
              <a:gd name="connsiteY17" fmla="*/ 750570 h 3405385"/>
              <a:gd name="connsiteX18" fmla="*/ 3018836 w 3639866"/>
              <a:gd name="connsiteY18" fmla="*/ 751522 h 3405385"/>
              <a:gd name="connsiteX19" fmla="*/ 2995976 w 3639866"/>
              <a:gd name="connsiteY19" fmla="*/ 757237 h 3405385"/>
              <a:gd name="connsiteX20" fmla="*/ 3005501 w 3639866"/>
              <a:gd name="connsiteY20" fmla="*/ 774382 h 3405385"/>
              <a:gd name="connsiteX21" fmla="*/ 3021694 w 3639866"/>
              <a:gd name="connsiteY21" fmla="*/ 791527 h 3405385"/>
              <a:gd name="connsiteX22" fmla="*/ 3023599 w 3639866"/>
              <a:gd name="connsiteY22" fmla="*/ 823912 h 3405385"/>
              <a:gd name="connsiteX23" fmla="*/ 2974069 w 3639866"/>
              <a:gd name="connsiteY23" fmla="*/ 956310 h 3405385"/>
              <a:gd name="connsiteX24" fmla="*/ 3220766 w 3639866"/>
              <a:gd name="connsiteY24" fmla="*/ 1220152 h 3405385"/>
              <a:gd name="connsiteX25" fmla="*/ 3258866 w 3639866"/>
              <a:gd name="connsiteY25" fmla="*/ 1217295 h 3405385"/>
              <a:gd name="connsiteX26" fmla="*/ 3456034 w 3639866"/>
              <a:gd name="connsiteY26" fmla="*/ 1047750 h 3405385"/>
              <a:gd name="connsiteX27" fmla="*/ 3392216 w 3639866"/>
              <a:gd name="connsiteY27" fmla="*/ 793432 h 3405385"/>
              <a:gd name="connsiteX28" fmla="*/ 3240769 w 3639866"/>
              <a:gd name="connsiteY28" fmla="*/ 725805 h 3405385"/>
              <a:gd name="connsiteX29" fmla="*/ 3223624 w 3639866"/>
              <a:gd name="connsiteY29" fmla="*/ 702945 h 3405385"/>
              <a:gd name="connsiteX30" fmla="*/ 3238864 w 3639866"/>
              <a:gd name="connsiteY30" fmla="*/ 568642 h 3405385"/>
              <a:gd name="connsiteX31" fmla="*/ 3266486 w 3639866"/>
              <a:gd name="connsiteY31" fmla="*/ 547687 h 3405385"/>
              <a:gd name="connsiteX32" fmla="*/ 3369356 w 3639866"/>
              <a:gd name="connsiteY32" fmla="*/ 538162 h 3405385"/>
              <a:gd name="connsiteX33" fmla="*/ 3477941 w 3639866"/>
              <a:gd name="connsiteY33" fmla="*/ 299085 h 3405385"/>
              <a:gd name="connsiteX34" fmla="*/ 3439678 w 3639866"/>
              <a:gd name="connsiteY34" fmla="*/ 236637 h 3405385"/>
              <a:gd name="connsiteX35" fmla="*/ 3553412 w 3639866"/>
              <a:gd name="connsiteY35" fmla="*/ 136464 h 3405385"/>
              <a:gd name="connsiteX36" fmla="*/ 3604624 w 3639866"/>
              <a:gd name="connsiteY36" fmla="*/ 211455 h 3405385"/>
              <a:gd name="connsiteX37" fmla="*/ 3638914 w 3639866"/>
              <a:gd name="connsiteY37" fmla="*/ 318135 h 3405385"/>
              <a:gd name="connsiteX38" fmla="*/ 3639866 w 3639866"/>
              <a:gd name="connsiteY38" fmla="*/ 412432 h 3405385"/>
              <a:gd name="connsiteX39" fmla="*/ 3592241 w 3639866"/>
              <a:gd name="connsiteY39" fmla="*/ 540067 h 3405385"/>
              <a:gd name="connsiteX40" fmla="*/ 3478894 w 3639866"/>
              <a:gd name="connsiteY40" fmla="*/ 653415 h 3405385"/>
              <a:gd name="connsiteX41" fmla="*/ 3476989 w 3639866"/>
              <a:gd name="connsiteY41" fmla="*/ 674370 h 3405385"/>
              <a:gd name="connsiteX42" fmla="*/ 3613196 w 3639866"/>
              <a:gd name="connsiteY42" fmla="*/ 943927 h 3405385"/>
              <a:gd name="connsiteX43" fmla="*/ 3353164 w 3639866"/>
              <a:gd name="connsiteY43" fmla="*/ 1343977 h 3405385"/>
              <a:gd name="connsiteX44" fmla="*/ 2974069 w 3639866"/>
              <a:gd name="connsiteY44" fmla="*/ 1281112 h 3405385"/>
              <a:gd name="connsiteX45" fmla="*/ 2825479 w 3639866"/>
              <a:gd name="connsiteY45" fmla="*/ 973455 h 3405385"/>
              <a:gd name="connsiteX46" fmla="*/ 2825479 w 3639866"/>
              <a:gd name="connsiteY46" fmla="*/ 963930 h 3405385"/>
              <a:gd name="connsiteX47" fmla="*/ 2824526 w 3639866"/>
              <a:gd name="connsiteY47" fmla="*/ 961072 h 3405385"/>
              <a:gd name="connsiteX48" fmla="*/ 2807381 w 3639866"/>
              <a:gd name="connsiteY48" fmla="*/ 996315 h 3405385"/>
              <a:gd name="connsiteX49" fmla="*/ 2772139 w 3639866"/>
              <a:gd name="connsiteY49" fmla="*/ 1093470 h 3405385"/>
              <a:gd name="connsiteX50" fmla="*/ 2751184 w 3639866"/>
              <a:gd name="connsiteY50" fmla="*/ 1108710 h 3405385"/>
              <a:gd name="connsiteX51" fmla="*/ 2653076 w 3639866"/>
              <a:gd name="connsiteY51" fmla="*/ 1113472 h 3405385"/>
              <a:gd name="connsiteX52" fmla="*/ 2676889 w 3639866"/>
              <a:gd name="connsiteY52" fmla="*/ 1163002 h 3405385"/>
              <a:gd name="connsiteX53" fmla="*/ 2628311 w 3639866"/>
              <a:gd name="connsiteY53" fmla="*/ 1270635 h 3405385"/>
              <a:gd name="connsiteX54" fmla="*/ 2511154 w 3639866"/>
              <a:gd name="connsiteY54" fmla="*/ 1259205 h 3405385"/>
              <a:gd name="connsiteX55" fmla="*/ 2480674 w 3639866"/>
              <a:gd name="connsiteY55" fmla="*/ 1259205 h 3405385"/>
              <a:gd name="connsiteX56" fmla="*/ 2235881 w 3639866"/>
              <a:gd name="connsiteY56" fmla="*/ 1484947 h 3405385"/>
              <a:gd name="connsiteX57" fmla="*/ 1856786 w 3639866"/>
              <a:gd name="connsiteY57" fmla="*/ 1834515 h 3405385"/>
              <a:gd name="connsiteX58" fmla="*/ 1191941 w 3639866"/>
              <a:gd name="connsiteY58" fmla="*/ 2446972 h 3405385"/>
              <a:gd name="connsiteX59" fmla="*/ 908096 w 3639866"/>
              <a:gd name="connsiteY59" fmla="*/ 2708910 h 3405385"/>
              <a:gd name="connsiteX60" fmla="*/ 526144 w 3639866"/>
              <a:gd name="connsiteY60" fmla="*/ 3060382 h 3405385"/>
              <a:gd name="connsiteX61" fmla="*/ 308021 w 3639866"/>
              <a:gd name="connsiteY61" fmla="*/ 3262312 h 3405385"/>
              <a:gd name="connsiteX62" fmla="*/ 278494 w 3639866"/>
              <a:gd name="connsiteY62" fmla="*/ 3261360 h 3405385"/>
              <a:gd name="connsiteX63" fmla="*/ 258491 w 3639866"/>
              <a:gd name="connsiteY63" fmla="*/ 3247072 h 3405385"/>
              <a:gd name="connsiteX64" fmla="*/ 249919 w 3639866"/>
              <a:gd name="connsiteY64" fmla="*/ 3274695 h 3405385"/>
              <a:gd name="connsiteX65" fmla="*/ 145144 w 3639866"/>
              <a:gd name="connsiteY65" fmla="*/ 3404235 h 3405385"/>
              <a:gd name="connsiteX66" fmla="*/ 3221 w 3639866"/>
              <a:gd name="connsiteY66" fmla="*/ 3307080 h 3405385"/>
              <a:gd name="connsiteX67" fmla="*/ 148001 w 3639866"/>
              <a:gd name="connsiteY67" fmla="*/ 3157537 h 3405385"/>
              <a:gd name="connsiteX68" fmla="*/ 163241 w 3639866"/>
              <a:gd name="connsiteY68" fmla="*/ 3157537 h 3405385"/>
              <a:gd name="connsiteX69" fmla="*/ 166099 w 3639866"/>
              <a:gd name="connsiteY69" fmla="*/ 3139440 h 3405385"/>
              <a:gd name="connsiteX70" fmla="*/ 168004 w 3639866"/>
              <a:gd name="connsiteY70" fmla="*/ 3090862 h 3405385"/>
              <a:gd name="connsiteX71" fmla="*/ 330881 w 3639866"/>
              <a:gd name="connsiteY71" fmla="*/ 2943225 h 3405385"/>
              <a:gd name="connsiteX72" fmla="*/ 339930 w 3639866"/>
              <a:gd name="connsiteY72" fmla="*/ 2929890 h 3405385"/>
              <a:gd name="connsiteX73" fmla="*/ 339229 w 3639866"/>
              <a:gd name="connsiteY73" fmla="*/ 2928736 h 3405385"/>
              <a:gd name="connsiteX74" fmla="*/ 610374 w 3639866"/>
              <a:gd name="connsiteY74" fmla="*/ 2681760 h 3405385"/>
              <a:gd name="connsiteX75" fmla="*/ 618536 w 3639866"/>
              <a:gd name="connsiteY75" fmla="*/ 2682240 h 3405385"/>
              <a:gd name="connsiteX76" fmla="*/ 872854 w 3639866"/>
              <a:gd name="connsiteY76" fmla="*/ 2449830 h 3405385"/>
              <a:gd name="connsiteX77" fmla="*/ 2344466 w 3639866"/>
              <a:gd name="connsiteY77" fmla="*/ 1106805 h 3405385"/>
              <a:gd name="connsiteX78" fmla="*/ 2346371 w 3639866"/>
              <a:gd name="connsiteY78" fmla="*/ 1083945 h 3405385"/>
              <a:gd name="connsiteX79" fmla="*/ 2353991 w 3639866"/>
              <a:gd name="connsiteY79" fmla="*/ 947737 h 3405385"/>
              <a:gd name="connsiteX80" fmla="*/ 2489246 w 3639866"/>
              <a:gd name="connsiteY80" fmla="*/ 941070 h 3405385"/>
              <a:gd name="connsiteX81" fmla="*/ 2499724 w 3639866"/>
              <a:gd name="connsiteY81" fmla="*/ 946785 h 3405385"/>
              <a:gd name="connsiteX82" fmla="*/ 2504486 w 3639866"/>
              <a:gd name="connsiteY82" fmla="*/ 934402 h 3405385"/>
              <a:gd name="connsiteX83" fmla="*/ 2514964 w 3639866"/>
              <a:gd name="connsiteY83" fmla="*/ 855345 h 3405385"/>
              <a:gd name="connsiteX84" fmla="*/ 2534966 w 3639866"/>
              <a:gd name="connsiteY84" fmla="*/ 832485 h 3405385"/>
              <a:gd name="connsiteX85" fmla="*/ 2656886 w 3639866"/>
              <a:gd name="connsiteY85" fmla="*/ 799147 h 3405385"/>
              <a:gd name="connsiteX86" fmla="*/ 2673079 w 3639866"/>
              <a:gd name="connsiteY86" fmla="*/ 793432 h 3405385"/>
              <a:gd name="connsiteX87" fmla="*/ 2605451 w 3639866"/>
              <a:gd name="connsiteY87" fmla="*/ 782955 h 3405385"/>
              <a:gd name="connsiteX88" fmla="*/ 2296841 w 3639866"/>
              <a:gd name="connsiteY88" fmla="*/ 446722 h 3405385"/>
              <a:gd name="connsiteX89" fmla="*/ 2617834 w 3639866"/>
              <a:gd name="connsiteY89" fmla="*/ 4762 h 3405385"/>
              <a:gd name="connsiteX90" fmla="*/ 2638789 w 3639866"/>
              <a:gd name="connsiteY90" fmla="*/ 0 h 3405385"/>
              <a:gd name="connsiteX91" fmla="*/ 2734039 w 3639866"/>
              <a:gd name="connsiteY91" fmla="*/ 0 h 3405385"/>
              <a:gd name="connsiteX92" fmla="*/ 2742611 w 3639866"/>
              <a:gd name="connsiteY92" fmla="*/ 1905 h 3405385"/>
              <a:gd name="connsiteX93" fmla="*/ 3005501 w 3639866"/>
              <a:gd name="connsiteY93" fmla="*/ 160972 h 3405385"/>
              <a:gd name="connsiteX94" fmla="*/ 3027409 w 3639866"/>
              <a:gd name="connsiteY94" fmla="*/ 160972 h 3405385"/>
              <a:gd name="connsiteX95" fmla="*/ 3553412 w 3639866"/>
              <a:gd name="connsiteY95" fmla="*/ 136464 h 3405385"/>
              <a:gd name="connsiteX0" fmla="*/ 3439678 w 3639866"/>
              <a:gd name="connsiteY0" fmla="*/ 236637 h 3405385"/>
              <a:gd name="connsiteX1" fmla="*/ 3240769 w 3639866"/>
              <a:gd name="connsiteY1" fmla="*/ 185737 h 3405385"/>
              <a:gd name="connsiteX2" fmla="*/ 3115039 w 3639866"/>
              <a:gd name="connsiteY2" fmla="*/ 388620 h 3405385"/>
              <a:gd name="connsiteX3" fmla="*/ 3099799 w 3639866"/>
              <a:gd name="connsiteY3" fmla="*/ 406717 h 3405385"/>
              <a:gd name="connsiteX4" fmla="*/ 2967401 w 3639866"/>
              <a:gd name="connsiteY4" fmla="*/ 409575 h 3405385"/>
              <a:gd name="connsiteX5" fmla="*/ 2935016 w 3639866"/>
              <a:gd name="connsiteY5" fmla="*/ 378142 h 3405385"/>
              <a:gd name="connsiteX6" fmla="*/ 2653076 w 3639866"/>
              <a:gd name="connsiteY6" fmla="*/ 145732 h 3405385"/>
              <a:gd name="connsiteX7" fmla="*/ 2443526 w 3639866"/>
              <a:gd name="connsiteY7" fmla="*/ 430530 h 3405385"/>
              <a:gd name="connsiteX8" fmla="*/ 2681651 w 3639866"/>
              <a:gd name="connsiteY8" fmla="*/ 638175 h 3405385"/>
              <a:gd name="connsiteX9" fmla="*/ 2821669 w 3639866"/>
              <a:gd name="connsiteY9" fmla="*/ 599122 h 3405385"/>
              <a:gd name="connsiteX10" fmla="*/ 2850244 w 3639866"/>
              <a:gd name="connsiteY10" fmla="*/ 603885 h 3405385"/>
              <a:gd name="connsiteX11" fmla="*/ 2872151 w 3639866"/>
              <a:gd name="connsiteY11" fmla="*/ 627697 h 3405385"/>
              <a:gd name="connsiteX12" fmla="*/ 2883581 w 3639866"/>
              <a:gd name="connsiteY12" fmla="*/ 632460 h 3405385"/>
              <a:gd name="connsiteX13" fmla="*/ 2891201 w 3639866"/>
              <a:gd name="connsiteY13" fmla="*/ 620077 h 3405385"/>
              <a:gd name="connsiteX14" fmla="*/ 2889296 w 3639866"/>
              <a:gd name="connsiteY14" fmla="*/ 607695 h 3405385"/>
              <a:gd name="connsiteX15" fmla="*/ 2994071 w 3639866"/>
              <a:gd name="connsiteY15" fmla="*/ 506730 h 3405385"/>
              <a:gd name="connsiteX16" fmla="*/ 3132184 w 3639866"/>
              <a:gd name="connsiteY16" fmla="*/ 662940 h 3405385"/>
              <a:gd name="connsiteX17" fmla="*/ 3070271 w 3639866"/>
              <a:gd name="connsiteY17" fmla="*/ 750570 h 3405385"/>
              <a:gd name="connsiteX18" fmla="*/ 3018836 w 3639866"/>
              <a:gd name="connsiteY18" fmla="*/ 751522 h 3405385"/>
              <a:gd name="connsiteX19" fmla="*/ 2995976 w 3639866"/>
              <a:gd name="connsiteY19" fmla="*/ 757237 h 3405385"/>
              <a:gd name="connsiteX20" fmla="*/ 3005501 w 3639866"/>
              <a:gd name="connsiteY20" fmla="*/ 774382 h 3405385"/>
              <a:gd name="connsiteX21" fmla="*/ 3021694 w 3639866"/>
              <a:gd name="connsiteY21" fmla="*/ 791527 h 3405385"/>
              <a:gd name="connsiteX22" fmla="*/ 3023599 w 3639866"/>
              <a:gd name="connsiteY22" fmla="*/ 823912 h 3405385"/>
              <a:gd name="connsiteX23" fmla="*/ 2974069 w 3639866"/>
              <a:gd name="connsiteY23" fmla="*/ 956310 h 3405385"/>
              <a:gd name="connsiteX24" fmla="*/ 3220766 w 3639866"/>
              <a:gd name="connsiteY24" fmla="*/ 1220152 h 3405385"/>
              <a:gd name="connsiteX25" fmla="*/ 3258866 w 3639866"/>
              <a:gd name="connsiteY25" fmla="*/ 1217295 h 3405385"/>
              <a:gd name="connsiteX26" fmla="*/ 3456034 w 3639866"/>
              <a:gd name="connsiteY26" fmla="*/ 1047750 h 3405385"/>
              <a:gd name="connsiteX27" fmla="*/ 3392216 w 3639866"/>
              <a:gd name="connsiteY27" fmla="*/ 793432 h 3405385"/>
              <a:gd name="connsiteX28" fmla="*/ 3240769 w 3639866"/>
              <a:gd name="connsiteY28" fmla="*/ 725805 h 3405385"/>
              <a:gd name="connsiteX29" fmla="*/ 3223624 w 3639866"/>
              <a:gd name="connsiteY29" fmla="*/ 702945 h 3405385"/>
              <a:gd name="connsiteX30" fmla="*/ 3238864 w 3639866"/>
              <a:gd name="connsiteY30" fmla="*/ 568642 h 3405385"/>
              <a:gd name="connsiteX31" fmla="*/ 3266486 w 3639866"/>
              <a:gd name="connsiteY31" fmla="*/ 547687 h 3405385"/>
              <a:gd name="connsiteX32" fmla="*/ 3369356 w 3639866"/>
              <a:gd name="connsiteY32" fmla="*/ 538162 h 3405385"/>
              <a:gd name="connsiteX33" fmla="*/ 3477941 w 3639866"/>
              <a:gd name="connsiteY33" fmla="*/ 299085 h 3405385"/>
              <a:gd name="connsiteX34" fmla="*/ 3439678 w 3639866"/>
              <a:gd name="connsiteY34" fmla="*/ 236637 h 3405385"/>
              <a:gd name="connsiteX35" fmla="*/ 3553412 w 3639866"/>
              <a:gd name="connsiteY35" fmla="*/ 136464 h 3405385"/>
              <a:gd name="connsiteX36" fmla="*/ 3604624 w 3639866"/>
              <a:gd name="connsiteY36" fmla="*/ 211455 h 3405385"/>
              <a:gd name="connsiteX37" fmla="*/ 3638914 w 3639866"/>
              <a:gd name="connsiteY37" fmla="*/ 318135 h 3405385"/>
              <a:gd name="connsiteX38" fmla="*/ 3639866 w 3639866"/>
              <a:gd name="connsiteY38" fmla="*/ 412432 h 3405385"/>
              <a:gd name="connsiteX39" fmla="*/ 3592241 w 3639866"/>
              <a:gd name="connsiteY39" fmla="*/ 540067 h 3405385"/>
              <a:gd name="connsiteX40" fmla="*/ 3478894 w 3639866"/>
              <a:gd name="connsiteY40" fmla="*/ 653415 h 3405385"/>
              <a:gd name="connsiteX41" fmla="*/ 3476989 w 3639866"/>
              <a:gd name="connsiteY41" fmla="*/ 674370 h 3405385"/>
              <a:gd name="connsiteX42" fmla="*/ 3613196 w 3639866"/>
              <a:gd name="connsiteY42" fmla="*/ 943927 h 3405385"/>
              <a:gd name="connsiteX43" fmla="*/ 3353164 w 3639866"/>
              <a:gd name="connsiteY43" fmla="*/ 1343977 h 3405385"/>
              <a:gd name="connsiteX44" fmla="*/ 2974069 w 3639866"/>
              <a:gd name="connsiteY44" fmla="*/ 1281112 h 3405385"/>
              <a:gd name="connsiteX45" fmla="*/ 2825479 w 3639866"/>
              <a:gd name="connsiteY45" fmla="*/ 973455 h 3405385"/>
              <a:gd name="connsiteX46" fmla="*/ 2825479 w 3639866"/>
              <a:gd name="connsiteY46" fmla="*/ 963930 h 3405385"/>
              <a:gd name="connsiteX47" fmla="*/ 2824526 w 3639866"/>
              <a:gd name="connsiteY47" fmla="*/ 961072 h 3405385"/>
              <a:gd name="connsiteX48" fmla="*/ 2807381 w 3639866"/>
              <a:gd name="connsiteY48" fmla="*/ 996315 h 3405385"/>
              <a:gd name="connsiteX49" fmla="*/ 2772139 w 3639866"/>
              <a:gd name="connsiteY49" fmla="*/ 1093470 h 3405385"/>
              <a:gd name="connsiteX50" fmla="*/ 2751184 w 3639866"/>
              <a:gd name="connsiteY50" fmla="*/ 1108710 h 3405385"/>
              <a:gd name="connsiteX51" fmla="*/ 2653076 w 3639866"/>
              <a:gd name="connsiteY51" fmla="*/ 1113472 h 3405385"/>
              <a:gd name="connsiteX52" fmla="*/ 2676889 w 3639866"/>
              <a:gd name="connsiteY52" fmla="*/ 1163002 h 3405385"/>
              <a:gd name="connsiteX53" fmla="*/ 2628311 w 3639866"/>
              <a:gd name="connsiteY53" fmla="*/ 1270635 h 3405385"/>
              <a:gd name="connsiteX54" fmla="*/ 2511154 w 3639866"/>
              <a:gd name="connsiteY54" fmla="*/ 1259205 h 3405385"/>
              <a:gd name="connsiteX55" fmla="*/ 2480674 w 3639866"/>
              <a:gd name="connsiteY55" fmla="*/ 1259205 h 3405385"/>
              <a:gd name="connsiteX56" fmla="*/ 2235881 w 3639866"/>
              <a:gd name="connsiteY56" fmla="*/ 1484947 h 3405385"/>
              <a:gd name="connsiteX57" fmla="*/ 1191941 w 3639866"/>
              <a:gd name="connsiteY57" fmla="*/ 2446972 h 3405385"/>
              <a:gd name="connsiteX58" fmla="*/ 908096 w 3639866"/>
              <a:gd name="connsiteY58" fmla="*/ 2708910 h 3405385"/>
              <a:gd name="connsiteX59" fmla="*/ 526144 w 3639866"/>
              <a:gd name="connsiteY59" fmla="*/ 3060382 h 3405385"/>
              <a:gd name="connsiteX60" fmla="*/ 308021 w 3639866"/>
              <a:gd name="connsiteY60" fmla="*/ 3262312 h 3405385"/>
              <a:gd name="connsiteX61" fmla="*/ 278494 w 3639866"/>
              <a:gd name="connsiteY61" fmla="*/ 3261360 h 3405385"/>
              <a:gd name="connsiteX62" fmla="*/ 258491 w 3639866"/>
              <a:gd name="connsiteY62" fmla="*/ 3247072 h 3405385"/>
              <a:gd name="connsiteX63" fmla="*/ 249919 w 3639866"/>
              <a:gd name="connsiteY63" fmla="*/ 3274695 h 3405385"/>
              <a:gd name="connsiteX64" fmla="*/ 145144 w 3639866"/>
              <a:gd name="connsiteY64" fmla="*/ 3404235 h 3405385"/>
              <a:gd name="connsiteX65" fmla="*/ 3221 w 3639866"/>
              <a:gd name="connsiteY65" fmla="*/ 3307080 h 3405385"/>
              <a:gd name="connsiteX66" fmla="*/ 148001 w 3639866"/>
              <a:gd name="connsiteY66" fmla="*/ 3157537 h 3405385"/>
              <a:gd name="connsiteX67" fmla="*/ 163241 w 3639866"/>
              <a:gd name="connsiteY67" fmla="*/ 3157537 h 3405385"/>
              <a:gd name="connsiteX68" fmla="*/ 166099 w 3639866"/>
              <a:gd name="connsiteY68" fmla="*/ 3139440 h 3405385"/>
              <a:gd name="connsiteX69" fmla="*/ 168004 w 3639866"/>
              <a:gd name="connsiteY69" fmla="*/ 3090862 h 3405385"/>
              <a:gd name="connsiteX70" fmla="*/ 330881 w 3639866"/>
              <a:gd name="connsiteY70" fmla="*/ 2943225 h 3405385"/>
              <a:gd name="connsiteX71" fmla="*/ 339930 w 3639866"/>
              <a:gd name="connsiteY71" fmla="*/ 2929890 h 3405385"/>
              <a:gd name="connsiteX72" fmla="*/ 339229 w 3639866"/>
              <a:gd name="connsiteY72" fmla="*/ 2928736 h 3405385"/>
              <a:gd name="connsiteX73" fmla="*/ 610374 w 3639866"/>
              <a:gd name="connsiteY73" fmla="*/ 2681760 h 3405385"/>
              <a:gd name="connsiteX74" fmla="*/ 618536 w 3639866"/>
              <a:gd name="connsiteY74" fmla="*/ 2682240 h 3405385"/>
              <a:gd name="connsiteX75" fmla="*/ 872854 w 3639866"/>
              <a:gd name="connsiteY75" fmla="*/ 2449830 h 3405385"/>
              <a:gd name="connsiteX76" fmla="*/ 2344466 w 3639866"/>
              <a:gd name="connsiteY76" fmla="*/ 1106805 h 3405385"/>
              <a:gd name="connsiteX77" fmla="*/ 2346371 w 3639866"/>
              <a:gd name="connsiteY77" fmla="*/ 1083945 h 3405385"/>
              <a:gd name="connsiteX78" fmla="*/ 2353991 w 3639866"/>
              <a:gd name="connsiteY78" fmla="*/ 947737 h 3405385"/>
              <a:gd name="connsiteX79" fmla="*/ 2489246 w 3639866"/>
              <a:gd name="connsiteY79" fmla="*/ 941070 h 3405385"/>
              <a:gd name="connsiteX80" fmla="*/ 2499724 w 3639866"/>
              <a:gd name="connsiteY80" fmla="*/ 946785 h 3405385"/>
              <a:gd name="connsiteX81" fmla="*/ 2504486 w 3639866"/>
              <a:gd name="connsiteY81" fmla="*/ 934402 h 3405385"/>
              <a:gd name="connsiteX82" fmla="*/ 2514964 w 3639866"/>
              <a:gd name="connsiteY82" fmla="*/ 855345 h 3405385"/>
              <a:gd name="connsiteX83" fmla="*/ 2534966 w 3639866"/>
              <a:gd name="connsiteY83" fmla="*/ 832485 h 3405385"/>
              <a:gd name="connsiteX84" fmla="*/ 2656886 w 3639866"/>
              <a:gd name="connsiteY84" fmla="*/ 799147 h 3405385"/>
              <a:gd name="connsiteX85" fmla="*/ 2673079 w 3639866"/>
              <a:gd name="connsiteY85" fmla="*/ 793432 h 3405385"/>
              <a:gd name="connsiteX86" fmla="*/ 2605451 w 3639866"/>
              <a:gd name="connsiteY86" fmla="*/ 782955 h 3405385"/>
              <a:gd name="connsiteX87" fmla="*/ 2296841 w 3639866"/>
              <a:gd name="connsiteY87" fmla="*/ 446722 h 3405385"/>
              <a:gd name="connsiteX88" fmla="*/ 2617834 w 3639866"/>
              <a:gd name="connsiteY88" fmla="*/ 4762 h 3405385"/>
              <a:gd name="connsiteX89" fmla="*/ 2638789 w 3639866"/>
              <a:gd name="connsiteY89" fmla="*/ 0 h 3405385"/>
              <a:gd name="connsiteX90" fmla="*/ 2734039 w 3639866"/>
              <a:gd name="connsiteY90" fmla="*/ 0 h 3405385"/>
              <a:gd name="connsiteX91" fmla="*/ 2742611 w 3639866"/>
              <a:gd name="connsiteY91" fmla="*/ 1905 h 3405385"/>
              <a:gd name="connsiteX92" fmla="*/ 3005501 w 3639866"/>
              <a:gd name="connsiteY92" fmla="*/ 160972 h 3405385"/>
              <a:gd name="connsiteX93" fmla="*/ 3027409 w 3639866"/>
              <a:gd name="connsiteY93" fmla="*/ 160972 h 3405385"/>
              <a:gd name="connsiteX94" fmla="*/ 3553412 w 3639866"/>
              <a:gd name="connsiteY94" fmla="*/ 136464 h 3405385"/>
              <a:gd name="connsiteX0" fmla="*/ 3439678 w 3639866"/>
              <a:gd name="connsiteY0" fmla="*/ 236637 h 3405385"/>
              <a:gd name="connsiteX1" fmla="*/ 3240769 w 3639866"/>
              <a:gd name="connsiteY1" fmla="*/ 185737 h 3405385"/>
              <a:gd name="connsiteX2" fmla="*/ 3115039 w 3639866"/>
              <a:gd name="connsiteY2" fmla="*/ 388620 h 3405385"/>
              <a:gd name="connsiteX3" fmla="*/ 3099799 w 3639866"/>
              <a:gd name="connsiteY3" fmla="*/ 406717 h 3405385"/>
              <a:gd name="connsiteX4" fmla="*/ 2967401 w 3639866"/>
              <a:gd name="connsiteY4" fmla="*/ 409575 h 3405385"/>
              <a:gd name="connsiteX5" fmla="*/ 2935016 w 3639866"/>
              <a:gd name="connsiteY5" fmla="*/ 378142 h 3405385"/>
              <a:gd name="connsiteX6" fmla="*/ 2653076 w 3639866"/>
              <a:gd name="connsiteY6" fmla="*/ 145732 h 3405385"/>
              <a:gd name="connsiteX7" fmla="*/ 2443526 w 3639866"/>
              <a:gd name="connsiteY7" fmla="*/ 430530 h 3405385"/>
              <a:gd name="connsiteX8" fmla="*/ 2681651 w 3639866"/>
              <a:gd name="connsiteY8" fmla="*/ 638175 h 3405385"/>
              <a:gd name="connsiteX9" fmla="*/ 2821669 w 3639866"/>
              <a:gd name="connsiteY9" fmla="*/ 599122 h 3405385"/>
              <a:gd name="connsiteX10" fmla="*/ 2850244 w 3639866"/>
              <a:gd name="connsiteY10" fmla="*/ 603885 h 3405385"/>
              <a:gd name="connsiteX11" fmla="*/ 2872151 w 3639866"/>
              <a:gd name="connsiteY11" fmla="*/ 627697 h 3405385"/>
              <a:gd name="connsiteX12" fmla="*/ 2883581 w 3639866"/>
              <a:gd name="connsiteY12" fmla="*/ 632460 h 3405385"/>
              <a:gd name="connsiteX13" fmla="*/ 2891201 w 3639866"/>
              <a:gd name="connsiteY13" fmla="*/ 620077 h 3405385"/>
              <a:gd name="connsiteX14" fmla="*/ 2889296 w 3639866"/>
              <a:gd name="connsiteY14" fmla="*/ 607695 h 3405385"/>
              <a:gd name="connsiteX15" fmla="*/ 2994071 w 3639866"/>
              <a:gd name="connsiteY15" fmla="*/ 506730 h 3405385"/>
              <a:gd name="connsiteX16" fmla="*/ 3132184 w 3639866"/>
              <a:gd name="connsiteY16" fmla="*/ 662940 h 3405385"/>
              <a:gd name="connsiteX17" fmla="*/ 3070271 w 3639866"/>
              <a:gd name="connsiteY17" fmla="*/ 750570 h 3405385"/>
              <a:gd name="connsiteX18" fmla="*/ 3018836 w 3639866"/>
              <a:gd name="connsiteY18" fmla="*/ 751522 h 3405385"/>
              <a:gd name="connsiteX19" fmla="*/ 2995976 w 3639866"/>
              <a:gd name="connsiteY19" fmla="*/ 757237 h 3405385"/>
              <a:gd name="connsiteX20" fmla="*/ 3005501 w 3639866"/>
              <a:gd name="connsiteY20" fmla="*/ 774382 h 3405385"/>
              <a:gd name="connsiteX21" fmla="*/ 3021694 w 3639866"/>
              <a:gd name="connsiteY21" fmla="*/ 791527 h 3405385"/>
              <a:gd name="connsiteX22" fmla="*/ 3023599 w 3639866"/>
              <a:gd name="connsiteY22" fmla="*/ 823912 h 3405385"/>
              <a:gd name="connsiteX23" fmla="*/ 2974069 w 3639866"/>
              <a:gd name="connsiteY23" fmla="*/ 956310 h 3405385"/>
              <a:gd name="connsiteX24" fmla="*/ 3220766 w 3639866"/>
              <a:gd name="connsiteY24" fmla="*/ 1220152 h 3405385"/>
              <a:gd name="connsiteX25" fmla="*/ 3258866 w 3639866"/>
              <a:gd name="connsiteY25" fmla="*/ 1217295 h 3405385"/>
              <a:gd name="connsiteX26" fmla="*/ 3456034 w 3639866"/>
              <a:gd name="connsiteY26" fmla="*/ 1047750 h 3405385"/>
              <a:gd name="connsiteX27" fmla="*/ 3392216 w 3639866"/>
              <a:gd name="connsiteY27" fmla="*/ 793432 h 3405385"/>
              <a:gd name="connsiteX28" fmla="*/ 3240769 w 3639866"/>
              <a:gd name="connsiteY28" fmla="*/ 725805 h 3405385"/>
              <a:gd name="connsiteX29" fmla="*/ 3223624 w 3639866"/>
              <a:gd name="connsiteY29" fmla="*/ 702945 h 3405385"/>
              <a:gd name="connsiteX30" fmla="*/ 3238864 w 3639866"/>
              <a:gd name="connsiteY30" fmla="*/ 568642 h 3405385"/>
              <a:gd name="connsiteX31" fmla="*/ 3266486 w 3639866"/>
              <a:gd name="connsiteY31" fmla="*/ 547687 h 3405385"/>
              <a:gd name="connsiteX32" fmla="*/ 3369356 w 3639866"/>
              <a:gd name="connsiteY32" fmla="*/ 538162 h 3405385"/>
              <a:gd name="connsiteX33" fmla="*/ 3477941 w 3639866"/>
              <a:gd name="connsiteY33" fmla="*/ 299085 h 3405385"/>
              <a:gd name="connsiteX34" fmla="*/ 3439678 w 3639866"/>
              <a:gd name="connsiteY34" fmla="*/ 236637 h 3405385"/>
              <a:gd name="connsiteX35" fmla="*/ 3553412 w 3639866"/>
              <a:gd name="connsiteY35" fmla="*/ 136464 h 3405385"/>
              <a:gd name="connsiteX36" fmla="*/ 3604624 w 3639866"/>
              <a:gd name="connsiteY36" fmla="*/ 211455 h 3405385"/>
              <a:gd name="connsiteX37" fmla="*/ 3638914 w 3639866"/>
              <a:gd name="connsiteY37" fmla="*/ 318135 h 3405385"/>
              <a:gd name="connsiteX38" fmla="*/ 3639866 w 3639866"/>
              <a:gd name="connsiteY38" fmla="*/ 412432 h 3405385"/>
              <a:gd name="connsiteX39" fmla="*/ 3592241 w 3639866"/>
              <a:gd name="connsiteY39" fmla="*/ 540067 h 3405385"/>
              <a:gd name="connsiteX40" fmla="*/ 3478894 w 3639866"/>
              <a:gd name="connsiteY40" fmla="*/ 653415 h 3405385"/>
              <a:gd name="connsiteX41" fmla="*/ 3476989 w 3639866"/>
              <a:gd name="connsiteY41" fmla="*/ 674370 h 3405385"/>
              <a:gd name="connsiteX42" fmla="*/ 3613196 w 3639866"/>
              <a:gd name="connsiteY42" fmla="*/ 943927 h 3405385"/>
              <a:gd name="connsiteX43" fmla="*/ 3353164 w 3639866"/>
              <a:gd name="connsiteY43" fmla="*/ 1343977 h 3405385"/>
              <a:gd name="connsiteX44" fmla="*/ 2974069 w 3639866"/>
              <a:gd name="connsiteY44" fmla="*/ 1281112 h 3405385"/>
              <a:gd name="connsiteX45" fmla="*/ 2825479 w 3639866"/>
              <a:gd name="connsiteY45" fmla="*/ 973455 h 3405385"/>
              <a:gd name="connsiteX46" fmla="*/ 2825479 w 3639866"/>
              <a:gd name="connsiteY46" fmla="*/ 963930 h 3405385"/>
              <a:gd name="connsiteX47" fmla="*/ 2824526 w 3639866"/>
              <a:gd name="connsiteY47" fmla="*/ 961072 h 3405385"/>
              <a:gd name="connsiteX48" fmla="*/ 2807381 w 3639866"/>
              <a:gd name="connsiteY48" fmla="*/ 996315 h 3405385"/>
              <a:gd name="connsiteX49" fmla="*/ 2772139 w 3639866"/>
              <a:gd name="connsiteY49" fmla="*/ 1093470 h 3405385"/>
              <a:gd name="connsiteX50" fmla="*/ 2751184 w 3639866"/>
              <a:gd name="connsiteY50" fmla="*/ 1108710 h 3405385"/>
              <a:gd name="connsiteX51" fmla="*/ 2653076 w 3639866"/>
              <a:gd name="connsiteY51" fmla="*/ 1113472 h 3405385"/>
              <a:gd name="connsiteX52" fmla="*/ 2676889 w 3639866"/>
              <a:gd name="connsiteY52" fmla="*/ 1163002 h 3405385"/>
              <a:gd name="connsiteX53" fmla="*/ 2628311 w 3639866"/>
              <a:gd name="connsiteY53" fmla="*/ 1270635 h 3405385"/>
              <a:gd name="connsiteX54" fmla="*/ 2511154 w 3639866"/>
              <a:gd name="connsiteY54" fmla="*/ 1259205 h 3405385"/>
              <a:gd name="connsiteX55" fmla="*/ 2480674 w 3639866"/>
              <a:gd name="connsiteY55" fmla="*/ 1259205 h 3405385"/>
              <a:gd name="connsiteX56" fmla="*/ 1191941 w 3639866"/>
              <a:gd name="connsiteY56" fmla="*/ 2446972 h 3405385"/>
              <a:gd name="connsiteX57" fmla="*/ 908096 w 3639866"/>
              <a:gd name="connsiteY57" fmla="*/ 2708910 h 3405385"/>
              <a:gd name="connsiteX58" fmla="*/ 526144 w 3639866"/>
              <a:gd name="connsiteY58" fmla="*/ 3060382 h 3405385"/>
              <a:gd name="connsiteX59" fmla="*/ 308021 w 3639866"/>
              <a:gd name="connsiteY59" fmla="*/ 3262312 h 3405385"/>
              <a:gd name="connsiteX60" fmla="*/ 278494 w 3639866"/>
              <a:gd name="connsiteY60" fmla="*/ 3261360 h 3405385"/>
              <a:gd name="connsiteX61" fmla="*/ 258491 w 3639866"/>
              <a:gd name="connsiteY61" fmla="*/ 3247072 h 3405385"/>
              <a:gd name="connsiteX62" fmla="*/ 249919 w 3639866"/>
              <a:gd name="connsiteY62" fmla="*/ 3274695 h 3405385"/>
              <a:gd name="connsiteX63" fmla="*/ 145144 w 3639866"/>
              <a:gd name="connsiteY63" fmla="*/ 3404235 h 3405385"/>
              <a:gd name="connsiteX64" fmla="*/ 3221 w 3639866"/>
              <a:gd name="connsiteY64" fmla="*/ 3307080 h 3405385"/>
              <a:gd name="connsiteX65" fmla="*/ 148001 w 3639866"/>
              <a:gd name="connsiteY65" fmla="*/ 3157537 h 3405385"/>
              <a:gd name="connsiteX66" fmla="*/ 163241 w 3639866"/>
              <a:gd name="connsiteY66" fmla="*/ 3157537 h 3405385"/>
              <a:gd name="connsiteX67" fmla="*/ 166099 w 3639866"/>
              <a:gd name="connsiteY67" fmla="*/ 3139440 h 3405385"/>
              <a:gd name="connsiteX68" fmla="*/ 168004 w 3639866"/>
              <a:gd name="connsiteY68" fmla="*/ 3090862 h 3405385"/>
              <a:gd name="connsiteX69" fmla="*/ 330881 w 3639866"/>
              <a:gd name="connsiteY69" fmla="*/ 2943225 h 3405385"/>
              <a:gd name="connsiteX70" fmla="*/ 339930 w 3639866"/>
              <a:gd name="connsiteY70" fmla="*/ 2929890 h 3405385"/>
              <a:gd name="connsiteX71" fmla="*/ 339229 w 3639866"/>
              <a:gd name="connsiteY71" fmla="*/ 2928736 h 3405385"/>
              <a:gd name="connsiteX72" fmla="*/ 610374 w 3639866"/>
              <a:gd name="connsiteY72" fmla="*/ 2681760 h 3405385"/>
              <a:gd name="connsiteX73" fmla="*/ 618536 w 3639866"/>
              <a:gd name="connsiteY73" fmla="*/ 2682240 h 3405385"/>
              <a:gd name="connsiteX74" fmla="*/ 872854 w 3639866"/>
              <a:gd name="connsiteY74" fmla="*/ 2449830 h 3405385"/>
              <a:gd name="connsiteX75" fmla="*/ 2344466 w 3639866"/>
              <a:gd name="connsiteY75" fmla="*/ 1106805 h 3405385"/>
              <a:gd name="connsiteX76" fmla="*/ 2346371 w 3639866"/>
              <a:gd name="connsiteY76" fmla="*/ 1083945 h 3405385"/>
              <a:gd name="connsiteX77" fmla="*/ 2353991 w 3639866"/>
              <a:gd name="connsiteY77" fmla="*/ 947737 h 3405385"/>
              <a:gd name="connsiteX78" fmla="*/ 2489246 w 3639866"/>
              <a:gd name="connsiteY78" fmla="*/ 941070 h 3405385"/>
              <a:gd name="connsiteX79" fmla="*/ 2499724 w 3639866"/>
              <a:gd name="connsiteY79" fmla="*/ 946785 h 3405385"/>
              <a:gd name="connsiteX80" fmla="*/ 2504486 w 3639866"/>
              <a:gd name="connsiteY80" fmla="*/ 934402 h 3405385"/>
              <a:gd name="connsiteX81" fmla="*/ 2514964 w 3639866"/>
              <a:gd name="connsiteY81" fmla="*/ 855345 h 3405385"/>
              <a:gd name="connsiteX82" fmla="*/ 2534966 w 3639866"/>
              <a:gd name="connsiteY82" fmla="*/ 832485 h 3405385"/>
              <a:gd name="connsiteX83" fmla="*/ 2656886 w 3639866"/>
              <a:gd name="connsiteY83" fmla="*/ 799147 h 3405385"/>
              <a:gd name="connsiteX84" fmla="*/ 2673079 w 3639866"/>
              <a:gd name="connsiteY84" fmla="*/ 793432 h 3405385"/>
              <a:gd name="connsiteX85" fmla="*/ 2605451 w 3639866"/>
              <a:gd name="connsiteY85" fmla="*/ 782955 h 3405385"/>
              <a:gd name="connsiteX86" fmla="*/ 2296841 w 3639866"/>
              <a:gd name="connsiteY86" fmla="*/ 446722 h 3405385"/>
              <a:gd name="connsiteX87" fmla="*/ 2617834 w 3639866"/>
              <a:gd name="connsiteY87" fmla="*/ 4762 h 3405385"/>
              <a:gd name="connsiteX88" fmla="*/ 2638789 w 3639866"/>
              <a:gd name="connsiteY88" fmla="*/ 0 h 3405385"/>
              <a:gd name="connsiteX89" fmla="*/ 2734039 w 3639866"/>
              <a:gd name="connsiteY89" fmla="*/ 0 h 3405385"/>
              <a:gd name="connsiteX90" fmla="*/ 2742611 w 3639866"/>
              <a:gd name="connsiteY90" fmla="*/ 1905 h 3405385"/>
              <a:gd name="connsiteX91" fmla="*/ 3005501 w 3639866"/>
              <a:gd name="connsiteY91" fmla="*/ 160972 h 3405385"/>
              <a:gd name="connsiteX92" fmla="*/ 3027409 w 3639866"/>
              <a:gd name="connsiteY92" fmla="*/ 160972 h 3405385"/>
              <a:gd name="connsiteX93" fmla="*/ 3553412 w 3639866"/>
              <a:gd name="connsiteY93" fmla="*/ 136464 h 3405385"/>
              <a:gd name="connsiteX0" fmla="*/ 3439678 w 3639866"/>
              <a:gd name="connsiteY0" fmla="*/ 236637 h 3405385"/>
              <a:gd name="connsiteX1" fmla="*/ 3240769 w 3639866"/>
              <a:gd name="connsiteY1" fmla="*/ 185737 h 3405385"/>
              <a:gd name="connsiteX2" fmla="*/ 3115039 w 3639866"/>
              <a:gd name="connsiteY2" fmla="*/ 388620 h 3405385"/>
              <a:gd name="connsiteX3" fmla="*/ 3099799 w 3639866"/>
              <a:gd name="connsiteY3" fmla="*/ 406717 h 3405385"/>
              <a:gd name="connsiteX4" fmla="*/ 2967401 w 3639866"/>
              <a:gd name="connsiteY4" fmla="*/ 409575 h 3405385"/>
              <a:gd name="connsiteX5" fmla="*/ 2935016 w 3639866"/>
              <a:gd name="connsiteY5" fmla="*/ 378142 h 3405385"/>
              <a:gd name="connsiteX6" fmla="*/ 2653076 w 3639866"/>
              <a:gd name="connsiteY6" fmla="*/ 145732 h 3405385"/>
              <a:gd name="connsiteX7" fmla="*/ 2443526 w 3639866"/>
              <a:gd name="connsiteY7" fmla="*/ 430530 h 3405385"/>
              <a:gd name="connsiteX8" fmla="*/ 2681651 w 3639866"/>
              <a:gd name="connsiteY8" fmla="*/ 638175 h 3405385"/>
              <a:gd name="connsiteX9" fmla="*/ 2821669 w 3639866"/>
              <a:gd name="connsiteY9" fmla="*/ 599122 h 3405385"/>
              <a:gd name="connsiteX10" fmla="*/ 2850244 w 3639866"/>
              <a:gd name="connsiteY10" fmla="*/ 603885 h 3405385"/>
              <a:gd name="connsiteX11" fmla="*/ 2872151 w 3639866"/>
              <a:gd name="connsiteY11" fmla="*/ 627697 h 3405385"/>
              <a:gd name="connsiteX12" fmla="*/ 2883581 w 3639866"/>
              <a:gd name="connsiteY12" fmla="*/ 632460 h 3405385"/>
              <a:gd name="connsiteX13" fmla="*/ 2891201 w 3639866"/>
              <a:gd name="connsiteY13" fmla="*/ 620077 h 3405385"/>
              <a:gd name="connsiteX14" fmla="*/ 2889296 w 3639866"/>
              <a:gd name="connsiteY14" fmla="*/ 607695 h 3405385"/>
              <a:gd name="connsiteX15" fmla="*/ 2994071 w 3639866"/>
              <a:gd name="connsiteY15" fmla="*/ 506730 h 3405385"/>
              <a:gd name="connsiteX16" fmla="*/ 3132184 w 3639866"/>
              <a:gd name="connsiteY16" fmla="*/ 662940 h 3405385"/>
              <a:gd name="connsiteX17" fmla="*/ 3070271 w 3639866"/>
              <a:gd name="connsiteY17" fmla="*/ 750570 h 3405385"/>
              <a:gd name="connsiteX18" fmla="*/ 3018836 w 3639866"/>
              <a:gd name="connsiteY18" fmla="*/ 751522 h 3405385"/>
              <a:gd name="connsiteX19" fmla="*/ 2995976 w 3639866"/>
              <a:gd name="connsiteY19" fmla="*/ 757237 h 3405385"/>
              <a:gd name="connsiteX20" fmla="*/ 3005501 w 3639866"/>
              <a:gd name="connsiteY20" fmla="*/ 774382 h 3405385"/>
              <a:gd name="connsiteX21" fmla="*/ 3021694 w 3639866"/>
              <a:gd name="connsiteY21" fmla="*/ 791527 h 3405385"/>
              <a:gd name="connsiteX22" fmla="*/ 3023599 w 3639866"/>
              <a:gd name="connsiteY22" fmla="*/ 823912 h 3405385"/>
              <a:gd name="connsiteX23" fmla="*/ 2974069 w 3639866"/>
              <a:gd name="connsiteY23" fmla="*/ 956310 h 3405385"/>
              <a:gd name="connsiteX24" fmla="*/ 3220766 w 3639866"/>
              <a:gd name="connsiteY24" fmla="*/ 1220152 h 3405385"/>
              <a:gd name="connsiteX25" fmla="*/ 3258866 w 3639866"/>
              <a:gd name="connsiteY25" fmla="*/ 1217295 h 3405385"/>
              <a:gd name="connsiteX26" fmla="*/ 3456034 w 3639866"/>
              <a:gd name="connsiteY26" fmla="*/ 1047750 h 3405385"/>
              <a:gd name="connsiteX27" fmla="*/ 3392216 w 3639866"/>
              <a:gd name="connsiteY27" fmla="*/ 793432 h 3405385"/>
              <a:gd name="connsiteX28" fmla="*/ 3240769 w 3639866"/>
              <a:gd name="connsiteY28" fmla="*/ 725805 h 3405385"/>
              <a:gd name="connsiteX29" fmla="*/ 3223624 w 3639866"/>
              <a:gd name="connsiteY29" fmla="*/ 702945 h 3405385"/>
              <a:gd name="connsiteX30" fmla="*/ 3238864 w 3639866"/>
              <a:gd name="connsiteY30" fmla="*/ 568642 h 3405385"/>
              <a:gd name="connsiteX31" fmla="*/ 3266486 w 3639866"/>
              <a:gd name="connsiteY31" fmla="*/ 547687 h 3405385"/>
              <a:gd name="connsiteX32" fmla="*/ 3369356 w 3639866"/>
              <a:gd name="connsiteY32" fmla="*/ 538162 h 3405385"/>
              <a:gd name="connsiteX33" fmla="*/ 3477941 w 3639866"/>
              <a:gd name="connsiteY33" fmla="*/ 299085 h 3405385"/>
              <a:gd name="connsiteX34" fmla="*/ 3439678 w 3639866"/>
              <a:gd name="connsiteY34" fmla="*/ 236637 h 3405385"/>
              <a:gd name="connsiteX35" fmla="*/ 3553412 w 3639866"/>
              <a:gd name="connsiteY35" fmla="*/ 136464 h 3405385"/>
              <a:gd name="connsiteX36" fmla="*/ 3604624 w 3639866"/>
              <a:gd name="connsiteY36" fmla="*/ 211455 h 3405385"/>
              <a:gd name="connsiteX37" fmla="*/ 3638914 w 3639866"/>
              <a:gd name="connsiteY37" fmla="*/ 318135 h 3405385"/>
              <a:gd name="connsiteX38" fmla="*/ 3639866 w 3639866"/>
              <a:gd name="connsiteY38" fmla="*/ 412432 h 3405385"/>
              <a:gd name="connsiteX39" fmla="*/ 3592241 w 3639866"/>
              <a:gd name="connsiteY39" fmla="*/ 540067 h 3405385"/>
              <a:gd name="connsiteX40" fmla="*/ 3478894 w 3639866"/>
              <a:gd name="connsiteY40" fmla="*/ 653415 h 3405385"/>
              <a:gd name="connsiteX41" fmla="*/ 3476989 w 3639866"/>
              <a:gd name="connsiteY41" fmla="*/ 674370 h 3405385"/>
              <a:gd name="connsiteX42" fmla="*/ 3613196 w 3639866"/>
              <a:gd name="connsiteY42" fmla="*/ 943927 h 3405385"/>
              <a:gd name="connsiteX43" fmla="*/ 3353164 w 3639866"/>
              <a:gd name="connsiteY43" fmla="*/ 1343977 h 3405385"/>
              <a:gd name="connsiteX44" fmla="*/ 2974069 w 3639866"/>
              <a:gd name="connsiteY44" fmla="*/ 1281112 h 3405385"/>
              <a:gd name="connsiteX45" fmla="*/ 2825479 w 3639866"/>
              <a:gd name="connsiteY45" fmla="*/ 973455 h 3405385"/>
              <a:gd name="connsiteX46" fmla="*/ 2825479 w 3639866"/>
              <a:gd name="connsiteY46" fmla="*/ 963930 h 3405385"/>
              <a:gd name="connsiteX47" fmla="*/ 2824526 w 3639866"/>
              <a:gd name="connsiteY47" fmla="*/ 961072 h 3405385"/>
              <a:gd name="connsiteX48" fmla="*/ 2807381 w 3639866"/>
              <a:gd name="connsiteY48" fmla="*/ 996315 h 3405385"/>
              <a:gd name="connsiteX49" fmla="*/ 2772139 w 3639866"/>
              <a:gd name="connsiteY49" fmla="*/ 1093470 h 3405385"/>
              <a:gd name="connsiteX50" fmla="*/ 2751184 w 3639866"/>
              <a:gd name="connsiteY50" fmla="*/ 1108710 h 3405385"/>
              <a:gd name="connsiteX51" fmla="*/ 2653076 w 3639866"/>
              <a:gd name="connsiteY51" fmla="*/ 1113472 h 3405385"/>
              <a:gd name="connsiteX52" fmla="*/ 2676889 w 3639866"/>
              <a:gd name="connsiteY52" fmla="*/ 1163002 h 3405385"/>
              <a:gd name="connsiteX53" fmla="*/ 2628311 w 3639866"/>
              <a:gd name="connsiteY53" fmla="*/ 1270635 h 3405385"/>
              <a:gd name="connsiteX54" fmla="*/ 2511154 w 3639866"/>
              <a:gd name="connsiteY54" fmla="*/ 1259205 h 3405385"/>
              <a:gd name="connsiteX55" fmla="*/ 2480674 w 3639866"/>
              <a:gd name="connsiteY55" fmla="*/ 1259205 h 3405385"/>
              <a:gd name="connsiteX56" fmla="*/ 908096 w 3639866"/>
              <a:gd name="connsiteY56" fmla="*/ 2708910 h 3405385"/>
              <a:gd name="connsiteX57" fmla="*/ 526144 w 3639866"/>
              <a:gd name="connsiteY57" fmla="*/ 3060382 h 3405385"/>
              <a:gd name="connsiteX58" fmla="*/ 308021 w 3639866"/>
              <a:gd name="connsiteY58" fmla="*/ 3262312 h 3405385"/>
              <a:gd name="connsiteX59" fmla="*/ 278494 w 3639866"/>
              <a:gd name="connsiteY59" fmla="*/ 3261360 h 3405385"/>
              <a:gd name="connsiteX60" fmla="*/ 258491 w 3639866"/>
              <a:gd name="connsiteY60" fmla="*/ 3247072 h 3405385"/>
              <a:gd name="connsiteX61" fmla="*/ 249919 w 3639866"/>
              <a:gd name="connsiteY61" fmla="*/ 3274695 h 3405385"/>
              <a:gd name="connsiteX62" fmla="*/ 145144 w 3639866"/>
              <a:gd name="connsiteY62" fmla="*/ 3404235 h 3405385"/>
              <a:gd name="connsiteX63" fmla="*/ 3221 w 3639866"/>
              <a:gd name="connsiteY63" fmla="*/ 3307080 h 3405385"/>
              <a:gd name="connsiteX64" fmla="*/ 148001 w 3639866"/>
              <a:gd name="connsiteY64" fmla="*/ 3157537 h 3405385"/>
              <a:gd name="connsiteX65" fmla="*/ 163241 w 3639866"/>
              <a:gd name="connsiteY65" fmla="*/ 3157537 h 3405385"/>
              <a:gd name="connsiteX66" fmla="*/ 166099 w 3639866"/>
              <a:gd name="connsiteY66" fmla="*/ 3139440 h 3405385"/>
              <a:gd name="connsiteX67" fmla="*/ 168004 w 3639866"/>
              <a:gd name="connsiteY67" fmla="*/ 3090862 h 3405385"/>
              <a:gd name="connsiteX68" fmla="*/ 330881 w 3639866"/>
              <a:gd name="connsiteY68" fmla="*/ 2943225 h 3405385"/>
              <a:gd name="connsiteX69" fmla="*/ 339930 w 3639866"/>
              <a:gd name="connsiteY69" fmla="*/ 2929890 h 3405385"/>
              <a:gd name="connsiteX70" fmla="*/ 339229 w 3639866"/>
              <a:gd name="connsiteY70" fmla="*/ 2928736 h 3405385"/>
              <a:gd name="connsiteX71" fmla="*/ 610374 w 3639866"/>
              <a:gd name="connsiteY71" fmla="*/ 2681760 h 3405385"/>
              <a:gd name="connsiteX72" fmla="*/ 618536 w 3639866"/>
              <a:gd name="connsiteY72" fmla="*/ 2682240 h 3405385"/>
              <a:gd name="connsiteX73" fmla="*/ 872854 w 3639866"/>
              <a:gd name="connsiteY73" fmla="*/ 2449830 h 3405385"/>
              <a:gd name="connsiteX74" fmla="*/ 2344466 w 3639866"/>
              <a:gd name="connsiteY74" fmla="*/ 1106805 h 3405385"/>
              <a:gd name="connsiteX75" fmla="*/ 2346371 w 3639866"/>
              <a:gd name="connsiteY75" fmla="*/ 1083945 h 3405385"/>
              <a:gd name="connsiteX76" fmla="*/ 2353991 w 3639866"/>
              <a:gd name="connsiteY76" fmla="*/ 947737 h 3405385"/>
              <a:gd name="connsiteX77" fmla="*/ 2489246 w 3639866"/>
              <a:gd name="connsiteY77" fmla="*/ 941070 h 3405385"/>
              <a:gd name="connsiteX78" fmla="*/ 2499724 w 3639866"/>
              <a:gd name="connsiteY78" fmla="*/ 946785 h 3405385"/>
              <a:gd name="connsiteX79" fmla="*/ 2504486 w 3639866"/>
              <a:gd name="connsiteY79" fmla="*/ 934402 h 3405385"/>
              <a:gd name="connsiteX80" fmla="*/ 2514964 w 3639866"/>
              <a:gd name="connsiteY80" fmla="*/ 855345 h 3405385"/>
              <a:gd name="connsiteX81" fmla="*/ 2534966 w 3639866"/>
              <a:gd name="connsiteY81" fmla="*/ 832485 h 3405385"/>
              <a:gd name="connsiteX82" fmla="*/ 2656886 w 3639866"/>
              <a:gd name="connsiteY82" fmla="*/ 799147 h 3405385"/>
              <a:gd name="connsiteX83" fmla="*/ 2673079 w 3639866"/>
              <a:gd name="connsiteY83" fmla="*/ 793432 h 3405385"/>
              <a:gd name="connsiteX84" fmla="*/ 2605451 w 3639866"/>
              <a:gd name="connsiteY84" fmla="*/ 782955 h 3405385"/>
              <a:gd name="connsiteX85" fmla="*/ 2296841 w 3639866"/>
              <a:gd name="connsiteY85" fmla="*/ 446722 h 3405385"/>
              <a:gd name="connsiteX86" fmla="*/ 2617834 w 3639866"/>
              <a:gd name="connsiteY86" fmla="*/ 4762 h 3405385"/>
              <a:gd name="connsiteX87" fmla="*/ 2638789 w 3639866"/>
              <a:gd name="connsiteY87" fmla="*/ 0 h 3405385"/>
              <a:gd name="connsiteX88" fmla="*/ 2734039 w 3639866"/>
              <a:gd name="connsiteY88" fmla="*/ 0 h 3405385"/>
              <a:gd name="connsiteX89" fmla="*/ 2742611 w 3639866"/>
              <a:gd name="connsiteY89" fmla="*/ 1905 h 3405385"/>
              <a:gd name="connsiteX90" fmla="*/ 3005501 w 3639866"/>
              <a:gd name="connsiteY90" fmla="*/ 160972 h 3405385"/>
              <a:gd name="connsiteX91" fmla="*/ 3027409 w 3639866"/>
              <a:gd name="connsiteY91" fmla="*/ 160972 h 3405385"/>
              <a:gd name="connsiteX92" fmla="*/ 3553412 w 3639866"/>
              <a:gd name="connsiteY92" fmla="*/ 136464 h 3405385"/>
              <a:gd name="connsiteX0" fmla="*/ 3439678 w 3639866"/>
              <a:gd name="connsiteY0" fmla="*/ 236637 h 3405385"/>
              <a:gd name="connsiteX1" fmla="*/ 3240769 w 3639866"/>
              <a:gd name="connsiteY1" fmla="*/ 185737 h 3405385"/>
              <a:gd name="connsiteX2" fmla="*/ 3115039 w 3639866"/>
              <a:gd name="connsiteY2" fmla="*/ 388620 h 3405385"/>
              <a:gd name="connsiteX3" fmla="*/ 3099799 w 3639866"/>
              <a:gd name="connsiteY3" fmla="*/ 406717 h 3405385"/>
              <a:gd name="connsiteX4" fmla="*/ 2967401 w 3639866"/>
              <a:gd name="connsiteY4" fmla="*/ 409575 h 3405385"/>
              <a:gd name="connsiteX5" fmla="*/ 2935016 w 3639866"/>
              <a:gd name="connsiteY5" fmla="*/ 378142 h 3405385"/>
              <a:gd name="connsiteX6" fmla="*/ 2653076 w 3639866"/>
              <a:gd name="connsiteY6" fmla="*/ 145732 h 3405385"/>
              <a:gd name="connsiteX7" fmla="*/ 2443526 w 3639866"/>
              <a:gd name="connsiteY7" fmla="*/ 430530 h 3405385"/>
              <a:gd name="connsiteX8" fmla="*/ 2681651 w 3639866"/>
              <a:gd name="connsiteY8" fmla="*/ 638175 h 3405385"/>
              <a:gd name="connsiteX9" fmla="*/ 2821669 w 3639866"/>
              <a:gd name="connsiteY9" fmla="*/ 599122 h 3405385"/>
              <a:gd name="connsiteX10" fmla="*/ 2850244 w 3639866"/>
              <a:gd name="connsiteY10" fmla="*/ 603885 h 3405385"/>
              <a:gd name="connsiteX11" fmla="*/ 2872151 w 3639866"/>
              <a:gd name="connsiteY11" fmla="*/ 627697 h 3405385"/>
              <a:gd name="connsiteX12" fmla="*/ 2883581 w 3639866"/>
              <a:gd name="connsiteY12" fmla="*/ 632460 h 3405385"/>
              <a:gd name="connsiteX13" fmla="*/ 2891201 w 3639866"/>
              <a:gd name="connsiteY13" fmla="*/ 620077 h 3405385"/>
              <a:gd name="connsiteX14" fmla="*/ 2889296 w 3639866"/>
              <a:gd name="connsiteY14" fmla="*/ 607695 h 3405385"/>
              <a:gd name="connsiteX15" fmla="*/ 2994071 w 3639866"/>
              <a:gd name="connsiteY15" fmla="*/ 506730 h 3405385"/>
              <a:gd name="connsiteX16" fmla="*/ 3132184 w 3639866"/>
              <a:gd name="connsiteY16" fmla="*/ 662940 h 3405385"/>
              <a:gd name="connsiteX17" fmla="*/ 3070271 w 3639866"/>
              <a:gd name="connsiteY17" fmla="*/ 750570 h 3405385"/>
              <a:gd name="connsiteX18" fmla="*/ 3018836 w 3639866"/>
              <a:gd name="connsiteY18" fmla="*/ 751522 h 3405385"/>
              <a:gd name="connsiteX19" fmla="*/ 2995976 w 3639866"/>
              <a:gd name="connsiteY19" fmla="*/ 757237 h 3405385"/>
              <a:gd name="connsiteX20" fmla="*/ 3005501 w 3639866"/>
              <a:gd name="connsiteY20" fmla="*/ 774382 h 3405385"/>
              <a:gd name="connsiteX21" fmla="*/ 3021694 w 3639866"/>
              <a:gd name="connsiteY21" fmla="*/ 791527 h 3405385"/>
              <a:gd name="connsiteX22" fmla="*/ 3023599 w 3639866"/>
              <a:gd name="connsiteY22" fmla="*/ 823912 h 3405385"/>
              <a:gd name="connsiteX23" fmla="*/ 2974069 w 3639866"/>
              <a:gd name="connsiteY23" fmla="*/ 956310 h 3405385"/>
              <a:gd name="connsiteX24" fmla="*/ 3220766 w 3639866"/>
              <a:gd name="connsiteY24" fmla="*/ 1220152 h 3405385"/>
              <a:gd name="connsiteX25" fmla="*/ 3258866 w 3639866"/>
              <a:gd name="connsiteY25" fmla="*/ 1217295 h 3405385"/>
              <a:gd name="connsiteX26" fmla="*/ 3456034 w 3639866"/>
              <a:gd name="connsiteY26" fmla="*/ 1047750 h 3405385"/>
              <a:gd name="connsiteX27" fmla="*/ 3392216 w 3639866"/>
              <a:gd name="connsiteY27" fmla="*/ 793432 h 3405385"/>
              <a:gd name="connsiteX28" fmla="*/ 3240769 w 3639866"/>
              <a:gd name="connsiteY28" fmla="*/ 725805 h 3405385"/>
              <a:gd name="connsiteX29" fmla="*/ 3223624 w 3639866"/>
              <a:gd name="connsiteY29" fmla="*/ 702945 h 3405385"/>
              <a:gd name="connsiteX30" fmla="*/ 3238864 w 3639866"/>
              <a:gd name="connsiteY30" fmla="*/ 568642 h 3405385"/>
              <a:gd name="connsiteX31" fmla="*/ 3266486 w 3639866"/>
              <a:gd name="connsiteY31" fmla="*/ 547687 h 3405385"/>
              <a:gd name="connsiteX32" fmla="*/ 3369356 w 3639866"/>
              <a:gd name="connsiteY32" fmla="*/ 538162 h 3405385"/>
              <a:gd name="connsiteX33" fmla="*/ 3477941 w 3639866"/>
              <a:gd name="connsiteY33" fmla="*/ 299085 h 3405385"/>
              <a:gd name="connsiteX34" fmla="*/ 3439678 w 3639866"/>
              <a:gd name="connsiteY34" fmla="*/ 236637 h 3405385"/>
              <a:gd name="connsiteX35" fmla="*/ 3553412 w 3639866"/>
              <a:gd name="connsiteY35" fmla="*/ 136464 h 3405385"/>
              <a:gd name="connsiteX36" fmla="*/ 3604624 w 3639866"/>
              <a:gd name="connsiteY36" fmla="*/ 211455 h 3405385"/>
              <a:gd name="connsiteX37" fmla="*/ 3638914 w 3639866"/>
              <a:gd name="connsiteY37" fmla="*/ 318135 h 3405385"/>
              <a:gd name="connsiteX38" fmla="*/ 3639866 w 3639866"/>
              <a:gd name="connsiteY38" fmla="*/ 412432 h 3405385"/>
              <a:gd name="connsiteX39" fmla="*/ 3592241 w 3639866"/>
              <a:gd name="connsiteY39" fmla="*/ 540067 h 3405385"/>
              <a:gd name="connsiteX40" fmla="*/ 3478894 w 3639866"/>
              <a:gd name="connsiteY40" fmla="*/ 653415 h 3405385"/>
              <a:gd name="connsiteX41" fmla="*/ 3476989 w 3639866"/>
              <a:gd name="connsiteY41" fmla="*/ 674370 h 3405385"/>
              <a:gd name="connsiteX42" fmla="*/ 3613196 w 3639866"/>
              <a:gd name="connsiteY42" fmla="*/ 943927 h 3405385"/>
              <a:gd name="connsiteX43" fmla="*/ 3353164 w 3639866"/>
              <a:gd name="connsiteY43" fmla="*/ 1343977 h 3405385"/>
              <a:gd name="connsiteX44" fmla="*/ 2974069 w 3639866"/>
              <a:gd name="connsiteY44" fmla="*/ 1281112 h 3405385"/>
              <a:gd name="connsiteX45" fmla="*/ 2825479 w 3639866"/>
              <a:gd name="connsiteY45" fmla="*/ 973455 h 3405385"/>
              <a:gd name="connsiteX46" fmla="*/ 2825479 w 3639866"/>
              <a:gd name="connsiteY46" fmla="*/ 963930 h 3405385"/>
              <a:gd name="connsiteX47" fmla="*/ 2824526 w 3639866"/>
              <a:gd name="connsiteY47" fmla="*/ 961072 h 3405385"/>
              <a:gd name="connsiteX48" fmla="*/ 2807381 w 3639866"/>
              <a:gd name="connsiteY48" fmla="*/ 996315 h 3405385"/>
              <a:gd name="connsiteX49" fmla="*/ 2772139 w 3639866"/>
              <a:gd name="connsiteY49" fmla="*/ 1093470 h 3405385"/>
              <a:gd name="connsiteX50" fmla="*/ 2751184 w 3639866"/>
              <a:gd name="connsiteY50" fmla="*/ 1108710 h 3405385"/>
              <a:gd name="connsiteX51" fmla="*/ 2653076 w 3639866"/>
              <a:gd name="connsiteY51" fmla="*/ 1113472 h 3405385"/>
              <a:gd name="connsiteX52" fmla="*/ 2676889 w 3639866"/>
              <a:gd name="connsiteY52" fmla="*/ 1163002 h 3405385"/>
              <a:gd name="connsiteX53" fmla="*/ 2628311 w 3639866"/>
              <a:gd name="connsiteY53" fmla="*/ 1270635 h 3405385"/>
              <a:gd name="connsiteX54" fmla="*/ 2511154 w 3639866"/>
              <a:gd name="connsiteY54" fmla="*/ 1259205 h 3405385"/>
              <a:gd name="connsiteX55" fmla="*/ 2480674 w 3639866"/>
              <a:gd name="connsiteY55" fmla="*/ 1259205 h 3405385"/>
              <a:gd name="connsiteX56" fmla="*/ 526144 w 3639866"/>
              <a:gd name="connsiteY56" fmla="*/ 3060382 h 3405385"/>
              <a:gd name="connsiteX57" fmla="*/ 308021 w 3639866"/>
              <a:gd name="connsiteY57" fmla="*/ 3262312 h 3405385"/>
              <a:gd name="connsiteX58" fmla="*/ 278494 w 3639866"/>
              <a:gd name="connsiteY58" fmla="*/ 3261360 h 3405385"/>
              <a:gd name="connsiteX59" fmla="*/ 258491 w 3639866"/>
              <a:gd name="connsiteY59" fmla="*/ 3247072 h 3405385"/>
              <a:gd name="connsiteX60" fmla="*/ 249919 w 3639866"/>
              <a:gd name="connsiteY60" fmla="*/ 3274695 h 3405385"/>
              <a:gd name="connsiteX61" fmla="*/ 145144 w 3639866"/>
              <a:gd name="connsiteY61" fmla="*/ 3404235 h 3405385"/>
              <a:gd name="connsiteX62" fmla="*/ 3221 w 3639866"/>
              <a:gd name="connsiteY62" fmla="*/ 3307080 h 3405385"/>
              <a:gd name="connsiteX63" fmla="*/ 148001 w 3639866"/>
              <a:gd name="connsiteY63" fmla="*/ 3157537 h 3405385"/>
              <a:gd name="connsiteX64" fmla="*/ 163241 w 3639866"/>
              <a:gd name="connsiteY64" fmla="*/ 3157537 h 3405385"/>
              <a:gd name="connsiteX65" fmla="*/ 166099 w 3639866"/>
              <a:gd name="connsiteY65" fmla="*/ 3139440 h 3405385"/>
              <a:gd name="connsiteX66" fmla="*/ 168004 w 3639866"/>
              <a:gd name="connsiteY66" fmla="*/ 3090862 h 3405385"/>
              <a:gd name="connsiteX67" fmla="*/ 330881 w 3639866"/>
              <a:gd name="connsiteY67" fmla="*/ 2943225 h 3405385"/>
              <a:gd name="connsiteX68" fmla="*/ 339930 w 3639866"/>
              <a:gd name="connsiteY68" fmla="*/ 2929890 h 3405385"/>
              <a:gd name="connsiteX69" fmla="*/ 339229 w 3639866"/>
              <a:gd name="connsiteY69" fmla="*/ 2928736 h 3405385"/>
              <a:gd name="connsiteX70" fmla="*/ 610374 w 3639866"/>
              <a:gd name="connsiteY70" fmla="*/ 2681760 h 3405385"/>
              <a:gd name="connsiteX71" fmla="*/ 618536 w 3639866"/>
              <a:gd name="connsiteY71" fmla="*/ 2682240 h 3405385"/>
              <a:gd name="connsiteX72" fmla="*/ 872854 w 3639866"/>
              <a:gd name="connsiteY72" fmla="*/ 2449830 h 3405385"/>
              <a:gd name="connsiteX73" fmla="*/ 2344466 w 3639866"/>
              <a:gd name="connsiteY73" fmla="*/ 1106805 h 3405385"/>
              <a:gd name="connsiteX74" fmla="*/ 2346371 w 3639866"/>
              <a:gd name="connsiteY74" fmla="*/ 1083945 h 3405385"/>
              <a:gd name="connsiteX75" fmla="*/ 2353991 w 3639866"/>
              <a:gd name="connsiteY75" fmla="*/ 947737 h 3405385"/>
              <a:gd name="connsiteX76" fmla="*/ 2489246 w 3639866"/>
              <a:gd name="connsiteY76" fmla="*/ 941070 h 3405385"/>
              <a:gd name="connsiteX77" fmla="*/ 2499724 w 3639866"/>
              <a:gd name="connsiteY77" fmla="*/ 946785 h 3405385"/>
              <a:gd name="connsiteX78" fmla="*/ 2504486 w 3639866"/>
              <a:gd name="connsiteY78" fmla="*/ 934402 h 3405385"/>
              <a:gd name="connsiteX79" fmla="*/ 2514964 w 3639866"/>
              <a:gd name="connsiteY79" fmla="*/ 855345 h 3405385"/>
              <a:gd name="connsiteX80" fmla="*/ 2534966 w 3639866"/>
              <a:gd name="connsiteY80" fmla="*/ 832485 h 3405385"/>
              <a:gd name="connsiteX81" fmla="*/ 2656886 w 3639866"/>
              <a:gd name="connsiteY81" fmla="*/ 799147 h 3405385"/>
              <a:gd name="connsiteX82" fmla="*/ 2673079 w 3639866"/>
              <a:gd name="connsiteY82" fmla="*/ 793432 h 3405385"/>
              <a:gd name="connsiteX83" fmla="*/ 2605451 w 3639866"/>
              <a:gd name="connsiteY83" fmla="*/ 782955 h 3405385"/>
              <a:gd name="connsiteX84" fmla="*/ 2296841 w 3639866"/>
              <a:gd name="connsiteY84" fmla="*/ 446722 h 3405385"/>
              <a:gd name="connsiteX85" fmla="*/ 2617834 w 3639866"/>
              <a:gd name="connsiteY85" fmla="*/ 4762 h 3405385"/>
              <a:gd name="connsiteX86" fmla="*/ 2638789 w 3639866"/>
              <a:gd name="connsiteY86" fmla="*/ 0 h 3405385"/>
              <a:gd name="connsiteX87" fmla="*/ 2734039 w 3639866"/>
              <a:gd name="connsiteY87" fmla="*/ 0 h 3405385"/>
              <a:gd name="connsiteX88" fmla="*/ 2742611 w 3639866"/>
              <a:gd name="connsiteY88" fmla="*/ 1905 h 3405385"/>
              <a:gd name="connsiteX89" fmla="*/ 3005501 w 3639866"/>
              <a:gd name="connsiteY89" fmla="*/ 160972 h 3405385"/>
              <a:gd name="connsiteX90" fmla="*/ 3027409 w 3639866"/>
              <a:gd name="connsiteY90" fmla="*/ 160972 h 3405385"/>
              <a:gd name="connsiteX91" fmla="*/ 3553412 w 3639866"/>
              <a:gd name="connsiteY91" fmla="*/ 136464 h 3405385"/>
              <a:gd name="connsiteX0" fmla="*/ 3439678 w 3639866"/>
              <a:gd name="connsiteY0" fmla="*/ 236637 h 3405385"/>
              <a:gd name="connsiteX1" fmla="*/ 3240769 w 3639866"/>
              <a:gd name="connsiteY1" fmla="*/ 185737 h 3405385"/>
              <a:gd name="connsiteX2" fmla="*/ 3115039 w 3639866"/>
              <a:gd name="connsiteY2" fmla="*/ 388620 h 3405385"/>
              <a:gd name="connsiteX3" fmla="*/ 3099799 w 3639866"/>
              <a:gd name="connsiteY3" fmla="*/ 406717 h 3405385"/>
              <a:gd name="connsiteX4" fmla="*/ 2967401 w 3639866"/>
              <a:gd name="connsiteY4" fmla="*/ 409575 h 3405385"/>
              <a:gd name="connsiteX5" fmla="*/ 2935016 w 3639866"/>
              <a:gd name="connsiteY5" fmla="*/ 378142 h 3405385"/>
              <a:gd name="connsiteX6" fmla="*/ 2653076 w 3639866"/>
              <a:gd name="connsiteY6" fmla="*/ 145732 h 3405385"/>
              <a:gd name="connsiteX7" fmla="*/ 2443526 w 3639866"/>
              <a:gd name="connsiteY7" fmla="*/ 430530 h 3405385"/>
              <a:gd name="connsiteX8" fmla="*/ 2681651 w 3639866"/>
              <a:gd name="connsiteY8" fmla="*/ 638175 h 3405385"/>
              <a:gd name="connsiteX9" fmla="*/ 2821669 w 3639866"/>
              <a:gd name="connsiteY9" fmla="*/ 599122 h 3405385"/>
              <a:gd name="connsiteX10" fmla="*/ 2850244 w 3639866"/>
              <a:gd name="connsiteY10" fmla="*/ 603885 h 3405385"/>
              <a:gd name="connsiteX11" fmla="*/ 2872151 w 3639866"/>
              <a:gd name="connsiteY11" fmla="*/ 627697 h 3405385"/>
              <a:gd name="connsiteX12" fmla="*/ 2883581 w 3639866"/>
              <a:gd name="connsiteY12" fmla="*/ 632460 h 3405385"/>
              <a:gd name="connsiteX13" fmla="*/ 2891201 w 3639866"/>
              <a:gd name="connsiteY13" fmla="*/ 620077 h 3405385"/>
              <a:gd name="connsiteX14" fmla="*/ 2889296 w 3639866"/>
              <a:gd name="connsiteY14" fmla="*/ 607695 h 3405385"/>
              <a:gd name="connsiteX15" fmla="*/ 2994071 w 3639866"/>
              <a:gd name="connsiteY15" fmla="*/ 506730 h 3405385"/>
              <a:gd name="connsiteX16" fmla="*/ 3132184 w 3639866"/>
              <a:gd name="connsiteY16" fmla="*/ 662940 h 3405385"/>
              <a:gd name="connsiteX17" fmla="*/ 3070271 w 3639866"/>
              <a:gd name="connsiteY17" fmla="*/ 750570 h 3405385"/>
              <a:gd name="connsiteX18" fmla="*/ 3018836 w 3639866"/>
              <a:gd name="connsiteY18" fmla="*/ 751522 h 3405385"/>
              <a:gd name="connsiteX19" fmla="*/ 2995976 w 3639866"/>
              <a:gd name="connsiteY19" fmla="*/ 757237 h 3405385"/>
              <a:gd name="connsiteX20" fmla="*/ 3005501 w 3639866"/>
              <a:gd name="connsiteY20" fmla="*/ 774382 h 3405385"/>
              <a:gd name="connsiteX21" fmla="*/ 3021694 w 3639866"/>
              <a:gd name="connsiteY21" fmla="*/ 791527 h 3405385"/>
              <a:gd name="connsiteX22" fmla="*/ 3023599 w 3639866"/>
              <a:gd name="connsiteY22" fmla="*/ 823912 h 3405385"/>
              <a:gd name="connsiteX23" fmla="*/ 2974069 w 3639866"/>
              <a:gd name="connsiteY23" fmla="*/ 956310 h 3405385"/>
              <a:gd name="connsiteX24" fmla="*/ 3220766 w 3639866"/>
              <a:gd name="connsiteY24" fmla="*/ 1220152 h 3405385"/>
              <a:gd name="connsiteX25" fmla="*/ 3258866 w 3639866"/>
              <a:gd name="connsiteY25" fmla="*/ 1217295 h 3405385"/>
              <a:gd name="connsiteX26" fmla="*/ 3456034 w 3639866"/>
              <a:gd name="connsiteY26" fmla="*/ 1047750 h 3405385"/>
              <a:gd name="connsiteX27" fmla="*/ 3392216 w 3639866"/>
              <a:gd name="connsiteY27" fmla="*/ 793432 h 3405385"/>
              <a:gd name="connsiteX28" fmla="*/ 3240769 w 3639866"/>
              <a:gd name="connsiteY28" fmla="*/ 725805 h 3405385"/>
              <a:gd name="connsiteX29" fmla="*/ 3223624 w 3639866"/>
              <a:gd name="connsiteY29" fmla="*/ 702945 h 3405385"/>
              <a:gd name="connsiteX30" fmla="*/ 3238864 w 3639866"/>
              <a:gd name="connsiteY30" fmla="*/ 568642 h 3405385"/>
              <a:gd name="connsiteX31" fmla="*/ 3266486 w 3639866"/>
              <a:gd name="connsiteY31" fmla="*/ 547687 h 3405385"/>
              <a:gd name="connsiteX32" fmla="*/ 3369356 w 3639866"/>
              <a:gd name="connsiteY32" fmla="*/ 538162 h 3405385"/>
              <a:gd name="connsiteX33" fmla="*/ 3477941 w 3639866"/>
              <a:gd name="connsiteY33" fmla="*/ 299085 h 3405385"/>
              <a:gd name="connsiteX34" fmla="*/ 3439678 w 3639866"/>
              <a:gd name="connsiteY34" fmla="*/ 236637 h 3405385"/>
              <a:gd name="connsiteX35" fmla="*/ 3553412 w 3639866"/>
              <a:gd name="connsiteY35" fmla="*/ 136464 h 3405385"/>
              <a:gd name="connsiteX36" fmla="*/ 3604624 w 3639866"/>
              <a:gd name="connsiteY36" fmla="*/ 211455 h 3405385"/>
              <a:gd name="connsiteX37" fmla="*/ 3638914 w 3639866"/>
              <a:gd name="connsiteY37" fmla="*/ 318135 h 3405385"/>
              <a:gd name="connsiteX38" fmla="*/ 3639866 w 3639866"/>
              <a:gd name="connsiteY38" fmla="*/ 412432 h 3405385"/>
              <a:gd name="connsiteX39" fmla="*/ 3592241 w 3639866"/>
              <a:gd name="connsiteY39" fmla="*/ 540067 h 3405385"/>
              <a:gd name="connsiteX40" fmla="*/ 3478894 w 3639866"/>
              <a:gd name="connsiteY40" fmla="*/ 653415 h 3405385"/>
              <a:gd name="connsiteX41" fmla="*/ 3476989 w 3639866"/>
              <a:gd name="connsiteY41" fmla="*/ 674370 h 3405385"/>
              <a:gd name="connsiteX42" fmla="*/ 3613196 w 3639866"/>
              <a:gd name="connsiteY42" fmla="*/ 943927 h 3405385"/>
              <a:gd name="connsiteX43" fmla="*/ 3353164 w 3639866"/>
              <a:gd name="connsiteY43" fmla="*/ 1343977 h 3405385"/>
              <a:gd name="connsiteX44" fmla="*/ 2974069 w 3639866"/>
              <a:gd name="connsiteY44" fmla="*/ 1281112 h 3405385"/>
              <a:gd name="connsiteX45" fmla="*/ 2825479 w 3639866"/>
              <a:gd name="connsiteY45" fmla="*/ 973455 h 3405385"/>
              <a:gd name="connsiteX46" fmla="*/ 2825479 w 3639866"/>
              <a:gd name="connsiteY46" fmla="*/ 963930 h 3405385"/>
              <a:gd name="connsiteX47" fmla="*/ 2824526 w 3639866"/>
              <a:gd name="connsiteY47" fmla="*/ 961072 h 3405385"/>
              <a:gd name="connsiteX48" fmla="*/ 2807381 w 3639866"/>
              <a:gd name="connsiteY48" fmla="*/ 996315 h 3405385"/>
              <a:gd name="connsiteX49" fmla="*/ 2772139 w 3639866"/>
              <a:gd name="connsiteY49" fmla="*/ 1093470 h 3405385"/>
              <a:gd name="connsiteX50" fmla="*/ 2751184 w 3639866"/>
              <a:gd name="connsiteY50" fmla="*/ 1108710 h 3405385"/>
              <a:gd name="connsiteX51" fmla="*/ 2653076 w 3639866"/>
              <a:gd name="connsiteY51" fmla="*/ 1113472 h 3405385"/>
              <a:gd name="connsiteX52" fmla="*/ 2676889 w 3639866"/>
              <a:gd name="connsiteY52" fmla="*/ 1163002 h 3405385"/>
              <a:gd name="connsiteX53" fmla="*/ 2628311 w 3639866"/>
              <a:gd name="connsiteY53" fmla="*/ 1270635 h 3405385"/>
              <a:gd name="connsiteX54" fmla="*/ 2511154 w 3639866"/>
              <a:gd name="connsiteY54" fmla="*/ 1259205 h 3405385"/>
              <a:gd name="connsiteX55" fmla="*/ 2480674 w 3639866"/>
              <a:gd name="connsiteY55" fmla="*/ 1259205 h 3405385"/>
              <a:gd name="connsiteX56" fmla="*/ 526144 w 3639866"/>
              <a:gd name="connsiteY56" fmla="*/ 3060382 h 3405385"/>
              <a:gd name="connsiteX57" fmla="*/ 308021 w 3639866"/>
              <a:gd name="connsiteY57" fmla="*/ 3262312 h 3405385"/>
              <a:gd name="connsiteX58" fmla="*/ 278494 w 3639866"/>
              <a:gd name="connsiteY58" fmla="*/ 3261360 h 3405385"/>
              <a:gd name="connsiteX59" fmla="*/ 258491 w 3639866"/>
              <a:gd name="connsiteY59" fmla="*/ 3247072 h 3405385"/>
              <a:gd name="connsiteX60" fmla="*/ 249919 w 3639866"/>
              <a:gd name="connsiteY60" fmla="*/ 3274695 h 3405385"/>
              <a:gd name="connsiteX61" fmla="*/ 145144 w 3639866"/>
              <a:gd name="connsiteY61" fmla="*/ 3404235 h 3405385"/>
              <a:gd name="connsiteX62" fmla="*/ 3221 w 3639866"/>
              <a:gd name="connsiteY62" fmla="*/ 3307080 h 3405385"/>
              <a:gd name="connsiteX63" fmla="*/ 148001 w 3639866"/>
              <a:gd name="connsiteY63" fmla="*/ 3157537 h 3405385"/>
              <a:gd name="connsiteX64" fmla="*/ 163241 w 3639866"/>
              <a:gd name="connsiteY64" fmla="*/ 3157537 h 3405385"/>
              <a:gd name="connsiteX65" fmla="*/ 166099 w 3639866"/>
              <a:gd name="connsiteY65" fmla="*/ 3139440 h 3405385"/>
              <a:gd name="connsiteX66" fmla="*/ 168004 w 3639866"/>
              <a:gd name="connsiteY66" fmla="*/ 3090862 h 3405385"/>
              <a:gd name="connsiteX67" fmla="*/ 330881 w 3639866"/>
              <a:gd name="connsiteY67" fmla="*/ 2943225 h 3405385"/>
              <a:gd name="connsiteX68" fmla="*/ 339930 w 3639866"/>
              <a:gd name="connsiteY68" fmla="*/ 2929890 h 3405385"/>
              <a:gd name="connsiteX69" fmla="*/ 339229 w 3639866"/>
              <a:gd name="connsiteY69" fmla="*/ 2928736 h 3405385"/>
              <a:gd name="connsiteX70" fmla="*/ 610374 w 3639866"/>
              <a:gd name="connsiteY70" fmla="*/ 2681760 h 3405385"/>
              <a:gd name="connsiteX71" fmla="*/ 618536 w 3639866"/>
              <a:gd name="connsiteY71" fmla="*/ 2682240 h 3405385"/>
              <a:gd name="connsiteX72" fmla="*/ 2344466 w 3639866"/>
              <a:gd name="connsiteY72" fmla="*/ 1106805 h 3405385"/>
              <a:gd name="connsiteX73" fmla="*/ 2346371 w 3639866"/>
              <a:gd name="connsiteY73" fmla="*/ 1083945 h 3405385"/>
              <a:gd name="connsiteX74" fmla="*/ 2353991 w 3639866"/>
              <a:gd name="connsiteY74" fmla="*/ 947737 h 3405385"/>
              <a:gd name="connsiteX75" fmla="*/ 2489246 w 3639866"/>
              <a:gd name="connsiteY75" fmla="*/ 941070 h 3405385"/>
              <a:gd name="connsiteX76" fmla="*/ 2499724 w 3639866"/>
              <a:gd name="connsiteY76" fmla="*/ 946785 h 3405385"/>
              <a:gd name="connsiteX77" fmla="*/ 2504486 w 3639866"/>
              <a:gd name="connsiteY77" fmla="*/ 934402 h 3405385"/>
              <a:gd name="connsiteX78" fmla="*/ 2514964 w 3639866"/>
              <a:gd name="connsiteY78" fmla="*/ 855345 h 3405385"/>
              <a:gd name="connsiteX79" fmla="*/ 2534966 w 3639866"/>
              <a:gd name="connsiteY79" fmla="*/ 832485 h 3405385"/>
              <a:gd name="connsiteX80" fmla="*/ 2656886 w 3639866"/>
              <a:gd name="connsiteY80" fmla="*/ 799147 h 3405385"/>
              <a:gd name="connsiteX81" fmla="*/ 2673079 w 3639866"/>
              <a:gd name="connsiteY81" fmla="*/ 793432 h 3405385"/>
              <a:gd name="connsiteX82" fmla="*/ 2605451 w 3639866"/>
              <a:gd name="connsiteY82" fmla="*/ 782955 h 3405385"/>
              <a:gd name="connsiteX83" fmla="*/ 2296841 w 3639866"/>
              <a:gd name="connsiteY83" fmla="*/ 446722 h 3405385"/>
              <a:gd name="connsiteX84" fmla="*/ 2617834 w 3639866"/>
              <a:gd name="connsiteY84" fmla="*/ 4762 h 3405385"/>
              <a:gd name="connsiteX85" fmla="*/ 2638789 w 3639866"/>
              <a:gd name="connsiteY85" fmla="*/ 0 h 3405385"/>
              <a:gd name="connsiteX86" fmla="*/ 2734039 w 3639866"/>
              <a:gd name="connsiteY86" fmla="*/ 0 h 3405385"/>
              <a:gd name="connsiteX87" fmla="*/ 2742611 w 3639866"/>
              <a:gd name="connsiteY87" fmla="*/ 1905 h 3405385"/>
              <a:gd name="connsiteX88" fmla="*/ 3005501 w 3639866"/>
              <a:gd name="connsiteY88" fmla="*/ 160972 h 3405385"/>
              <a:gd name="connsiteX89" fmla="*/ 3027409 w 3639866"/>
              <a:gd name="connsiteY89" fmla="*/ 160972 h 3405385"/>
              <a:gd name="connsiteX90" fmla="*/ 3553412 w 3639866"/>
              <a:gd name="connsiteY90" fmla="*/ 136464 h 3405385"/>
              <a:gd name="connsiteX0" fmla="*/ 3439678 w 3639866"/>
              <a:gd name="connsiteY0" fmla="*/ 236637 h 3405385"/>
              <a:gd name="connsiteX1" fmla="*/ 3240769 w 3639866"/>
              <a:gd name="connsiteY1" fmla="*/ 185737 h 3405385"/>
              <a:gd name="connsiteX2" fmla="*/ 3115039 w 3639866"/>
              <a:gd name="connsiteY2" fmla="*/ 388620 h 3405385"/>
              <a:gd name="connsiteX3" fmla="*/ 3099799 w 3639866"/>
              <a:gd name="connsiteY3" fmla="*/ 406717 h 3405385"/>
              <a:gd name="connsiteX4" fmla="*/ 2967401 w 3639866"/>
              <a:gd name="connsiteY4" fmla="*/ 409575 h 3405385"/>
              <a:gd name="connsiteX5" fmla="*/ 2935016 w 3639866"/>
              <a:gd name="connsiteY5" fmla="*/ 378142 h 3405385"/>
              <a:gd name="connsiteX6" fmla="*/ 2653076 w 3639866"/>
              <a:gd name="connsiteY6" fmla="*/ 145732 h 3405385"/>
              <a:gd name="connsiteX7" fmla="*/ 2443526 w 3639866"/>
              <a:gd name="connsiteY7" fmla="*/ 430530 h 3405385"/>
              <a:gd name="connsiteX8" fmla="*/ 2681651 w 3639866"/>
              <a:gd name="connsiteY8" fmla="*/ 638175 h 3405385"/>
              <a:gd name="connsiteX9" fmla="*/ 2821669 w 3639866"/>
              <a:gd name="connsiteY9" fmla="*/ 599122 h 3405385"/>
              <a:gd name="connsiteX10" fmla="*/ 2850244 w 3639866"/>
              <a:gd name="connsiteY10" fmla="*/ 603885 h 3405385"/>
              <a:gd name="connsiteX11" fmla="*/ 2872151 w 3639866"/>
              <a:gd name="connsiteY11" fmla="*/ 627697 h 3405385"/>
              <a:gd name="connsiteX12" fmla="*/ 2883581 w 3639866"/>
              <a:gd name="connsiteY12" fmla="*/ 632460 h 3405385"/>
              <a:gd name="connsiteX13" fmla="*/ 2891201 w 3639866"/>
              <a:gd name="connsiteY13" fmla="*/ 620077 h 3405385"/>
              <a:gd name="connsiteX14" fmla="*/ 2889296 w 3639866"/>
              <a:gd name="connsiteY14" fmla="*/ 607695 h 3405385"/>
              <a:gd name="connsiteX15" fmla="*/ 2994071 w 3639866"/>
              <a:gd name="connsiteY15" fmla="*/ 506730 h 3405385"/>
              <a:gd name="connsiteX16" fmla="*/ 3132184 w 3639866"/>
              <a:gd name="connsiteY16" fmla="*/ 662940 h 3405385"/>
              <a:gd name="connsiteX17" fmla="*/ 3070271 w 3639866"/>
              <a:gd name="connsiteY17" fmla="*/ 750570 h 3405385"/>
              <a:gd name="connsiteX18" fmla="*/ 3018836 w 3639866"/>
              <a:gd name="connsiteY18" fmla="*/ 751522 h 3405385"/>
              <a:gd name="connsiteX19" fmla="*/ 2995976 w 3639866"/>
              <a:gd name="connsiteY19" fmla="*/ 757237 h 3405385"/>
              <a:gd name="connsiteX20" fmla="*/ 3005501 w 3639866"/>
              <a:gd name="connsiteY20" fmla="*/ 774382 h 3405385"/>
              <a:gd name="connsiteX21" fmla="*/ 3021694 w 3639866"/>
              <a:gd name="connsiteY21" fmla="*/ 791527 h 3405385"/>
              <a:gd name="connsiteX22" fmla="*/ 3023599 w 3639866"/>
              <a:gd name="connsiteY22" fmla="*/ 823912 h 3405385"/>
              <a:gd name="connsiteX23" fmla="*/ 2974069 w 3639866"/>
              <a:gd name="connsiteY23" fmla="*/ 956310 h 3405385"/>
              <a:gd name="connsiteX24" fmla="*/ 3220766 w 3639866"/>
              <a:gd name="connsiteY24" fmla="*/ 1220152 h 3405385"/>
              <a:gd name="connsiteX25" fmla="*/ 3258866 w 3639866"/>
              <a:gd name="connsiteY25" fmla="*/ 1217295 h 3405385"/>
              <a:gd name="connsiteX26" fmla="*/ 3456034 w 3639866"/>
              <a:gd name="connsiteY26" fmla="*/ 1047750 h 3405385"/>
              <a:gd name="connsiteX27" fmla="*/ 3392216 w 3639866"/>
              <a:gd name="connsiteY27" fmla="*/ 793432 h 3405385"/>
              <a:gd name="connsiteX28" fmla="*/ 3240769 w 3639866"/>
              <a:gd name="connsiteY28" fmla="*/ 725805 h 3405385"/>
              <a:gd name="connsiteX29" fmla="*/ 3223624 w 3639866"/>
              <a:gd name="connsiteY29" fmla="*/ 702945 h 3405385"/>
              <a:gd name="connsiteX30" fmla="*/ 3238864 w 3639866"/>
              <a:gd name="connsiteY30" fmla="*/ 568642 h 3405385"/>
              <a:gd name="connsiteX31" fmla="*/ 3266486 w 3639866"/>
              <a:gd name="connsiteY31" fmla="*/ 547687 h 3405385"/>
              <a:gd name="connsiteX32" fmla="*/ 3369356 w 3639866"/>
              <a:gd name="connsiteY32" fmla="*/ 538162 h 3405385"/>
              <a:gd name="connsiteX33" fmla="*/ 3477941 w 3639866"/>
              <a:gd name="connsiteY33" fmla="*/ 299085 h 3405385"/>
              <a:gd name="connsiteX34" fmla="*/ 3439678 w 3639866"/>
              <a:gd name="connsiteY34" fmla="*/ 236637 h 3405385"/>
              <a:gd name="connsiteX35" fmla="*/ 3553412 w 3639866"/>
              <a:gd name="connsiteY35" fmla="*/ 136464 h 3405385"/>
              <a:gd name="connsiteX36" fmla="*/ 3604624 w 3639866"/>
              <a:gd name="connsiteY36" fmla="*/ 211455 h 3405385"/>
              <a:gd name="connsiteX37" fmla="*/ 3638914 w 3639866"/>
              <a:gd name="connsiteY37" fmla="*/ 318135 h 3405385"/>
              <a:gd name="connsiteX38" fmla="*/ 3639866 w 3639866"/>
              <a:gd name="connsiteY38" fmla="*/ 412432 h 3405385"/>
              <a:gd name="connsiteX39" fmla="*/ 3592241 w 3639866"/>
              <a:gd name="connsiteY39" fmla="*/ 540067 h 3405385"/>
              <a:gd name="connsiteX40" fmla="*/ 3478894 w 3639866"/>
              <a:gd name="connsiteY40" fmla="*/ 653415 h 3405385"/>
              <a:gd name="connsiteX41" fmla="*/ 3476989 w 3639866"/>
              <a:gd name="connsiteY41" fmla="*/ 674370 h 3405385"/>
              <a:gd name="connsiteX42" fmla="*/ 3613196 w 3639866"/>
              <a:gd name="connsiteY42" fmla="*/ 943927 h 3405385"/>
              <a:gd name="connsiteX43" fmla="*/ 3353164 w 3639866"/>
              <a:gd name="connsiteY43" fmla="*/ 1343977 h 3405385"/>
              <a:gd name="connsiteX44" fmla="*/ 2974069 w 3639866"/>
              <a:gd name="connsiteY44" fmla="*/ 1281112 h 3405385"/>
              <a:gd name="connsiteX45" fmla="*/ 2825479 w 3639866"/>
              <a:gd name="connsiteY45" fmla="*/ 973455 h 3405385"/>
              <a:gd name="connsiteX46" fmla="*/ 2825479 w 3639866"/>
              <a:gd name="connsiteY46" fmla="*/ 963930 h 3405385"/>
              <a:gd name="connsiteX47" fmla="*/ 2824526 w 3639866"/>
              <a:gd name="connsiteY47" fmla="*/ 961072 h 3405385"/>
              <a:gd name="connsiteX48" fmla="*/ 2807381 w 3639866"/>
              <a:gd name="connsiteY48" fmla="*/ 996315 h 3405385"/>
              <a:gd name="connsiteX49" fmla="*/ 2772139 w 3639866"/>
              <a:gd name="connsiteY49" fmla="*/ 1093470 h 3405385"/>
              <a:gd name="connsiteX50" fmla="*/ 2751184 w 3639866"/>
              <a:gd name="connsiteY50" fmla="*/ 1108710 h 3405385"/>
              <a:gd name="connsiteX51" fmla="*/ 2653076 w 3639866"/>
              <a:gd name="connsiteY51" fmla="*/ 1113472 h 3405385"/>
              <a:gd name="connsiteX52" fmla="*/ 2676889 w 3639866"/>
              <a:gd name="connsiteY52" fmla="*/ 1163002 h 3405385"/>
              <a:gd name="connsiteX53" fmla="*/ 2628311 w 3639866"/>
              <a:gd name="connsiteY53" fmla="*/ 1270635 h 3405385"/>
              <a:gd name="connsiteX54" fmla="*/ 2511154 w 3639866"/>
              <a:gd name="connsiteY54" fmla="*/ 1259205 h 3405385"/>
              <a:gd name="connsiteX55" fmla="*/ 2480674 w 3639866"/>
              <a:gd name="connsiteY55" fmla="*/ 1259205 h 3405385"/>
              <a:gd name="connsiteX56" fmla="*/ 526144 w 3639866"/>
              <a:gd name="connsiteY56" fmla="*/ 3060382 h 3405385"/>
              <a:gd name="connsiteX57" fmla="*/ 308021 w 3639866"/>
              <a:gd name="connsiteY57" fmla="*/ 3262312 h 3405385"/>
              <a:gd name="connsiteX58" fmla="*/ 278494 w 3639866"/>
              <a:gd name="connsiteY58" fmla="*/ 3261360 h 3405385"/>
              <a:gd name="connsiteX59" fmla="*/ 258491 w 3639866"/>
              <a:gd name="connsiteY59" fmla="*/ 3247072 h 3405385"/>
              <a:gd name="connsiteX60" fmla="*/ 249919 w 3639866"/>
              <a:gd name="connsiteY60" fmla="*/ 3274695 h 3405385"/>
              <a:gd name="connsiteX61" fmla="*/ 145144 w 3639866"/>
              <a:gd name="connsiteY61" fmla="*/ 3404235 h 3405385"/>
              <a:gd name="connsiteX62" fmla="*/ 3221 w 3639866"/>
              <a:gd name="connsiteY62" fmla="*/ 3307080 h 3405385"/>
              <a:gd name="connsiteX63" fmla="*/ 148001 w 3639866"/>
              <a:gd name="connsiteY63" fmla="*/ 3157537 h 3405385"/>
              <a:gd name="connsiteX64" fmla="*/ 163241 w 3639866"/>
              <a:gd name="connsiteY64" fmla="*/ 3157537 h 3405385"/>
              <a:gd name="connsiteX65" fmla="*/ 166099 w 3639866"/>
              <a:gd name="connsiteY65" fmla="*/ 3139440 h 3405385"/>
              <a:gd name="connsiteX66" fmla="*/ 168004 w 3639866"/>
              <a:gd name="connsiteY66" fmla="*/ 3090862 h 3405385"/>
              <a:gd name="connsiteX67" fmla="*/ 330881 w 3639866"/>
              <a:gd name="connsiteY67" fmla="*/ 2943225 h 3405385"/>
              <a:gd name="connsiteX68" fmla="*/ 339930 w 3639866"/>
              <a:gd name="connsiteY68" fmla="*/ 2929890 h 3405385"/>
              <a:gd name="connsiteX69" fmla="*/ 339229 w 3639866"/>
              <a:gd name="connsiteY69" fmla="*/ 2928736 h 3405385"/>
              <a:gd name="connsiteX70" fmla="*/ 610374 w 3639866"/>
              <a:gd name="connsiteY70" fmla="*/ 2681760 h 3405385"/>
              <a:gd name="connsiteX71" fmla="*/ 2344466 w 3639866"/>
              <a:gd name="connsiteY71" fmla="*/ 1106805 h 3405385"/>
              <a:gd name="connsiteX72" fmla="*/ 2346371 w 3639866"/>
              <a:gd name="connsiteY72" fmla="*/ 1083945 h 3405385"/>
              <a:gd name="connsiteX73" fmla="*/ 2353991 w 3639866"/>
              <a:gd name="connsiteY73" fmla="*/ 947737 h 3405385"/>
              <a:gd name="connsiteX74" fmla="*/ 2489246 w 3639866"/>
              <a:gd name="connsiteY74" fmla="*/ 941070 h 3405385"/>
              <a:gd name="connsiteX75" fmla="*/ 2499724 w 3639866"/>
              <a:gd name="connsiteY75" fmla="*/ 946785 h 3405385"/>
              <a:gd name="connsiteX76" fmla="*/ 2504486 w 3639866"/>
              <a:gd name="connsiteY76" fmla="*/ 934402 h 3405385"/>
              <a:gd name="connsiteX77" fmla="*/ 2514964 w 3639866"/>
              <a:gd name="connsiteY77" fmla="*/ 855345 h 3405385"/>
              <a:gd name="connsiteX78" fmla="*/ 2534966 w 3639866"/>
              <a:gd name="connsiteY78" fmla="*/ 832485 h 3405385"/>
              <a:gd name="connsiteX79" fmla="*/ 2656886 w 3639866"/>
              <a:gd name="connsiteY79" fmla="*/ 799147 h 3405385"/>
              <a:gd name="connsiteX80" fmla="*/ 2673079 w 3639866"/>
              <a:gd name="connsiteY80" fmla="*/ 793432 h 3405385"/>
              <a:gd name="connsiteX81" fmla="*/ 2605451 w 3639866"/>
              <a:gd name="connsiteY81" fmla="*/ 782955 h 3405385"/>
              <a:gd name="connsiteX82" fmla="*/ 2296841 w 3639866"/>
              <a:gd name="connsiteY82" fmla="*/ 446722 h 3405385"/>
              <a:gd name="connsiteX83" fmla="*/ 2617834 w 3639866"/>
              <a:gd name="connsiteY83" fmla="*/ 4762 h 3405385"/>
              <a:gd name="connsiteX84" fmla="*/ 2638789 w 3639866"/>
              <a:gd name="connsiteY84" fmla="*/ 0 h 3405385"/>
              <a:gd name="connsiteX85" fmla="*/ 2734039 w 3639866"/>
              <a:gd name="connsiteY85" fmla="*/ 0 h 3405385"/>
              <a:gd name="connsiteX86" fmla="*/ 2742611 w 3639866"/>
              <a:gd name="connsiteY86" fmla="*/ 1905 h 3405385"/>
              <a:gd name="connsiteX87" fmla="*/ 3005501 w 3639866"/>
              <a:gd name="connsiteY87" fmla="*/ 160972 h 3405385"/>
              <a:gd name="connsiteX88" fmla="*/ 3027409 w 3639866"/>
              <a:gd name="connsiteY88" fmla="*/ 160972 h 3405385"/>
              <a:gd name="connsiteX89" fmla="*/ 3553412 w 3639866"/>
              <a:gd name="connsiteY89" fmla="*/ 136464 h 3405385"/>
              <a:gd name="connsiteX0" fmla="*/ 3439678 w 3639866"/>
              <a:gd name="connsiteY0" fmla="*/ 236637 h 3405385"/>
              <a:gd name="connsiteX1" fmla="*/ 3240769 w 3639866"/>
              <a:gd name="connsiteY1" fmla="*/ 185737 h 3405385"/>
              <a:gd name="connsiteX2" fmla="*/ 3115039 w 3639866"/>
              <a:gd name="connsiteY2" fmla="*/ 388620 h 3405385"/>
              <a:gd name="connsiteX3" fmla="*/ 3099799 w 3639866"/>
              <a:gd name="connsiteY3" fmla="*/ 406717 h 3405385"/>
              <a:gd name="connsiteX4" fmla="*/ 2967401 w 3639866"/>
              <a:gd name="connsiteY4" fmla="*/ 409575 h 3405385"/>
              <a:gd name="connsiteX5" fmla="*/ 2935016 w 3639866"/>
              <a:gd name="connsiteY5" fmla="*/ 378142 h 3405385"/>
              <a:gd name="connsiteX6" fmla="*/ 2653076 w 3639866"/>
              <a:gd name="connsiteY6" fmla="*/ 145732 h 3405385"/>
              <a:gd name="connsiteX7" fmla="*/ 2443526 w 3639866"/>
              <a:gd name="connsiteY7" fmla="*/ 430530 h 3405385"/>
              <a:gd name="connsiteX8" fmla="*/ 2681651 w 3639866"/>
              <a:gd name="connsiteY8" fmla="*/ 638175 h 3405385"/>
              <a:gd name="connsiteX9" fmla="*/ 2821669 w 3639866"/>
              <a:gd name="connsiteY9" fmla="*/ 599122 h 3405385"/>
              <a:gd name="connsiteX10" fmla="*/ 2850244 w 3639866"/>
              <a:gd name="connsiteY10" fmla="*/ 603885 h 3405385"/>
              <a:gd name="connsiteX11" fmla="*/ 2872151 w 3639866"/>
              <a:gd name="connsiteY11" fmla="*/ 627697 h 3405385"/>
              <a:gd name="connsiteX12" fmla="*/ 2883581 w 3639866"/>
              <a:gd name="connsiteY12" fmla="*/ 632460 h 3405385"/>
              <a:gd name="connsiteX13" fmla="*/ 2891201 w 3639866"/>
              <a:gd name="connsiteY13" fmla="*/ 620077 h 3405385"/>
              <a:gd name="connsiteX14" fmla="*/ 2889296 w 3639866"/>
              <a:gd name="connsiteY14" fmla="*/ 607695 h 3405385"/>
              <a:gd name="connsiteX15" fmla="*/ 2994071 w 3639866"/>
              <a:gd name="connsiteY15" fmla="*/ 506730 h 3405385"/>
              <a:gd name="connsiteX16" fmla="*/ 3132184 w 3639866"/>
              <a:gd name="connsiteY16" fmla="*/ 662940 h 3405385"/>
              <a:gd name="connsiteX17" fmla="*/ 3070271 w 3639866"/>
              <a:gd name="connsiteY17" fmla="*/ 750570 h 3405385"/>
              <a:gd name="connsiteX18" fmla="*/ 3018836 w 3639866"/>
              <a:gd name="connsiteY18" fmla="*/ 751522 h 3405385"/>
              <a:gd name="connsiteX19" fmla="*/ 2995976 w 3639866"/>
              <a:gd name="connsiteY19" fmla="*/ 757237 h 3405385"/>
              <a:gd name="connsiteX20" fmla="*/ 3005501 w 3639866"/>
              <a:gd name="connsiteY20" fmla="*/ 774382 h 3405385"/>
              <a:gd name="connsiteX21" fmla="*/ 3021694 w 3639866"/>
              <a:gd name="connsiteY21" fmla="*/ 791527 h 3405385"/>
              <a:gd name="connsiteX22" fmla="*/ 3023599 w 3639866"/>
              <a:gd name="connsiteY22" fmla="*/ 823912 h 3405385"/>
              <a:gd name="connsiteX23" fmla="*/ 2974069 w 3639866"/>
              <a:gd name="connsiteY23" fmla="*/ 956310 h 3405385"/>
              <a:gd name="connsiteX24" fmla="*/ 3220766 w 3639866"/>
              <a:gd name="connsiteY24" fmla="*/ 1220152 h 3405385"/>
              <a:gd name="connsiteX25" fmla="*/ 3258866 w 3639866"/>
              <a:gd name="connsiteY25" fmla="*/ 1217295 h 3405385"/>
              <a:gd name="connsiteX26" fmla="*/ 3456034 w 3639866"/>
              <a:gd name="connsiteY26" fmla="*/ 1047750 h 3405385"/>
              <a:gd name="connsiteX27" fmla="*/ 3392216 w 3639866"/>
              <a:gd name="connsiteY27" fmla="*/ 793432 h 3405385"/>
              <a:gd name="connsiteX28" fmla="*/ 3240769 w 3639866"/>
              <a:gd name="connsiteY28" fmla="*/ 725805 h 3405385"/>
              <a:gd name="connsiteX29" fmla="*/ 3223624 w 3639866"/>
              <a:gd name="connsiteY29" fmla="*/ 702945 h 3405385"/>
              <a:gd name="connsiteX30" fmla="*/ 3238864 w 3639866"/>
              <a:gd name="connsiteY30" fmla="*/ 568642 h 3405385"/>
              <a:gd name="connsiteX31" fmla="*/ 3266486 w 3639866"/>
              <a:gd name="connsiteY31" fmla="*/ 547687 h 3405385"/>
              <a:gd name="connsiteX32" fmla="*/ 3369356 w 3639866"/>
              <a:gd name="connsiteY32" fmla="*/ 538162 h 3405385"/>
              <a:gd name="connsiteX33" fmla="*/ 3477941 w 3639866"/>
              <a:gd name="connsiteY33" fmla="*/ 299085 h 3405385"/>
              <a:gd name="connsiteX34" fmla="*/ 3439678 w 3639866"/>
              <a:gd name="connsiteY34" fmla="*/ 236637 h 3405385"/>
              <a:gd name="connsiteX35" fmla="*/ 3553412 w 3639866"/>
              <a:gd name="connsiteY35" fmla="*/ 136464 h 3405385"/>
              <a:gd name="connsiteX36" fmla="*/ 3604624 w 3639866"/>
              <a:gd name="connsiteY36" fmla="*/ 211455 h 3405385"/>
              <a:gd name="connsiteX37" fmla="*/ 3638914 w 3639866"/>
              <a:gd name="connsiteY37" fmla="*/ 318135 h 3405385"/>
              <a:gd name="connsiteX38" fmla="*/ 3639866 w 3639866"/>
              <a:gd name="connsiteY38" fmla="*/ 412432 h 3405385"/>
              <a:gd name="connsiteX39" fmla="*/ 3592241 w 3639866"/>
              <a:gd name="connsiteY39" fmla="*/ 540067 h 3405385"/>
              <a:gd name="connsiteX40" fmla="*/ 3478894 w 3639866"/>
              <a:gd name="connsiteY40" fmla="*/ 653415 h 3405385"/>
              <a:gd name="connsiteX41" fmla="*/ 3476989 w 3639866"/>
              <a:gd name="connsiteY41" fmla="*/ 674370 h 3405385"/>
              <a:gd name="connsiteX42" fmla="*/ 3613196 w 3639866"/>
              <a:gd name="connsiteY42" fmla="*/ 943927 h 3405385"/>
              <a:gd name="connsiteX43" fmla="*/ 3353164 w 3639866"/>
              <a:gd name="connsiteY43" fmla="*/ 1343977 h 3405385"/>
              <a:gd name="connsiteX44" fmla="*/ 2974069 w 3639866"/>
              <a:gd name="connsiteY44" fmla="*/ 1281112 h 3405385"/>
              <a:gd name="connsiteX45" fmla="*/ 2825479 w 3639866"/>
              <a:gd name="connsiteY45" fmla="*/ 973455 h 3405385"/>
              <a:gd name="connsiteX46" fmla="*/ 2825479 w 3639866"/>
              <a:gd name="connsiteY46" fmla="*/ 963930 h 3405385"/>
              <a:gd name="connsiteX47" fmla="*/ 2824526 w 3639866"/>
              <a:gd name="connsiteY47" fmla="*/ 961072 h 3405385"/>
              <a:gd name="connsiteX48" fmla="*/ 2807381 w 3639866"/>
              <a:gd name="connsiteY48" fmla="*/ 996315 h 3405385"/>
              <a:gd name="connsiteX49" fmla="*/ 2772139 w 3639866"/>
              <a:gd name="connsiteY49" fmla="*/ 1093470 h 3405385"/>
              <a:gd name="connsiteX50" fmla="*/ 2751184 w 3639866"/>
              <a:gd name="connsiteY50" fmla="*/ 1108710 h 3405385"/>
              <a:gd name="connsiteX51" fmla="*/ 2653076 w 3639866"/>
              <a:gd name="connsiteY51" fmla="*/ 1113472 h 3405385"/>
              <a:gd name="connsiteX52" fmla="*/ 2676889 w 3639866"/>
              <a:gd name="connsiteY52" fmla="*/ 1163002 h 3405385"/>
              <a:gd name="connsiteX53" fmla="*/ 2628311 w 3639866"/>
              <a:gd name="connsiteY53" fmla="*/ 1270635 h 3405385"/>
              <a:gd name="connsiteX54" fmla="*/ 2511154 w 3639866"/>
              <a:gd name="connsiteY54" fmla="*/ 1259205 h 3405385"/>
              <a:gd name="connsiteX55" fmla="*/ 2480674 w 3639866"/>
              <a:gd name="connsiteY55" fmla="*/ 1259205 h 3405385"/>
              <a:gd name="connsiteX56" fmla="*/ 526144 w 3639866"/>
              <a:gd name="connsiteY56" fmla="*/ 3060382 h 3405385"/>
              <a:gd name="connsiteX57" fmla="*/ 308021 w 3639866"/>
              <a:gd name="connsiteY57" fmla="*/ 3262312 h 3405385"/>
              <a:gd name="connsiteX58" fmla="*/ 278494 w 3639866"/>
              <a:gd name="connsiteY58" fmla="*/ 3261360 h 3405385"/>
              <a:gd name="connsiteX59" fmla="*/ 258491 w 3639866"/>
              <a:gd name="connsiteY59" fmla="*/ 3247072 h 3405385"/>
              <a:gd name="connsiteX60" fmla="*/ 249919 w 3639866"/>
              <a:gd name="connsiteY60" fmla="*/ 3274695 h 3405385"/>
              <a:gd name="connsiteX61" fmla="*/ 145144 w 3639866"/>
              <a:gd name="connsiteY61" fmla="*/ 3404235 h 3405385"/>
              <a:gd name="connsiteX62" fmla="*/ 3221 w 3639866"/>
              <a:gd name="connsiteY62" fmla="*/ 3307080 h 3405385"/>
              <a:gd name="connsiteX63" fmla="*/ 148001 w 3639866"/>
              <a:gd name="connsiteY63" fmla="*/ 3157537 h 3405385"/>
              <a:gd name="connsiteX64" fmla="*/ 163241 w 3639866"/>
              <a:gd name="connsiteY64" fmla="*/ 3157537 h 3405385"/>
              <a:gd name="connsiteX65" fmla="*/ 166099 w 3639866"/>
              <a:gd name="connsiteY65" fmla="*/ 3139440 h 3405385"/>
              <a:gd name="connsiteX66" fmla="*/ 168004 w 3639866"/>
              <a:gd name="connsiteY66" fmla="*/ 3090862 h 3405385"/>
              <a:gd name="connsiteX67" fmla="*/ 330881 w 3639866"/>
              <a:gd name="connsiteY67" fmla="*/ 2943225 h 3405385"/>
              <a:gd name="connsiteX68" fmla="*/ 339930 w 3639866"/>
              <a:gd name="connsiteY68" fmla="*/ 2929890 h 3405385"/>
              <a:gd name="connsiteX69" fmla="*/ 339229 w 3639866"/>
              <a:gd name="connsiteY69" fmla="*/ 2928736 h 3405385"/>
              <a:gd name="connsiteX70" fmla="*/ 2344466 w 3639866"/>
              <a:gd name="connsiteY70" fmla="*/ 1106805 h 3405385"/>
              <a:gd name="connsiteX71" fmla="*/ 2346371 w 3639866"/>
              <a:gd name="connsiteY71" fmla="*/ 1083945 h 3405385"/>
              <a:gd name="connsiteX72" fmla="*/ 2353991 w 3639866"/>
              <a:gd name="connsiteY72" fmla="*/ 947737 h 3405385"/>
              <a:gd name="connsiteX73" fmla="*/ 2489246 w 3639866"/>
              <a:gd name="connsiteY73" fmla="*/ 941070 h 3405385"/>
              <a:gd name="connsiteX74" fmla="*/ 2499724 w 3639866"/>
              <a:gd name="connsiteY74" fmla="*/ 946785 h 3405385"/>
              <a:gd name="connsiteX75" fmla="*/ 2504486 w 3639866"/>
              <a:gd name="connsiteY75" fmla="*/ 934402 h 3405385"/>
              <a:gd name="connsiteX76" fmla="*/ 2514964 w 3639866"/>
              <a:gd name="connsiteY76" fmla="*/ 855345 h 3405385"/>
              <a:gd name="connsiteX77" fmla="*/ 2534966 w 3639866"/>
              <a:gd name="connsiteY77" fmla="*/ 832485 h 3405385"/>
              <a:gd name="connsiteX78" fmla="*/ 2656886 w 3639866"/>
              <a:gd name="connsiteY78" fmla="*/ 799147 h 3405385"/>
              <a:gd name="connsiteX79" fmla="*/ 2673079 w 3639866"/>
              <a:gd name="connsiteY79" fmla="*/ 793432 h 3405385"/>
              <a:gd name="connsiteX80" fmla="*/ 2605451 w 3639866"/>
              <a:gd name="connsiteY80" fmla="*/ 782955 h 3405385"/>
              <a:gd name="connsiteX81" fmla="*/ 2296841 w 3639866"/>
              <a:gd name="connsiteY81" fmla="*/ 446722 h 3405385"/>
              <a:gd name="connsiteX82" fmla="*/ 2617834 w 3639866"/>
              <a:gd name="connsiteY82" fmla="*/ 4762 h 3405385"/>
              <a:gd name="connsiteX83" fmla="*/ 2638789 w 3639866"/>
              <a:gd name="connsiteY83" fmla="*/ 0 h 3405385"/>
              <a:gd name="connsiteX84" fmla="*/ 2734039 w 3639866"/>
              <a:gd name="connsiteY84" fmla="*/ 0 h 3405385"/>
              <a:gd name="connsiteX85" fmla="*/ 2742611 w 3639866"/>
              <a:gd name="connsiteY85" fmla="*/ 1905 h 3405385"/>
              <a:gd name="connsiteX86" fmla="*/ 3005501 w 3639866"/>
              <a:gd name="connsiteY86" fmla="*/ 160972 h 3405385"/>
              <a:gd name="connsiteX87" fmla="*/ 3027409 w 3639866"/>
              <a:gd name="connsiteY87" fmla="*/ 160972 h 3405385"/>
              <a:gd name="connsiteX88" fmla="*/ 3553412 w 3639866"/>
              <a:gd name="connsiteY88" fmla="*/ 136464 h 3405385"/>
              <a:gd name="connsiteX0" fmla="*/ 3439678 w 3639866"/>
              <a:gd name="connsiteY0" fmla="*/ 236637 h 3405385"/>
              <a:gd name="connsiteX1" fmla="*/ 3240769 w 3639866"/>
              <a:gd name="connsiteY1" fmla="*/ 185737 h 3405385"/>
              <a:gd name="connsiteX2" fmla="*/ 3115039 w 3639866"/>
              <a:gd name="connsiteY2" fmla="*/ 388620 h 3405385"/>
              <a:gd name="connsiteX3" fmla="*/ 3099799 w 3639866"/>
              <a:gd name="connsiteY3" fmla="*/ 406717 h 3405385"/>
              <a:gd name="connsiteX4" fmla="*/ 2967401 w 3639866"/>
              <a:gd name="connsiteY4" fmla="*/ 409575 h 3405385"/>
              <a:gd name="connsiteX5" fmla="*/ 2935016 w 3639866"/>
              <a:gd name="connsiteY5" fmla="*/ 378142 h 3405385"/>
              <a:gd name="connsiteX6" fmla="*/ 2653076 w 3639866"/>
              <a:gd name="connsiteY6" fmla="*/ 145732 h 3405385"/>
              <a:gd name="connsiteX7" fmla="*/ 2443526 w 3639866"/>
              <a:gd name="connsiteY7" fmla="*/ 430530 h 3405385"/>
              <a:gd name="connsiteX8" fmla="*/ 2681651 w 3639866"/>
              <a:gd name="connsiteY8" fmla="*/ 638175 h 3405385"/>
              <a:gd name="connsiteX9" fmla="*/ 2821669 w 3639866"/>
              <a:gd name="connsiteY9" fmla="*/ 599122 h 3405385"/>
              <a:gd name="connsiteX10" fmla="*/ 2850244 w 3639866"/>
              <a:gd name="connsiteY10" fmla="*/ 603885 h 3405385"/>
              <a:gd name="connsiteX11" fmla="*/ 2872151 w 3639866"/>
              <a:gd name="connsiteY11" fmla="*/ 627697 h 3405385"/>
              <a:gd name="connsiteX12" fmla="*/ 2883581 w 3639866"/>
              <a:gd name="connsiteY12" fmla="*/ 632460 h 3405385"/>
              <a:gd name="connsiteX13" fmla="*/ 2891201 w 3639866"/>
              <a:gd name="connsiteY13" fmla="*/ 620077 h 3405385"/>
              <a:gd name="connsiteX14" fmla="*/ 2889296 w 3639866"/>
              <a:gd name="connsiteY14" fmla="*/ 607695 h 3405385"/>
              <a:gd name="connsiteX15" fmla="*/ 2994071 w 3639866"/>
              <a:gd name="connsiteY15" fmla="*/ 506730 h 3405385"/>
              <a:gd name="connsiteX16" fmla="*/ 3132184 w 3639866"/>
              <a:gd name="connsiteY16" fmla="*/ 662940 h 3405385"/>
              <a:gd name="connsiteX17" fmla="*/ 3070271 w 3639866"/>
              <a:gd name="connsiteY17" fmla="*/ 750570 h 3405385"/>
              <a:gd name="connsiteX18" fmla="*/ 3018836 w 3639866"/>
              <a:gd name="connsiteY18" fmla="*/ 751522 h 3405385"/>
              <a:gd name="connsiteX19" fmla="*/ 2995976 w 3639866"/>
              <a:gd name="connsiteY19" fmla="*/ 757237 h 3405385"/>
              <a:gd name="connsiteX20" fmla="*/ 3005501 w 3639866"/>
              <a:gd name="connsiteY20" fmla="*/ 774382 h 3405385"/>
              <a:gd name="connsiteX21" fmla="*/ 3021694 w 3639866"/>
              <a:gd name="connsiteY21" fmla="*/ 791527 h 3405385"/>
              <a:gd name="connsiteX22" fmla="*/ 3023599 w 3639866"/>
              <a:gd name="connsiteY22" fmla="*/ 823912 h 3405385"/>
              <a:gd name="connsiteX23" fmla="*/ 2974069 w 3639866"/>
              <a:gd name="connsiteY23" fmla="*/ 956310 h 3405385"/>
              <a:gd name="connsiteX24" fmla="*/ 3220766 w 3639866"/>
              <a:gd name="connsiteY24" fmla="*/ 1220152 h 3405385"/>
              <a:gd name="connsiteX25" fmla="*/ 3258866 w 3639866"/>
              <a:gd name="connsiteY25" fmla="*/ 1217295 h 3405385"/>
              <a:gd name="connsiteX26" fmla="*/ 3456034 w 3639866"/>
              <a:gd name="connsiteY26" fmla="*/ 1047750 h 3405385"/>
              <a:gd name="connsiteX27" fmla="*/ 3392216 w 3639866"/>
              <a:gd name="connsiteY27" fmla="*/ 793432 h 3405385"/>
              <a:gd name="connsiteX28" fmla="*/ 3240769 w 3639866"/>
              <a:gd name="connsiteY28" fmla="*/ 725805 h 3405385"/>
              <a:gd name="connsiteX29" fmla="*/ 3223624 w 3639866"/>
              <a:gd name="connsiteY29" fmla="*/ 702945 h 3405385"/>
              <a:gd name="connsiteX30" fmla="*/ 3238864 w 3639866"/>
              <a:gd name="connsiteY30" fmla="*/ 568642 h 3405385"/>
              <a:gd name="connsiteX31" fmla="*/ 3266486 w 3639866"/>
              <a:gd name="connsiteY31" fmla="*/ 547687 h 3405385"/>
              <a:gd name="connsiteX32" fmla="*/ 3369356 w 3639866"/>
              <a:gd name="connsiteY32" fmla="*/ 538162 h 3405385"/>
              <a:gd name="connsiteX33" fmla="*/ 3477941 w 3639866"/>
              <a:gd name="connsiteY33" fmla="*/ 299085 h 3405385"/>
              <a:gd name="connsiteX34" fmla="*/ 3439678 w 3639866"/>
              <a:gd name="connsiteY34" fmla="*/ 236637 h 3405385"/>
              <a:gd name="connsiteX35" fmla="*/ 3553412 w 3639866"/>
              <a:gd name="connsiteY35" fmla="*/ 136464 h 3405385"/>
              <a:gd name="connsiteX36" fmla="*/ 3604624 w 3639866"/>
              <a:gd name="connsiteY36" fmla="*/ 211455 h 3405385"/>
              <a:gd name="connsiteX37" fmla="*/ 3638914 w 3639866"/>
              <a:gd name="connsiteY37" fmla="*/ 318135 h 3405385"/>
              <a:gd name="connsiteX38" fmla="*/ 3639866 w 3639866"/>
              <a:gd name="connsiteY38" fmla="*/ 412432 h 3405385"/>
              <a:gd name="connsiteX39" fmla="*/ 3592241 w 3639866"/>
              <a:gd name="connsiteY39" fmla="*/ 540067 h 3405385"/>
              <a:gd name="connsiteX40" fmla="*/ 3478894 w 3639866"/>
              <a:gd name="connsiteY40" fmla="*/ 653415 h 3405385"/>
              <a:gd name="connsiteX41" fmla="*/ 3476989 w 3639866"/>
              <a:gd name="connsiteY41" fmla="*/ 674370 h 3405385"/>
              <a:gd name="connsiteX42" fmla="*/ 3613196 w 3639866"/>
              <a:gd name="connsiteY42" fmla="*/ 943927 h 3405385"/>
              <a:gd name="connsiteX43" fmla="*/ 3353164 w 3639866"/>
              <a:gd name="connsiteY43" fmla="*/ 1343977 h 3405385"/>
              <a:gd name="connsiteX44" fmla="*/ 2974069 w 3639866"/>
              <a:gd name="connsiteY44" fmla="*/ 1281112 h 3405385"/>
              <a:gd name="connsiteX45" fmla="*/ 2825479 w 3639866"/>
              <a:gd name="connsiteY45" fmla="*/ 973455 h 3405385"/>
              <a:gd name="connsiteX46" fmla="*/ 2825479 w 3639866"/>
              <a:gd name="connsiteY46" fmla="*/ 963930 h 3405385"/>
              <a:gd name="connsiteX47" fmla="*/ 2824526 w 3639866"/>
              <a:gd name="connsiteY47" fmla="*/ 961072 h 3405385"/>
              <a:gd name="connsiteX48" fmla="*/ 2807381 w 3639866"/>
              <a:gd name="connsiteY48" fmla="*/ 996315 h 3405385"/>
              <a:gd name="connsiteX49" fmla="*/ 2772139 w 3639866"/>
              <a:gd name="connsiteY49" fmla="*/ 1093470 h 3405385"/>
              <a:gd name="connsiteX50" fmla="*/ 2751184 w 3639866"/>
              <a:gd name="connsiteY50" fmla="*/ 1108710 h 3405385"/>
              <a:gd name="connsiteX51" fmla="*/ 2653076 w 3639866"/>
              <a:gd name="connsiteY51" fmla="*/ 1113472 h 3405385"/>
              <a:gd name="connsiteX52" fmla="*/ 2676889 w 3639866"/>
              <a:gd name="connsiteY52" fmla="*/ 1163002 h 3405385"/>
              <a:gd name="connsiteX53" fmla="*/ 2628311 w 3639866"/>
              <a:gd name="connsiteY53" fmla="*/ 1270635 h 3405385"/>
              <a:gd name="connsiteX54" fmla="*/ 2511154 w 3639866"/>
              <a:gd name="connsiteY54" fmla="*/ 1259205 h 3405385"/>
              <a:gd name="connsiteX55" fmla="*/ 2480674 w 3639866"/>
              <a:gd name="connsiteY55" fmla="*/ 1259205 h 3405385"/>
              <a:gd name="connsiteX56" fmla="*/ 526144 w 3639866"/>
              <a:gd name="connsiteY56" fmla="*/ 3060382 h 3405385"/>
              <a:gd name="connsiteX57" fmla="*/ 308021 w 3639866"/>
              <a:gd name="connsiteY57" fmla="*/ 3262312 h 3405385"/>
              <a:gd name="connsiteX58" fmla="*/ 278494 w 3639866"/>
              <a:gd name="connsiteY58" fmla="*/ 3261360 h 3405385"/>
              <a:gd name="connsiteX59" fmla="*/ 258491 w 3639866"/>
              <a:gd name="connsiteY59" fmla="*/ 3247072 h 3405385"/>
              <a:gd name="connsiteX60" fmla="*/ 249919 w 3639866"/>
              <a:gd name="connsiteY60" fmla="*/ 3274695 h 3405385"/>
              <a:gd name="connsiteX61" fmla="*/ 145144 w 3639866"/>
              <a:gd name="connsiteY61" fmla="*/ 3404235 h 3405385"/>
              <a:gd name="connsiteX62" fmla="*/ 3221 w 3639866"/>
              <a:gd name="connsiteY62" fmla="*/ 3307080 h 3405385"/>
              <a:gd name="connsiteX63" fmla="*/ 148001 w 3639866"/>
              <a:gd name="connsiteY63" fmla="*/ 3157537 h 3405385"/>
              <a:gd name="connsiteX64" fmla="*/ 163241 w 3639866"/>
              <a:gd name="connsiteY64" fmla="*/ 3157537 h 3405385"/>
              <a:gd name="connsiteX65" fmla="*/ 166099 w 3639866"/>
              <a:gd name="connsiteY65" fmla="*/ 3139440 h 3405385"/>
              <a:gd name="connsiteX66" fmla="*/ 168004 w 3639866"/>
              <a:gd name="connsiteY66" fmla="*/ 3090862 h 3405385"/>
              <a:gd name="connsiteX67" fmla="*/ 330881 w 3639866"/>
              <a:gd name="connsiteY67" fmla="*/ 2943225 h 3405385"/>
              <a:gd name="connsiteX68" fmla="*/ 339930 w 3639866"/>
              <a:gd name="connsiteY68" fmla="*/ 2929890 h 3405385"/>
              <a:gd name="connsiteX69" fmla="*/ 2344466 w 3639866"/>
              <a:gd name="connsiteY69" fmla="*/ 1106805 h 3405385"/>
              <a:gd name="connsiteX70" fmla="*/ 2346371 w 3639866"/>
              <a:gd name="connsiteY70" fmla="*/ 1083945 h 3405385"/>
              <a:gd name="connsiteX71" fmla="*/ 2353991 w 3639866"/>
              <a:gd name="connsiteY71" fmla="*/ 947737 h 3405385"/>
              <a:gd name="connsiteX72" fmla="*/ 2489246 w 3639866"/>
              <a:gd name="connsiteY72" fmla="*/ 941070 h 3405385"/>
              <a:gd name="connsiteX73" fmla="*/ 2499724 w 3639866"/>
              <a:gd name="connsiteY73" fmla="*/ 946785 h 3405385"/>
              <a:gd name="connsiteX74" fmla="*/ 2504486 w 3639866"/>
              <a:gd name="connsiteY74" fmla="*/ 934402 h 3405385"/>
              <a:gd name="connsiteX75" fmla="*/ 2514964 w 3639866"/>
              <a:gd name="connsiteY75" fmla="*/ 855345 h 3405385"/>
              <a:gd name="connsiteX76" fmla="*/ 2534966 w 3639866"/>
              <a:gd name="connsiteY76" fmla="*/ 832485 h 3405385"/>
              <a:gd name="connsiteX77" fmla="*/ 2656886 w 3639866"/>
              <a:gd name="connsiteY77" fmla="*/ 799147 h 3405385"/>
              <a:gd name="connsiteX78" fmla="*/ 2673079 w 3639866"/>
              <a:gd name="connsiteY78" fmla="*/ 793432 h 3405385"/>
              <a:gd name="connsiteX79" fmla="*/ 2605451 w 3639866"/>
              <a:gd name="connsiteY79" fmla="*/ 782955 h 3405385"/>
              <a:gd name="connsiteX80" fmla="*/ 2296841 w 3639866"/>
              <a:gd name="connsiteY80" fmla="*/ 446722 h 3405385"/>
              <a:gd name="connsiteX81" fmla="*/ 2617834 w 3639866"/>
              <a:gd name="connsiteY81" fmla="*/ 4762 h 3405385"/>
              <a:gd name="connsiteX82" fmla="*/ 2638789 w 3639866"/>
              <a:gd name="connsiteY82" fmla="*/ 0 h 3405385"/>
              <a:gd name="connsiteX83" fmla="*/ 2734039 w 3639866"/>
              <a:gd name="connsiteY83" fmla="*/ 0 h 3405385"/>
              <a:gd name="connsiteX84" fmla="*/ 2742611 w 3639866"/>
              <a:gd name="connsiteY84" fmla="*/ 1905 h 3405385"/>
              <a:gd name="connsiteX85" fmla="*/ 3005501 w 3639866"/>
              <a:gd name="connsiteY85" fmla="*/ 160972 h 3405385"/>
              <a:gd name="connsiteX86" fmla="*/ 3027409 w 3639866"/>
              <a:gd name="connsiteY86" fmla="*/ 160972 h 3405385"/>
              <a:gd name="connsiteX87" fmla="*/ 3553412 w 3639866"/>
              <a:gd name="connsiteY87" fmla="*/ 136464 h 3405385"/>
              <a:gd name="connsiteX0" fmla="*/ 3439678 w 3639866"/>
              <a:gd name="connsiteY0" fmla="*/ 236637 h 3405385"/>
              <a:gd name="connsiteX1" fmla="*/ 3240769 w 3639866"/>
              <a:gd name="connsiteY1" fmla="*/ 185737 h 3405385"/>
              <a:gd name="connsiteX2" fmla="*/ 3115039 w 3639866"/>
              <a:gd name="connsiteY2" fmla="*/ 388620 h 3405385"/>
              <a:gd name="connsiteX3" fmla="*/ 3099799 w 3639866"/>
              <a:gd name="connsiteY3" fmla="*/ 406717 h 3405385"/>
              <a:gd name="connsiteX4" fmla="*/ 2967401 w 3639866"/>
              <a:gd name="connsiteY4" fmla="*/ 409575 h 3405385"/>
              <a:gd name="connsiteX5" fmla="*/ 2935016 w 3639866"/>
              <a:gd name="connsiteY5" fmla="*/ 378142 h 3405385"/>
              <a:gd name="connsiteX6" fmla="*/ 2653076 w 3639866"/>
              <a:gd name="connsiteY6" fmla="*/ 145732 h 3405385"/>
              <a:gd name="connsiteX7" fmla="*/ 2443526 w 3639866"/>
              <a:gd name="connsiteY7" fmla="*/ 430530 h 3405385"/>
              <a:gd name="connsiteX8" fmla="*/ 2681651 w 3639866"/>
              <a:gd name="connsiteY8" fmla="*/ 638175 h 3405385"/>
              <a:gd name="connsiteX9" fmla="*/ 2821669 w 3639866"/>
              <a:gd name="connsiteY9" fmla="*/ 599122 h 3405385"/>
              <a:gd name="connsiteX10" fmla="*/ 2850244 w 3639866"/>
              <a:gd name="connsiteY10" fmla="*/ 603885 h 3405385"/>
              <a:gd name="connsiteX11" fmla="*/ 2872151 w 3639866"/>
              <a:gd name="connsiteY11" fmla="*/ 627697 h 3405385"/>
              <a:gd name="connsiteX12" fmla="*/ 2883581 w 3639866"/>
              <a:gd name="connsiteY12" fmla="*/ 632460 h 3405385"/>
              <a:gd name="connsiteX13" fmla="*/ 2891201 w 3639866"/>
              <a:gd name="connsiteY13" fmla="*/ 620077 h 3405385"/>
              <a:gd name="connsiteX14" fmla="*/ 2889296 w 3639866"/>
              <a:gd name="connsiteY14" fmla="*/ 607695 h 3405385"/>
              <a:gd name="connsiteX15" fmla="*/ 2994071 w 3639866"/>
              <a:gd name="connsiteY15" fmla="*/ 506730 h 3405385"/>
              <a:gd name="connsiteX16" fmla="*/ 3132184 w 3639866"/>
              <a:gd name="connsiteY16" fmla="*/ 662940 h 3405385"/>
              <a:gd name="connsiteX17" fmla="*/ 3070271 w 3639866"/>
              <a:gd name="connsiteY17" fmla="*/ 750570 h 3405385"/>
              <a:gd name="connsiteX18" fmla="*/ 3018836 w 3639866"/>
              <a:gd name="connsiteY18" fmla="*/ 751522 h 3405385"/>
              <a:gd name="connsiteX19" fmla="*/ 2995976 w 3639866"/>
              <a:gd name="connsiteY19" fmla="*/ 757237 h 3405385"/>
              <a:gd name="connsiteX20" fmla="*/ 3005501 w 3639866"/>
              <a:gd name="connsiteY20" fmla="*/ 774382 h 3405385"/>
              <a:gd name="connsiteX21" fmla="*/ 3021694 w 3639866"/>
              <a:gd name="connsiteY21" fmla="*/ 791527 h 3405385"/>
              <a:gd name="connsiteX22" fmla="*/ 3023599 w 3639866"/>
              <a:gd name="connsiteY22" fmla="*/ 823912 h 3405385"/>
              <a:gd name="connsiteX23" fmla="*/ 2974069 w 3639866"/>
              <a:gd name="connsiteY23" fmla="*/ 956310 h 3405385"/>
              <a:gd name="connsiteX24" fmla="*/ 3220766 w 3639866"/>
              <a:gd name="connsiteY24" fmla="*/ 1220152 h 3405385"/>
              <a:gd name="connsiteX25" fmla="*/ 3258866 w 3639866"/>
              <a:gd name="connsiteY25" fmla="*/ 1217295 h 3405385"/>
              <a:gd name="connsiteX26" fmla="*/ 3456034 w 3639866"/>
              <a:gd name="connsiteY26" fmla="*/ 1047750 h 3405385"/>
              <a:gd name="connsiteX27" fmla="*/ 3392216 w 3639866"/>
              <a:gd name="connsiteY27" fmla="*/ 793432 h 3405385"/>
              <a:gd name="connsiteX28" fmla="*/ 3240769 w 3639866"/>
              <a:gd name="connsiteY28" fmla="*/ 725805 h 3405385"/>
              <a:gd name="connsiteX29" fmla="*/ 3223624 w 3639866"/>
              <a:gd name="connsiteY29" fmla="*/ 702945 h 3405385"/>
              <a:gd name="connsiteX30" fmla="*/ 3238864 w 3639866"/>
              <a:gd name="connsiteY30" fmla="*/ 568642 h 3405385"/>
              <a:gd name="connsiteX31" fmla="*/ 3266486 w 3639866"/>
              <a:gd name="connsiteY31" fmla="*/ 547687 h 3405385"/>
              <a:gd name="connsiteX32" fmla="*/ 3369356 w 3639866"/>
              <a:gd name="connsiteY32" fmla="*/ 538162 h 3405385"/>
              <a:gd name="connsiteX33" fmla="*/ 3477941 w 3639866"/>
              <a:gd name="connsiteY33" fmla="*/ 299085 h 3405385"/>
              <a:gd name="connsiteX34" fmla="*/ 3439678 w 3639866"/>
              <a:gd name="connsiteY34" fmla="*/ 236637 h 3405385"/>
              <a:gd name="connsiteX35" fmla="*/ 3553412 w 3639866"/>
              <a:gd name="connsiteY35" fmla="*/ 136464 h 3405385"/>
              <a:gd name="connsiteX36" fmla="*/ 3604624 w 3639866"/>
              <a:gd name="connsiteY36" fmla="*/ 211455 h 3405385"/>
              <a:gd name="connsiteX37" fmla="*/ 3638914 w 3639866"/>
              <a:gd name="connsiteY37" fmla="*/ 318135 h 3405385"/>
              <a:gd name="connsiteX38" fmla="*/ 3639866 w 3639866"/>
              <a:gd name="connsiteY38" fmla="*/ 412432 h 3405385"/>
              <a:gd name="connsiteX39" fmla="*/ 3592241 w 3639866"/>
              <a:gd name="connsiteY39" fmla="*/ 540067 h 3405385"/>
              <a:gd name="connsiteX40" fmla="*/ 3478894 w 3639866"/>
              <a:gd name="connsiteY40" fmla="*/ 653415 h 3405385"/>
              <a:gd name="connsiteX41" fmla="*/ 3476989 w 3639866"/>
              <a:gd name="connsiteY41" fmla="*/ 674370 h 3405385"/>
              <a:gd name="connsiteX42" fmla="*/ 3613196 w 3639866"/>
              <a:gd name="connsiteY42" fmla="*/ 943927 h 3405385"/>
              <a:gd name="connsiteX43" fmla="*/ 3353164 w 3639866"/>
              <a:gd name="connsiteY43" fmla="*/ 1343977 h 3405385"/>
              <a:gd name="connsiteX44" fmla="*/ 2974069 w 3639866"/>
              <a:gd name="connsiteY44" fmla="*/ 1281112 h 3405385"/>
              <a:gd name="connsiteX45" fmla="*/ 2825479 w 3639866"/>
              <a:gd name="connsiteY45" fmla="*/ 973455 h 3405385"/>
              <a:gd name="connsiteX46" fmla="*/ 2825479 w 3639866"/>
              <a:gd name="connsiteY46" fmla="*/ 963930 h 3405385"/>
              <a:gd name="connsiteX47" fmla="*/ 2824526 w 3639866"/>
              <a:gd name="connsiteY47" fmla="*/ 961072 h 3405385"/>
              <a:gd name="connsiteX48" fmla="*/ 2807381 w 3639866"/>
              <a:gd name="connsiteY48" fmla="*/ 996315 h 3405385"/>
              <a:gd name="connsiteX49" fmla="*/ 2772139 w 3639866"/>
              <a:gd name="connsiteY49" fmla="*/ 1093470 h 3405385"/>
              <a:gd name="connsiteX50" fmla="*/ 2751184 w 3639866"/>
              <a:gd name="connsiteY50" fmla="*/ 1108710 h 3405385"/>
              <a:gd name="connsiteX51" fmla="*/ 2653076 w 3639866"/>
              <a:gd name="connsiteY51" fmla="*/ 1113472 h 3405385"/>
              <a:gd name="connsiteX52" fmla="*/ 2676889 w 3639866"/>
              <a:gd name="connsiteY52" fmla="*/ 1163002 h 3405385"/>
              <a:gd name="connsiteX53" fmla="*/ 2628311 w 3639866"/>
              <a:gd name="connsiteY53" fmla="*/ 1270635 h 3405385"/>
              <a:gd name="connsiteX54" fmla="*/ 2511154 w 3639866"/>
              <a:gd name="connsiteY54" fmla="*/ 1259205 h 3405385"/>
              <a:gd name="connsiteX55" fmla="*/ 2480674 w 3639866"/>
              <a:gd name="connsiteY55" fmla="*/ 1259205 h 3405385"/>
              <a:gd name="connsiteX56" fmla="*/ 526144 w 3639866"/>
              <a:gd name="connsiteY56" fmla="*/ 3060382 h 3405385"/>
              <a:gd name="connsiteX57" fmla="*/ 308021 w 3639866"/>
              <a:gd name="connsiteY57" fmla="*/ 3262312 h 3405385"/>
              <a:gd name="connsiteX58" fmla="*/ 278494 w 3639866"/>
              <a:gd name="connsiteY58" fmla="*/ 3261360 h 3405385"/>
              <a:gd name="connsiteX59" fmla="*/ 258491 w 3639866"/>
              <a:gd name="connsiteY59" fmla="*/ 3247072 h 3405385"/>
              <a:gd name="connsiteX60" fmla="*/ 249919 w 3639866"/>
              <a:gd name="connsiteY60" fmla="*/ 3274695 h 3405385"/>
              <a:gd name="connsiteX61" fmla="*/ 145144 w 3639866"/>
              <a:gd name="connsiteY61" fmla="*/ 3404235 h 3405385"/>
              <a:gd name="connsiteX62" fmla="*/ 3221 w 3639866"/>
              <a:gd name="connsiteY62" fmla="*/ 3307080 h 3405385"/>
              <a:gd name="connsiteX63" fmla="*/ 148001 w 3639866"/>
              <a:gd name="connsiteY63" fmla="*/ 3157537 h 3405385"/>
              <a:gd name="connsiteX64" fmla="*/ 163241 w 3639866"/>
              <a:gd name="connsiteY64" fmla="*/ 3157537 h 3405385"/>
              <a:gd name="connsiteX65" fmla="*/ 166099 w 3639866"/>
              <a:gd name="connsiteY65" fmla="*/ 3139440 h 3405385"/>
              <a:gd name="connsiteX66" fmla="*/ 168004 w 3639866"/>
              <a:gd name="connsiteY66" fmla="*/ 3090862 h 3405385"/>
              <a:gd name="connsiteX67" fmla="*/ 330881 w 3639866"/>
              <a:gd name="connsiteY67" fmla="*/ 2943225 h 3405385"/>
              <a:gd name="connsiteX68" fmla="*/ 2344466 w 3639866"/>
              <a:gd name="connsiteY68" fmla="*/ 1106805 h 3405385"/>
              <a:gd name="connsiteX69" fmla="*/ 2346371 w 3639866"/>
              <a:gd name="connsiteY69" fmla="*/ 1083945 h 3405385"/>
              <a:gd name="connsiteX70" fmla="*/ 2353991 w 3639866"/>
              <a:gd name="connsiteY70" fmla="*/ 947737 h 3405385"/>
              <a:gd name="connsiteX71" fmla="*/ 2489246 w 3639866"/>
              <a:gd name="connsiteY71" fmla="*/ 941070 h 3405385"/>
              <a:gd name="connsiteX72" fmla="*/ 2499724 w 3639866"/>
              <a:gd name="connsiteY72" fmla="*/ 946785 h 3405385"/>
              <a:gd name="connsiteX73" fmla="*/ 2504486 w 3639866"/>
              <a:gd name="connsiteY73" fmla="*/ 934402 h 3405385"/>
              <a:gd name="connsiteX74" fmla="*/ 2514964 w 3639866"/>
              <a:gd name="connsiteY74" fmla="*/ 855345 h 3405385"/>
              <a:gd name="connsiteX75" fmla="*/ 2534966 w 3639866"/>
              <a:gd name="connsiteY75" fmla="*/ 832485 h 3405385"/>
              <a:gd name="connsiteX76" fmla="*/ 2656886 w 3639866"/>
              <a:gd name="connsiteY76" fmla="*/ 799147 h 3405385"/>
              <a:gd name="connsiteX77" fmla="*/ 2673079 w 3639866"/>
              <a:gd name="connsiteY77" fmla="*/ 793432 h 3405385"/>
              <a:gd name="connsiteX78" fmla="*/ 2605451 w 3639866"/>
              <a:gd name="connsiteY78" fmla="*/ 782955 h 3405385"/>
              <a:gd name="connsiteX79" fmla="*/ 2296841 w 3639866"/>
              <a:gd name="connsiteY79" fmla="*/ 446722 h 3405385"/>
              <a:gd name="connsiteX80" fmla="*/ 2617834 w 3639866"/>
              <a:gd name="connsiteY80" fmla="*/ 4762 h 3405385"/>
              <a:gd name="connsiteX81" fmla="*/ 2638789 w 3639866"/>
              <a:gd name="connsiteY81" fmla="*/ 0 h 3405385"/>
              <a:gd name="connsiteX82" fmla="*/ 2734039 w 3639866"/>
              <a:gd name="connsiteY82" fmla="*/ 0 h 3405385"/>
              <a:gd name="connsiteX83" fmla="*/ 2742611 w 3639866"/>
              <a:gd name="connsiteY83" fmla="*/ 1905 h 3405385"/>
              <a:gd name="connsiteX84" fmla="*/ 3005501 w 3639866"/>
              <a:gd name="connsiteY84" fmla="*/ 160972 h 3405385"/>
              <a:gd name="connsiteX85" fmla="*/ 3027409 w 3639866"/>
              <a:gd name="connsiteY85" fmla="*/ 160972 h 3405385"/>
              <a:gd name="connsiteX86" fmla="*/ 3553412 w 3639866"/>
              <a:gd name="connsiteY86" fmla="*/ 136464 h 3405385"/>
              <a:gd name="connsiteX0" fmla="*/ 3439678 w 3639866"/>
              <a:gd name="connsiteY0" fmla="*/ 236637 h 3405385"/>
              <a:gd name="connsiteX1" fmla="*/ 3240769 w 3639866"/>
              <a:gd name="connsiteY1" fmla="*/ 185737 h 3405385"/>
              <a:gd name="connsiteX2" fmla="*/ 3115039 w 3639866"/>
              <a:gd name="connsiteY2" fmla="*/ 388620 h 3405385"/>
              <a:gd name="connsiteX3" fmla="*/ 3099799 w 3639866"/>
              <a:gd name="connsiteY3" fmla="*/ 406717 h 3405385"/>
              <a:gd name="connsiteX4" fmla="*/ 2967401 w 3639866"/>
              <a:gd name="connsiteY4" fmla="*/ 409575 h 3405385"/>
              <a:gd name="connsiteX5" fmla="*/ 2935016 w 3639866"/>
              <a:gd name="connsiteY5" fmla="*/ 378142 h 3405385"/>
              <a:gd name="connsiteX6" fmla="*/ 2653076 w 3639866"/>
              <a:gd name="connsiteY6" fmla="*/ 145732 h 3405385"/>
              <a:gd name="connsiteX7" fmla="*/ 2443526 w 3639866"/>
              <a:gd name="connsiteY7" fmla="*/ 430530 h 3405385"/>
              <a:gd name="connsiteX8" fmla="*/ 2681651 w 3639866"/>
              <a:gd name="connsiteY8" fmla="*/ 638175 h 3405385"/>
              <a:gd name="connsiteX9" fmla="*/ 2821669 w 3639866"/>
              <a:gd name="connsiteY9" fmla="*/ 599122 h 3405385"/>
              <a:gd name="connsiteX10" fmla="*/ 2850244 w 3639866"/>
              <a:gd name="connsiteY10" fmla="*/ 603885 h 3405385"/>
              <a:gd name="connsiteX11" fmla="*/ 2872151 w 3639866"/>
              <a:gd name="connsiteY11" fmla="*/ 627697 h 3405385"/>
              <a:gd name="connsiteX12" fmla="*/ 2883581 w 3639866"/>
              <a:gd name="connsiteY12" fmla="*/ 632460 h 3405385"/>
              <a:gd name="connsiteX13" fmla="*/ 2891201 w 3639866"/>
              <a:gd name="connsiteY13" fmla="*/ 620077 h 3405385"/>
              <a:gd name="connsiteX14" fmla="*/ 2889296 w 3639866"/>
              <a:gd name="connsiteY14" fmla="*/ 607695 h 3405385"/>
              <a:gd name="connsiteX15" fmla="*/ 2994071 w 3639866"/>
              <a:gd name="connsiteY15" fmla="*/ 506730 h 3405385"/>
              <a:gd name="connsiteX16" fmla="*/ 3132184 w 3639866"/>
              <a:gd name="connsiteY16" fmla="*/ 662940 h 3405385"/>
              <a:gd name="connsiteX17" fmla="*/ 3070271 w 3639866"/>
              <a:gd name="connsiteY17" fmla="*/ 750570 h 3405385"/>
              <a:gd name="connsiteX18" fmla="*/ 3018836 w 3639866"/>
              <a:gd name="connsiteY18" fmla="*/ 751522 h 3405385"/>
              <a:gd name="connsiteX19" fmla="*/ 2995976 w 3639866"/>
              <a:gd name="connsiteY19" fmla="*/ 757237 h 3405385"/>
              <a:gd name="connsiteX20" fmla="*/ 3005501 w 3639866"/>
              <a:gd name="connsiteY20" fmla="*/ 774382 h 3405385"/>
              <a:gd name="connsiteX21" fmla="*/ 3021694 w 3639866"/>
              <a:gd name="connsiteY21" fmla="*/ 791527 h 3405385"/>
              <a:gd name="connsiteX22" fmla="*/ 3023599 w 3639866"/>
              <a:gd name="connsiteY22" fmla="*/ 823912 h 3405385"/>
              <a:gd name="connsiteX23" fmla="*/ 2974069 w 3639866"/>
              <a:gd name="connsiteY23" fmla="*/ 956310 h 3405385"/>
              <a:gd name="connsiteX24" fmla="*/ 3220766 w 3639866"/>
              <a:gd name="connsiteY24" fmla="*/ 1220152 h 3405385"/>
              <a:gd name="connsiteX25" fmla="*/ 3258866 w 3639866"/>
              <a:gd name="connsiteY25" fmla="*/ 1217295 h 3405385"/>
              <a:gd name="connsiteX26" fmla="*/ 3456034 w 3639866"/>
              <a:gd name="connsiteY26" fmla="*/ 1047750 h 3405385"/>
              <a:gd name="connsiteX27" fmla="*/ 3392216 w 3639866"/>
              <a:gd name="connsiteY27" fmla="*/ 793432 h 3405385"/>
              <a:gd name="connsiteX28" fmla="*/ 3240769 w 3639866"/>
              <a:gd name="connsiteY28" fmla="*/ 725805 h 3405385"/>
              <a:gd name="connsiteX29" fmla="*/ 3223624 w 3639866"/>
              <a:gd name="connsiteY29" fmla="*/ 702945 h 3405385"/>
              <a:gd name="connsiteX30" fmla="*/ 3238864 w 3639866"/>
              <a:gd name="connsiteY30" fmla="*/ 568642 h 3405385"/>
              <a:gd name="connsiteX31" fmla="*/ 3266486 w 3639866"/>
              <a:gd name="connsiteY31" fmla="*/ 547687 h 3405385"/>
              <a:gd name="connsiteX32" fmla="*/ 3369356 w 3639866"/>
              <a:gd name="connsiteY32" fmla="*/ 538162 h 3405385"/>
              <a:gd name="connsiteX33" fmla="*/ 3477941 w 3639866"/>
              <a:gd name="connsiteY33" fmla="*/ 299085 h 3405385"/>
              <a:gd name="connsiteX34" fmla="*/ 3439678 w 3639866"/>
              <a:gd name="connsiteY34" fmla="*/ 236637 h 3405385"/>
              <a:gd name="connsiteX35" fmla="*/ 3553412 w 3639866"/>
              <a:gd name="connsiteY35" fmla="*/ 136464 h 3405385"/>
              <a:gd name="connsiteX36" fmla="*/ 3604624 w 3639866"/>
              <a:gd name="connsiteY36" fmla="*/ 211455 h 3405385"/>
              <a:gd name="connsiteX37" fmla="*/ 3638914 w 3639866"/>
              <a:gd name="connsiteY37" fmla="*/ 318135 h 3405385"/>
              <a:gd name="connsiteX38" fmla="*/ 3639866 w 3639866"/>
              <a:gd name="connsiteY38" fmla="*/ 412432 h 3405385"/>
              <a:gd name="connsiteX39" fmla="*/ 3592241 w 3639866"/>
              <a:gd name="connsiteY39" fmla="*/ 540067 h 3405385"/>
              <a:gd name="connsiteX40" fmla="*/ 3478894 w 3639866"/>
              <a:gd name="connsiteY40" fmla="*/ 653415 h 3405385"/>
              <a:gd name="connsiteX41" fmla="*/ 3476989 w 3639866"/>
              <a:gd name="connsiteY41" fmla="*/ 674370 h 3405385"/>
              <a:gd name="connsiteX42" fmla="*/ 3613196 w 3639866"/>
              <a:gd name="connsiteY42" fmla="*/ 943927 h 3405385"/>
              <a:gd name="connsiteX43" fmla="*/ 3353164 w 3639866"/>
              <a:gd name="connsiteY43" fmla="*/ 1343977 h 3405385"/>
              <a:gd name="connsiteX44" fmla="*/ 2974069 w 3639866"/>
              <a:gd name="connsiteY44" fmla="*/ 1281112 h 3405385"/>
              <a:gd name="connsiteX45" fmla="*/ 2825479 w 3639866"/>
              <a:gd name="connsiteY45" fmla="*/ 973455 h 3405385"/>
              <a:gd name="connsiteX46" fmla="*/ 2825479 w 3639866"/>
              <a:gd name="connsiteY46" fmla="*/ 963930 h 3405385"/>
              <a:gd name="connsiteX47" fmla="*/ 2824526 w 3639866"/>
              <a:gd name="connsiteY47" fmla="*/ 961072 h 3405385"/>
              <a:gd name="connsiteX48" fmla="*/ 2807381 w 3639866"/>
              <a:gd name="connsiteY48" fmla="*/ 996315 h 3405385"/>
              <a:gd name="connsiteX49" fmla="*/ 2772139 w 3639866"/>
              <a:gd name="connsiteY49" fmla="*/ 1093470 h 3405385"/>
              <a:gd name="connsiteX50" fmla="*/ 2751184 w 3639866"/>
              <a:gd name="connsiteY50" fmla="*/ 1108710 h 3405385"/>
              <a:gd name="connsiteX51" fmla="*/ 2653076 w 3639866"/>
              <a:gd name="connsiteY51" fmla="*/ 1113472 h 3405385"/>
              <a:gd name="connsiteX52" fmla="*/ 2676889 w 3639866"/>
              <a:gd name="connsiteY52" fmla="*/ 1163002 h 3405385"/>
              <a:gd name="connsiteX53" fmla="*/ 2628311 w 3639866"/>
              <a:gd name="connsiteY53" fmla="*/ 1270635 h 3405385"/>
              <a:gd name="connsiteX54" fmla="*/ 2511154 w 3639866"/>
              <a:gd name="connsiteY54" fmla="*/ 1259205 h 3405385"/>
              <a:gd name="connsiteX55" fmla="*/ 2480674 w 3639866"/>
              <a:gd name="connsiteY55" fmla="*/ 1259205 h 3405385"/>
              <a:gd name="connsiteX56" fmla="*/ 526144 w 3639866"/>
              <a:gd name="connsiteY56" fmla="*/ 3060382 h 3405385"/>
              <a:gd name="connsiteX57" fmla="*/ 308021 w 3639866"/>
              <a:gd name="connsiteY57" fmla="*/ 3262312 h 3405385"/>
              <a:gd name="connsiteX58" fmla="*/ 278494 w 3639866"/>
              <a:gd name="connsiteY58" fmla="*/ 3261360 h 3405385"/>
              <a:gd name="connsiteX59" fmla="*/ 258491 w 3639866"/>
              <a:gd name="connsiteY59" fmla="*/ 3247072 h 3405385"/>
              <a:gd name="connsiteX60" fmla="*/ 249919 w 3639866"/>
              <a:gd name="connsiteY60" fmla="*/ 3274695 h 3405385"/>
              <a:gd name="connsiteX61" fmla="*/ 145144 w 3639866"/>
              <a:gd name="connsiteY61" fmla="*/ 3404235 h 3405385"/>
              <a:gd name="connsiteX62" fmla="*/ 3221 w 3639866"/>
              <a:gd name="connsiteY62" fmla="*/ 3307080 h 3405385"/>
              <a:gd name="connsiteX63" fmla="*/ 148001 w 3639866"/>
              <a:gd name="connsiteY63" fmla="*/ 3157537 h 3405385"/>
              <a:gd name="connsiteX64" fmla="*/ 163241 w 3639866"/>
              <a:gd name="connsiteY64" fmla="*/ 3157537 h 3405385"/>
              <a:gd name="connsiteX65" fmla="*/ 166099 w 3639866"/>
              <a:gd name="connsiteY65" fmla="*/ 3139440 h 3405385"/>
              <a:gd name="connsiteX66" fmla="*/ 168004 w 3639866"/>
              <a:gd name="connsiteY66" fmla="*/ 3090862 h 3405385"/>
              <a:gd name="connsiteX67" fmla="*/ 2344466 w 3639866"/>
              <a:gd name="connsiteY67" fmla="*/ 1106805 h 3405385"/>
              <a:gd name="connsiteX68" fmla="*/ 2346371 w 3639866"/>
              <a:gd name="connsiteY68" fmla="*/ 1083945 h 3405385"/>
              <a:gd name="connsiteX69" fmla="*/ 2353991 w 3639866"/>
              <a:gd name="connsiteY69" fmla="*/ 947737 h 3405385"/>
              <a:gd name="connsiteX70" fmla="*/ 2489246 w 3639866"/>
              <a:gd name="connsiteY70" fmla="*/ 941070 h 3405385"/>
              <a:gd name="connsiteX71" fmla="*/ 2499724 w 3639866"/>
              <a:gd name="connsiteY71" fmla="*/ 946785 h 3405385"/>
              <a:gd name="connsiteX72" fmla="*/ 2504486 w 3639866"/>
              <a:gd name="connsiteY72" fmla="*/ 934402 h 3405385"/>
              <a:gd name="connsiteX73" fmla="*/ 2514964 w 3639866"/>
              <a:gd name="connsiteY73" fmla="*/ 855345 h 3405385"/>
              <a:gd name="connsiteX74" fmla="*/ 2534966 w 3639866"/>
              <a:gd name="connsiteY74" fmla="*/ 832485 h 3405385"/>
              <a:gd name="connsiteX75" fmla="*/ 2656886 w 3639866"/>
              <a:gd name="connsiteY75" fmla="*/ 799147 h 3405385"/>
              <a:gd name="connsiteX76" fmla="*/ 2673079 w 3639866"/>
              <a:gd name="connsiteY76" fmla="*/ 793432 h 3405385"/>
              <a:gd name="connsiteX77" fmla="*/ 2605451 w 3639866"/>
              <a:gd name="connsiteY77" fmla="*/ 782955 h 3405385"/>
              <a:gd name="connsiteX78" fmla="*/ 2296841 w 3639866"/>
              <a:gd name="connsiteY78" fmla="*/ 446722 h 3405385"/>
              <a:gd name="connsiteX79" fmla="*/ 2617834 w 3639866"/>
              <a:gd name="connsiteY79" fmla="*/ 4762 h 3405385"/>
              <a:gd name="connsiteX80" fmla="*/ 2638789 w 3639866"/>
              <a:gd name="connsiteY80" fmla="*/ 0 h 3405385"/>
              <a:gd name="connsiteX81" fmla="*/ 2734039 w 3639866"/>
              <a:gd name="connsiteY81" fmla="*/ 0 h 3405385"/>
              <a:gd name="connsiteX82" fmla="*/ 2742611 w 3639866"/>
              <a:gd name="connsiteY82" fmla="*/ 1905 h 3405385"/>
              <a:gd name="connsiteX83" fmla="*/ 3005501 w 3639866"/>
              <a:gd name="connsiteY83" fmla="*/ 160972 h 3405385"/>
              <a:gd name="connsiteX84" fmla="*/ 3027409 w 3639866"/>
              <a:gd name="connsiteY84" fmla="*/ 160972 h 3405385"/>
              <a:gd name="connsiteX85" fmla="*/ 3553412 w 3639866"/>
              <a:gd name="connsiteY85" fmla="*/ 136464 h 3405385"/>
              <a:gd name="connsiteX0" fmla="*/ 3439678 w 3639866"/>
              <a:gd name="connsiteY0" fmla="*/ 236637 h 3405385"/>
              <a:gd name="connsiteX1" fmla="*/ 3240769 w 3639866"/>
              <a:gd name="connsiteY1" fmla="*/ 185737 h 3405385"/>
              <a:gd name="connsiteX2" fmla="*/ 3115039 w 3639866"/>
              <a:gd name="connsiteY2" fmla="*/ 388620 h 3405385"/>
              <a:gd name="connsiteX3" fmla="*/ 3099799 w 3639866"/>
              <a:gd name="connsiteY3" fmla="*/ 406717 h 3405385"/>
              <a:gd name="connsiteX4" fmla="*/ 2967401 w 3639866"/>
              <a:gd name="connsiteY4" fmla="*/ 409575 h 3405385"/>
              <a:gd name="connsiteX5" fmla="*/ 2935016 w 3639866"/>
              <a:gd name="connsiteY5" fmla="*/ 378142 h 3405385"/>
              <a:gd name="connsiteX6" fmla="*/ 2653076 w 3639866"/>
              <a:gd name="connsiteY6" fmla="*/ 145732 h 3405385"/>
              <a:gd name="connsiteX7" fmla="*/ 2443526 w 3639866"/>
              <a:gd name="connsiteY7" fmla="*/ 430530 h 3405385"/>
              <a:gd name="connsiteX8" fmla="*/ 2681651 w 3639866"/>
              <a:gd name="connsiteY8" fmla="*/ 638175 h 3405385"/>
              <a:gd name="connsiteX9" fmla="*/ 2821669 w 3639866"/>
              <a:gd name="connsiteY9" fmla="*/ 599122 h 3405385"/>
              <a:gd name="connsiteX10" fmla="*/ 2850244 w 3639866"/>
              <a:gd name="connsiteY10" fmla="*/ 603885 h 3405385"/>
              <a:gd name="connsiteX11" fmla="*/ 2872151 w 3639866"/>
              <a:gd name="connsiteY11" fmla="*/ 627697 h 3405385"/>
              <a:gd name="connsiteX12" fmla="*/ 2883581 w 3639866"/>
              <a:gd name="connsiteY12" fmla="*/ 632460 h 3405385"/>
              <a:gd name="connsiteX13" fmla="*/ 2891201 w 3639866"/>
              <a:gd name="connsiteY13" fmla="*/ 620077 h 3405385"/>
              <a:gd name="connsiteX14" fmla="*/ 2889296 w 3639866"/>
              <a:gd name="connsiteY14" fmla="*/ 607695 h 3405385"/>
              <a:gd name="connsiteX15" fmla="*/ 2994071 w 3639866"/>
              <a:gd name="connsiteY15" fmla="*/ 506730 h 3405385"/>
              <a:gd name="connsiteX16" fmla="*/ 3132184 w 3639866"/>
              <a:gd name="connsiteY16" fmla="*/ 662940 h 3405385"/>
              <a:gd name="connsiteX17" fmla="*/ 3070271 w 3639866"/>
              <a:gd name="connsiteY17" fmla="*/ 750570 h 3405385"/>
              <a:gd name="connsiteX18" fmla="*/ 3018836 w 3639866"/>
              <a:gd name="connsiteY18" fmla="*/ 751522 h 3405385"/>
              <a:gd name="connsiteX19" fmla="*/ 2995976 w 3639866"/>
              <a:gd name="connsiteY19" fmla="*/ 757237 h 3405385"/>
              <a:gd name="connsiteX20" fmla="*/ 3005501 w 3639866"/>
              <a:gd name="connsiteY20" fmla="*/ 774382 h 3405385"/>
              <a:gd name="connsiteX21" fmla="*/ 3021694 w 3639866"/>
              <a:gd name="connsiteY21" fmla="*/ 791527 h 3405385"/>
              <a:gd name="connsiteX22" fmla="*/ 3023599 w 3639866"/>
              <a:gd name="connsiteY22" fmla="*/ 823912 h 3405385"/>
              <a:gd name="connsiteX23" fmla="*/ 2974069 w 3639866"/>
              <a:gd name="connsiteY23" fmla="*/ 956310 h 3405385"/>
              <a:gd name="connsiteX24" fmla="*/ 3220766 w 3639866"/>
              <a:gd name="connsiteY24" fmla="*/ 1220152 h 3405385"/>
              <a:gd name="connsiteX25" fmla="*/ 3258866 w 3639866"/>
              <a:gd name="connsiteY25" fmla="*/ 1217295 h 3405385"/>
              <a:gd name="connsiteX26" fmla="*/ 3456034 w 3639866"/>
              <a:gd name="connsiteY26" fmla="*/ 1047750 h 3405385"/>
              <a:gd name="connsiteX27" fmla="*/ 3392216 w 3639866"/>
              <a:gd name="connsiteY27" fmla="*/ 793432 h 3405385"/>
              <a:gd name="connsiteX28" fmla="*/ 3240769 w 3639866"/>
              <a:gd name="connsiteY28" fmla="*/ 725805 h 3405385"/>
              <a:gd name="connsiteX29" fmla="*/ 3223624 w 3639866"/>
              <a:gd name="connsiteY29" fmla="*/ 702945 h 3405385"/>
              <a:gd name="connsiteX30" fmla="*/ 3238864 w 3639866"/>
              <a:gd name="connsiteY30" fmla="*/ 568642 h 3405385"/>
              <a:gd name="connsiteX31" fmla="*/ 3266486 w 3639866"/>
              <a:gd name="connsiteY31" fmla="*/ 547687 h 3405385"/>
              <a:gd name="connsiteX32" fmla="*/ 3369356 w 3639866"/>
              <a:gd name="connsiteY32" fmla="*/ 538162 h 3405385"/>
              <a:gd name="connsiteX33" fmla="*/ 3477941 w 3639866"/>
              <a:gd name="connsiteY33" fmla="*/ 299085 h 3405385"/>
              <a:gd name="connsiteX34" fmla="*/ 3439678 w 3639866"/>
              <a:gd name="connsiteY34" fmla="*/ 236637 h 3405385"/>
              <a:gd name="connsiteX35" fmla="*/ 3553412 w 3639866"/>
              <a:gd name="connsiteY35" fmla="*/ 136464 h 3405385"/>
              <a:gd name="connsiteX36" fmla="*/ 3604624 w 3639866"/>
              <a:gd name="connsiteY36" fmla="*/ 211455 h 3405385"/>
              <a:gd name="connsiteX37" fmla="*/ 3638914 w 3639866"/>
              <a:gd name="connsiteY37" fmla="*/ 318135 h 3405385"/>
              <a:gd name="connsiteX38" fmla="*/ 3639866 w 3639866"/>
              <a:gd name="connsiteY38" fmla="*/ 412432 h 3405385"/>
              <a:gd name="connsiteX39" fmla="*/ 3592241 w 3639866"/>
              <a:gd name="connsiteY39" fmla="*/ 540067 h 3405385"/>
              <a:gd name="connsiteX40" fmla="*/ 3478894 w 3639866"/>
              <a:gd name="connsiteY40" fmla="*/ 653415 h 3405385"/>
              <a:gd name="connsiteX41" fmla="*/ 3476989 w 3639866"/>
              <a:gd name="connsiteY41" fmla="*/ 674370 h 3405385"/>
              <a:gd name="connsiteX42" fmla="*/ 3613196 w 3639866"/>
              <a:gd name="connsiteY42" fmla="*/ 943927 h 3405385"/>
              <a:gd name="connsiteX43" fmla="*/ 3353164 w 3639866"/>
              <a:gd name="connsiteY43" fmla="*/ 1343977 h 3405385"/>
              <a:gd name="connsiteX44" fmla="*/ 2974069 w 3639866"/>
              <a:gd name="connsiteY44" fmla="*/ 1281112 h 3405385"/>
              <a:gd name="connsiteX45" fmla="*/ 2825479 w 3639866"/>
              <a:gd name="connsiteY45" fmla="*/ 973455 h 3405385"/>
              <a:gd name="connsiteX46" fmla="*/ 2825479 w 3639866"/>
              <a:gd name="connsiteY46" fmla="*/ 963930 h 3405385"/>
              <a:gd name="connsiteX47" fmla="*/ 2824526 w 3639866"/>
              <a:gd name="connsiteY47" fmla="*/ 961072 h 3405385"/>
              <a:gd name="connsiteX48" fmla="*/ 2807381 w 3639866"/>
              <a:gd name="connsiteY48" fmla="*/ 996315 h 3405385"/>
              <a:gd name="connsiteX49" fmla="*/ 2772139 w 3639866"/>
              <a:gd name="connsiteY49" fmla="*/ 1093470 h 3405385"/>
              <a:gd name="connsiteX50" fmla="*/ 2751184 w 3639866"/>
              <a:gd name="connsiteY50" fmla="*/ 1108710 h 3405385"/>
              <a:gd name="connsiteX51" fmla="*/ 2653076 w 3639866"/>
              <a:gd name="connsiteY51" fmla="*/ 1113472 h 3405385"/>
              <a:gd name="connsiteX52" fmla="*/ 2676889 w 3639866"/>
              <a:gd name="connsiteY52" fmla="*/ 1163002 h 3405385"/>
              <a:gd name="connsiteX53" fmla="*/ 2628311 w 3639866"/>
              <a:gd name="connsiteY53" fmla="*/ 1270635 h 3405385"/>
              <a:gd name="connsiteX54" fmla="*/ 2511154 w 3639866"/>
              <a:gd name="connsiteY54" fmla="*/ 1259205 h 3405385"/>
              <a:gd name="connsiteX55" fmla="*/ 2480674 w 3639866"/>
              <a:gd name="connsiteY55" fmla="*/ 1259205 h 3405385"/>
              <a:gd name="connsiteX56" fmla="*/ 308021 w 3639866"/>
              <a:gd name="connsiteY56" fmla="*/ 3262312 h 3405385"/>
              <a:gd name="connsiteX57" fmla="*/ 278494 w 3639866"/>
              <a:gd name="connsiteY57" fmla="*/ 3261360 h 3405385"/>
              <a:gd name="connsiteX58" fmla="*/ 258491 w 3639866"/>
              <a:gd name="connsiteY58" fmla="*/ 3247072 h 3405385"/>
              <a:gd name="connsiteX59" fmla="*/ 249919 w 3639866"/>
              <a:gd name="connsiteY59" fmla="*/ 3274695 h 3405385"/>
              <a:gd name="connsiteX60" fmla="*/ 145144 w 3639866"/>
              <a:gd name="connsiteY60" fmla="*/ 3404235 h 3405385"/>
              <a:gd name="connsiteX61" fmla="*/ 3221 w 3639866"/>
              <a:gd name="connsiteY61" fmla="*/ 3307080 h 3405385"/>
              <a:gd name="connsiteX62" fmla="*/ 148001 w 3639866"/>
              <a:gd name="connsiteY62" fmla="*/ 3157537 h 3405385"/>
              <a:gd name="connsiteX63" fmla="*/ 163241 w 3639866"/>
              <a:gd name="connsiteY63" fmla="*/ 3157537 h 3405385"/>
              <a:gd name="connsiteX64" fmla="*/ 166099 w 3639866"/>
              <a:gd name="connsiteY64" fmla="*/ 3139440 h 3405385"/>
              <a:gd name="connsiteX65" fmla="*/ 168004 w 3639866"/>
              <a:gd name="connsiteY65" fmla="*/ 3090862 h 3405385"/>
              <a:gd name="connsiteX66" fmla="*/ 2344466 w 3639866"/>
              <a:gd name="connsiteY66" fmla="*/ 1106805 h 3405385"/>
              <a:gd name="connsiteX67" fmla="*/ 2346371 w 3639866"/>
              <a:gd name="connsiteY67" fmla="*/ 1083945 h 3405385"/>
              <a:gd name="connsiteX68" fmla="*/ 2353991 w 3639866"/>
              <a:gd name="connsiteY68" fmla="*/ 947737 h 3405385"/>
              <a:gd name="connsiteX69" fmla="*/ 2489246 w 3639866"/>
              <a:gd name="connsiteY69" fmla="*/ 941070 h 3405385"/>
              <a:gd name="connsiteX70" fmla="*/ 2499724 w 3639866"/>
              <a:gd name="connsiteY70" fmla="*/ 946785 h 3405385"/>
              <a:gd name="connsiteX71" fmla="*/ 2504486 w 3639866"/>
              <a:gd name="connsiteY71" fmla="*/ 934402 h 3405385"/>
              <a:gd name="connsiteX72" fmla="*/ 2514964 w 3639866"/>
              <a:gd name="connsiteY72" fmla="*/ 855345 h 3405385"/>
              <a:gd name="connsiteX73" fmla="*/ 2534966 w 3639866"/>
              <a:gd name="connsiteY73" fmla="*/ 832485 h 3405385"/>
              <a:gd name="connsiteX74" fmla="*/ 2656886 w 3639866"/>
              <a:gd name="connsiteY74" fmla="*/ 799147 h 3405385"/>
              <a:gd name="connsiteX75" fmla="*/ 2673079 w 3639866"/>
              <a:gd name="connsiteY75" fmla="*/ 793432 h 3405385"/>
              <a:gd name="connsiteX76" fmla="*/ 2605451 w 3639866"/>
              <a:gd name="connsiteY76" fmla="*/ 782955 h 3405385"/>
              <a:gd name="connsiteX77" fmla="*/ 2296841 w 3639866"/>
              <a:gd name="connsiteY77" fmla="*/ 446722 h 3405385"/>
              <a:gd name="connsiteX78" fmla="*/ 2617834 w 3639866"/>
              <a:gd name="connsiteY78" fmla="*/ 4762 h 3405385"/>
              <a:gd name="connsiteX79" fmla="*/ 2638789 w 3639866"/>
              <a:gd name="connsiteY79" fmla="*/ 0 h 3405385"/>
              <a:gd name="connsiteX80" fmla="*/ 2734039 w 3639866"/>
              <a:gd name="connsiteY80" fmla="*/ 0 h 3405385"/>
              <a:gd name="connsiteX81" fmla="*/ 2742611 w 3639866"/>
              <a:gd name="connsiteY81" fmla="*/ 1905 h 3405385"/>
              <a:gd name="connsiteX82" fmla="*/ 3005501 w 3639866"/>
              <a:gd name="connsiteY82" fmla="*/ 160972 h 3405385"/>
              <a:gd name="connsiteX83" fmla="*/ 3027409 w 3639866"/>
              <a:gd name="connsiteY83" fmla="*/ 160972 h 3405385"/>
              <a:gd name="connsiteX84" fmla="*/ 3553412 w 3639866"/>
              <a:gd name="connsiteY84" fmla="*/ 136464 h 3405385"/>
              <a:gd name="connsiteX0" fmla="*/ 3439678 w 3639866"/>
              <a:gd name="connsiteY0" fmla="*/ 236637 h 3405385"/>
              <a:gd name="connsiteX1" fmla="*/ 3240769 w 3639866"/>
              <a:gd name="connsiteY1" fmla="*/ 185737 h 3405385"/>
              <a:gd name="connsiteX2" fmla="*/ 3115039 w 3639866"/>
              <a:gd name="connsiteY2" fmla="*/ 388620 h 3405385"/>
              <a:gd name="connsiteX3" fmla="*/ 3099799 w 3639866"/>
              <a:gd name="connsiteY3" fmla="*/ 406717 h 3405385"/>
              <a:gd name="connsiteX4" fmla="*/ 2967401 w 3639866"/>
              <a:gd name="connsiteY4" fmla="*/ 409575 h 3405385"/>
              <a:gd name="connsiteX5" fmla="*/ 2935016 w 3639866"/>
              <a:gd name="connsiteY5" fmla="*/ 378142 h 3405385"/>
              <a:gd name="connsiteX6" fmla="*/ 2653076 w 3639866"/>
              <a:gd name="connsiteY6" fmla="*/ 145732 h 3405385"/>
              <a:gd name="connsiteX7" fmla="*/ 2443526 w 3639866"/>
              <a:gd name="connsiteY7" fmla="*/ 430530 h 3405385"/>
              <a:gd name="connsiteX8" fmla="*/ 2681651 w 3639866"/>
              <a:gd name="connsiteY8" fmla="*/ 638175 h 3405385"/>
              <a:gd name="connsiteX9" fmla="*/ 2821669 w 3639866"/>
              <a:gd name="connsiteY9" fmla="*/ 599122 h 3405385"/>
              <a:gd name="connsiteX10" fmla="*/ 2850244 w 3639866"/>
              <a:gd name="connsiteY10" fmla="*/ 603885 h 3405385"/>
              <a:gd name="connsiteX11" fmla="*/ 2872151 w 3639866"/>
              <a:gd name="connsiteY11" fmla="*/ 627697 h 3405385"/>
              <a:gd name="connsiteX12" fmla="*/ 2883581 w 3639866"/>
              <a:gd name="connsiteY12" fmla="*/ 632460 h 3405385"/>
              <a:gd name="connsiteX13" fmla="*/ 2891201 w 3639866"/>
              <a:gd name="connsiteY13" fmla="*/ 620077 h 3405385"/>
              <a:gd name="connsiteX14" fmla="*/ 2889296 w 3639866"/>
              <a:gd name="connsiteY14" fmla="*/ 607695 h 3405385"/>
              <a:gd name="connsiteX15" fmla="*/ 2994071 w 3639866"/>
              <a:gd name="connsiteY15" fmla="*/ 506730 h 3405385"/>
              <a:gd name="connsiteX16" fmla="*/ 3132184 w 3639866"/>
              <a:gd name="connsiteY16" fmla="*/ 662940 h 3405385"/>
              <a:gd name="connsiteX17" fmla="*/ 3070271 w 3639866"/>
              <a:gd name="connsiteY17" fmla="*/ 750570 h 3405385"/>
              <a:gd name="connsiteX18" fmla="*/ 3018836 w 3639866"/>
              <a:gd name="connsiteY18" fmla="*/ 751522 h 3405385"/>
              <a:gd name="connsiteX19" fmla="*/ 2995976 w 3639866"/>
              <a:gd name="connsiteY19" fmla="*/ 757237 h 3405385"/>
              <a:gd name="connsiteX20" fmla="*/ 3005501 w 3639866"/>
              <a:gd name="connsiteY20" fmla="*/ 774382 h 3405385"/>
              <a:gd name="connsiteX21" fmla="*/ 3021694 w 3639866"/>
              <a:gd name="connsiteY21" fmla="*/ 791527 h 3405385"/>
              <a:gd name="connsiteX22" fmla="*/ 3023599 w 3639866"/>
              <a:gd name="connsiteY22" fmla="*/ 823912 h 3405385"/>
              <a:gd name="connsiteX23" fmla="*/ 2974069 w 3639866"/>
              <a:gd name="connsiteY23" fmla="*/ 956310 h 3405385"/>
              <a:gd name="connsiteX24" fmla="*/ 3220766 w 3639866"/>
              <a:gd name="connsiteY24" fmla="*/ 1220152 h 3405385"/>
              <a:gd name="connsiteX25" fmla="*/ 3258866 w 3639866"/>
              <a:gd name="connsiteY25" fmla="*/ 1217295 h 3405385"/>
              <a:gd name="connsiteX26" fmla="*/ 3456034 w 3639866"/>
              <a:gd name="connsiteY26" fmla="*/ 1047750 h 3405385"/>
              <a:gd name="connsiteX27" fmla="*/ 3392216 w 3639866"/>
              <a:gd name="connsiteY27" fmla="*/ 793432 h 3405385"/>
              <a:gd name="connsiteX28" fmla="*/ 3240769 w 3639866"/>
              <a:gd name="connsiteY28" fmla="*/ 725805 h 3405385"/>
              <a:gd name="connsiteX29" fmla="*/ 3223624 w 3639866"/>
              <a:gd name="connsiteY29" fmla="*/ 702945 h 3405385"/>
              <a:gd name="connsiteX30" fmla="*/ 3238864 w 3639866"/>
              <a:gd name="connsiteY30" fmla="*/ 568642 h 3405385"/>
              <a:gd name="connsiteX31" fmla="*/ 3266486 w 3639866"/>
              <a:gd name="connsiteY31" fmla="*/ 547687 h 3405385"/>
              <a:gd name="connsiteX32" fmla="*/ 3369356 w 3639866"/>
              <a:gd name="connsiteY32" fmla="*/ 538162 h 3405385"/>
              <a:gd name="connsiteX33" fmla="*/ 3477941 w 3639866"/>
              <a:gd name="connsiteY33" fmla="*/ 299085 h 3405385"/>
              <a:gd name="connsiteX34" fmla="*/ 3439678 w 3639866"/>
              <a:gd name="connsiteY34" fmla="*/ 236637 h 3405385"/>
              <a:gd name="connsiteX35" fmla="*/ 3553412 w 3639866"/>
              <a:gd name="connsiteY35" fmla="*/ 136464 h 3405385"/>
              <a:gd name="connsiteX36" fmla="*/ 3604624 w 3639866"/>
              <a:gd name="connsiteY36" fmla="*/ 211455 h 3405385"/>
              <a:gd name="connsiteX37" fmla="*/ 3638914 w 3639866"/>
              <a:gd name="connsiteY37" fmla="*/ 318135 h 3405385"/>
              <a:gd name="connsiteX38" fmla="*/ 3639866 w 3639866"/>
              <a:gd name="connsiteY38" fmla="*/ 412432 h 3405385"/>
              <a:gd name="connsiteX39" fmla="*/ 3592241 w 3639866"/>
              <a:gd name="connsiteY39" fmla="*/ 540067 h 3405385"/>
              <a:gd name="connsiteX40" fmla="*/ 3478894 w 3639866"/>
              <a:gd name="connsiteY40" fmla="*/ 653415 h 3405385"/>
              <a:gd name="connsiteX41" fmla="*/ 3476989 w 3639866"/>
              <a:gd name="connsiteY41" fmla="*/ 674370 h 3405385"/>
              <a:gd name="connsiteX42" fmla="*/ 3613196 w 3639866"/>
              <a:gd name="connsiteY42" fmla="*/ 943927 h 3405385"/>
              <a:gd name="connsiteX43" fmla="*/ 3353164 w 3639866"/>
              <a:gd name="connsiteY43" fmla="*/ 1343977 h 3405385"/>
              <a:gd name="connsiteX44" fmla="*/ 2974069 w 3639866"/>
              <a:gd name="connsiteY44" fmla="*/ 1281112 h 3405385"/>
              <a:gd name="connsiteX45" fmla="*/ 2825479 w 3639866"/>
              <a:gd name="connsiteY45" fmla="*/ 973455 h 3405385"/>
              <a:gd name="connsiteX46" fmla="*/ 2825479 w 3639866"/>
              <a:gd name="connsiteY46" fmla="*/ 963930 h 3405385"/>
              <a:gd name="connsiteX47" fmla="*/ 2824526 w 3639866"/>
              <a:gd name="connsiteY47" fmla="*/ 961072 h 3405385"/>
              <a:gd name="connsiteX48" fmla="*/ 2807381 w 3639866"/>
              <a:gd name="connsiteY48" fmla="*/ 996315 h 3405385"/>
              <a:gd name="connsiteX49" fmla="*/ 2772139 w 3639866"/>
              <a:gd name="connsiteY49" fmla="*/ 1093470 h 3405385"/>
              <a:gd name="connsiteX50" fmla="*/ 2751184 w 3639866"/>
              <a:gd name="connsiteY50" fmla="*/ 1108710 h 3405385"/>
              <a:gd name="connsiteX51" fmla="*/ 2653076 w 3639866"/>
              <a:gd name="connsiteY51" fmla="*/ 1113472 h 3405385"/>
              <a:gd name="connsiteX52" fmla="*/ 2676889 w 3639866"/>
              <a:gd name="connsiteY52" fmla="*/ 1163002 h 3405385"/>
              <a:gd name="connsiteX53" fmla="*/ 2628311 w 3639866"/>
              <a:gd name="connsiteY53" fmla="*/ 1270635 h 3405385"/>
              <a:gd name="connsiteX54" fmla="*/ 2511154 w 3639866"/>
              <a:gd name="connsiteY54" fmla="*/ 1259205 h 3405385"/>
              <a:gd name="connsiteX55" fmla="*/ 2480674 w 3639866"/>
              <a:gd name="connsiteY55" fmla="*/ 1259205 h 3405385"/>
              <a:gd name="connsiteX56" fmla="*/ 308021 w 3639866"/>
              <a:gd name="connsiteY56" fmla="*/ 3262312 h 3405385"/>
              <a:gd name="connsiteX57" fmla="*/ 278494 w 3639866"/>
              <a:gd name="connsiteY57" fmla="*/ 3261360 h 3405385"/>
              <a:gd name="connsiteX58" fmla="*/ 258491 w 3639866"/>
              <a:gd name="connsiteY58" fmla="*/ 3247072 h 3405385"/>
              <a:gd name="connsiteX59" fmla="*/ 249919 w 3639866"/>
              <a:gd name="connsiteY59" fmla="*/ 3274695 h 3405385"/>
              <a:gd name="connsiteX60" fmla="*/ 145144 w 3639866"/>
              <a:gd name="connsiteY60" fmla="*/ 3404235 h 3405385"/>
              <a:gd name="connsiteX61" fmla="*/ 3221 w 3639866"/>
              <a:gd name="connsiteY61" fmla="*/ 3307080 h 3405385"/>
              <a:gd name="connsiteX62" fmla="*/ 148001 w 3639866"/>
              <a:gd name="connsiteY62" fmla="*/ 3157537 h 3405385"/>
              <a:gd name="connsiteX63" fmla="*/ 163241 w 3639866"/>
              <a:gd name="connsiteY63" fmla="*/ 3157537 h 3405385"/>
              <a:gd name="connsiteX64" fmla="*/ 166099 w 3639866"/>
              <a:gd name="connsiteY64" fmla="*/ 3139440 h 3405385"/>
              <a:gd name="connsiteX65" fmla="*/ 168004 w 3639866"/>
              <a:gd name="connsiteY65" fmla="*/ 3090862 h 3405385"/>
              <a:gd name="connsiteX66" fmla="*/ 2344466 w 3639866"/>
              <a:gd name="connsiteY66" fmla="*/ 1106805 h 3405385"/>
              <a:gd name="connsiteX67" fmla="*/ 2346371 w 3639866"/>
              <a:gd name="connsiteY67" fmla="*/ 1083945 h 3405385"/>
              <a:gd name="connsiteX68" fmla="*/ 2353991 w 3639866"/>
              <a:gd name="connsiteY68" fmla="*/ 947737 h 3405385"/>
              <a:gd name="connsiteX69" fmla="*/ 2489246 w 3639866"/>
              <a:gd name="connsiteY69" fmla="*/ 941070 h 3405385"/>
              <a:gd name="connsiteX70" fmla="*/ 2504486 w 3639866"/>
              <a:gd name="connsiteY70" fmla="*/ 934402 h 3405385"/>
              <a:gd name="connsiteX71" fmla="*/ 2514964 w 3639866"/>
              <a:gd name="connsiteY71" fmla="*/ 855345 h 3405385"/>
              <a:gd name="connsiteX72" fmla="*/ 2534966 w 3639866"/>
              <a:gd name="connsiteY72" fmla="*/ 832485 h 3405385"/>
              <a:gd name="connsiteX73" fmla="*/ 2656886 w 3639866"/>
              <a:gd name="connsiteY73" fmla="*/ 799147 h 3405385"/>
              <a:gd name="connsiteX74" fmla="*/ 2673079 w 3639866"/>
              <a:gd name="connsiteY74" fmla="*/ 793432 h 3405385"/>
              <a:gd name="connsiteX75" fmla="*/ 2605451 w 3639866"/>
              <a:gd name="connsiteY75" fmla="*/ 782955 h 3405385"/>
              <a:gd name="connsiteX76" fmla="*/ 2296841 w 3639866"/>
              <a:gd name="connsiteY76" fmla="*/ 446722 h 3405385"/>
              <a:gd name="connsiteX77" fmla="*/ 2617834 w 3639866"/>
              <a:gd name="connsiteY77" fmla="*/ 4762 h 3405385"/>
              <a:gd name="connsiteX78" fmla="*/ 2638789 w 3639866"/>
              <a:gd name="connsiteY78" fmla="*/ 0 h 3405385"/>
              <a:gd name="connsiteX79" fmla="*/ 2734039 w 3639866"/>
              <a:gd name="connsiteY79" fmla="*/ 0 h 3405385"/>
              <a:gd name="connsiteX80" fmla="*/ 2742611 w 3639866"/>
              <a:gd name="connsiteY80" fmla="*/ 1905 h 3405385"/>
              <a:gd name="connsiteX81" fmla="*/ 3005501 w 3639866"/>
              <a:gd name="connsiteY81" fmla="*/ 160972 h 3405385"/>
              <a:gd name="connsiteX82" fmla="*/ 3027409 w 3639866"/>
              <a:gd name="connsiteY82" fmla="*/ 160972 h 3405385"/>
              <a:gd name="connsiteX83" fmla="*/ 3553412 w 3639866"/>
              <a:gd name="connsiteY83" fmla="*/ 136464 h 3405385"/>
              <a:gd name="connsiteX0" fmla="*/ 3439678 w 3639866"/>
              <a:gd name="connsiteY0" fmla="*/ 236637 h 3405385"/>
              <a:gd name="connsiteX1" fmla="*/ 3240769 w 3639866"/>
              <a:gd name="connsiteY1" fmla="*/ 185737 h 3405385"/>
              <a:gd name="connsiteX2" fmla="*/ 3115039 w 3639866"/>
              <a:gd name="connsiteY2" fmla="*/ 388620 h 3405385"/>
              <a:gd name="connsiteX3" fmla="*/ 3099799 w 3639866"/>
              <a:gd name="connsiteY3" fmla="*/ 406717 h 3405385"/>
              <a:gd name="connsiteX4" fmla="*/ 2967401 w 3639866"/>
              <a:gd name="connsiteY4" fmla="*/ 409575 h 3405385"/>
              <a:gd name="connsiteX5" fmla="*/ 2935016 w 3639866"/>
              <a:gd name="connsiteY5" fmla="*/ 378142 h 3405385"/>
              <a:gd name="connsiteX6" fmla="*/ 2653076 w 3639866"/>
              <a:gd name="connsiteY6" fmla="*/ 145732 h 3405385"/>
              <a:gd name="connsiteX7" fmla="*/ 2443526 w 3639866"/>
              <a:gd name="connsiteY7" fmla="*/ 430530 h 3405385"/>
              <a:gd name="connsiteX8" fmla="*/ 2681651 w 3639866"/>
              <a:gd name="connsiteY8" fmla="*/ 638175 h 3405385"/>
              <a:gd name="connsiteX9" fmla="*/ 2821669 w 3639866"/>
              <a:gd name="connsiteY9" fmla="*/ 599122 h 3405385"/>
              <a:gd name="connsiteX10" fmla="*/ 2850244 w 3639866"/>
              <a:gd name="connsiteY10" fmla="*/ 603885 h 3405385"/>
              <a:gd name="connsiteX11" fmla="*/ 2872151 w 3639866"/>
              <a:gd name="connsiteY11" fmla="*/ 627697 h 3405385"/>
              <a:gd name="connsiteX12" fmla="*/ 2883581 w 3639866"/>
              <a:gd name="connsiteY12" fmla="*/ 632460 h 3405385"/>
              <a:gd name="connsiteX13" fmla="*/ 2891201 w 3639866"/>
              <a:gd name="connsiteY13" fmla="*/ 620077 h 3405385"/>
              <a:gd name="connsiteX14" fmla="*/ 2889296 w 3639866"/>
              <a:gd name="connsiteY14" fmla="*/ 607695 h 3405385"/>
              <a:gd name="connsiteX15" fmla="*/ 2994071 w 3639866"/>
              <a:gd name="connsiteY15" fmla="*/ 506730 h 3405385"/>
              <a:gd name="connsiteX16" fmla="*/ 3132184 w 3639866"/>
              <a:gd name="connsiteY16" fmla="*/ 662940 h 3405385"/>
              <a:gd name="connsiteX17" fmla="*/ 3070271 w 3639866"/>
              <a:gd name="connsiteY17" fmla="*/ 750570 h 3405385"/>
              <a:gd name="connsiteX18" fmla="*/ 3018836 w 3639866"/>
              <a:gd name="connsiteY18" fmla="*/ 751522 h 3405385"/>
              <a:gd name="connsiteX19" fmla="*/ 2995976 w 3639866"/>
              <a:gd name="connsiteY19" fmla="*/ 757237 h 3405385"/>
              <a:gd name="connsiteX20" fmla="*/ 3005501 w 3639866"/>
              <a:gd name="connsiteY20" fmla="*/ 774382 h 3405385"/>
              <a:gd name="connsiteX21" fmla="*/ 3021694 w 3639866"/>
              <a:gd name="connsiteY21" fmla="*/ 791527 h 3405385"/>
              <a:gd name="connsiteX22" fmla="*/ 3023599 w 3639866"/>
              <a:gd name="connsiteY22" fmla="*/ 823912 h 3405385"/>
              <a:gd name="connsiteX23" fmla="*/ 2974069 w 3639866"/>
              <a:gd name="connsiteY23" fmla="*/ 956310 h 3405385"/>
              <a:gd name="connsiteX24" fmla="*/ 3220766 w 3639866"/>
              <a:gd name="connsiteY24" fmla="*/ 1220152 h 3405385"/>
              <a:gd name="connsiteX25" fmla="*/ 3258866 w 3639866"/>
              <a:gd name="connsiteY25" fmla="*/ 1217295 h 3405385"/>
              <a:gd name="connsiteX26" fmla="*/ 3456034 w 3639866"/>
              <a:gd name="connsiteY26" fmla="*/ 1047750 h 3405385"/>
              <a:gd name="connsiteX27" fmla="*/ 3392216 w 3639866"/>
              <a:gd name="connsiteY27" fmla="*/ 793432 h 3405385"/>
              <a:gd name="connsiteX28" fmla="*/ 3240769 w 3639866"/>
              <a:gd name="connsiteY28" fmla="*/ 725805 h 3405385"/>
              <a:gd name="connsiteX29" fmla="*/ 3223624 w 3639866"/>
              <a:gd name="connsiteY29" fmla="*/ 702945 h 3405385"/>
              <a:gd name="connsiteX30" fmla="*/ 3238864 w 3639866"/>
              <a:gd name="connsiteY30" fmla="*/ 568642 h 3405385"/>
              <a:gd name="connsiteX31" fmla="*/ 3266486 w 3639866"/>
              <a:gd name="connsiteY31" fmla="*/ 547687 h 3405385"/>
              <a:gd name="connsiteX32" fmla="*/ 3369356 w 3639866"/>
              <a:gd name="connsiteY32" fmla="*/ 538162 h 3405385"/>
              <a:gd name="connsiteX33" fmla="*/ 3477941 w 3639866"/>
              <a:gd name="connsiteY33" fmla="*/ 299085 h 3405385"/>
              <a:gd name="connsiteX34" fmla="*/ 3439678 w 3639866"/>
              <a:gd name="connsiteY34" fmla="*/ 236637 h 3405385"/>
              <a:gd name="connsiteX35" fmla="*/ 3553412 w 3639866"/>
              <a:gd name="connsiteY35" fmla="*/ 136464 h 3405385"/>
              <a:gd name="connsiteX36" fmla="*/ 3604624 w 3639866"/>
              <a:gd name="connsiteY36" fmla="*/ 211455 h 3405385"/>
              <a:gd name="connsiteX37" fmla="*/ 3638914 w 3639866"/>
              <a:gd name="connsiteY37" fmla="*/ 318135 h 3405385"/>
              <a:gd name="connsiteX38" fmla="*/ 3639866 w 3639866"/>
              <a:gd name="connsiteY38" fmla="*/ 412432 h 3405385"/>
              <a:gd name="connsiteX39" fmla="*/ 3592241 w 3639866"/>
              <a:gd name="connsiteY39" fmla="*/ 540067 h 3405385"/>
              <a:gd name="connsiteX40" fmla="*/ 3478894 w 3639866"/>
              <a:gd name="connsiteY40" fmla="*/ 653415 h 3405385"/>
              <a:gd name="connsiteX41" fmla="*/ 3476989 w 3639866"/>
              <a:gd name="connsiteY41" fmla="*/ 674370 h 3405385"/>
              <a:gd name="connsiteX42" fmla="*/ 3613196 w 3639866"/>
              <a:gd name="connsiteY42" fmla="*/ 943927 h 3405385"/>
              <a:gd name="connsiteX43" fmla="*/ 3353164 w 3639866"/>
              <a:gd name="connsiteY43" fmla="*/ 1343977 h 3405385"/>
              <a:gd name="connsiteX44" fmla="*/ 2974069 w 3639866"/>
              <a:gd name="connsiteY44" fmla="*/ 1281112 h 3405385"/>
              <a:gd name="connsiteX45" fmla="*/ 2825479 w 3639866"/>
              <a:gd name="connsiteY45" fmla="*/ 973455 h 3405385"/>
              <a:gd name="connsiteX46" fmla="*/ 2825479 w 3639866"/>
              <a:gd name="connsiteY46" fmla="*/ 963930 h 3405385"/>
              <a:gd name="connsiteX47" fmla="*/ 2824526 w 3639866"/>
              <a:gd name="connsiteY47" fmla="*/ 961072 h 3405385"/>
              <a:gd name="connsiteX48" fmla="*/ 2807381 w 3639866"/>
              <a:gd name="connsiteY48" fmla="*/ 996315 h 3405385"/>
              <a:gd name="connsiteX49" fmla="*/ 2772139 w 3639866"/>
              <a:gd name="connsiteY49" fmla="*/ 1093470 h 3405385"/>
              <a:gd name="connsiteX50" fmla="*/ 2751184 w 3639866"/>
              <a:gd name="connsiteY50" fmla="*/ 1108710 h 3405385"/>
              <a:gd name="connsiteX51" fmla="*/ 2653076 w 3639866"/>
              <a:gd name="connsiteY51" fmla="*/ 1113472 h 3405385"/>
              <a:gd name="connsiteX52" fmla="*/ 2676889 w 3639866"/>
              <a:gd name="connsiteY52" fmla="*/ 1163002 h 3405385"/>
              <a:gd name="connsiteX53" fmla="*/ 2628311 w 3639866"/>
              <a:gd name="connsiteY53" fmla="*/ 1270635 h 3405385"/>
              <a:gd name="connsiteX54" fmla="*/ 2511154 w 3639866"/>
              <a:gd name="connsiteY54" fmla="*/ 1259205 h 3405385"/>
              <a:gd name="connsiteX55" fmla="*/ 2480674 w 3639866"/>
              <a:gd name="connsiteY55" fmla="*/ 1259205 h 3405385"/>
              <a:gd name="connsiteX56" fmla="*/ 308021 w 3639866"/>
              <a:gd name="connsiteY56" fmla="*/ 3262312 h 3405385"/>
              <a:gd name="connsiteX57" fmla="*/ 278494 w 3639866"/>
              <a:gd name="connsiteY57" fmla="*/ 3261360 h 3405385"/>
              <a:gd name="connsiteX58" fmla="*/ 258491 w 3639866"/>
              <a:gd name="connsiteY58" fmla="*/ 3247072 h 3405385"/>
              <a:gd name="connsiteX59" fmla="*/ 249919 w 3639866"/>
              <a:gd name="connsiteY59" fmla="*/ 3274695 h 3405385"/>
              <a:gd name="connsiteX60" fmla="*/ 145144 w 3639866"/>
              <a:gd name="connsiteY60" fmla="*/ 3404235 h 3405385"/>
              <a:gd name="connsiteX61" fmla="*/ 3221 w 3639866"/>
              <a:gd name="connsiteY61" fmla="*/ 3307080 h 3405385"/>
              <a:gd name="connsiteX62" fmla="*/ 148001 w 3639866"/>
              <a:gd name="connsiteY62" fmla="*/ 3157537 h 3405385"/>
              <a:gd name="connsiteX63" fmla="*/ 163241 w 3639866"/>
              <a:gd name="connsiteY63" fmla="*/ 3157537 h 3405385"/>
              <a:gd name="connsiteX64" fmla="*/ 166099 w 3639866"/>
              <a:gd name="connsiteY64" fmla="*/ 3139440 h 3405385"/>
              <a:gd name="connsiteX65" fmla="*/ 168004 w 3639866"/>
              <a:gd name="connsiteY65" fmla="*/ 3090862 h 3405385"/>
              <a:gd name="connsiteX66" fmla="*/ 2344466 w 3639866"/>
              <a:gd name="connsiteY66" fmla="*/ 1106805 h 3405385"/>
              <a:gd name="connsiteX67" fmla="*/ 2346371 w 3639866"/>
              <a:gd name="connsiteY67" fmla="*/ 1083945 h 3405385"/>
              <a:gd name="connsiteX68" fmla="*/ 2353991 w 3639866"/>
              <a:gd name="connsiteY68" fmla="*/ 947737 h 3405385"/>
              <a:gd name="connsiteX69" fmla="*/ 2489246 w 3639866"/>
              <a:gd name="connsiteY69" fmla="*/ 941070 h 3405385"/>
              <a:gd name="connsiteX70" fmla="*/ 2504486 w 3639866"/>
              <a:gd name="connsiteY70" fmla="*/ 934402 h 3405385"/>
              <a:gd name="connsiteX71" fmla="*/ 2514964 w 3639866"/>
              <a:gd name="connsiteY71" fmla="*/ 855345 h 3405385"/>
              <a:gd name="connsiteX72" fmla="*/ 2534966 w 3639866"/>
              <a:gd name="connsiteY72" fmla="*/ 832485 h 3405385"/>
              <a:gd name="connsiteX73" fmla="*/ 2656886 w 3639866"/>
              <a:gd name="connsiteY73" fmla="*/ 799147 h 3405385"/>
              <a:gd name="connsiteX74" fmla="*/ 2627534 w 3639866"/>
              <a:gd name="connsiteY74" fmla="*/ 902559 h 3405385"/>
              <a:gd name="connsiteX75" fmla="*/ 2605451 w 3639866"/>
              <a:gd name="connsiteY75" fmla="*/ 782955 h 3405385"/>
              <a:gd name="connsiteX76" fmla="*/ 2296841 w 3639866"/>
              <a:gd name="connsiteY76" fmla="*/ 446722 h 3405385"/>
              <a:gd name="connsiteX77" fmla="*/ 2617834 w 3639866"/>
              <a:gd name="connsiteY77" fmla="*/ 4762 h 3405385"/>
              <a:gd name="connsiteX78" fmla="*/ 2638789 w 3639866"/>
              <a:gd name="connsiteY78" fmla="*/ 0 h 3405385"/>
              <a:gd name="connsiteX79" fmla="*/ 2734039 w 3639866"/>
              <a:gd name="connsiteY79" fmla="*/ 0 h 3405385"/>
              <a:gd name="connsiteX80" fmla="*/ 2742611 w 3639866"/>
              <a:gd name="connsiteY80" fmla="*/ 1905 h 3405385"/>
              <a:gd name="connsiteX81" fmla="*/ 3005501 w 3639866"/>
              <a:gd name="connsiteY81" fmla="*/ 160972 h 3405385"/>
              <a:gd name="connsiteX82" fmla="*/ 3027409 w 3639866"/>
              <a:gd name="connsiteY82" fmla="*/ 160972 h 3405385"/>
              <a:gd name="connsiteX83" fmla="*/ 3553412 w 3639866"/>
              <a:gd name="connsiteY83" fmla="*/ 136464 h 3405385"/>
              <a:gd name="connsiteX0" fmla="*/ 3439678 w 3639866"/>
              <a:gd name="connsiteY0" fmla="*/ 236637 h 3405385"/>
              <a:gd name="connsiteX1" fmla="*/ 3240769 w 3639866"/>
              <a:gd name="connsiteY1" fmla="*/ 185737 h 3405385"/>
              <a:gd name="connsiteX2" fmla="*/ 3115039 w 3639866"/>
              <a:gd name="connsiteY2" fmla="*/ 388620 h 3405385"/>
              <a:gd name="connsiteX3" fmla="*/ 3099799 w 3639866"/>
              <a:gd name="connsiteY3" fmla="*/ 406717 h 3405385"/>
              <a:gd name="connsiteX4" fmla="*/ 2967401 w 3639866"/>
              <a:gd name="connsiteY4" fmla="*/ 409575 h 3405385"/>
              <a:gd name="connsiteX5" fmla="*/ 2935016 w 3639866"/>
              <a:gd name="connsiteY5" fmla="*/ 378142 h 3405385"/>
              <a:gd name="connsiteX6" fmla="*/ 2653076 w 3639866"/>
              <a:gd name="connsiteY6" fmla="*/ 145732 h 3405385"/>
              <a:gd name="connsiteX7" fmla="*/ 2443526 w 3639866"/>
              <a:gd name="connsiteY7" fmla="*/ 430530 h 3405385"/>
              <a:gd name="connsiteX8" fmla="*/ 2681651 w 3639866"/>
              <a:gd name="connsiteY8" fmla="*/ 638175 h 3405385"/>
              <a:gd name="connsiteX9" fmla="*/ 2821669 w 3639866"/>
              <a:gd name="connsiteY9" fmla="*/ 599122 h 3405385"/>
              <a:gd name="connsiteX10" fmla="*/ 2850244 w 3639866"/>
              <a:gd name="connsiteY10" fmla="*/ 603885 h 3405385"/>
              <a:gd name="connsiteX11" fmla="*/ 2872151 w 3639866"/>
              <a:gd name="connsiteY11" fmla="*/ 627697 h 3405385"/>
              <a:gd name="connsiteX12" fmla="*/ 2883581 w 3639866"/>
              <a:gd name="connsiteY12" fmla="*/ 632460 h 3405385"/>
              <a:gd name="connsiteX13" fmla="*/ 2891201 w 3639866"/>
              <a:gd name="connsiteY13" fmla="*/ 620077 h 3405385"/>
              <a:gd name="connsiteX14" fmla="*/ 2889296 w 3639866"/>
              <a:gd name="connsiteY14" fmla="*/ 607695 h 3405385"/>
              <a:gd name="connsiteX15" fmla="*/ 2994071 w 3639866"/>
              <a:gd name="connsiteY15" fmla="*/ 506730 h 3405385"/>
              <a:gd name="connsiteX16" fmla="*/ 3132184 w 3639866"/>
              <a:gd name="connsiteY16" fmla="*/ 662940 h 3405385"/>
              <a:gd name="connsiteX17" fmla="*/ 3070271 w 3639866"/>
              <a:gd name="connsiteY17" fmla="*/ 750570 h 3405385"/>
              <a:gd name="connsiteX18" fmla="*/ 3018836 w 3639866"/>
              <a:gd name="connsiteY18" fmla="*/ 751522 h 3405385"/>
              <a:gd name="connsiteX19" fmla="*/ 2995976 w 3639866"/>
              <a:gd name="connsiteY19" fmla="*/ 757237 h 3405385"/>
              <a:gd name="connsiteX20" fmla="*/ 3005501 w 3639866"/>
              <a:gd name="connsiteY20" fmla="*/ 774382 h 3405385"/>
              <a:gd name="connsiteX21" fmla="*/ 3021694 w 3639866"/>
              <a:gd name="connsiteY21" fmla="*/ 791527 h 3405385"/>
              <a:gd name="connsiteX22" fmla="*/ 3023599 w 3639866"/>
              <a:gd name="connsiteY22" fmla="*/ 823912 h 3405385"/>
              <a:gd name="connsiteX23" fmla="*/ 2974069 w 3639866"/>
              <a:gd name="connsiteY23" fmla="*/ 956310 h 3405385"/>
              <a:gd name="connsiteX24" fmla="*/ 3220766 w 3639866"/>
              <a:gd name="connsiteY24" fmla="*/ 1220152 h 3405385"/>
              <a:gd name="connsiteX25" fmla="*/ 3258866 w 3639866"/>
              <a:gd name="connsiteY25" fmla="*/ 1217295 h 3405385"/>
              <a:gd name="connsiteX26" fmla="*/ 3456034 w 3639866"/>
              <a:gd name="connsiteY26" fmla="*/ 1047750 h 3405385"/>
              <a:gd name="connsiteX27" fmla="*/ 3392216 w 3639866"/>
              <a:gd name="connsiteY27" fmla="*/ 793432 h 3405385"/>
              <a:gd name="connsiteX28" fmla="*/ 3240769 w 3639866"/>
              <a:gd name="connsiteY28" fmla="*/ 725805 h 3405385"/>
              <a:gd name="connsiteX29" fmla="*/ 3223624 w 3639866"/>
              <a:gd name="connsiteY29" fmla="*/ 702945 h 3405385"/>
              <a:gd name="connsiteX30" fmla="*/ 3238864 w 3639866"/>
              <a:gd name="connsiteY30" fmla="*/ 568642 h 3405385"/>
              <a:gd name="connsiteX31" fmla="*/ 3266486 w 3639866"/>
              <a:gd name="connsiteY31" fmla="*/ 547687 h 3405385"/>
              <a:gd name="connsiteX32" fmla="*/ 3369356 w 3639866"/>
              <a:gd name="connsiteY32" fmla="*/ 538162 h 3405385"/>
              <a:gd name="connsiteX33" fmla="*/ 3477941 w 3639866"/>
              <a:gd name="connsiteY33" fmla="*/ 299085 h 3405385"/>
              <a:gd name="connsiteX34" fmla="*/ 3439678 w 3639866"/>
              <a:gd name="connsiteY34" fmla="*/ 236637 h 3405385"/>
              <a:gd name="connsiteX35" fmla="*/ 3553412 w 3639866"/>
              <a:gd name="connsiteY35" fmla="*/ 136464 h 3405385"/>
              <a:gd name="connsiteX36" fmla="*/ 3604624 w 3639866"/>
              <a:gd name="connsiteY36" fmla="*/ 211455 h 3405385"/>
              <a:gd name="connsiteX37" fmla="*/ 3638914 w 3639866"/>
              <a:gd name="connsiteY37" fmla="*/ 318135 h 3405385"/>
              <a:gd name="connsiteX38" fmla="*/ 3639866 w 3639866"/>
              <a:gd name="connsiteY38" fmla="*/ 412432 h 3405385"/>
              <a:gd name="connsiteX39" fmla="*/ 3592241 w 3639866"/>
              <a:gd name="connsiteY39" fmla="*/ 540067 h 3405385"/>
              <a:gd name="connsiteX40" fmla="*/ 3478894 w 3639866"/>
              <a:gd name="connsiteY40" fmla="*/ 653415 h 3405385"/>
              <a:gd name="connsiteX41" fmla="*/ 3476989 w 3639866"/>
              <a:gd name="connsiteY41" fmla="*/ 674370 h 3405385"/>
              <a:gd name="connsiteX42" fmla="*/ 3613196 w 3639866"/>
              <a:gd name="connsiteY42" fmla="*/ 943927 h 3405385"/>
              <a:gd name="connsiteX43" fmla="*/ 3353164 w 3639866"/>
              <a:gd name="connsiteY43" fmla="*/ 1343977 h 3405385"/>
              <a:gd name="connsiteX44" fmla="*/ 2974069 w 3639866"/>
              <a:gd name="connsiteY44" fmla="*/ 1281112 h 3405385"/>
              <a:gd name="connsiteX45" fmla="*/ 2825479 w 3639866"/>
              <a:gd name="connsiteY45" fmla="*/ 973455 h 3405385"/>
              <a:gd name="connsiteX46" fmla="*/ 2825479 w 3639866"/>
              <a:gd name="connsiteY46" fmla="*/ 963930 h 3405385"/>
              <a:gd name="connsiteX47" fmla="*/ 2824526 w 3639866"/>
              <a:gd name="connsiteY47" fmla="*/ 961072 h 3405385"/>
              <a:gd name="connsiteX48" fmla="*/ 2807381 w 3639866"/>
              <a:gd name="connsiteY48" fmla="*/ 996315 h 3405385"/>
              <a:gd name="connsiteX49" fmla="*/ 2772139 w 3639866"/>
              <a:gd name="connsiteY49" fmla="*/ 1093470 h 3405385"/>
              <a:gd name="connsiteX50" fmla="*/ 2751184 w 3639866"/>
              <a:gd name="connsiteY50" fmla="*/ 1108710 h 3405385"/>
              <a:gd name="connsiteX51" fmla="*/ 2653076 w 3639866"/>
              <a:gd name="connsiteY51" fmla="*/ 1113472 h 3405385"/>
              <a:gd name="connsiteX52" fmla="*/ 2676889 w 3639866"/>
              <a:gd name="connsiteY52" fmla="*/ 1163002 h 3405385"/>
              <a:gd name="connsiteX53" fmla="*/ 2628311 w 3639866"/>
              <a:gd name="connsiteY53" fmla="*/ 1270635 h 3405385"/>
              <a:gd name="connsiteX54" fmla="*/ 2511154 w 3639866"/>
              <a:gd name="connsiteY54" fmla="*/ 1259205 h 3405385"/>
              <a:gd name="connsiteX55" fmla="*/ 2480674 w 3639866"/>
              <a:gd name="connsiteY55" fmla="*/ 1259205 h 3405385"/>
              <a:gd name="connsiteX56" fmla="*/ 308021 w 3639866"/>
              <a:gd name="connsiteY56" fmla="*/ 3262312 h 3405385"/>
              <a:gd name="connsiteX57" fmla="*/ 278494 w 3639866"/>
              <a:gd name="connsiteY57" fmla="*/ 3261360 h 3405385"/>
              <a:gd name="connsiteX58" fmla="*/ 258491 w 3639866"/>
              <a:gd name="connsiteY58" fmla="*/ 3247072 h 3405385"/>
              <a:gd name="connsiteX59" fmla="*/ 249919 w 3639866"/>
              <a:gd name="connsiteY59" fmla="*/ 3274695 h 3405385"/>
              <a:gd name="connsiteX60" fmla="*/ 145144 w 3639866"/>
              <a:gd name="connsiteY60" fmla="*/ 3404235 h 3405385"/>
              <a:gd name="connsiteX61" fmla="*/ 3221 w 3639866"/>
              <a:gd name="connsiteY61" fmla="*/ 3307080 h 3405385"/>
              <a:gd name="connsiteX62" fmla="*/ 148001 w 3639866"/>
              <a:gd name="connsiteY62" fmla="*/ 3157537 h 3405385"/>
              <a:gd name="connsiteX63" fmla="*/ 163241 w 3639866"/>
              <a:gd name="connsiteY63" fmla="*/ 3157537 h 3405385"/>
              <a:gd name="connsiteX64" fmla="*/ 166099 w 3639866"/>
              <a:gd name="connsiteY64" fmla="*/ 3139440 h 3405385"/>
              <a:gd name="connsiteX65" fmla="*/ 168004 w 3639866"/>
              <a:gd name="connsiteY65" fmla="*/ 3090862 h 3405385"/>
              <a:gd name="connsiteX66" fmla="*/ 2344466 w 3639866"/>
              <a:gd name="connsiteY66" fmla="*/ 1106805 h 3405385"/>
              <a:gd name="connsiteX67" fmla="*/ 2346371 w 3639866"/>
              <a:gd name="connsiteY67" fmla="*/ 1083945 h 3405385"/>
              <a:gd name="connsiteX68" fmla="*/ 2353991 w 3639866"/>
              <a:gd name="connsiteY68" fmla="*/ 947737 h 3405385"/>
              <a:gd name="connsiteX69" fmla="*/ 2489246 w 3639866"/>
              <a:gd name="connsiteY69" fmla="*/ 941070 h 3405385"/>
              <a:gd name="connsiteX70" fmla="*/ 2504486 w 3639866"/>
              <a:gd name="connsiteY70" fmla="*/ 934402 h 3405385"/>
              <a:gd name="connsiteX71" fmla="*/ 2514964 w 3639866"/>
              <a:gd name="connsiteY71" fmla="*/ 855345 h 3405385"/>
              <a:gd name="connsiteX72" fmla="*/ 2534966 w 3639866"/>
              <a:gd name="connsiteY72" fmla="*/ 832485 h 3405385"/>
              <a:gd name="connsiteX73" fmla="*/ 2656886 w 3639866"/>
              <a:gd name="connsiteY73" fmla="*/ 799147 h 3405385"/>
              <a:gd name="connsiteX74" fmla="*/ 2627534 w 3639866"/>
              <a:gd name="connsiteY74" fmla="*/ 902559 h 3405385"/>
              <a:gd name="connsiteX75" fmla="*/ 2605451 w 3639866"/>
              <a:gd name="connsiteY75" fmla="*/ 782955 h 3405385"/>
              <a:gd name="connsiteX76" fmla="*/ 2296841 w 3639866"/>
              <a:gd name="connsiteY76" fmla="*/ 446722 h 3405385"/>
              <a:gd name="connsiteX77" fmla="*/ 2617834 w 3639866"/>
              <a:gd name="connsiteY77" fmla="*/ 4762 h 3405385"/>
              <a:gd name="connsiteX78" fmla="*/ 2638789 w 3639866"/>
              <a:gd name="connsiteY78" fmla="*/ 0 h 3405385"/>
              <a:gd name="connsiteX79" fmla="*/ 2734039 w 3639866"/>
              <a:gd name="connsiteY79" fmla="*/ 0 h 3405385"/>
              <a:gd name="connsiteX80" fmla="*/ 2742611 w 3639866"/>
              <a:gd name="connsiteY80" fmla="*/ 1905 h 3405385"/>
              <a:gd name="connsiteX81" fmla="*/ 3005501 w 3639866"/>
              <a:gd name="connsiteY81" fmla="*/ 160972 h 3405385"/>
              <a:gd name="connsiteX82" fmla="*/ 3027409 w 3639866"/>
              <a:gd name="connsiteY82" fmla="*/ 160972 h 3405385"/>
              <a:gd name="connsiteX83" fmla="*/ 3553412 w 3639866"/>
              <a:gd name="connsiteY83" fmla="*/ 136464 h 3405385"/>
              <a:gd name="connsiteX0" fmla="*/ 3439678 w 3639866"/>
              <a:gd name="connsiteY0" fmla="*/ 236637 h 3405385"/>
              <a:gd name="connsiteX1" fmla="*/ 3240769 w 3639866"/>
              <a:gd name="connsiteY1" fmla="*/ 185737 h 3405385"/>
              <a:gd name="connsiteX2" fmla="*/ 3115039 w 3639866"/>
              <a:gd name="connsiteY2" fmla="*/ 388620 h 3405385"/>
              <a:gd name="connsiteX3" fmla="*/ 3099799 w 3639866"/>
              <a:gd name="connsiteY3" fmla="*/ 406717 h 3405385"/>
              <a:gd name="connsiteX4" fmla="*/ 2967401 w 3639866"/>
              <a:gd name="connsiteY4" fmla="*/ 409575 h 3405385"/>
              <a:gd name="connsiteX5" fmla="*/ 2935016 w 3639866"/>
              <a:gd name="connsiteY5" fmla="*/ 378142 h 3405385"/>
              <a:gd name="connsiteX6" fmla="*/ 2653076 w 3639866"/>
              <a:gd name="connsiteY6" fmla="*/ 145732 h 3405385"/>
              <a:gd name="connsiteX7" fmla="*/ 2443526 w 3639866"/>
              <a:gd name="connsiteY7" fmla="*/ 430530 h 3405385"/>
              <a:gd name="connsiteX8" fmla="*/ 2681651 w 3639866"/>
              <a:gd name="connsiteY8" fmla="*/ 638175 h 3405385"/>
              <a:gd name="connsiteX9" fmla="*/ 2821669 w 3639866"/>
              <a:gd name="connsiteY9" fmla="*/ 599122 h 3405385"/>
              <a:gd name="connsiteX10" fmla="*/ 2850244 w 3639866"/>
              <a:gd name="connsiteY10" fmla="*/ 603885 h 3405385"/>
              <a:gd name="connsiteX11" fmla="*/ 2872151 w 3639866"/>
              <a:gd name="connsiteY11" fmla="*/ 627697 h 3405385"/>
              <a:gd name="connsiteX12" fmla="*/ 2883581 w 3639866"/>
              <a:gd name="connsiteY12" fmla="*/ 632460 h 3405385"/>
              <a:gd name="connsiteX13" fmla="*/ 2891201 w 3639866"/>
              <a:gd name="connsiteY13" fmla="*/ 620077 h 3405385"/>
              <a:gd name="connsiteX14" fmla="*/ 2889296 w 3639866"/>
              <a:gd name="connsiteY14" fmla="*/ 607695 h 3405385"/>
              <a:gd name="connsiteX15" fmla="*/ 2994071 w 3639866"/>
              <a:gd name="connsiteY15" fmla="*/ 506730 h 3405385"/>
              <a:gd name="connsiteX16" fmla="*/ 3132184 w 3639866"/>
              <a:gd name="connsiteY16" fmla="*/ 662940 h 3405385"/>
              <a:gd name="connsiteX17" fmla="*/ 3070271 w 3639866"/>
              <a:gd name="connsiteY17" fmla="*/ 750570 h 3405385"/>
              <a:gd name="connsiteX18" fmla="*/ 3018836 w 3639866"/>
              <a:gd name="connsiteY18" fmla="*/ 751522 h 3405385"/>
              <a:gd name="connsiteX19" fmla="*/ 2995976 w 3639866"/>
              <a:gd name="connsiteY19" fmla="*/ 757237 h 3405385"/>
              <a:gd name="connsiteX20" fmla="*/ 3005501 w 3639866"/>
              <a:gd name="connsiteY20" fmla="*/ 774382 h 3405385"/>
              <a:gd name="connsiteX21" fmla="*/ 3021694 w 3639866"/>
              <a:gd name="connsiteY21" fmla="*/ 791527 h 3405385"/>
              <a:gd name="connsiteX22" fmla="*/ 3023599 w 3639866"/>
              <a:gd name="connsiteY22" fmla="*/ 823912 h 3405385"/>
              <a:gd name="connsiteX23" fmla="*/ 2974069 w 3639866"/>
              <a:gd name="connsiteY23" fmla="*/ 956310 h 3405385"/>
              <a:gd name="connsiteX24" fmla="*/ 3220766 w 3639866"/>
              <a:gd name="connsiteY24" fmla="*/ 1220152 h 3405385"/>
              <a:gd name="connsiteX25" fmla="*/ 3258866 w 3639866"/>
              <a:gd name="connsiteY25" fmla="*/ 1217295 h 3405385"/>
              <a:gd name="connsiteX26" fmla="*/ 3456034 w 3639866"/>
              <a:gd name="connsiteY26" fmla="*/ 1047750 h 3405385"/>
              <a:gd name="connsiteX27" fmla="*/ 3392216 w 3639866"/>
              <a:gd name="connsiteY27" fmla="*/ 793432 h 3405385"/>
              <a:gd name="connsiteX28" fmla="*/ 3240769 w 3639866"/>
              <a:gd name="connsiteY28" fmla="*/ 725805 h 3405385"/>
              <a:gd name="connsiteX29" fmla="*/ 3223624 w 3639866"/>
              <a:gd name="connsiteY29" fmla="*/ 702945 h 3405385"/>
              <a:gd name="connsiteX30" fmla="*/ 3238864 w 3639866"/>
              <a:gd name="connsiteY30" fmla="*/ 568642 h 3405385"/>
              <a:gd name="connsiteX31" fmla="*/ 3266486 w 3639866"/>
              <a:gd name="connsiteY31" fmla="*/ 547687 h 3405385"/>
              <a:gd name="connsiteX32" fmla="*/ 3369356 w 3639866"/>
              <a:gd name="connsiteY32" fmla="*/ 538162 h 3405385"/>
              <a:gd name="connsiteX33" fmla="*/ 3477941 w 3639866"/>
              <a:gd name="connsiteY33" fmla="*/ 299085 h 3405385"/>
              <a:gd name="connsiteX34" fmla="*/ 3439678 w 3639866"/>
              <a:gd name="connsiteY34" fmla="*/ 236637 h 3405385"/>
              <a:gd name="connsiteX35" fmla="*/ 3553412 w 3639866"/>
              <a:gd name="connsiteY35" fmla="*/ 136464 h 3405385"/>
              <a:gd name="connsiteX36" fmla="*/ 3604624 w 3639866"/>
              <a:gd name="connsiteY36" fmla="*/ 211455 h 3405385"/>
              <a:gd name="connsiteX37" fmla="*/ 3638914 w 3639866"/>
              <a:gd name="connsiteY37" fmla="*/ 318135 h 3405385"/>
              <a:gd name="connsiteX38" fmla="*/ 3639866 w 3639866"/>
              <a:gd name="connsiteY38" fmla="*/ 412432 h 3405385"/>
              <a:gd name="connsiteX39" fmla="*/ 3592241 w 3639866"/>
              <a:gd name="connsiteY39" fmla="*/ 540067 h 3405385"/>
              <a:gd name="connsiteX40" fmla="*/ 3478894 w 3639866"/>
              <a:gd name="connsiteY40" fmla="*/ 653415 h 3405385"/>
              <a:gd name="connsiteX41" fmla="*/ 3476989 w 3639866"/>
              <a:gd name="connsiteY41" fmla="*/ 674370 h 3405385"/>
              <a:gd name="connsiteX42" fmla="*/ 3613196 w 3639866"/>
              <a:gd name="connsiteY42" fmla="*/ 943927 h 3405385"/>
              <a:gd name="connsiteX43" fmla="*/ 3353164 w 3639866"/>
              <a:gd name="connsiteY43" fmla="*/ 1343977 h 3405385"/>
              <a:gd name="connsiteX44" fmla="*/ 2974069 w 3639866"/>
              <a:gd name="connsiteY44" fmla="*/ 1281112 h 3405385"/>
              <a:gd name="connsiteX45" fmla="*/ 2825479 w 3639866"/>
              <a:gd name="connsiteY45" fmla="*/ 973455 h 3405385"/>
              <a:gd name="connsiteX46" fmla="*/ 2825479 w 3639866"/>
              <a:gd name="connsiteY46" fmla="*/ 963930 h 3405385"/>
              <a:gd name="connsiteX47" fmla="*/ 2824526 w 3639866"/>
              <a:gd name="connsiteY47" fmla="*/ 961072 h 3405385"/>
              <a:gd name="connsiteX48" fmla="*/ 2807381 w 3639866"/>
              <a:gd name="connsiteY48" fmla="*/ 996315 h 3405385"/>
              <a:gd name="connsiteX49" fmla="*/ 2772139 w 3639866"/>
              <a:gd name="connsiteY49" fmla="*/ 1093470 h 3405385"/>
              <a:gd name="connsiteX50" fmla="*/ 2751184 w 3639866"/>
              <a:gd name="connsiteY50" fmla="*/ 1108710 h 3405385"/>
              <a:gd name="connsiteX51" fmla="*/ 2653076 w 3639866"/>
              <a:gd name="connsiteY51" fmla="*/ 1113472 h 3405385"/>
              <a:gd name="connsiteX52" fmla="*/ 2676889 w 3639866"/>
              <a:gd name="connsiteY52" fmla="*/ 1163002 h 3405385"/>
              <a:gd name="connsiteX53" fmla="*/ 2628311 w 3639866"/>
              <a:gd name="connsiteY53" fmla="*/ 1270635 h 3405385"/>
              <a:gd name="connsiteX54" fmla="*/ 2511154 w 3639866"/>
              <a:gd name="connsiteY54" fmla="*/ 1259205 h 3405385"/>
              <a:gd name="connsiteX55" fmla="*/ 2480674 w 3639866"/>
              <a:gd name="connsiteY55" fmla="*/ 1259205 h 3405385"/>
              <a:gd name="connsiteX56" fmla="*/ 308021 w 3639866"/>
              <a:gd name="connsiteY56" fmla="*/ 3262312 h 3405385"/>
              <a:gd name="connsiteX57" fmla="*/ 278494 w 3639866"/>
              <a:gd name="connsiteY57" fmla="*/ 3261360 h 3405385"/>
              <a:gd name="connsiteX58" fmla="*/ 258491 w 3639866"/>
              <a:gd name="connsiteY58" fmla="*/ 3247072 h 3405385"/>
              <a:gd name="connsiteX59" fmla="*/ 249919 w 3639866"/>
              <a:gd name="connsiteY59" fmla="*/ 3274695 h 3405385"/>
              <a:gd name="connsiteX60" fmla="*/ 145144 w 3639866"/>
              <a:gd name="connsiteY60" fmla="*/ 3404235 h 3405385"/>
              <a:gd name="connsiteX61" fmla="*/ 3221 w 3639866"/>
              <a:gd name="connsiteY61" fmla="*/ 3307080 h 3405385"/>
              <a:gd name="connsiteX62" fmla="*/ 148001 w 3639866"/>
              <a:gd name="connsiteY62" fmla="*/ 3157537 h 3405385"/>
              <a:gd name="connsiteX63" fmla="*/ 163241 w 3639866"/>
              <a:gd name="connsiteY63" fmla="*/ 3157537 h 3405385"/>
              <a:gd name="connsiteX64" fmla="*/ 166099 w 3639866"/>
              <a:gd name="connsiteY64" fmla="*/ 3139440 h 3405385"/>
              <a:gd name="connsiteX65" fmla="*/ 168004 w 3639866"/>
              <a:gd name="connsiteY65" fmla="*/ 3090862 h 3405385"/>
              <a:gd name="connsiteX66" fmla="*/ 2344466 w 3639866"/>
              <a:gd name="connsiteY66" fmla="*/ 1106805 h 3405385"/>
              <a:gd name="connsiteX67" fmla="*/ 2346371 w 3639866"/>
              <a:gd name="connsiteY67" fmla="*/ 1083945 h 3405385"/>
              <a:gd name="connsiteX68" fmla="*/ 2353991 w 3639866"/>
              <a:gd name="connsiteY68" fmla="*/ 947737 h 3405385"/>
              <a:gd name="connsiteX69" fmla="*/ 2489246 w 3639866"/>
              <a:gd name="connsiteY69" fmla="*/ 941070 h 3405385"/>
              <a:gd name="connsiteX70" fmla="*/ 2504486 w 3639866"/>
              <a:gd name="connsiteY70" fmla="*/ 934402 h 3405385"/>
              <a:gd name="connsiteX71" fmla="*/ 2514964 w 3639866"/>
              <a:gd name="connsiteY71" fmla="*/ 855345 h 3405385"/>
              <a:gd name="connsiteX72" fmla="*/ 2534966 w 3639866"/>
              <a:gd name="connsiteY72" fmla="*/ 832485 h 3405385"/>
              <a:gd name="connsiteX73" fmla="*/ 2656886 w 3639866"/>
              <a:gd name="connsiteY73" fmla="*/ 799147 h 3405385"/>
              <a:gd name="connsiteX74" fmla="*/ 2627534 w 3639866"/>
              <a:gd name="connsiteY74" fmla="*/ 902559 h 3405385"/>
              <a:gd name="connsiteX75" fmla="*/ 2605451 w 3639866"/>
              <a:gd name="connsiteY75" fmla="*/ 782955 h 3405385"/>
              <a:gd name="connsiteX76" fmla="*/ 2296841 w 3639866"/>
              <a:gd name="connsiteY76" fmla="*/ 446722 h 3405385"/>
              <a:gd name="connsiteX77" fmla="*/ 2617834 w 3639866"/>
              <a:gd name="connsiteY77" fmla="*/ 4762 h 3405385"/>
              <a:gd name="connsiteX78" fmla="*/ 2638789 w 3639866"/>
              <a:gd name="connsiteY78" fmla="*/ 0 h 3405385"/>
              <a:gd name="connsiteX79" fmla="*/ 2734039 w 3639866"/>
              <a:gd name="connsiteY79" fmla="*/ 0 h 3405385"/>
              <a:gd name="connsiteX80" fmla="*/ 2742611 w 3639866"/>
              <a:gd name="connsiteY80" fmla="*/ 1905 h 3405385"/>
              <a:gd name="connsiteX81" fmla="*/ 3005501 w 3639866"/>
              <a:gd name="connsiteY81" fmla="*/ 160972 h 3405385"/>
              <a:gd name="connsiteX82" fmla="*/ 3027409 w 3639866"/>
              <a:gd name="connsiteY82" fmla="*/ 160972 h 3405385"/>
              <a:gd name="connsiteX83" fmla="*/ 3553412 w 3639866"/>
              <a:gd name="connsiteY83" fmla="*/ 136464 h 3405385"/>
              <a:gd name="connsiteX0" fmla="*/ 3439678 w 3639866"/>
              <a:gd name="connsiteY0" fmla="*/ 236637 h 3405385"/>
              <a:gd name="connsiteX1" fmla="*/ 3240769 w 3639866"/>
              <a:gd name="connsiteY1" fmla="*/ 185737 h 3405385"/>
              <a:gd name="connsiteX2" fmla="*/ 3115039 w 3639866"/>
              <a:gd name="connsiteY2" fmla="*/ 388620 h 3405385"/>
              <a:gd name="connsiteX3" fmla="*/ 3099799 w 3639866"/>
              <a:gd name="connsiteY3" fmla="*/ 406717 h 3405385"/>
              <a:gd name="connsiteX4" fmla="*/ 2967401 w 3639866"/>
              <a:gd name="connsiteY4" fmla="*/ 409575 h 3405385"/>
              <a:gd name="connsiteX5" fmla="*/ 2935016 w 3639866"/>
              <a:gd name="connsiteY5" fmla="*/ 378142 h 3405385"/>
              <a:gd name="connsiteX6" fmla="*/ 2653076 w 3639866"/>
              <a:gd name="connsiteY6" fmla="*/ 145732 h 3405385"/>
              <a:gd name="connsiteX7" fmla="*/ 2443526 w 3639866"/>
              <a:gd name="connsiteY7" fmla="*/ 430530 h 3405385"/>
              <a:gd name="connsiteX8" fmla="*/ 2681651 w 3639866"/>
              <a:gd name="connsiteY8" fmla="*/ 638175 h 3405385"/>
              <a:gd name="connsiteX9" fmla="*/ 2821669 w 3639866"/>
              <a:gd name="connsiteY9" fmla="*/ 599122 h 3405385"/>
              <a:gd name="connsiteX10" fmla="*/ 2850244 w 3639866"/>
              <a:gd name="connsiteY10" fmla="*/ 603885 h 3405385"/>
              <a:gd name="connsiteX11" fmla="*/ 2872151 w 3639866"/>
              <a:gd name="connsiteY11" fmla="*/ 627697 h 3405385"/>
              <a:gd name="connsiteX12" fmla="*/ 2883581 w 3639866"/>
              <a:gd name="connsiteY12" fmla="*/ 632460 h 3405385"/>
              <a:gd name="connsiteX13" fmla="*/ 2891201 w 3639866"/>
              <a:gd name="connsiteY13" fmla="*/ 620077 h 3405385"/>
              <a:gd name="connsiteX14" fmla="*/ 2889296 w 3639866"/>
              <a:gd name="connsiteY14" fmla="*/ 607695 h 3405385"/>
              <a:gd name="connsiteX15" fmla="*/ 2994071 w 3639866"/>
              <a:gd name="connsiteY15" fmla="*/ 506730 h 3405385"/>
              <a:gd name="connsiteX16" fmla="*/ 3132184 w 3639866"/>
              <a:gd name="connsiteY16" fmla="*/ 662940 h 3405385"/>
              <a:gd name="connsiteX17" fmla="*/ 3070271 w 3639866"/>
              <a:gd name="connsiteY17" fmla="*/ 750570 h 3405385"/>
              <a:gd name="connsiteX18" fmla="*/ 3018836 w 3639866"/>
              <a:gd name="connsiteY18" fmla="*/ 751522 h 3405385"/>
              <a:gd name="connsiteX19" fmla="*/ 2995976 w 3639866"/>
              <a:gd name="connsiteY19" fmla="*/ 757237 h 3405385"/>
              <a:gd name="connsiteX20" fmla="*/ 3005501 w 3639866"/>
              <a:gd name="connsiteY20" fmla="*/ 774382 h 3405385"/>
              <a:gd name="connsiteX21" fmla="*/ 3021694 w 3639866"/>
              <a:gd name="connsiteY21" fmla="*/ 791527 h 3405385"/>
              <a:gd name="connsiteX22" fmla="*/ 3023599 w 3639866"/>
              <a:gd name="connsiteY22" fmla="*/ 823912 h 3405385"/>
              <a:gd name="connsiteX23" fmla="*/ 2974069 w 3639866"/>
              <a:gd name="connsiteY23" fmla="*/ 956310 h 3405385"/>
              <a:gd name="connsiteX24" fmla="*/ 3220766 w 3639866"/>
              <a:gd name="connsiteY24" fmla="*/ 1220152 h 3405385"/>
              <a:gd name="connsiteX25" fmla="*/ 3258866 w 3639866"/>
              <a:gd name="connsiteY25" fmla="*/ 1217295 h 3405385"/>
              <a:gd name="connsiteX26" fmla="*/ 3456034 w 3639866"/>
              <a:gd name="connsiteY26" fmla="*/ 1047750 h 3405385"/>
              <a:gd name="connsiteX27" fmla="*/ 3392216 w 3639866"/>
              <a:gd name="connsiteY27" fmla="*/ 793432 h 3405385"/>
              <a:gd name="connsiteX28" fmla="*/ 3240769 w 3639866"/>
              <a:gd name="connsiteY28" fmla="*/ 725805 h 3405385"/>
              <a:gd name="connsiteX29" fmla="*/ 3223624 w 3639866"/>
              <a:gd name="connsiteY29" fmla="*/ 702945 h 3405385"/>
              <a:gd name="connsiteX30" fmla="*/ 3238864 w 3639866"/>
              <a:gd name="connsiteY30" fmla="*/ 568642 h 3405385"/>
              <a:gd name="connsiteX31" fmla="*/ 3266486 w 3639866"/>
              <a:gd name="connsiteY31" fmla="*/ 547687 h 3405385"/>
              <a:gd name="connsiteX32" fmla="*/ 3369356 w 3639866"/>
              <a:gd name="connsiteY32" fmla="*/ 538162 h 3405385"/>
              <a:gd name="connsiteX33" fmla="*/ 3477941 w 3639866"/>
              <a:gd name="connsiteY33" fmla="*/ 299085 h 3405385"/>
              <a:gd name="connsiteX34" fmla="*/ 3439678 w 3639866"/>
              <a:gd name="connsiteY34" fmla="*/ 236637 h 3405385"/>
              <a:gd name="connsiteX35" fmla="*/ 3553412 w 3639866"/>
              <a:gd name="connsiteY35" fmla="*/ 136464 h 3405385"/>
              <a:gd name="connsiteX36" fmla="*/ 3604624 w 3639866"/>
              <a:gd name="connsiteY36" fmla="*/ 211455 h 3405385"/>
              <a:gd name="connsiteX37" fmla="*/ 3638914 w 3639866"/>
              <a:gd name="connsiteY37" fmla="*/ 318135 h 3405385"/>
              <a:gd name="connsiteX38" fmla="*/ 3639866 w 3639866"/>
              <a:gd name="connsiteY38" fmla="*/ 412432 h 3405385"/>
              <a:gd name="connsiteX39" fmla="*/ 3592241 w 3639866"/>
              <a:gd name="connsiteY39" fmla="*/ 540067 h 3405385"/>
              <a:gd name="connsiteX40" fmla="*/ 3478894 w 3639866"/>
              <a:gd name="connsiteY40" fmla="*/ 653415 h 3405385"/>
              <a:gd name="connsiteX41" fmla="*/ 3476989 w 3639866"/>
              <a:gd name="connsiteY41" fmla="*/ 674370 h 3405385"/>
              <a:gd name="connsiteX42" fmla="*/ 3613196 w 3639866"/>
              <a:gd name="connsiteY42" fmla="*/ 943927 h 3405385"/>
              <a:gd name="connsiteX43" fmla="*/ 3353164 w 3639866"/>
              <a:gd name="connsiteY43" fmla="*/ 1343977 h 3405385"/>
              <a:gd name="connsiteX44" fmla="*/ 2974069 w 3639866"/>
              <a:gd name="connsiteY44" fmla="*/ 1281112 h 3405385"/>
              <a:gd name="connsiteX45" fmla="*/ 2825479 w 3639866"/>
              <a:gd name="connsiteY45" fmla="*/ 973455 h 3405385"/>
              <a:gd name="connsiteX46" fmla="*/ 2825479 w 3639866"/>
              <a:gd name="connsiteY46" fmla="*/ 963930 h 3405385"/>
              <a:gd name="connsiteX47" fmla="*/ 2824526 w 3639866"/>
              <a:gd name="connsiteY47" fmla="*/ 961072 h 3405385"/>
              <a:gd name="connsiteX48" fmla="*/ 2807381 w 3639866"/>
              <a:gd name="connsiteY48" fmla="*/ 996315 h 3405385"/>
              <a:gd name="connsiteX49" fmla="*/ 2772139 w 3639866"/>
              <a:gd name="connsiteY49" fmla="*/ 1093470 h 3405385"/>
              <a:gd name="connsiteX50" fmla="*/ 2751184 w 3639866"/>
              <a:gd name="connsiteY50" fmla="*/ 1108710 h 3405385"/>
              <a:gd name="connsiteX51" fmla="*/ 2653076 w 3639866"/>
              <a:gd name="connsiteY51" fmla="*/ 1113472 h 3405385"/>
              <a:gd name="connsiteX52" fmla="*/ 2676889 w 3639866"/>
              <a:gd name="connsiteY52" fmla="*/ 1163002 h 3405385"/>
              <a:gd name="connsiteX53" fmla="*/ 2628311 w 3639866"/>
              <a:gd name="connsiteY53" fmla="*/ 1270635 h 3405385"/>
              <a:gd name="connsiteX54" fmla="*/ 2511154 w 3639866"/>
              <a:gd name="connsiteY54" fmla="*/ 1259205 h 3405385"/>
              <a:gd name="connsiteX55" fmla="*/ 2480674 w 3639866"/>
              <a:gd name="connsiteY55" fmla="*/ 1259205 h 3405385"/>
              <a:gd name="connsiteX56" fmla="*/ 308021 w 3639866"/>
              <a:gd name="connsiteY56" fmla="*/ 3262312 h 3405385"/>
              <a:gd name="connsiteX57" fmla="*/ 278494 w 3639866"/>
              <a:gd name="connsiteY57" fmla="*/ 3261360 h 3405385"/>
              <a:gd name="connsiteX58" fmla="*/ 258491 w 3639866"/>
              <a:gd name="connsiteY58" fmla="*/ 3247072 h 3405385"/>
              <a:gd name="connsiteX59" fmla="*/ 249919 w 3639866"/>
              <a:gd name="connsiteY59" fmla="*/ 3274695 h 3405385"/>
              <a:gd name="connsiteX60" fmla="*/ 145144 w 3639866"/>
              <a:gd name="connsiteY60" fmla="*/ 3404235 h 3405385"/>
              <a:gd name="connsiteX61" fmla="*/ 3221 w 3639866"/>
              <a:gd name="connsiteY61" fmla="*/ 3307080 h 3405385"/>
              <a:gd name="connsiteX62" fmla="*/ 148001 w 3639866"/>
              <a:gd name="connsiteY62" fmla="*/ 3157537 h 3405385"/>
              <a:gd name="connsiteX63" fmla="*/ 163241 w 3639866"/>
              <a:gd name="connsiteY63" fmla="*/ 3157537 h 3405385"/>
              <a:gd name="connsiteX64" fmla="*/ 166099 w 3639866"/>
              <a:gd name="connsiteY64" fmla="*/ 3139440 h 3405385"/>
              <a:gd name="connsiteX65" fmla="*/ 168004 w 3639866"/>
              <a:gd name="connsiteY65" fmla="*/ 3090862 h 3405385"/>
              <a:gd name="connsiteX66" fmla="*/ 2344466 w 3639866"/>
              <a:gd name="connsiteY66" fmla="*/ 1106805 h 3405385"/>
              <a:gd name="connsiteX67" fmla="*/ 2346371 w 3639866"/>
              <a:gd name="connsiteY67" fmla="*/ 1083945 h 3405385"/>
              <a:gd name="connsiteX68" fmla="*/ 2353991 w 3639866"/>
              <a:gd name="connsiteY68" fmla="*/ 947737 h 3405385"/>
              <a:gd name="connsiteX69" fmla="*/ 2489246 w 3639866"/>
              <a:gd name="connsiteY69" fmla="*/ 941070 h 3405385"/>
              <a:gd name="connsiteX70" fmla="*/ 2504486 w 3639866"/>
              <a:gd name="connsiteY70" fmla="*/ 934402 h 3405385"/>
              <a:gd name="connsiteX71" fmla="*/ 2514964 w 3639866"/>
              <a:gd name="connsiteY71" fmla="*/ 855345 h 3405385"/>
              <a:gd name="connsiteX72" fmla="*/ 2534966 w 3639866"/>
              <a:gd name="connsiteY72" fmla="*/ 832485 h 3405385"/>
              <a:gd name="connsiteX73" fmla="*/ 2656886 w 3639866"/>
              <a:gd name="connsiteY73" fmla="*/ 799147 h 3405385"/>
              <a:gd name="connsiteX74" fmla="*/ 2627534 w 3639866"/>
              <a:gd name="connsiteY74" fmla="*/ 902559 h 3405385"/>
              <a:gd name="connsiteX75" fmla="*/ 2605451 w 3639866"/>
              <a:gd name="connsiteY75" fmla="*/ 782955 h 3405385"/>
              <a:gd name="connsiteX76" fmla="*/ 2296841 w 3639866"/>
              <a:gd name="connsiteY76" fmla="*/ 446722 h 3405385"/>
              <a:gd name="connsiteX77" fmla="*/ 2617834 w 3639866"/>
              <a:gd name="connsiteY77" fmla="*/ 4762 h 3405385"/>
              <a:gd name="connsiteX78" fmla="*/ 2638789 w 3639866"/>
              <a:gd name="connsiteY78" fmla="*/ 0 h 3405385"/>
              <a:gd name="connsiteX79" fmla="*/ 2734039 w 3639866"/>
              <a:gd name="connsiteY79" fmla="*/ 0 h 3405385"/>
              <a:gd name="connsiteX80" fmla="*/ 2742611 w 3639866"/>
              <a:gd name="connsiteY80" fmla="*/ 1905 h 3405385"/>
              <a:gd name="connsiteX81" fmla="*/ 3005501 w 3639866"/>
              <a:gd name="connsiteY81" fmla="*/ 160972 h 3405385"/>
              <a:gd name="connsiteX82" fmla="*/ 3027409 w 3639866"/>
              <a:gd name="connsiteY82" fmla="*/ 160972 h 3405385"/>
              <a:gd name="connsiteX83" fmla="*/ 3553412 w 3639866"/>
              <a:gd name="connsiteY83" fmla="*/ 136464 h 3405385"/>
              <a:gd name="connsiteX0" fmla="*/ 3439678 w 3639866"/>
              <a:gd name="connsiteY0" fmla="*/ 236637 h 3405385"/>
              <a:gd name="connsiteX1" fmla="*/ 3240769 w 3639866"/>
              <a:gd name="connsiteY1" fmla="*/ 185737 h 3405385"/>
              <a:gd name="connsiteX2" fmla="*/ 3115039 w 3639866"/>
              <a:gd name="connsiteY2" fmla="*/ 388620 h 3405385"/>
              <a:gd name="connsiteX3" fmla="*/ 3099799 w 3639866"/>
              <a:gd name="connsiteY3" fmla="*/ 406717 h 3405385"/>
              <a:gd name="connsiteX4" fmla="*/ 2967401 w 3639866"/>
              <a:gd name="connsiteY4" fmla="*/ 409575 h 3405385"/>
              <a:gd name="connsiteX5" fmla="*/ 2935016 w 3639866"/>
              <a:gd name="connsiteY5" fmla="*/ 378142 h 3405385"/>
              <a:gd name="connsiteX6" fmla="*/ 2653076 w 3639866"/>
              <a:gd name="connsiteY6" fmla="*/ 145732 h 3405385"/>
              <a:gd name="connsiteX7" fmla="*/ 2443526 w 3639866"/>
              <a:gd name="connsiteY7" fmla="*/ 430530 h 3405385"/>
              <a:gd name="connsiteX8" fmla="*/ 2681651 w 3639866"/>
              <a:gd name="connsiteY8" fmla="*/ 638175 h 3405385"/>
              <a:gd name="connsiteX9" fmla="*/ 2821669 w 3639866"/>
              <a:gd name="connsiteY9" fmla="*/ 599122 h 3405385"/>
              <a:gd name="connsiteX10" fmla="*/ 2850244 w 3639866"/>
              <a:gd name="connsiteY10" fmla="*/ 603885 h 3405385"/>
              <a:gd name="connsiteX11" fmla="*/ 2872151 w 3639866"/>
              <a:gd name="connsiteY11" fmla="*/ 627697 h 3405385"/>
              <a:gd name="connsiteX12" fmla="*/ 2883581 w 3639866"/>
              <a:gd name="connsiteY12" fmla="*/ 632460 h 3405385"/>
              <a:gd name="connsiteX13" fmla="*/ 2891201 w 3639866"/>
              <a:gd name="connsiteY13" fmla="*/ 620077 h 3405385"/>
              <a:gd name="connsiteX14" fmla="*/ 2889296 w 3639866"/>
              <a:gd name="connsiteY14" fmla="*/ 607695 h 3405385"/>
              <a:gd name="connsiteX15" fmla="*/ 2994071 w 3639866"/>
              <a:gd name="connsiteY15" fmla="*/ 506730 h 3405385"/>
              <a:gd name="connsiteX16" fmla="*/ 3132184 w 3639866"/>
              <a:gd name="connsiteY16" fmla="*/ 662940 h 3405385"/>
              <a:gd name="connsiteX17" fmla="*/ 3070271 w 3639866"/>
              <a:gd name="connsiteY17" fmla="*/ 750570 h 3405385"/>
              <a:gd name="connsiteX18" fmla="*/ 3018836 w 3639866"/>
              <a:gd name="connsiteY18" fmla="*/ 751522 h 3405385"/>
              <a:gd name="connsiteX19" fmla="*/ 2995976 w 3639866"/>
              <a:gd name="connsiteY19" fmla="*/ 757237 h 3405385"/>
              <a:gd name="connsiteX20" fmla="*/ 3005501 w 3639866"/>
              <a:gd name="connsiteY20" fmla="*/ 774382 h 3405385"/>
              <a:gd name="connsiteX21" fmla="*/ 3021694 w 3639866"/>
              <a:gd name="connsiteY21" fmla="*/ 791527 h 3405385"/>
              <a:gd name="connsiteX22" fmla="*/ 3023599 w 3639866"/>
              <a:gd name="connsiteY22" fmla="*/ 823912 h 3405385"/>
              <a:gd name="connsiteX23" fmla="*/ 2974069 w 3639866"/>
              <a:gd name="connsiteY23" fmla="*/ 956310 h 3405385"/>
              <a:gd name="connsiteX24" fmla="*/ 3220766 w 3639866"/>
              <a:gd name="connsiteY24" fmla="*/ 1220152 h 3405385"/>
              <a:gd name="connsiteX25" fmla="*/ 3258866 w 3639866"/>
              <a:gd name="connsiteY25" fmla="*/ 1217295 h 3405385"/>
              <a:gd name="connsiteX26" fmla="*/ 3456034 w 3639866"/>
              <a:gd name="connsiteY26" fmla="*/ 1047750 h 3405385"/>
              <a:gd name="connsiteX27" fmla="*/ 3392216 w 3639866"/>
              <a:gd name="connsiteY27" fmla="*/ 793432 h 3405385"/>
              <a:gd name="connsiteX28" fmla="*/ 3240769 w 3639866"/>
              <a:gd name="connsiteY28" fmla="*/ 725805 h 3405385"/>
              <a:gd name="connsiteX29" fmla="*/ 3223624 w 3639866"/>
              <a:gd name="connsiteY29" fmla="*/ 702945 h 3405385"/>
              <a:gd name="connsiteX30" fmla="*/ 3238864 w 3639866"/>
              <a:gd name="connsiteY30" fmla="*/ 568642 h 3405385"/>
              <a:gd name="connsiteX31" fmla="*/ 3266486 w 3639866"/>
              <a:gd name="connsiteY31" fmla="*/ 547687 h 3405385"/>
              <a:gd name="connsiteX32" fmla="*/ 3369356 w 3639866"/>
              <a:gd name="connsiteY32" fmla="*/ 538162 h 3405385"/>
              <a:gd name="connsiteX33" fmla="*/ 3477941 w 3639866"/>
              <a:gd name="connsiteY33" fmla="*/ 299085 h 3405385"/>
              <a:gd name="connsiteX34" fmla="*/ 3439678 w 3639866"/>
              <a:gd name="connsiteY34" fmla="*/ 236637 h 3405385"/>
              <a:gd name="connsiteX35" fmla="*/ 3553412 w 3639866"/>
              <a:gd name="connsiteY35" fmla="*/ 136464 h 3405385"/>
              <a:gd name="connsiteX36" fmla="*/ 3604624 w 3639866"/>
              <a:gd name="connsiteY36" fmla="*/ 211455 h 3405385"/>
              <a:gd name="connsiteX37" fmla="*/ 3638914 w 3639866"/>
              <a:gd name="connsiteY37" fmla="*/ 318135 h 3405385"/>
              <a:gd name="connsiteX38" fmla="*/ 3639866 w 3639866"/>
              <a:gd name="connsiteY38" fmla="*/ 412432 h 3405385"/>
              <a:gd name="connsiteX39" fmla="*/ 3592241 w 3639866"/>
              <a:gd name="connsiteY39" fmla="*/ 540067 h 3405385"/>
              <a:gd name="connsiteX40" fmla="*/ 3478894 w 3639866"/>
              <a:gd name="connsiteY40" fmla="*/ 653415 h 3405385"/>
              <a:gd name="connsiteX41" fmla="*/ 3476989 w 3639866"/>
              <a:gd name="connsiteY41" fmla="*/ 674370 h 3405385"/>
              <a:gd name="connsiteX42" fmla="*/ 3613196 w 3639866"/>
              <a:gd name="connsiteY42" fmla="*/ 943927 h 3405385"/>
              <a:gd name="connsiteX43" fmla="*/ 3353164 w 3639866"/>
              <a:gd name="connsiteY43" fmla="*/ 1343977 h 3405385"/>
              <a:gd name="connsiteX44" fmla="*/ 2974069 w 3639866"/>
              <a:gd name="connsiteY44" fmla="*/ 1281112 h 3405385"/>
              <a:gd name="connsiteX45" fmla="*/ 2825479 w 3639866"/>
              <a:gd name="connsiteY45" fmla="*/ 973455 h 3405385"/>
              <a:gd name="connsiteX46" fmla="*/ 2825479 w 3639866"/>
              <a:gd name="connsiteY46" fmla="*/ 963930 h 3405385"/>
              <a:gd name="connsiteX47" fmla="*/ 2824526 w 3639866"/>
              <a:gd name="connsiteY47" fmla="*/ 961072 h 3405385"/>
              <a:gd name="connsiteX48" fmla="*/ 2807381 w 3639866"/>
              <a:gd name="connsiteY48" fmla="*/ 996315 h 3405385"/>
              <a:gd name="connsiteX49" fmla="*/ 2772139 w 3639866"/>
              <a:gd name="connsiteY49" fmla="*/ 1093470 h 3405385"/>
              <a:gd name="connsiteX50" fmla="*/ 2751184 w 3639866"/>
              <a:gd name="connsiteY50" fmla="*/ 1108710 h 3405385"/>
              <a:gd name="connsiteX51" fmla="*/ 2653076 w 3639866"/>
              <a:gd name="connsiteY51" fmla="*/ 1113472 h 3405385"/>
              <a:gd name="connsiteX52" fmla="*/ 2676889 w 3639866"/>
              <a:gd name="connsiteY52" fmla="*/ 1163002 h 3405385"/>
              <a:gd name="connsiteX53" fmla="*/ 2628311 w 3639866"/>
              <a:gd name="connsiteY53" fmla="*/ 1270635 h 3405385"/>
              <a:gd name="connsiteX54" fmla="*/ 2511154 w 3639866"/>
              <a:gd name="connsiteY54" fmla="*/ 1259205 h 3405385"/>
              <a:gd name="connsiteX55" fmla="*/ 2480674 w 3639866"/>
              <a:gd name="connsiteY55" fmla="*/ 1259205 h 3405385"/>
              <a:gd name="connsiteX56" fmla="*/ 308021 w 3639866"/>
              <a:gd name="connsiteY56" fmla="*/ 3262312 h 3405385"/>
              <a:gd name="connsiteX57" fmla="*/ 278494 w 3639866"/>
              <a:gd name="connsiteY57" fmla="*/ 3261360 h 3405385"/>
              <a:gd name="connsiteX58" fmla="*/ 258491 w 3639866"/>
              <a:gd name="connsiteY58" fmla="*/ 3247072 h 3405385"/>
              <a:gd name="connsiteX59" fmla="*/ 249919 w 3639866"/>
              <a:gd name="connsiteY59" fmla="*/ 3274695 h 3405385"/>
              <a:gd name="connsiteX60" fmla="*/ 145144 w 3639866"/>
              <a:gd name="connsiteY60" fmla="*/ 3404235 h 3405385"/>
              <a:gd name="connsiteX61" fmla="*/ 3221 w 3639866"/>
              <a:gd name="connsiteY61" fmla="*/ 3307080 h 3405385"/>
              <a:gd name="connsiteX62" fmla="*/ 148001 w 3639866"/>
              <a:gd name="connsiteY62" fmla="*/ 3157537 h 3405385"/>
              <a:gd name="connsiteX63" fmla="*/ 163241 w 3639866"/>
              <a:gd name="connsiteY63" fmla="*/ 3157537 h 3405385"/>
              <a:gd name="connsiteX64" fmla="*/ 166099 w 3639866"/>
              <a:gd name="connsiteY64" fmla="*/ 3139440 h 3405385"/>
              <a:gd name="connsiteX65" fmla="*/ 168004 w 3639866"/>
              <a:gd name="connsiteY65" fmla="*/ 3090862 h 3405385"/>
              <a:gd name="connsiteX66" fmla="*/ 2344466 w 3639866"/>
              <a:gd name="connsiteY66" fmla="*/ 1106805 h 3405385"/>
              <a:gd name="connsiteX67" fmla="*/ 2346371 w 3639866"/>
              <a:gd name="connsiteY67" fmla="*/ 1083945 h 3405385"/>
              <a:gd name="connsiteX68" fmla="*/ 2353991 w 3639866"/>
              <a:gd name="connsiteY68" fmla="*/ 947737 h 3405385"/>
              <a:gd name="connsiteX69" fmla="*/ 2489246 w 3639866"/>
              <a:gd name="connsiteY69" fmla="*/ 941070 h 3405385"/>
              <a:gd name="connsiteX70" fmla="*/ 2504486 w 3639866"/>
              <a:gd name="connsiteY70" fmla="*/ 934402 h 3405385"/>
              <a:gd name="connsiteX71" fmla="*/ 2514964 w 3639866"/>
              <a:gd name="connsiteY71" fmla="*/ 855345 h 3405385"/>
              <a:gd name="connsiteX72" fmla="*/ 2534966 w 3639866"/>
              <a:gd name="connsiteY72" fmla="*/ 832485 h 3405385"/>
              <a:gd name="connsiteX73" fmla="*/ 2656886 w 3639866"/>
              <a:gd name="connsiteY73" fmla="*/ 799147 h 3405385"/>
              <a:gd name="connsiteX74" fmla="*/ 2627534 w 3639866"/>
              <a:gd name="connsiteY74" fmla="*/ 902559 h 3405385"/>
              <a:gd name="connsiteX75" fmla="*/ 2605451 w 3639866"/>
              <a:gd name="connsiteY75" fmla="*/ 782955 h 3405385"/>
              <a:gd name="connsiteX76" fmla="*/ 2296841 w 3639866"/>
              <a:gd name="connsiteY76" fmla="*/ 446722 h 3405385"/>
              <a:gd name="connsiteX77" fmla="*/ 2617834 w 3639866"/>
              <a:gd name="connsiteY77" fmla="*/ 4762 h 3405385"/>
              <a:gd name="connsiteX78" fmla="*/ 2638789 w 3639866"/>
              <a:gd name="connsiteY78" fmla="*/ 0 h 3405385"/>
              <a:gd name="connsiteX79" fmla="*/ 2734039 w 3639866"/>
              <a:gd name="connsiteY79" fmla="*/ 0 h 3405385"/>
              <a:gd name="connsiteX80" fmla="*/ 2742611 w 3639866"/>
              <a:gd name="connsiteY80" fmla="*/ 1905 h 3405385"/>
              <a:gd name="connsiteX81" fmla="*/ 3005501 w 3639866"/>
              <a:gd name="connsiteY81" fmla="*/ 160972 h 3405385"/>
              <a:gd name="connsiteX82" fmla="*/ 3027409 w 3639866"/>
              <a:gd name="connsiteY82" fmla="*/ 160972 h 3405385"/>
              <a:gd name="connsiteX83" fmla="*/ 3553412 w 3639866"/>
              <a:gd name="connsiteY83" fmla="*/ 136464 h 3405385"/>
              <a:gd name="connsiteX0" fmla="*/ 3439678 w 3639866"/>
              <a:gd name="connsiteY0" fmla="*/ 236637 h 3405385"/>
              <a:gd name="connsiteX1" fmla="*/ 3240769 w 3639866"/>
              <a:gd name="connsiteY1" fmla="*/ 185737 h 3405385"/>
              <a:gd name="connsiteX2" fmla="*/ 3115039 w 3639866"/>
              <a:gd name="connsiteY2" fmla="*/ 388620 h 3405385"/>
              <a:gd name="connsiteX3" fmla="*/ 3099799 w 3639866"/>
              <a:gd name="connsiteY3" fmla="*/ 406717 h 3405385"/>
              <a:gd name="connsiteX4" fmla="*/ 2967401 w 3639866"/>
              <a:gd name="connsiteY4" fmla="*/ 409575 h 3405385"/>
              <a:gd name="connsiteX5" fmla="*/ 2935016 w 3639866"/>
              <a:gd name="connsiteY5" fmla="*/ 378142 h 3405385"/>
              <a:gd name="connsiteX6" fmla="*/ 2653076 w 3639866"/>
              <a:gd name="connsiteY6" fmla="*/ 145732 h 3405385"/>
              <a:gd name="connsiteX7" fmla="*/ 2443526 w 3639866"/>
              <a:gd name="connsiteY7" fmla="*/ 430530 h 3405385"/>
              <a:gd name="connsiteX8" fmla="*/ 2681651 w 3639866"/>
              <a:gd name="connsiteY8" fmla="*/ 638175 h 3405385"/>
              <a:gd name="connsiteX9" fmla="*/ 2821669 w 3639866"/>
              <a:gd name="connsiteY9" fmla="*/ 599122 h 3405385"/>
              <a:gd name="connsiteX10" fmla="*/ 2850244 w 3639866"/>
              <a:gd name="connsiteY10" fmla="*/ 603885 h 3405385"/>
              <a:gd name="connsiteX11" fmla="*/ 2872151 w 3639866"/>
              <a:gd name="connsiteY11" fmla="*/ 627697 h 3405385"/>
              <a:gd name="connsiteX12" fmla="*/ 2883581 w 3639866"/>
              <a:gd name="connsiteY12" fmla="*/ 632460 h 3405385"/>
              <a:gd name="connsiteX13" fmla="*/ 2891201 w 3639866"/>
              <a:gd name="connsiteY13" fmla="*/ 620077 h 3405385"/>
              <a:gd name="connsiteX14" fmla="*/ 2889296 w 3639866"/>
              <a:gd name="connsiteY14" fmla="*/ 607695 h 3405385"/>
              <a:gd name="connsiteX15" fmla="*/ 2994071 w 3639866"/>
              <a:gd name="connsiteY15" fmla="*/ 506730 h 3405385"/>
              <a:gd name="connsiteX16" fmla="*/ 3132184 w 3639866"/>
              <a:gd name="connsiteY16" fmla="*/ 662940 h 3405385"/>
              <a:gd name="connsiteX17" fmla="*/ 3070271 w 3639866"/>
              <a:gd name="connsiteY17" fmla="*/ 750570 h 3405385"/>
              <a:gd name="connsiteX18" fmla="*/ 3018836 w 3639866"/>
              <a:gd name="connsiteY18" fmla="*/ 751522 h 3405385"/>
              <a:gd name="connsiteX19" fmla="*/ 2995976 w 3639866"/>
              <a:gd name="connsiteY19" fmla="*/ 757237 h 3405385"/>
              <a:gd name="connsiteX20" fmla="*/ 3005501 w 3639866"/>
              <a:gd name="connsiteY20" fmla="*/ 774382 h 3405385"/>
              <a:gd name="connsiteX21" fmla="*/ 3021694 w 3639866"/>
              <a:gd name="connsiteY21" fmla="*/ 791527 h 3405385"/>
              <a:gd name="connsiteX22" fmla="*/ 3023599 w 3639866"/>
              <a:gd name="connsiteY22" fmla="*/ 823912 h 3405385"/>
              <a:gd name="connsiteX23" fmla="*/ 2974069 w 3639866"/>
              <a:gd name="connsiteY23" fmla="*/ 956310 h 3405385"/>
              <a:gd name="connsiteX24" fmla="*/ 3220766 w 3639866"/>
              <a:gd name="connsiteY24" fmla="*/ 1220152 h 3405385"/>
              <a:gd name="connsiteX25" fmla="*/ 3258866 w 3639866"/>
              <a:gd name="connsiteY25" fmla="*/ 1217295 h 3405385"/>
              <a:gd name="connsiteX26" fmla="*/ 3456034 w 3639866"/>
              <a:gd name="connsiteY26" fmla="*/ 1047750 h 3405385"/>
              <a:gd name="connsiteX27" fmla="*/ 3392216 w 3639866"/>
              <a:gd name="connsiteY27" fmla="*/ 793432 h 3405385"/>
              <a:gd name="connsiteX28" fmla="*/ 3240769 w 3639866"/>
              <a:gd name="connsiteY28" fmla="*/ 725805 h 3405385"/>
              <a:gd name="connsiteX29" fmla="*/ 3223624 w 3639866"/>
              <a:gd name="connsiteY29" fmla="*/ 702945 h 3405385"/>
              <a:gd name="connsiteX30" fmla="*/ 3238864 w 3639866"/>
              <a:gd name="connsiteY30" fmla="*/ 568642 h 3405385"/>
              <a:gd name="connsiteX31" fmla="*/ 3266486 w 3639866"/>
              <a:gd name="connsiteY31" fmla="*/ 547687 h 3405385"/>
              <a:gd name="connsiteX32" fmla="*/ 3369356 w 3639866"/>
              <a:gd name="connsiteY32" fmla="*/ 538162 h 3405385"/>
              <a:gd name="connsiteX33" fmla="*/ 3477941 w 3639866"/>
              <a:gd name="connsiteY33" fmla="*/ 299085 h 3405385"/>
              <a:gd name="connsiteX34" fmla="*/ 3439678 w 3639866"/>
              <a:gd name="connsiteY34" fmla="*/ 236637 h 3405385"/>
              <a:gd name="connsiteX35" fmla="*/ 3553412 w 3639866"/>
              <a:gd name="connsiteY35" fmla="*/ 136464 h 3405385"/>
              <a:gd name="connsiteX36" fmla="*/ 3604624 w 3639866"/>
              <a:gd name="connsiteY36" fmla="*/ 211455 h 3405385"/>
              <a:gd name="connsiteX37" fmla="*/ 3638914 w 3639866"/>
              <a:gd name="connsiteY37" fmla="*/ 318135 h 3405385"/>
              <a:gd name="connsiteX38" fmla="*/ 3639866 w 3639866"/>
              <a:gd name="connsiteY38" fmla="*/ 412432 h 3405385"/>
              <a:gd name="connsiteX39" fmla="*/ 3592241 w 3639866"/>
              <a:gd name="connsiteY39" fmla="*/ 540067 h 3405385"/>
              <a:gd name="connsiteX40" fmla="*/ 3478894 w 3639866"/>
              <a:gd name="connsiteY40" fmla="*/ 653415 h 3405385"/>
              <a:gd name="connsiteX41" fmla="*/ 3476989 w 3639866"/>
              <a:gd name="connsiteY41" fmla="*/ 674370 h 3405385"/>
              <a:gd name="connsiteX42" fmla="*/ 3613196 w 3639866"/>
              <a:gd name="connsiteY42" fmla="*/ 943927 h 3405385"/>
              <a:gd name="connsiteX43" fmla="*/ 3353164 w 3639866"/>
              <a:gd name="connsiteY43" fmla="*/ 1343977 h 3405385"/>
              <a:gd name="connsiteX44" fmla="*/ 2974069 w 3639866"/>
              <a:gd name="connsiteY44" fmla="*/ 1281112 h 3405385"/>
              <a:gd name="connsiteX45" fmla="*/ 2825479 w 3639866"/>
              <a:gd name="connsiteY45" fmla="*/ 973455 h 3405385"/>
              <a:gd name="connsiteX46" fmla="*/ 2825479 w 3639866"/>
              <a:gd name="connsiteY46" fmla="*/ 963930 h 3405385"/>
              <a:gd name="connsiteX47" fmla="*/ 2824526 w 3639866"/>
              <a:gd name="connsiteY47" fmla="*/ 961072 h 3405385"/>
              <a:gd name="connsiteX48" fmla="*/ 2807381 w 3639866"/>
              <a:gd name="connsiteY48" fmla="*/ 996315 h 3405385"/>
              <a:gd name="connsiteX49" fmla="*/ 2772139 w 3639866"/>
              <a:gd name="connsiteY49" fmla="*/ 1093470 h 3405385"/>
              <a:gd name="connsiteX50" fmla="*/ 2751184 w 3639866"/>
              <a:gd name="connsiteY50" fmla="*/ 1108710 h 3405385"/>
              <a:gd name="connsiteX51" fmla="*/ 2653076 w 3639866"/>
              <a:gd name="connsiteY51" fmla="*/ 1113472 h 3405385"/>
              <a:gd name="connsiteX52" fmla="*/ 2676889 w 3639866"/>
              <a:gd name="connsiteY52" fmla="*/ 1163002 h 3405385"/>
              <a:gd name="connsiteX53" fmla="*/ 2628311 w 3639866"/>
              <a:gd name="connsiteY53" fmla="*/ 1270635 h 3405385"/>
              <a:gd name="connsiteX54" fmla="*/ 2511154 w 3639866"/>
              <a:gd name="connsiteY54" fmla="*/ 1259205 h 3405385"/>
              <a:gd name="connsiteX55" fmla="*/ 2480674 w 3639866"/>
              <a:gd name="connsiteY55" fmla="*/ 1259205 h 3405385"/>
              <a:gd name="connsiteX56" fmla="*/ 308021 w 3639866"/>
              <a:gd name="connsiteY56" fmla="*/ 3262312 h 3405385"/>
              <a:gd name="connsiteX57" fmla="*/ 278494 w 3639866"/>
              <a:gd name="connsiteY57" fmla="*/ 3261360 h 3405385"/>
              <a:gd name="connsiteX58" fmla="*/ 258491 w 3639866"/>
              <a:gd name="connsiteY58" fmla="*/ 3247072 h 3405385"/>
              <a:gd name="connsiteX59" fmla="*/ 249919 w 3639866"/>
              <a:gd name="connsiteY59" fmla="*/ 3274695 h 3405385"/>
              <a:gd name="connsiteX60" fmla="*/ 145144 w 3639866"/>
              <a:gd name="connsiteY60" fmla="*/ 3404235 h 3405385"/>
              <a:gd name="connsiteX61" fmla="*/ 3221 w 3639866"/>
              <a:gd name="connsiteY61" fmla="*/ 3307080 h 3405385"/>
              <a:gd name="connsiteX62" fmla="*/ 148001 w 3639866"/>
              <a:gd name="connsiteY62" fmla="*/ 3157537 h 3405385"/>
              <a:gd name="connsiteX63" fmla="*/ 163241 w 3639866"/>
              <a:gd name="connsiteY63" fmla="*/ 3157537 h 3405385"/>
              <a:gd name="connsiteX64" fmla="*/ 166099 w 3639866"/>
              <a:gd name="connsiteY64" fmla="*/ 3139440 h 3405385"/>
              <a:gd name="connsiteX65" fmla="*/ 168004 w 3639866"/>
              <a:gd name="connsiteY65" fmla="*/ 3090862 h 3405385"/>
              <a:gd name="connsiteX66" fmla="*/ 2344466 w 3639866"/>
              <a:gd name="connsiteY66" fmla="*/ 1106805 h 3405385"/>
              <a:gd name="connsiteX67" fmla="*/ 2346371 w 3639866"/>
              <a:gd name="connsiteY67" fmla="*/ 1083945 h 3405385"/>
              <a:gd name="connsiteX68" fmla="*/ 2353991 w 3639866"/>
              <a:gd name="connsiteY68" fmla="*/ 947737 h 3405385"/>
              <a:gd name="connsiteX69" fmla="*/ 2489246 w 3639866"/>
              <a:gd name="connsiteY69" fmla="*/ 941070 h 3405385"/>
              <a:gd name="connsiteX70" fmla="*/ 2504486 w 3639866"/>
              <a:gd name="connsiteY70" fmla="*/ 934402 h 3405385"/>
              <a:gd name="connsiteX71" fmla="*/ 2514964 w 3639866"/>
              <a:gd name="connsiteY71" fmla="*/ 855345 h 3405385"/>
              <a:gd name="connsiteX72" fmla="*/ 2534966 w 3639866"/>
              <a:gd name="connsiteY72" fmla="*/ 832485 h 3405385"/>
              <a:gd name="connsiteX73" fmla="*/ 2656886 w 3639866"/>
              <a:gd name="connsiteY73" fmla="*/ 799147 h 3405385"/>
              <a:gd name="connsiteX74" fmla="*/ 2698231 w 3639866"/>
              <a:gd name="connsiteY74" fmla="*/ 796291 h 3405385"/>
              <a:gd name="connsiteX75" fmla="*/ 2605451 w 3639866"/>
              <a:gd name="connsiteY75" fmla="*/ 782955 h 3405385"/>
              <a:gd name="connsiteX76" fmla="*/ 2296841 w 3639866"/>
              <a:gd name="connsiteY76" fmla="*/ 446722 h 3405385"/>
              <a:gd name="connsiteX77" fmla="*/ 2617834 w 3639866"/>
              <a:gd name="connsiteY77" fmla="*/ 4762 h 3405385"/>
              <a:gd name="connsiteX78" fmla="*/ 2638789 w 3639866"/>
              <a:gd name="connsiteY78" fmla="*/ 0 h 3405385"/>
              <a:gd name="connsiteX79" fmla="*/ 2734039 w 3639866"/>
              <a:gd name="connsiteY79" fmla="*/ 0 h 3405385"/>
              <a:gd name="connsiteX80" fmla="*/ 2742611 w 3639866"/>
              <a:gd name="connsiteY80" fmla="*/ 1905 h 3405385"/>
              <a:gd name="connsiteX81" fmla="*/ 3005501 w 3639866"/>
              <a:gd name="connsiteY81" fmla="*/ 160972 h 3405385"/>
              <a:gd name="connsiteX82" fmla="*/ 3027409 w 3639866"/>
              <a:gd name="connsiteY82" fmla="*/ 160972 h 3405385"/>
              <a:gd name="connsiteX83" fmla="*/ 3553412 w 3639866"/>
              <a:gd name="connsiteY83" fmla="*/ 136464 h 3405385"/>
              <a:gd name="connsiteX0" fmla="*/ 3439678 w 3639866"/>
              <a:gd name="connsiteY0" fmla="*/ 236637 h 3405385"/>
              <a:gd name="connsiteX1" fmla="*/ 3240769 w 3639866"/>
              <a:gd name="connsiteY1" fmla="*/ 185737 h 3405385"/>
              <a:gd name="connsiteX2" fmla="*/ 3115039 w 3639866"/>
              <a:gd name="connsiteY2" fmla="*/ 388620 h 3405385"/>
              <a:gd name="connsiteX3" fmla="*/ 3099799 w 3639866"/>
              <a:gd name="connsiteY3" fmla="*/ 406717 h 3405385"/>
              <a:gd name="connsiteX4" fmla="*/ 2967401 w 3639866"/>
              <a:gd name="connsiteY4" fmla="*/ 409575 h 3405385"/>
              <a:gd name="connsiteX5" fmla="*/ 2935016 w 3639866"/>
              <a:gd name="connsiteY5" fmla="*/ 378142 h 3405385"/>
              <a:gd name="connsiteX6" fmla="*/ 2653076 w 3639866"/>
              <a:gd name="connsiteY6" fmla="*/ 145732 h 3405385"/>
              <a:gd name="connsiteX7" fmla="*/ 2443526 w 3639866"/>
              <a:gd name="connsiteY7" fmla="*/ 430530 h 3405385"/>
              <a:gd name="connsiteX8" fmla="*/ 2681651 w 3639866"/>
              <a:gd name="connsiteY8" fmla="*/ 638175 h 3405385"/>
              <a:gd name="connsiteX9" fmla="*/ 2821669 w 3639866"/>
              <a:gd name="connsiteY9" fmla="*/ 599122 h 3405385"/>
              <a:gd name="connsiteX10" fmla="*/ 2850244 w 3639866"/>
              <a:gd name="connsiteY10" fmla="*/ 603885 h 3405385"/>
              <a:gd name="connsiteX11" fmla="*/ 2872151 w 3639866"/>
              <a:gd name="connsiteY11" fmla="*/ 627697 h 3405385"/>
              <a:gd name="connsiteX12" fmla="*/ 2883581 w 3639866"/>
              <a:gd name="connsiteY12" fmla="*/ 632460 h 3405385"/>
              <a:gd name="connsiteX13" fmla="*/ 2891201 w 3639866"/>
              <a:gd name="connsiteY13" fmla="*/ 620077 h 3405385"/>
              <a:gd name="connsiteX14" fmla="*/ 2889296 w 3639866"/>
              <a:gd name="connsiteY14" fmla="*/ 607695 h 3405385"/>
              <a:gd name="connsiteX15" fmla="*/ 2994071 w 3639866"/>
              <a:gd name="connsiteY15" fmla="*/ 506730 h 3405385"/>
              <a:gd name="connsiteX16" fmla="*/ 3132184 w 3639866"/>
              <a:gd name="connsiteY16" fmla="*/ 662940 h 3405385"/>
              <a:gd name="connsiteX17" fmla="*/ 3070271 w 3639866"/>
              <a:gd name="connsiteY17" fmla="*/ 750570 h 3405385"/>
              <a:gd name="connsiteX18" fmla="*/ 3018836 w 3639866"/>
              <a:gd name="connsiteY18" fmla="*/ 751522 h 3405385"/>
              <a:gd name="connsiteX19" fmla="*/ 2995976 w 3639866"/>
              <a:gd name="connsiteY19" fmla="*/ 757237 h 3405385"/>
              <a:gd name="connsiteX20" fmla="*/ 3005501 w 3639866"/>
              <a:gd name="connsiteY20" fmla="*/ 774382 h 3405385"/>
              <a:gd name="connsiteX21" fmla="*/ 3021694 w 3639866"/>
              <a:gd name="connsiteY21" fmla="*/ 791527 h 3405385"/>
              <a:gd name="connsiteX22" fmla="*/ 3023599 w 3639866"/>
              <a:gd name="connsiteY22" fmla="*/ 823912 h 3405385"/>
              <a:gd name="connsiteX23" fmla="*/ 2974069 w 3639866"/>
              <a:gd name="connsiteY23" fmla="*/ 956310 h 3405385"/>
              <a:gd name="connsiteX24" fmla="*/ 3220766 w 3639866"/>
              <a:gd name="connsiteY24" fmla="*/ 1220152 h 3405385"/>
              <a:gd name="connsiteX25" fmla="*/ 3258866 w 3639866"/>
              <a:gd name="connsiteY25" fmla="*/ 1217295 h 3405385"/>
              <a:gd name="connsiteX26" fmla="*/ 3456034 w 3639866"/>
              <a:gd name="connsiteY26" fmla="*/ 1047750 h 3405385"/>
              <a:gd name="connsiteX27" fmla="*/ 3392216 w 3639866"/>
              <a:gd name="connsiteY27" fmla="*/ 793432 h 3405385"/>
              <a:gd name="connsiteX28" fmla="*/ 3240769 w 3639866"/>
              <a:gd name="connsiteY28" fmla="*/ 725805 h 3405385"/>
              <a:gd name="connsiteX29" fmla="*/ 3223624 w 3639866"/>
              <a:gd name="connsiteY29" fmla="*/ 702945 h 3405385"/>
              <a:gd name="connsiteX30" fmla="*/ 3238864 w 3639866"/>
              <a:gd name="connsiteY30" fmla="*/ 568642 h 3405385"/>
              <a:gd name="connsiteX31" fmla="*/ 3266486 w 3639866"/>
              <a:gd name="connsiteY31" fmla="*/ 547687 h 3405385"/>
              <a:gd name="connsiteX32" fmla="*/ 3369356 w 3639866"/>
              <a:gd name="connsiteY32" fmla="*/ 538162 h 3405385"/>
              <a:gd name="connsiteX33" fmla="*/ 3477941 w 3639866"/>
              <a:gd name="connsiteY33" fmla="*/ 299085 h 3405385"/>
              <a:gd name="connsiteX34" fmla="*/ 3439678 w 3639866"/>
              <a:gd name="connsiteY34" fmla="*/ 236637 h 3405385"/>
              <a:gd name="connsiteX35" fmla="*/ 3553412 w 3639866"/>
              <a:gd name="connsiteY35" fmla="*/ 136464 h 3405385"/>
              <a:gd name="connsiteX36" fmla="*/ 3604624 w 3639866"/>
              <a:gd name="connsiteY36" fmla="*/ 211455 h 3405385"/>
              <a:gd name="connsiteX37" fmla="*/ 3638914 w 3639866"/>
              <a:gd name="connsiteY37" fmla="*/ 318135 h 3405385"/>
              <a:gd name="connsiteX38" fmla="*/ 3639866 w 3639866"/>
              <a:gd name="connsiteY38" fmla="*/ 412432 h 3405385"/>
              <a:gd name="connsiteX39" fmla="*/ 3592241 w 3639866"/>
              <a:gd name="connsiteY39" fmla="*/ 540067 h 3405385"/>
              <a:gd name="connsiteX40" fmla="*/ 3478894 w 3639866"/>
              <a:gd name="connsiteY40" fmla="*/ 653415 h 3405385"/>
              <a:gd name="connsiteX41" fmla="*/ 3476989 w 3639866"/>
              <a:gd name="connsiteY41" fmla="*/ 674370 h 3405385"/>
              <a:gd name="connsiteX42" fmla="*/ 3613196 w 3639866"/>
              <a:gd name="connsiteY42" fmla="*/ 943927 h 3405385"/>
              <a:gd name="connsiteX43" fmla="*/ 3353164 w 3639866"/>
              <a:gd name="connsiteY43" fmla="*/ 1343977 h 3405385"/>
              <a:gd name="connsiteX44" fmla="*/ 2974069 w 3639866"/>
              <a:gd name="connsiteY44" fmla="*/ 1281112 h 3405385"/>
              <a:gd name="connsiteX45" fmla="*/ 2825479 w 3639866"/>
              <a:gd name="connsiteY45" fmla="*/ 973455 h 3405385"/>
              <a:gd name="connsiteX46" fmla="*/ 2825479 w 3639866"/>
              <a:gd name="connsiteY46" fmla="*/ 963930 h 3405385"/>
              <a:gd name="connsiteX47" fmla="*/ 2824526 w 3639866"/>
              <a:gd name="connsiteY47" fmla="*/ 961072 h 3405385"/>
              <a:gd name="connsiteX48" fmla="*/ 2807381 w 3639866"/>
              <a:gd name="connsiteY48" fmla="*/ 996315 h 3405385"/>
              <a:gd name="connsiteX49" fmla="*/ 2772139 w 3639866"/>
              <a:gd name="connsiteY49" fmla="*/ 1093470 h 3405385"/>
              <a:gd name="connsiteX50" fmla="*/ 2751184 w 3639866"/>
              <a:gd name="connsiteY50" fmla="*/ 1108710 h 3405385"/>
              <a:gd name="connsiteX51" fmla="*/ 2653076 w 3639866"/>
              <a:gd name="connsiteY51" fmla="*/ 1113472 h 3405385"/>
              <a:gd name="connsiteX52" fmla="*/ 2676889 w 3639866"/>
              <a:gd name="connsiteY52" fmla="*/ 1163002 h 3405385"/>
              <a:gd name="connsiteX53" fmla="*/ 2628311 w 3639866"/>
              <a:gd name="connsiteY53" fmla="*/ 1270635 h 3405385"/>
              <a:gd name="connsiteX54" fmla="*/ 2511154 w 3639866"/>
              <a:gd name="connsiteY54" fmla="*/ 1259205 h 3405385"/>
              <a:gd name="connsiteX55" fmla="*/ 2480674 w 3639866"/>
              <a:gd name="connsiteY55" fmla="*/ 1259205 h 3405385"/>
              <a:gd name="connsiteX56" fmla="*/ 308021 w 3639866"/>
              <a:gd name="connsiteY56" fmla="*/ 3262312 h 3405385"/>
              <a:gd name="connsiteX57" fmla="*/ 278494 w 3639866"/>
              <a:gd name="connsiteY57" fmla="*/ 3261360 h 3405385"/>
              <a:gd name="connsiteX58" fmla="*/ 258491 w 3639866"/>
              <a:gd name="connsiteY58" fmla="*/ 3247072 h 3405385"/>
              <a:gd name="connsiteX59" fmla="*/ 249919 w 3639866"/>
              <a:gd name="connsiteY59" fmla="*/ 3274695 h 3405385"/>
              <a:gd name="connsiteX60" fmla="*/ 145144 w 3639866"/>
              <a:gd name="connsiteY60" fmla="*/ 3404235 h 3405385"/>
              <a:gd name="connsiteX61" fmla="*/ 3221 w 3639866"/>
              <a:gd name="connsiteY61" fmla="*/ 3307080 h 3405385"/>
              <a:gd name="connsiteX62" fmla="*/ 148001 w 3639866"/>
              <a:gd name="connsiteY62" fmla="*/ 3157537 h 3405385"/>
              <a:gd name="connsiteX63" fmla="*/ 163241 w 3639866"/>
              <a:gd name="connsiteY63" fmla="*/ 3157537 h 3405385"/>
              <a:gd name="connsiteX64" fmla="*/ 166099 w 3639866"/>
              <a:gd name="connsiteY64" fmla="*/ 3139440 h 3405385"/>
              <a:gd name="connsiteX65" fmla="*/ 168004 w 3639866"/>
              <a:gd name="connsiteY65" fmla="*/ 3090862 h 3405385"/>
              <a:gd name="connsiteX66" fmla="*/ 2344466 w 3639866"/>
              <a:gd name="connsiteY66" fmla="*/ 1106805 h 3405385"/>
              <a:gd name="connsiteX67" fmla="*/ 2346371 w 3639866"/>
              <a:gd name="connsiteY67" fmla="*/ 1083945 h 3405385"/>
              <a:gd name="connsiteX68" fmla="*/ 2353991 w 3639866"/>
              <a:gd name="connsiteY68" fmla="*/ 947737 h 3405385"/>
              <a:gd name="connsiteX69" fmla="*/ 2489246 w 3639866"/>
              <a:gd name="connsiteY69" fmla="*/ 941070 h 3405385"/>
              <a:gd name="connsiteX70" fmla="*/ 2504486 w 3639866"/>
              <a:gd name="connsiteY70" fmla="*/ 934402 h 3405385"/>
              <a:gd name="connsiteX71" fmla="*/ 2514964 w 3639866"/>
              <a:gd name="connsiteY71" fmla="*/ 855345 h 3405385"/>
              <a:gd name="connsiteX72" fmla="*/ 2534966 w 3639866"/>
              <a:gd name="connsiteY72" fmla="*/ 832485 h 3405385"/>
              <a:gd name="connsiteX73" fmla="*/ 2656764 w 3639866"/>
              <a:gd name="connsiteY73" fmla="*/ 837912 h 3405385"/>
              <a:gd name="connsiteX74" fmla="*/ 2698231 w 3639866"/>
              <a:gd name="connsiteY74" fmla="*/ 796291 h 3405385"/>
              <a:gd name="connsiteX75" fmla="*/ 2605451 w 3639866"/>
              <a:gd name="connsiteY75" fmla="*/ 782955 h 3405385"/>
              <a:gd name="connsiteX76" fmla="*/ 2296841 w 3639866"/>
              <a:gd name="connsiteY76" fmla="*/ 446722 h 3405385"/>
              <a:gd name="connsiteX77" fmla="*/ 2617834 w 3639866"/>
              <a:gd name="connsiteY77" fmla="*/ 4762 h 3405385"/>
              <a:gd name="connsiteX78" fmla="*/ 2638789 w 3639866"/>
              <a:gd name="connsiteY78" fmla="*/ 0 h 3405385"/>
              <a:gd name="connsiteX79" fmla="*/ 2734039 w 3639866"/>
              <a:gd name="connsiteY79" fmla="*/ 0 h 3405385"/>
              <a:gd name="connsiteX80" fmla="*/ 2742611 w 3639866"/>
              <a:gd name="connsiteY80" fmla="*/ 1905 h 3405385"/>
              <a:gd name="connsiteX81" fmla="*/ 3005501 w 3639866"/>
              <a:gd name="connsiteY81" fmla="*/ 160972 h 3405385"/>
              <a:gd name="connsiteX82" fmla="*/ 3027409 w 3639866"/>
              <a:gd name="connsiteY82" fmla="*/ 160972 h 3405385"/>
              <a:gd name="connsiteX83" fmla="*/ 3553412 w 3639866"/>
              <a:gd name="connsiteY83" fmla="*/ 136464 h 3405385"/>
              <a:gd name="connsiteX0" fmla="*/ 3439678 w 3639866"/>
              <a:gd name="connsiteY0" fmla="*/ 236637 h 3405385"/>
              <a:gd name="connsiteX1" fmla="*/ 3240769 w 3639866"/>
              <a:gd name="connsiteY1" fmla="*/ 185737 h 3405385"/>
              <a:gd name="connsiteX2" fmla="*/ 3115039 w 3639866"/>
              <a:gd name="connsiteY2" fmla="*/ 388620 h 3405385"/>
              <a:gd name="connsiteX3" fmla="*/ 3099799 w 3639866"/>
              <a:gd name="connsiteY3" fmla="*/ 406717 h 3405385"/>
              <a:gd name="connsiteX4" fmla="*/ 2967401 w 3639866"/>
              <a:gd name="connsiteY4" fmla="*/ 409575 h 3405385"/>
              <a:gd name="connsiteX5" fmla="*/ 2935016 w 3639866"/>
              <a:gd name="connsiteY5" fmla="*/ 378142 h 3405385"/>
              <a:gd name="connsiteX6" fmla="*/ 2653076 w 3639866"/>
              <a:gd name="connsiteY6" fmla="*/ 145732 h 3405385"/>
              <a:gd name="connsiteX7" fmla="*/ 2443526 w 3639866"/>
              <a:gd name="connsiteY7" fmla="*/ 430530 h 3405385"/>
              <a:gd name="connsiteX8" fmla="*/ 2681651 w 3639866"/>
              <a:gd name="connsiteY8" fmla="*/ 638175 h 3405385"/>
              <a:gd name="connsiteX9" fmla="*/ 2821669 w 3639866"/>
              <a:gd name="connsiteY9" fmla="*/ 599122 h 3405385"/>
              <a:gd name="connsiteX10" fmla="*/ 2850244 w 3639866"/>
              <a:gd name="connsiteY10" fmla="*/ 603885 h 3405385"/>
              <a:gd name="connsiteX11" fmla="*/ 2872151 w 3639866"/>
              <a:gd name="connsiteY11" fmla="*/ 627697 h 3405385"/>
              <a:gd name="connsiteX12" fmla="*/ 2883581 w 3639866"/>
              <a:gd name="connsiteY12" fmla="*/ 632460 h 3405385"/>
              <a:gd name="connsiteX13" fmla="*/ 2891201 w 3639866"/>
              <a:gd name="connsiteY13" fmla="*/ 620077 h 3405385"/>
              <a:gd name="connsiteX14" fmla="*/ 2889296 w 3639866"/>
              <a:gd name="connsiteY14" fmla="*/ 607695 h 3405385"/>
              <a:gd name="connsiteX15" fmla="*/ 2994071 w 3639866"/>
              <a:gd name="connsiteY15" fmla="*/ 506730 h 3405385"/>
              <a:gd name="connsiteX16" fmla="*/ 3132184 w 3639866"/>
              <a:gd name="connsiteY16" fmla="*/ 662940 h 3405385"/>
              <a:gd name="connsiteX17" fmla="*/ 3070271 w 3639866"/>
              <a:gd name="connsiteY17" fmla="*/ 750570 h 3405385"/>
              <a:gd name="connsiteX18" fmla="*/ 3018836 w 3639866"/>
              <a:gd name="connsiteY18" fmla="*/ 751522 h 3405385"/>
              <a:gd name="connsiteX19" fmla="*/ 2995976 w 3639866"/>
              <a:gd name="connsiteY19" fmla="*/ 757237 h 3405385"/>
              <a:gd name="connsiteX20" fmla="*/ 3005501 w 3639866"/>
              <a:gd name="connsiteY20" fmla="*/ 774382 h 3405385"/>
              <a:gd name="connsiteX21" fmla="*/ 3021694 w 3639866"/>
              <a:gd name="connsiteY21" fmla="*/ 791527 h 3405385"/>
              <a:gd name="connsiteX22" fmla="*/ 3023599 w 3639866"/>
              <a:gd name="connsiteY22" fmla="*/ 823912 h 3405385"/>
              <a:gd name="connsiteX23" fmla="*/ 2974069 w 3639866"/>
              <a:gd name="connsiteY23" fmla="*/ 956310 h 3405385"/>
              <a:gd name="connsiteX24" fmla="*/ 3220766 w 3639866"/>
              <a:gd name="connsiteY24" fmla="*/ 1220152 h 3405385"/>
              <a:gd name="connsiteX25" fmla="*/ 3258866 w 3639866"/>
              <a:gd name="connsiteY25" fmla="*/ 1217295 h 3405385"/>
              <a:gd name="connsiteX26" fmla="*/ 3456034 w 3639866"/>
              <a:gd name="connsiteY26" fmla="*/ 1047750 h 3405385"/>
              <a:gd name="connsiteX27" fmla="*/ 3392216 w 3639866"/>
              <a:gd name="connsiteY27" fmla="*/ 793432 h 3405385"/>
              <a:gd name="connsiteX28" fmla="*/ 3240769 w 3639866"/>
              <a:gd name="connsiteY28" fmla="*/ 725805 h 3405385"/>
              <a:gd name="connsiteX29" fmla="*/ 3223624 w 3639866"/>
              <a:gd name="connsiteY29" fmla="*/ 702945 h 3405385"/>
              <a:gd name="connsiteX30" fmla="*/ 3238864 w 3639866"/>
              <a:gd name="connsiteY30" fmla="*/ 568642 h 3405385"/>
              <a:gd name="connsiteX31" fmla="*/ 3266486 w 3639866"/>
              <a:gd name="connsiteY31" fmla="*/ 547687 h 3405385"/>
              <a:gd name="connsiteX32" fmla="*/ 3369356 w 3639866"/>
              <a:gd name="connsiteY32" fmla="*/ 538162 h 3405385"/>
              <a:gd name="connsiteX33" fmla="*/ 3477941 w 3639866"/>
              <a:gd name="connsiteY33" fmla="*/ 299085 h 3405385"/>
              <a:gd name="connsiteX34" fmla="*/ 3439678 w 3639866"/>
              <a:gd name="connsiteY34" fmla="*/ 236637 h 3405385"/>
              <a:gd name="connsiteX35" fmla="*/ 3553412 w 3639866"/>
              <a:gd name="connsiteY35" fmla="*/ 136464 h 3405385"/>
              <a:gd name="connsiteX36" fmla="*/ 3604624 w 3639866"/>
              <a:gd name="connsiteY36" fmla="*/ 211455 h 3405385"/>
              <a:gd name="connsiteX37" fmla="*/ 3638914 w 3639866"/>
              <a:gd name="connsiteY37" fmla="*/ 318135 h 3405385"/>
              <a:gd name="connsiteX38" fmla="*/ 3639866 w 3639866"/>
              <a:gd name="connsiteY38" fmla="*/ 412432 h 3405385"/>
              <a:gd name="connsiteX39" fmla="*/ 3592241 w 3639866"/>
              <a:gd name="connsiteY39" fmla="*/ 540067 h 3405385"/>
              <a:gd name="connsiteX40" fmla="*/ 3478894 w 3639866"/>
              <a:gd name="connsiteY40" fmla="*/ 653415 h 3405385"/>
              <a:gd name="connsiteX41" fmla="*/ 3476989 w 3639866"/>
              <a:gd name="connsiteY41" fmla="*/ 674370 h 3405385"/>
              <a:gd name="connsiteX42" fmla="*/ 3613196 w 3639866"/>
              <a:gd name="connsiteY42" fmla="*/ 943927 h 3405385"/>
              <a:gd name="connsiteX43" fmla="*/ 3353164 w 3639866"/>
              <a:gd name="connsiteY43" fmla="*/ 1343977 h 3405385"/>
              <a:gd name="connsiteX44" fmla="*/ 2974069 w 3639866"/>
              <a:gd name="connsiteY44" fmla="*/ 1281112 h 3405385"/>
              <a:gd name="connsiteX45" fmla="*/ 2825479 w 3639866"/>
              <a:gd name="connsiteY45" fmla="*/ 973455 h 3405385"/>
              <a:gd name="connsiteX46" fmla="*/ 2825479 w 3639866"/>
              <a:gd name="connsiteY46" fmla="*/ 963930 h 3405385"/>
              <a:gd name="connsiteX47" fmla="*/ 2824526 w 3639866"/>
              <a:gd name="connsiteY47" fmla="*/ 961072 h 3405385"/>
              <a:gd name="connsiteX48" fmla="*/ 2807381 w 3639866"/>
              <a:gd name="connsiteY48" fmla="*/ 996315 h 3405385"/>
              <a:gd name="connsiteX49" fmla="*/ 2772139 w 3639866"/>
              <a:gd name="connsiteY49" fmla="*/ 1093470 h 3405385"/>
              <a:gd name="connsiteX50" fmla="*/ 2751184 w 3639866"/>
              <a:gd name="connsiteY50" fmla="*/ 1108710 h 3405385"/>
              <a:gd name="connsiteX51" fmla="*/ 2653076 w 3639866"/>
              <a:gd name="connsiteY51" fmla="*/ 1113472 h 3405385"/>
              <a:gd name="connsiteX52" fmla="*/ 2676889 w 3639866"/>
              <a:gd name="connsiteY52" fmla="*/ 1163002 h 3405385"/>
              <a:gd name="connsiteX53" fmla="*/ 2628311 w 3639866"/>
              <a:gd name="connsiteY53" fmla="*/ 1270635 h 3405385"/>
              <a:gd name="connsiteX54" fmla="*/ 2511154 w 3639866"/>
              <a:gd name="connsiteY54" fmla="*/ 1259205 h 3405385"/>
              <a:gd name="connsiteX55" fmla="*/ 2480674 w 3639866"/>
              <a:gd name="connsiteY55" fmla="*/ 1259205 h 3405385"/>
              <a:gd name="connsiteX56" fmla="*/ 308021 w 3639866"/>
              <a:gd name="connsiteY56" fmla="*/ 3262312 h 3405385"/>
              <a:gd name="connsiteX57" fmla="*/ 278494 w 3639866"/>
              <a:gd name="connsiteY57" fmla="*/ 3261360 h 3405385"/>
              <a:gd name="connsiteX58" fmla="*/ 258491 w 3639866"/>
              <a:gd name="connsiteY58" fmla="*/ 3247072 h 3405385"/>
              <a:gd name="connsiteX59" fmla="*/ 249919 w 3639866"/>
              <a:gd name="connsiteY59" fmla="*/ 3274695 h 3405385"/>
              <a:gd name="connsiteX60" fmla="*/ 145144 w 3639866"/>
              <a:gd name="connsiteY60" fmla="*/ 3404235 h 3405385"/>
              <a:gd name="connsiteX61" fmla="*/ 3221 w 3639866"/>
              <a:gd name="connsiteY61" fmla="*/ 3307080 h 3405385"/>
              <a:gd name="connsiteX62" fmla="*/ 148001 w 3639866"/>
              <a:gd name="connsiteY62" fmla="*/ 3157537 h 3405385"/>
              <a:gd name="connsiteX63" fmla="*/ 163241 w 3639866"/>
              <a:gd name="connsiteY63" fmla="*/ 3157537 h 3405385"/>
              <a:gd name="connsiteX64" fmla="*/ 166099 w 3639866"/>
              <a:gd name="connsiteY64" fmla="*/ 3139440 h 3405385"/>
              <a:gd name="connsiteX65" fmla="*/ 168004 w 3639866"/>
              <a:gd name="connsiteY65" fmla="*/ 3090862 h 3405385"/>
              <a:gd name="connsiteX66" fmla="*/ 2344466 w 3639866"/>
              <a:gd name="connsiteY66" fmla="*/ 1106805 h 3405385"/>
              <a:gd name="connsiteX67" fmla="*/ 2346371 w 3639866"/>
              <a:gd name="connsiteY67" fmla="*/ 1083945 h 3405385"/>
              <a:gd name="connsiteX68" fmla="*/ 2353991 w 3639866"/>
              <a:gd name="connsiteY68" fmla="*/ 947737 h 3405385"/>
              <a:gd name="connsiteX69" fmla="*/ 2489246 w 3639866"/>
              <a:gd name="connsiteY69" fmla="*/ 941070 h 3405385"/>
              <a:gd name="connsiteX70" fmla="*/ 2504486 w 3639866"/>
              <a:gd name="connsiteY70" fmla="*/ 934402 h 3405385"/>
              <a:gd name="connsiteX71" fmla="*/ 2514964 w 3639866"/>
              <a:gd name="connsiteY71" fmla="*/ 855345 h 3405385"/>
              <a:gd name="connsiteX72" fmla="*/ 2534966 w 3639866"/>
              <a:gd name="connsiteY72" fmla="*/ 832485 h 3405385"/>
              <a:gd name="connsiteX73" fmla="*/ 2656764 w 3639866"/>
              <a:gd name="connsiteY73" fmla="*/ 837912 h 3405385"/>
              <a:gd name="connsiteX74" fmla="*/ 2656923 w 3639866"/>
              <a:gd name="connsiteY74" fmla="*/ 814592 h 3405385"/>
              <a:gd name="connsiteX75" fmla="*/ 2605451 w 3639866"/>
              <a:gd name="connsiteY75" fmla="*/ 782955 h 3405385"/>
              <a:gd name="connsiteX76" fmla="*/ 2296841 w 3639866"/>
              <a:gd name="connsiteY76" fmla="*/ 446722 h 3405385"/>
              <a:gd name="connsiteX77" fmla="*/ 2617834 w 3639866"/>
              <a:gd name="connsiteY77" fmla="*/ 4762 h 3405385"/>
              <a:gd name="connsiteX78" fmla="*/ 2638789 w 3639866"/>
              <a:gd name="connsiteY78" fmla="*/ 0 h 3405385"/>
              <a:gd name="connsiteX79" fmla="*/ 2734039 w 3639866"/>
              <a:gd name="connsiteY79" fmla="*/ 0 h 3405385"/>
              <a:gd name="connsiteX80" fmla="*/ 2742611 w 3639866"/>
              <a:gd name="connsiteY80" fmla="*/ 1905 h 3405385"/>
              <a:gd name="connsiteX81" fmla="*/ 3005501 w 3639866"/>
              <a:gd name="connsiteY81" fmla="*/ 160972 h 3405385"/>
              <a:gd name="connsiteX82" fmla="*/ 3027409 w 3639866"/>
              <a:gd name="connsiteY82" fmla="*/ 160972 h 3405385"/>
              <a:gd name="connsiteX83" fmla="*/ 3553412 w 3639866"/>
              <a:gd name="connsiteY83" fmla="*/ 136464 h 3405385"/>
              <a:gd name="connsiteX0" fmla="*/ 3439678 w 3639866"/>
              <a:gd name="connsiteY0" fmla="*/ 236637 h 3405385"/>
              <a:gd name="connsiteX1" fmla="*/ 3240769 w 3639866"/>
              <a:gd name="connsiteY1" fmla="*/ 185737 h 3405385"/>
              <a:gd name="connsiteX2" fmla="*/ 3115039 w 3639866"/>
              <a:gd name="connsiteY2" fmla="*/ 388620 h 3405385"/>
              <a:gd name="connsiteX3" fmla="*/ 3099799 w 3639866"/>
              <a:gd name="connsiteY3" fmla="*/ 406717 h 3405385"/>
              <a:gd name="connsiteX4" fmla="*/ 2967401 w 3639866"/>
              <a:gd name="connsiteY4" fmla="*/ 409575 h 3405385"/>
              <a:gd name="connsiteX5" fmla="*/ 2935016 w 3639866"/>
              <a:gd name="connsiteY5" fmla="*/ 378142 h 3405385"/>
              <a:gd name="connsiteX6" fmla="*/ 2653076 w 3639866"/>
              <a:gd name="connsiteY6" fmla="*/ 145732 h 3405385"/>
              <a:gd name="connsiteX7" fmla="*/ 2443526 w 3639866"/>
              <a:gd name="connsiteY7" fmla="*/ 430530 h 3405385"/>
              <a:gd name="connsiteX8" fmla="*/ 2681651 w 3639866"/>
              <a:gd name="connsiteY8" fmla="*/ 638175 h 3405385"/>
              <a:gd name="connsiteX9" fmla="*/ 2821669 w 3639866"/>
              <a:gd name="connsiteY9" fmla="*/ 599122 h 3405385"/>
              <a:gd name="connsiteX10" fmla="*/ 2850244 w 3639866"/>
              <a:gd name="connsiteY10" fmla="*/ 603885 h 3405385"/>
              <a:gd name="connsiteX11" fmla="*/ 2872151 w 3639866"/>
              <a:gd name="connsiteY11" fmla="*/ 627697 h 3405385"/>
              <a:gd name="connsiteX12" fmla="*/ 2883581 w 3639866"/>
              <a:gd name="connsiteY12" fmla="*/ 632460 h 3405385"/>
              <a:gd name="connsiteX13" fmla="*/ 2891201 w 3639866"/>
              <a:gd name="connsiteY13" fmla="*/ 620077 h 3405385"/>
              <a:gd name="connsiteX14" fmla="*/ 2889296 w 3639866"/>
              <a:gd name="connsiteY14" fmla="*/ 607695 h 3405385"/>
              <a:gd name="connsiteX15" fmla="*/ 2994071 w 3639866"/>
              <a:gd name="connsiteY15" fmla="*/ 506730 h 3405385"/>
              <a:gd name="connsiteX16" fmla="*/ 3132184 w 3639866"/>
              <a:gd name="connsiteY16" fmla="*/ 662940 h 3405385"/>
              <a:gd name="connsiteX17" fmla="*/ 3070271 w 3639866"/>
              <a:gd name="connsiteY17" fmla="*/ 750570 h 3405385"/>
              <a:gd name="connsiteX18" fmla="*/ 3018836 w 3639866"/>
              <a:gd name="connsiteY18" fmla="*/ 751522 h 3405385"/>
              <a:gd name="connsiteX19" fmla="*/ 2995976 w 3639866"/>
              <a:gd name="connsiteY19" fmla="*/ 757237 h 3405385"/>
              <a:gd name="connsiteX20" fmla="*/ 3005501 w 3639866"/>
              <a:gd name="connsiteY20" fmla="*/ 774382 h 3405385"/>
              <a:gd name="connsiteX21" fmla="*/ 3021694 w 3639866"/>
              <a:gd name="connsiteY21" fmla="*/ 791527 h 3405385"/>
              <a:gd name="connsiteX22" fmla="*/ 3023599 w 3639866"/>
              <a:gd name="connsiteY22" fmla="*/ 823912 h 3405385"/>
              <a:gd name="connsiteX23" fmla="*/ 2974069 w 3639866"/>
              <a:gd name="connsiteY23" fmla="*/ 956310 h 3405385"/>
              <a:gd name="connsiteX24" fmla="*/ 3220766 w 3639866"/>
              <a:gd name="connsiteY24" fmla="*/ 1220152 h 3405385"/>
              <a:gd name="connsiteX25" fmla="*/ 3258866 w 3639866"/>
              <a:gd name="connsiteY25" fmla="*/ 1217295 h 3405385"/>
              <a:gd name="connsiteX26" fmla="*/ 3456034 w 3639866"/>
              <a:gd name="connsiteY26" fmla="*/ 1047750 h 3405385"/>
              <a:gd name="connsiteX27" fmla="*/ 3392216 w 3639866"/>
              <a:gd name="connsiteY27" fmla="*/ 793432 h 3405385"/>
              <a:gd name="connsiteX28" fmla="*/ 3240769 w 3639866"/>
              <a:gd name="connsiteY28" fmla="*/ 725805 h 3405385"/>
              <a:gd name="connsiteX29" fmla="*/ 3223624 w 3639866"/>
              <a:gd name="connsiteY29" fmla="*/ 702945 h 3405385"/>
              <a:gd name="connsiteX30" fmla="*/ 3238864 w 3639866"/>
              <a:gd name="connsiteY30" fmla="*/ 568642 h 3405385"/>
              <a:gd name="connsiteX31" fmla="*/ 3266486 w 3639866"/>
              <a:gd name="connsiteY31" fmla="*/ 547687 h 3405385"/>
              <a:gd name="connsiteX32" fmla="*/ 3369356 w 3639866"/>
              <a:gd name="connsiteY32" fmla="*/ 538162 h 3405385"/>
              <a:gd name="connsiteX33" fmla="*/ 3477941 w 3639866"/>
              <a:gd name="connsiteY33" fmla="*/ 299085 h 3405385"/>
              <a:gd name="connsiteX34" fmla="*/ 3439678 w 3639866"/>
              <a:gd name="connsiteY34" fmla="*/ 236637 h 3405385"/>
              <a:gd name="connsiteX35" fmla="*/ 3553412 w 3639866"/>
              <a:gd name="connsiteY35" fmla="*/ 136464 h 3405385"/>
              <a:gd name="connsiteX36" fmla="*/ 3604624 w 3639866"/>
              <a:gd name="connsiteY36" fmla="*/ 211455 h 3405385"/>
              <a:gd name="connsiteX37" fmla="*/ 3638914 w 3639866"/>
              <a:gd name="connsiteY37" fmla="*/ 318135 h 3405385"/>
              <a:gd name="connsiteX38" fmla="*/ 3639866 w 3639866"/>
              <a:gd name="connsiteY38" fmla="*/ 412432 h 3405385"/>
              <a:gd name="connsiteX39" fmla="*/ 3592241 w 3639866"/>
              <a:gd name="connsiteY39" fmla="*/ 540067 h 3405385"/>
              <a:gd name="connsiteX40" fmla="*/ 3478894 w 3639866"/>
              <a:gd name="connsiteY40" fmla="*/ 653415 h 3405385"/>
              <a:gd name="connsiteX41" fmla="*/ 3476989 w 3639866"/>
              <a:gd name="connsiteY41" fmla="*/ 674370 h 3405385"/>
              <a:gd name="connsiteX42" fmla="*/ 3613196 w 3639866"/>
              <a:gd name="connsiteY42" fmla="*/ 943927 h 3405385"/>
              <a:gd name="connsiteX43" fmla="*/ 3353164 w 3639866"/>
              <a:gd name="connsiteY43" fmla="*/ 1343977 h 3405385"/>
              <a:gd name="connsiteX44" fmla="*/ 2974069 w 3639866"/>
              <a:gd name="connsiteY44" fmla="*/ 1281112 h 3405385"/>
              <a:gd name="connsiteX45" fmla="*/ 2825479 w 3639866"/>
              <a:gd name="connsiteY45" fmla="*/ 973455 h 3405385"/>
              <a:gd name="connsiteX46" fmla="*/ 2825479 w 3639866"/>
              <a:gd name="connsiteY46" fmla="*/ 963930 h 3405385"/>
              <a:gd name="connsiteX47" fmla="*/ 2824526 w 3639866"/>
              <a:gd name="connsiteY47" fmla="*/ 961072 h 3405385"/>
              <a:gd name="connsiteX48" fmla="*/ 2807381 w 3639866"/>
              <a:gd name="connsiteY48" fmla="*/ 996315 h 3405385"/>
              <a:gd name="connsiteX49" fmla="*/ 2772139 w 3639866"/>
              <a:gd name="connsiteY49" fmla="*/ 1093470 h 3405385"/>
              <a:gd name="connsiteX50" fmla="*/ 2751184 w 3639866"/>
              <a:gd name="connsiteY50" fmla="*/ 1108710 h 3405385"/>
              <a:gd name="connsiteX51" fmla="*/ 2653076 w 3639866"/>
              <a:gd name="connsiteY51" fmla="*/ 1113472 h 3405385"/>
              <a:gd name="connsiteX52" fmla="*/ 2676889 w 3639866"/>
              <a:gd name="connsiteY52" fmla="*/ 1163002 h 3405385"/>
              <a:gd name="connsiteX53" fmla="*/ 2628311 w 3639866"/>
              <a:gd name="connsiteY53" fmla="*/ 1270635 h 3405385"/>
              <a:gd name="connsiteX54" fmla="*/ 2511154 w 3639866"/>
              <a:gd name="connsiteY54" fmla="*/ 1259205 h 3405385"/>
              <a:gd name="connsiteX55" fmla="*/ 2480674 w 3639866"/>
              <a:gd name="connsiteY55" fmla="*/ 1259205 h 3405385"/>
              <a:gd name="connsiteX56" fmla="*/ 308021 w 3639866"/>
              <a:gd name="connsiteY56" fmla="*/ 3262312 h 3405385"/>
              <a:gd name="connsiteX57" fmla="*/ 278494 w 3639866"/>
              <a:gd name="connsiteY57" fmla="*/ 3261360 h 3405385"/>
              <a:gd name="connsiteX58" fmla="*/ 258491 w 3639866"/>
              <a:gd name="connsiteY58" fmla="*/ 3247072 h 3405385"/>
              <a:gd name="connsiteX59" fmla="*/ 249919 w 3639866"/>
              <a:gd name="connsiteY59" fmla="*/ 3274695 h 3405385"/>
              <a:gd name="connsiteX60" fmla="*/ 145144 w 3639866"/>
              <a:gd name="connsiteY60" fmla="*/ 3404235 h 3405385"/>
              <a:gd name="connsiteX61" fmla="*/ 3221 w 3639866"/>
              <a:gd name="connsiteY61" fmla="*/ 3307080 h 3405385"/>
              <a:gd name="connsiteX62" fmla="*/ 148001 w 3639866"/>
              <a:gd name="connsiteY62" fmla="*/ 3157537 h 3405385"/>
              <a:gd name="connsiteX63" fmla="*/ 163241 w 3639866"/>
              <a:gd name="connsiteY63" fmla="*/ 3157537 h 3405385"/>
              <a:gd name="connsiteX64" fmla="*/ 166099 w 3639866"/>
              <a:gd name="connsiteY64" fmla="*/ 3139440 h 3405385"/>
              <a:gd name="connsiteX65" fmla="*/ 168004 w 3639866"/>
              <a:gd name="connsiteY65" fmla="*/ 3090862 h 3405385"/>
              <a:gd name="connsiteX66" fmla="*/ 2344466 w 3639866"/>
              <a:gd name="connsiteY66" fmla="*/ 1106805 h 3405385"/>
              <a:gd name="connsiteX67" fmla="*/ 2346371 w 3639866"/>
              <a:gd name="connsiteY67" fmla="*/ 1083945 h 3405385"/>
              <a:gd name="connsiteX68" fmla="*/ 2353991 w 3639866"/>
              <a:gd name="connsiteY68" fmla="*/ 947737 h 3405385"/>
              <a:gd name="connsiteX69" fmla="*/ 2489246 w 3639866"/>
              <a:gd name="connsiteY69" fmla="*/ 941070 h 3405385"/>
              <a:gd name="connsiteX70" fmla="*/ 2504486 w 3639866"/>
              <a:gd name="connsiteY70" fmla="*/ 934402 h 3405385"/>
              <a:gd name="connsiteX71" fmla="*/ 2514964 w 3639866"/>
              <a:gd name="connsiteY71" fmla="*/ 855345 h 3405385"/>
              <a:gd name="connsiteX72" fmla="*/ 2534966 w 3639866"/>
              <a:gd name="connsiteY72" fmla="*/ 832485 h 3405385"/>
              <a:gd name="connsiteX73" fmla="*/ 2659465 w 3639866"/>
              <a:gd name="connsiteY73" fmla="*/ 816126 h 3405385"/>
              <a:gd name="connsiteX74" fmla="*/ 2656923 w 3639866"/>
              <a:gd name="connsiteY74" fmla="*/ 814592 h 3405385"/>
              <a:gd name="connsiteX75" fmla="*/ 2605451 w 3639866"/>
              <a:gd name="connsiteY75" fmla="*/ 782955 h 3405385"/>
              <a:gd name="connsiteX76" fmla="*/ 2296841 w 3639866"/>
              <a:gd name="connsiteY76" fmla="*/ 446722 h 3405385"/>
              <a:gd name="connsiteX77" fmla="*/ 2617834 w 3639866"/>
              <a:gd name="connsiteY77" fmla="*/ 4762 h 3405385"/>
              <a:gd name="connsiteX78" fmla="*/ 2638789 w 3639866"/>
              <a:gd name="connsiteY78" fmla="*/ 0 h 3405385"/>
              <a:gd name="connsiteX79" fmla="*/ 2734039 w 3639866"/>
              <a:gd name="connsiteY79" fmla="*/ 0 h 3405385"/>
              <a:gd name="connsiteX80" fmla="*/ 2742611 w 3639866"/>
              <a:gd name="connsiteY80" fmla="*/ 1905 h 3405385"/>
              <a:gd name="connsiteX81" fmla="*/ 3005501 w 3639866"/>
              <a:gd name="connsiteY81" fmla="*/ 160972 h 3405385"/>
              <a:gd name="connsiteX82" fmla="*/ 3027409 w 3639866"/>
              <a:gd name="connsiteY82" fmla="*/ 160972 h 3405385"/>
              <a:gd name="connsiteX83" fmla="*/ 3553412 w 3639866"/>
              <a:gd name="connsiteY83" fmla="*/ 136464 h 3405385"/>
              <a:gd name="connsiteX0" fmla="*/ 3439678 w 3639866"/>
              <a:gd name="connsiteY0" fmla="*/ 236637 h 3405385"/>
              <a:gd name="connsiteX1" fmla="*/ 3240769 w 3639866"/>
              <a:gd name="connsiteY1" fmla="*/ 185737 h 3405385"/>
              <a:gd name="connsiteX2" fmla="*/ 3115039 w 3639866"/>
              <a:gd name="connsiteY2" fmla="*/ 388620 h 3405385"/>
              <a:gd name="connsiteX3" fmla="*/ 3099799 w 3639866"/>
              <a:gd name="connsiteY3" fmla="*/ 406717 h 3405385"/>
              <a:gd name="connsiteX4" fmla="*/ 2967401 w 3639866"/>
              <a:gd name="connsiteY4" fmla="*/ 409575 h 3405385"/>
              <a:gd name="connsiteX5" fmla="*/ 2935016 w 3639866"/>
              <a:gd name="connsiteY5" fmla="*/ 378142 h 3405385"/>
              <a:gd name="connsiteX6" fmla="*/ 2653076 w 3639866"/>
              <a:gd name="connsiteY6" fmla="*/ 145732 h 3405385"/>
              <a:gd name="connsiteX7" fmla="*/ 2443526 w 3639866"/>
              <a:gd name="connsiteY7" fmla="*/ 430530 h 3405385"/>
              <a:gd name="connsiteX8" fmla="*/ 2681651 w 3639866"/>
              <a:gd name="connsiteY8" fmla="*/ 638175 h 3405385"/>
              <a:gd name="connsiteX9" fmla="*/ 2821669 w 3639866"/>
              <a:gd name="connsiteY9" fmla="*/ 599122 h 3405385"/>
              <a:gd name="connsiteX10" fmla="*/ 2850244 w 3639866"/>
              <a:gd name="connsiteY10" fmla="*/ 603885 h 3405385"/>
              <a:gd name="connsiteX11" fmla="*/ 2872151 w 3639866"/>
              <a:gd name="connsiteY11" fmla="*/ 627697 h 3405385"/>
              <a:gd name="connsiteX12" fmla="*/ 2883581 w 3639866"/>
              <a:gd name="connsiteY12" fmla="*/ 632460 h 3405385"/>
              <a:gd name="connsiteX13" fmla="*/ 2891201 w 3639866"/>
              <a:gd name="connsiteY13" fmla="*/ 620077 h 3405385"/>
              <a:gd name="connsiteX14" fmla="*/ 2889296 w 3639866"/>
              <a:gd name="connsiteY14" fmla="*/ 607695 h 3405385"/>
              <a:gd name="connsiteX15" fmla="*/ 2994071 w 3639866"/>
              <a:gd name="connsiteY15" fmla="*/ 506730 h 3405385"/>
              <a:gd name="connsiteX16" fmla="*/ 3132184 w 3639866"/>
              <a:gd name="connsiteY16" fmla="*/ 662940 h 3405385"/>
              <a:gd name="connsiteX17" fmla="*/ 3070271 w 3639866"/>
              <a:gd name="connsiteY17" fmla="*/ 750570 h 3405385"/>
              <a:gd name="connsiteX18" fmla="*/ 3018836 w 3639866"/>
              <a:gd name="connsiteY18" fmla="*/ 751522 h 3405385"/>
              <a:gd name="connsiteX19" fmla="*/ 2995976 w 3639866"/>
              <a:gd name="connsiteY19" fmla="*/ 757237 h 3405385"/>
              <a:gd name="connsiteX20" fmla="*/ 3005501 w 3639866"/>
              <a:gd name="connsiteY20" fmla="*/ 774382 h 3405385"/>
              <a:gd name="connsiteX21" fmla="*/ 3021694 w 3639866"/>
              <a:gd name="connsiteY21" fmla="*/ 791527 h 3405385"/>
              <a:gd name="connsiteX22" fmla="*/ 3023599 w 3639866"/>
              <a:gd name="connsiteY22" fmla="*/ 823912 h 3405385"/>
              <a:gd name="connsiteX23" fmla="*/ 2974069 w 3639866"/>
              <a:gd name="connsiteY23" fmla="*/ 956310 h 3405385"/>
              <a:gd name="connsiteX24" fmla="*/ 3220766 w 3639866"/>
              <a:gd name="connsiteY24" fmla="*/ 1220152 h 3405385"/>
              <a:gd name="connsiteX25" fmla="*/ 3258866 w 3639866"/>
              <a:gd name="connsiteY25" fmla="*/ 1217295 h 3405385"/>
              <a:gd name="connsiteX26" fmla="*/ 3456034 w 3639866"/>
              <a:gd name="connsiteY26" fmla="*/ 1047750 h 3405385"/>
              <a:gd name="connsiteX27" fmla="*/ 3392216 w 3639866"/>
              <a:gd name="connsiteY27" fmla="*/ 793432 h 3405385"/>
              <a:gd name="connsiteX28" fmla="*/ 3240769 w 3639866"/>
              <a:gd name="connsiteY28" fmla="*/ 725805 h 3405385"/>
              <a:gd name="connsiteX29" fmla="*/ 3223624 w 3639866"/>
              <a:gd name="connsiteY29" fmla="*/ 702945 h 3405385"/>
              <a:gd name="connsiteX30" fmla="*/ 3238864 w 3639866"/>
              <a:gd name="connsiteY30" fmla="*/ 568642 h 3405385"/>
              <a:gd name="connsiteX31" fmla="*/ 3266486 w 3639866"/>
              <a:gd name="connsiteY31" fmla="*/ 547687 h 3405385"/>
              <a:gd name="connsiteX32" fmla="*/ 3369356 w 3639866"/>
              <a:gd name="connsiteY32" fmla="*/ 538162 h 3405385"/>
              <a:gd name="connsiteX33" fmla="*/ 3477941 w 3639866"/>
              <a:gd name="connsiteY33" fmla="*/ 299085 h 3405385"/>
              <a:gd name="connsiteX34" fmla="*/ 3439678 w 3639866"/>
              <a:gd name="connsiteY34" fmla="*/ 236637 h 3405385"/>
              <a:gd name="connsiteX35" fmla="*/ 3553412 w 3639866"/>
              <a:gd name="connsiteY35" fmla="*/ 136464 h 3405385"/>
              <a:gd name="connsiteX36" fmla="*/ 3604624 w 3639866"/>
              <a:gd name="connsiteY36" fmla="*/ 211455 h 3405385"/>
              <a:gd name="connsiteX37" fmla="*/ 3638914 w 3639866"/>
              <a:gd name="connsiteY37" fmla="*/ 318135 h 3405385"/>
              <a:gd name="connsiteX38" fmla="*/ 3639866 w 3639866"/>
              <a:gd name="connsiteY38" fmla="*/ 412432 h 3405385"/>
              <a:gd name="connsiteX39" fmla="*/ 3592241 w 3639866"/>
              <a:gd name="connsiteY39" fmla="*/ 540067 h 3405385"/>
              <a:gd name="connsiteX40" fmla="*/ 3478894 w 3639866"/>
              <a:gd name="connsiteY40" fmla="*/ 653415 h 3405385"/>
              <a:gd name="connsiteX41" fmla="*/ 3476989 w 3639866"/>
              <a:gd name="connsiteY41" fmla="*/ 674370 h 3405385"/>
              <a:gd name="connsiteX42" fmla="*/ 3613196 w 3639866"/>
              <a:gd name="connsiteY42" fmla="*/ 943927 h 3405385"/>
              <a:gd name="connsiteX43" fmla="*/ 3353164 w 3639866"/>
              <a:gd name="connsiteY43" fmla="*/ 1343977 h 3405385"/>
              <a:gd name="connsiteX44" fmla="*/ 2974069 w 3639866"/>
              <a:gd name="connsiteY44" fmla="*/ 1281112 h 3405385"/>
              <a:gd name="connsiteX45" fmla="*/ 2825479 w 3639866"/>
              <a:gd name="connsiteY45" fmla="*/ 973455 h 3405385"/>
              <a:gd name="connsiteX46" fmla="*/ 2825479 w 3639866"/>
              <a:gd name="connsiteY46" fmla="*/ 963930 h 3405385"/>
              <a:gd name="connsiteX47" fmla="*/ 2824526 w 3639866"/>
              <a:gd name="connsiteY47" fmla="*/ 961072 h 3405385"/>
              <a:gd name="connsiteX48" fmla="*/ 2807381 w 3639866"/>
              <a:gd name="connsiteY48" fmla="*/ 996315 h 3405385"/>
              <a:gd name="connsiteX49" fmla="*/ 2772139 w 3639866"/>
              <a:gd name="connsiteY49" fmla="*/ 1093470 h 3405385"/>
              <a:gd name="connsiteX50" fmla="*/ 2751184 w 3639866"/>
              <a:gd name="connsiteY50" fmla="*/ 1108710 h 3405385"/>
              <a:gd name="connsiteX51" fmla="*/ 2653076 w 3639866"/>
              <a:gd name="connsiteY51" fmla="*/ 1113472 h 3405385"/>
              <a:gd name="connsiteX52" fmla="*/ 2676889 w 3639866"/>
              <a:gd name="connsiteY52" fmla="*/ 1163002 h 3405385"/>
              <a:gd name="connsiteX53" fmla="*/ 2628311 w 3639866"/>
              <a:gd name="connsiteY53" fmla="*/ 1270635 h 3405385"/>
              <a:gd name="connsiteX54" fmla="*/ 2511154 w 3639866"/>
              <a:gd name="connsiteY54" fmla="*/ 1259205 h 3405385"/>
              <a:gd name="connsiteX55" fmla="*/ 2480674 w 3639866"/>
              <a:gd name="connsiteY55" fmla="*/ 1259205 h 3405385"/>
              <a:gd name="connsiteX56" fmla="*/ 308021 w 3639866"/>
              <a:gd name="connsiteY56" fmla="*/ 3262312 h 3405385"/>
              <a:gd name="connsiteX57" fmla="*/ 278494 w 3639866"/>
              <a:gd name="connsiteY57" fmla="*/ 3261360 h 3405385"/>
              <a:gd name="connsiteX58" fmla="*/ 258491 w 3639866"/>
              <a:gd name="connsiteY58" fmla="*/ 3247072 h 3405385"/>
              <a:gd name="connsiteX59" fmla="*/ 249919 w 3639866"/>
              <a:gd name="connsiteY59" fmla="*/ 3274695 h 3405385"/>
              <a:gd name="connsiteX60" fmla="*/ 145144 w 3639866"/>
              <a:gd name="connsiteY60" fmla="*/ 3404235 h 3405385"/>
              <a:gd name="connsiteX61" fmla="*/ 3221 w 3639866"/>
              <a:gd name="connsiteY61" fmla="*/ 3307080 h 3405385"/>
              <a:gd name="connsiteX62" fmla="*/ 148001 w 3639866"/>
              <a:gd name="connsiteY62" fmla="*/ 3157537 h 3405385"/>
              <a:gd name="connsiteX63" fmla="*/ 163241 w 3639866"/>
              <a:gd name="connsiteY63" fmla="*/ 3157537 h 3405385"/>
              <a:gd name="connsiteX64" fmla="*/ 166099 w 3639866"/>
              <a:gd name="connsiteY64" fmla="*/ 3139440 h 3405385"/>
              <a:gd name="connsiteX65" fmla="*/ 168004 w 3639866"/>
              <a:gd name="connsiteY65" fmla="*/ 3090862 h 3405385"/>
              <a:gd name="connsiteX66" fmla="*/ 2344466 w 3639866"/>
              <a:gd name="connsiteY66" fmla="*/ 1106805 h 3405385"/>
              <a:gd name="connsiteX67" fmla="*/ 2346371 w 3639866"/>
              <a:gd name="connsiteY67" fmla="*/ 1083945 h 3405385"/>
              <a:gd name="connsiteX68" fmla="*/ 2353991 w 3639866"/>
              <a:gd name="connsiteY68" fmla="*/ 947737 h 3405385"/>
              <a:gd name="connsiteX69" fmla="*/ 2489246 w 3639866"/>
              <a:gd name="connsiteY69" fmla="*/ 941070 h 3405385"/>
              <a:gd name="connsiteX70" fmla="*/ 2504486 w 3639866"/>
              <a:gd name="connsiteY70" fmla="*/ 934402 h 3405385"/>
              <a:gd name="connsiteX71" fmla="*/ 2514964 w 3639866"/>
              <a:gd name="connsiteY71" fmla="*/ 855345 h 3405385"/>
              <a:gd name="connsiteX72" fmla="*/ 2534966 w 3639866"/>
              <a:gd name="connsiteY72" fmla="*/ 832485 h 3405385"/>
              <a:gd name="connsiteX73" fmla="*/ 2659465 w 3639866"/>
              <a:gd name="connsiteY73" fmla="*/ 816126 h 3405385"/>
              <a:gd name="connsiteX74" fmla="*/ 2656923 w 3639866"/>
              <a:gd name="connsiteY74" fmla="*/ 814592 h 3405385"/>
              <a:gd name="connsiteX75" fmla="*/ 2605451 w 3639866"/>
              <a:gd name="connsiteY75" fmla="*/ 782955 h 3405385"/>
              <a:gd name="connsiteX76" fmla="*/ 2296841 w 3639866"/>
              <a:gd name="connsiteY76" fmla="*/ 446722 h 3405385"/>
              <a:gd name="connsiteX77" fmla="*/ 2617834 w 3639866"/>
              <a:gd name="connsiteY77" fmla="*/ 4762 h 3405385"/>
              <a:gd name="connsiteX78" fmla="*/ 2638789 w 3639866"/>
              <a:gd name="connsiteY78" fmla="*/ 0 h 3405385"/>
              <a:gd name="connsiteX79" fmla="*/ 2734039 w 3639866"/>
              <a:gd name="connsiteY79" fmla="*/ 0 h 3405385"/>
              <a:gd name="connsiteX80" fmla="*/ 2742611 w 3639866"/>
              <a:gd name="connsiteY80" fmla="*/ 1905 h 3405385"/>
              <a:gd name="connsiteX81" fmla="*/ 3005501 w 3639866"/>
              <a:gd name="connsiteY81" fmla="*/ 160972 h 3405385"/>
              <a:gd name="connsiteX82" fmla="*/ 3027409 w 3639866"/>
              <a:gd name="connsiteY82" fmla="*/ 160972 h 3405385"/>
              <a:gd name="connsiteX83" fmla="*/ 3553412 w 3639866"/>
              <a:gd name="connsiteY83" fmla="*/ 136464 h 3405385"/>
              <a:gd name="connsiteX0" fmla="*/ 3439678 w 3639866"/>
              <a:gd name="connsiteY0" fmla="*/ 236637 h 3405385"/>
              <a:gd name="connsiteX1" fmla="*/ 3240769 w 3639866"/>
              <a:gd name="connsiteY1" fmla="*/ 185737 h 3405385"/>
              <a:gd name="connsiteX2" fmla="*/ 3115039 w 3639866"/>
              <a:gd name="connsiteY2" fmla="*/ 388620 h 3405385"/>
              <a:gd name="connsiteX3" fmla="*/ 3099799 w 3639866"/>
              <a:gd name="connsiteY3" fmla="*/ 406717 h 3405385"/>
              <a:gd name="connsiteX4" fmla="*/ 2967401 w 3639866"/>
              <a:gd name="connsiteY4" fmla="*/ 409575 h 3405385"/>
              <a:gd name="connsiteX5" fmla="*/ 2935016 w 3639866"/>
              <a:gd name="connsiteY5" fmla="*/ 378142 h 3405385"/>
              <a:gd name="connsiteX6" fmla="*/ 2653076 w 3639866"/>
              <a:gd name="connsiteY6" fmla="*/ 145732 h 3405385"/>
              <a:gd name="connsiteX7" fmla="*/ 2443526 w 3639866"/>
              <a:gd name="connsiteY7" fmla="*/ 430530 h 3405385"/>
              <a:gd name="connsiteX8" fmla="*/ 2681651 w 3639866"/>
              <a:gd name="connsiteY8" fmla="*/ 638175 h 3405385"/>
              <a:gd name="connsiteX9" fmla="*/ 2821669 w 3639866"/>
              <a:gd name="connsiteY9" fmla="*/ 599122 h 3405385"/>
              <a:gd name="connsiteX10" fmla="*/ 2850244 w 3639866"/>
              <a:gd name="connsiteY10" fmla="*/ 603885 h 3405385"/>
              <a:gd name="connsiteX11" fmla="*/ 2872151 w 3639866"/>
              <a:gd name="connsiteY11" fmla="*/ 627697 h 3405385"/>
              <a:gd name="connsiteX12" fmla="*/ 2883581 w 3639866"/>
              <a:gd name="connsiteY12" fmla="*/ 632460 h 3405385"/>
              <a:gd name="connsiteX13" fmla="*/ 2891201 w 3639866"/>
              <a:gd name="connsiteY13" fmla="*/ 620077 h 3405385"/>
              <a:gd name="connsiteX14" fmla="*/ 2889296 w 3639866"/>
              <a:gd name="connsiteY14" fmla="*/ 607695 h 3405385"/>
              <a:gd name="connsiteX15" fmla="*/ 2994071 w 3639866"/>
              <a:gd name="connsiteY15" fmla="*/ 506730 h 3405385"/>
              <a:gd name="connsiteX16" fmla="*/ 3132184 w 3639866"/>
              <a:gd name="connsiteY16" fmla="*/ 662940 h 3405385"/>
              <a:gd name="connsiteX17" fmla="*/ 3070271 w 3639866"/>
              <a:gd name="connsiteY17" fmla="*/ 750570 h 3405385"/>
              <a:gd name="connsiteX18" fmla="*/ 3018836 w 3639866"/>
              <a:gd name="connsiteY18" fmla="*/ 751522 h 3405385"/>
              <a:gd name="connsiteX19" fmla="*/ 2995976 w 3639866"/>
              <a:gd name="connsiteY19" fmla="*/ 757237 h 3405385"/>
              <a:gd name="connsiteX20" fmla="*/ 3005501 w 3639866"/>
              <a:gd name="connsiteY20" fmla="*/ 774382 h 3405385"/>
              <a:gd name="connsiteX21" fmla="*/ 3021694 w 3639866"/>
              <a:gd name="connsiteY21" fmla="*/ 791527 h 3405385"/>
              <a:gd name="connsiteX22" fmla="*/ 3023599 w 3639866"/>
              <a:gd name="connsiteY22" fmla="*/ 823912 h 3405385"/>
              <a:gd name="connsiteX23" fmla="*/ 2974069 w 3639866"/>
              <a:gd name="connsiteY23" fmla="*/ 956310 h 3405385"/>
              <a:gd name="connsiteX24" fmla="*/ 3220766 w 3639866"/>
              <a:gd name="connsiteY24" fmla="*/ 1220152 h 3405385"/>
              <a:gd name="connsiteX25" fmla="*/ 3258866 w 3639866"/>
              <a:gd name="connsiteY25" fmla="*/ 1217295 h 3405385"/>
              <a:gd name="connsiteX26" fmla="*/ 3456034 w 3639866"/>
              <a:gd name="connsiteY26" fmla="*/ 1047750 h 3405385"/>
              <a:gd name="connsiteX27" fmla="*/ 3392216 w 3639866"/>
              <a:gd name="connsiteY27" fmla="*/ 793432 h 3405385"/>
              <a:gd name="connsiteX28" fmla="*/ 3240769 w 3639866"/>
              <a:gd name="connsiteY28" fmla="*/ 725805 h 3405385"/>
              <a:gd name="connsiteX29" fmla="*/ 3223624 w 3639866"/>
              <a:gd name="connsiteY29" fmla="*/ 702945 h 3405385"/>
              <a:gd name="connsiteX30" fmla="*/ 3238864 w 3639866"/>
              <a:gd name="connsiteY30" fmla="*/ 568642 h 3405385"/>
              <a:gd name="connsiteX31" fmla="*/ 3266486 w 3639866"/>
              <a:gd name="connsiteY31" fmla="*/ 547687 h 3405385"/>
              <a:gd name="connsiteX32" fmla="*/ 3369356 w 3639866"/>
              <a:gd name="connsiteY32" fmla="*/ 538162 h 3405385"/>
              <a:gd name="connsiteX33" fmla="*/ 3477941 w 3639866"/>
              <a:gd name="connsiteY33" fmla="*/ 299085 h 3405385"/>
              <a:gd name="connsiteX34" fmla="*/ 3439678 w 3639866"/>
              <a:gd name="connsiteY34" fmla="*/ 236637 h 3405385"/>
              <a:gd name="connsiteX35" fmla="*/ 3553412 w 3639866"/>
              <a:gd name="connsiteY35" fmla="*/ 136464 h 3405385"/>
              <a:gd name="connsiteX36" fmla="*/ 3604624 w 3639866"/>
              <a:gd name="connsiteY36" fmla="*/ 211455 h 3405385"/>
              <a:gd name="connsiteX37" fmla="*/ 3638914 w 3639866"/>
              <a:gd name="connsiteY37" fmla="*/ 318135 h 3405385"/>
              <a:gd name="connsiteX38" fmla="*/ 3639866 w 3639866"/>
              <a:gd name="connsiteY38" fmla="*/ 412432 h 3405385"/>
              <a:gd name="connsiteX39" fmla="*/ 3592241 w 3639866"/>
              <a:gd name="connsiteY39" fmla="*/ 540067 h 3405385"/>
              <a:gd name="connsiteX40" fmla="*/ 3478894 w 3639866"/>
              <a:gd name="connsiteY40" fmla="*/ 653415 h 3405385"/>
              <a:gd name="connsiteX41" fmla="*/ 3476989 w 3639866"/>
              <a:gd name="connsiteY41" fmla="*/ 674370 h 3405385"/>
              <a:gd name="connsiteX42" fmla="*/ 3613196 w 3639866"/>
              <a:gd name="connsiteY42" fmla="*/ 943927 h 3405385"/>
              <a:gd name="connsiteX43" fmla="*/ 3353164 w 3639866"/>
              <a:gd name="connsiteY43" fmla="*/ 1343977 h 3405385"/>
              <a:gd name="connsiteX44" fmla="*/ 2974069 w 3639866"/>
              <a:gd name="connsiteY44" fmla="*/ 1281112 h 3405385"/>
              <a:gd name="connsiteX45" fmla="*/ 2825479 w 3639866"/>
              <a:gd name="connsiteY45" fmla="*/ 973455 h 3405385"/>
              <a:gd name="connsiteX46" fmla="*/ 2825479 w 3639866"/>
              <a:gd name="connsiteY46" fmla="*/ 963930 h 3405385"/>
              <a:gd name="connsiteX47" fmla="*/ 2807381 w 3639866"/>
              <a:gd name="connsiteY47" fmla="*/ 996315 h 3405385"/>
              <a:gd name="connsiteX48" fmla="*/ 2772139 w 3639866"/>
              <a:gd name="connsiteY48" fmla="*/ 1093470 h 3405385"/>
              <a:gd name="connsiteX49" fmla="*/ 2751184 w 3639866"/>
              <a:gd name="connsiteY49" fmla="*/ 1108710 h 3405385"/>
              <a:gd name="connsiteX50" fmla="*/ 2653076 w 3639866"/>
              <a:gd name="connsiteY50" fmla="*/ 1113472 h 3405385"/>
              <a:gd name="connsiteX51" fmla="*/ 2676889 w 3639866"/>
              <a:gd name="connsiteY51" fmla="*/ 1163002 h 3405385"/>
              <a:gd name="connsiteX52" fmla="*/ 2628311 w 3639866"/>
              <a:gd name="connsiteY52" fmla="*/ 1270635 h 3405385"/>
              <a:gd name="connsiteX53" fmla="*/ 2511154 w 3639866"/>
              <a:gd name="connsiteY53" fmla="*/ 1259205 h 3405385"/>
              <a:gd name="connsiteX54" fmla="*/ 2480674 w 3639866"/>
              <a:gd name="connsiteY54" fmla="*/ 1259205 h 3405385"/>
              <a:gd name="connsiteX55" fmla="*/ 308021 w 3639866"/>
              <a:gd name="connsiteY55" fmla="*/ 3262312 h 3405385"/>
              <a:gd name="connsiteX56" fmla="*/ 278494 w 3639866"/>
              <a:gd name="connsiteY56" fmla="*/ 3261360 h 3405385"/>
              <a:gd name="connsiteX57" fmla="*/ 258491 w 3639866"/>
              <a:gd name="connsiteY57" fmla="*/ 3247072 h 3405385"/>
              <a:gd name="connsiteX58" fmla="*/ 249919 w 3639866"/>
              <a:gd name="connsiteY58" fmla="*/ 3274695 h 3405385"/>
              <a:gd name="connsiteX59" fmla="*/ 145144 w 3639866"/>
              <a:gd name="connsiteY59" fmla="*/ 3404235 h 3405385"/>
              <a:gd name="connsiteX60" fmla="*/ 3221 w 3639866"/>
              <a:gd name="connsiteY60" fmla="*/ 3307080 h 3405385"/>
              <a:gd name="connsiteX61" fmla="*/ 148001 w 3639866"/>
              <a:gd name="connsiteY61" fmla="*/ 3157537 h 3405385"/>
              <a:gd name="connsiteX62" fmla="*/ 163241 w 3639866"/>
              <a:gd name="connsiteY62" fmla="*/ 3157537 h 3405385"/>
              <a:gd name="connsiteX63" fmla="*/ 166099 w 3639866"/>
              <a:gd name="connsiteY63" fmla="*/ 3139440 h 3405385"/>
              <a:gd name="connsiteX64" fmla="*/ 168004 w 3639866"/>
              <a:gd name="connsiteY64" fmla="*/ 3090862 h 3405385"/>
              <a:gd name="connsiteX65" fmla="*/ 2344466 w 3639866"/>
              <a:gd name="connsiteY65" fmla="*/ 1106805 h 3405385"/>
              <a:gd name="connsiteX66" fmla="*/ 2346371 w 3639866"/>
              <a:gd name="connsiteY66" fmla="*/ 1083945 h 3405385"/>
              <a:gd name="connsiteX67" fmla="*/ 2353991 w 3639866"/>
              <a:gd name="connsiteY67" fmla="*/ 947737 h 3405385"/>
              <a:gd name="connsiteX68" fmla="*/ 2489246 w 3639866"/>
              <a:gd name="connsiteY68" fmla="*/ 941070 h 3405385"/>
              <a:gd name="connsiteX69" fmla="*/ 2504486 w 3639866"/>
              <a:gd name="connsiteY69" fmla="*/ 934402 h 3405385"/>
              <a:gd name="connsiteX70" fmla="*/ 2514964 w 3639866"/>
              <a:gd name="connsiteY70" fmla="*/ 855345 h 3405385"/>
              <a:gd name="connsiteX71" fmla="*/ 2534966 w 3639866"/>
              <a:gd name="connsiteY71" fmla="*/ 832485 h 3405385"/>
              <a:gd name="connsiteX72" fmla="*/ 2659465 w 3639866"/>
              <a:gd name="connsiteY72" fmla="*/ 816126 h 3405385"/>
              <a:gd name="connsiteX73" fmla="*/ 2656923 w 3639866"/>
              <a:gd name="connsiteY73" fmla="*/ 814592 h 3405385"/>
              <a:gd name="connsiteX74" fmla="*/ 2605451 w 3639866"/>
              <a:gd name="connsiteY74" fmla="*/ 782955 h 3405385"/>
              <a:gd name="connsiteX75" fmla="*/ 2296841 w 3639866"/>
              <a:gd name="connsiteY75" fmla="*/ 446722 h 3405385"/>
              <a:gd name="connsiteX76" fmla="*/ 2617834 w 3639866"/>
              <a:gd name="connsiteY76" fmla="*/ 4762 h 3405385"/>
              <a:gd name="connsiteX77" fmla="*/ 2638789 w 3639866"/>
              <a:gd name="connsiteY77" fmla="*/ 0 h 3405385"/>
              <a:gd name="connsiteX78" fmla="*/ 2734039 w 3639866"/>
              <a:gd name="connsiteY78" fmla="*/ 0 h 3405385"/>
              <a:gd name="connsiteX79" fmla="*/ 2742611 w 3639866"/>
              <a:gd name="connsiteY79" fmla="*/ 1905 h 3405385"/>
              <a:gd name="connsiteX80" fmla="*/ 3005501 w 3639866"/>
              <a:gd name="connsiteY80" fmla="*/ 160972 h 3405385"/>
              <a:gd name="connsiteX81" fmla="*/ 3027409 w 3639866"/>
              <a:gd name="connsiteY81" fmla="*/ 160972 h 3405385"/>
              <a:gd name="connsiteX82" fmla="*/ 3553412 w 3639866"/>
              <a:gd name="connsiteY82" fmla="*/ 136464 h 3405385"/>
              <a:gd name="connsiteX0" fmla="*/ 3439678 w 3639866"/>
              <a:gd name="connsiteY0" fmla="*/ 236637 h 3405385"/>
              <a:gd name="connsiteX1" fmla="*/ 3240769 w 3639866"/>
              <a:gd name="connsiteY1" fmla="*/ 185737 h 3405385"/>
              <a:gd name="connsiteX2" fmla="*/ 3115039 w 3639866"/>
              <a:gd name="connsiteY2" fmla="*/ 388620 h 3405385"/>
              <a:gd name="connsiteX3" fmla="*/ 3099799 w 3639866"/>
              <a:gd name="connsiteY3" fmla="*/ 406717 h 3405385"/>
              <a:gd name="connsiteX4" fmla="*/ 2967401 w 3639866"/>
              <a:gd name="connsiteY4" fmla="*/ 409575 h 3405385"/>
              <a:gd name="connsiteX5" fmla="*/ 2935016 w 3639866"/>
              <a:gd name="connsiteY5" fmla="*/ 378142 h 3405385"/>
              <a:gd name="connsiteX6" fmla="*/ 2653076 w 3639866"/>
              <a:gd name="connsiteY6" fmla="*/ 145732 h 3405385"/>
              <a:gd name="connsiteX7" fmla="*/ 2443526 w 3639866"/>
              <a:gd name="connsiteY7" fmla="*/ 430530 h 3405385"/>
              <a:gd name="connsiteX8" fmla="*/ 2681651 w 3639866"/>
              <a:gd name="connsiteY8" fmla="*/ 638175 h 3405385"/>
              <a:gd name="connsiteX9" fmla="*/ 2821669 w 3639866"/>
              <a:gd name="connsiteY9" fmla="*/ 599122 h 3405385"/>
              <a:gd name="connsiteX10" fmla="*/ 2850244 w 3639866"/>
              <a:gd name="connsiteY10" fmla="*/ 603885 h 3405385"/>
              <a:gd name="connsiteX11" fmla="*/ 2872151 w 3639866"/>
              <a:gd name="connsiteY11" fmla="*/ 627697 h 3405385"/>
              <a:gd name="connsiteX12" fmla="*/ 2883581 w 3639866"/>
              <a:gd name="connsiteY12" fmla="*/ 632460 h 3405385"/>
              <a:gd name="connsiteX13" fmla="*/ 2891201 w 3639866"/>
              <a:gd name="connsiteY13" fmla="*/ 620077 h 3405385"/>
              <a:gd name="connsiteX14" fmla="*/ 2889296 w 3639866"/>
              <a:gd name="connsiteY14" fmla="*/ 607695 h 3405385"/>
              <a:gd name="connsiteX15" fmla="*/ 2994071 w 3639866"/>
              <a:gd name="connsiteY15" fmla="*/ 506730 h 3405385"/>
              <a:gd name="connsiteX16" fmla="*/ 3132184 w 3639866"/>
              <a:gd name="connsiteY16" fmla="*/ 662940 h 3405385"/>
              <a:gd name="connsiteX17" fmla="*/ 3070271 w 3639866"/>
              <a:gd name="connsiteY17" fmla="*/ 750570 h 3405385"/>
              <a:gd name="connsiteX18" fmla="*/ 3018836 w 3639866"/>
              <a:gd name="connsiteY18" fmla="*/ 751522 h 3405385"/>
              <a:gd name="connsiteX19" fmla="*/ 2995976 w 3639866"/>
              <a:gd name="connsiteY19" fmla="*/ 757237 h 3405385"/>
              <a:gd name="connsiteX20" fmla="*/ 3005501 w 3639866"/>
              <a:gd name="connsiteY20" fmla="*/ 774382 h 3405385"/>
              <a:gd name="connsiteX21" fmla="*/ 3021694 w 3639866"/>
              <a:gd name="connsiteY21" fmla="*/ 791527 h 3405385"/>
              <a:gd name="connsiteX22" fmla="*/ 3023599 w 3639866"/>
              <a:gd name="connsiteY22" fmla="*/ 823912 h 3405385"/>
              <a:gd name="connsiteX23" fmla="*/ 2974069 w 3639866"/>
              <a:gd name="connsiteY23" fmla="*/ 956310 h 3405385"/>
              <a:gd name="connsiteX24" fmla="*/ 3220766 w 3639866"/>
              <a:gd name="connsiteY24" fmla="*/ 1220152 h 3405385"/>
              <a:gd name="connsiteX25" fmla="*/ 3258866 w 3639866"/>
              <a:gd name="connsiteY25" fmla="*/ 1217295 h 3405385"/>
              <a:gd name="connsiteX26" fmla="*/ 3456034 w 3639866"/>
              <a:gd name="connsiteY26" fmla="*/ 1047750 h 3405385"/>
              <a:gd name="connsiteX27" fmla="*/ 3392216 w 3639866"/>
              <a:gd name="connsiteY27" fmla="*/ 793432 h 3405385"/>
              <a:gd name="connsiteX28" fmla="*/ 3240769 w 3639866"/>
              <a:gd name="connsiteY28" fmla="*/ 725805 h 3405385"/>
              <a:gd name="connsiteX29" fmla="*/ 3223624 w 3639866"/>
              <a:gd name="connsiteY29" fmla="*/ 702945 h 3405385"/>
              <a:gd name="connsiteX30" fmla="*/ 3238864 w 3639866"/>
              <a:gd name="connsiteY30" fmla="*/ 568642 h 3405385"/>
              <a:gd name="connsiteX31" fmla="*/ 3266486 w 3639866"/>
              <a:gd name="connsiteY31" fmla="*/ 547687 h 3405385"/>
              <a:gd name="connsiteX32" fmla="*/ 3369356 w 3639866"/>
              <a:gd name="connsiteY32" fmla="*/ 538162 h 3405385"/>
              <a:gd name="connsiteX33" fmla="*/ 3477941 w 3639866"/>
              <a:gd name="connsiteY33" fmla="*/ 299085 h 3405385"/>
              <a:gd name="connsiteX34" fmla="*/ 3439678 w 3639866"/>
              <a:gd name="connsiteY34" fmla="*/ 236637 h 3405385"/>
              <a:gd name="connsiteX35" fmla="*/ 3553412 w 3639866"/>
              <a:gd name="connsiteY35" fmla="*/ 136464 h 3405385"/>
              <a:gd name="connsiteX36" fmla="*/ 3604624 w 3639866"/>
              <a:gd name="connsiteY36" fmla="*/ 211455 h 3405385"/>
              <a:gd name="connsiteX37" fmla="*/ 3638914 w 3639866"/>
              <a:gd name="connsiteY37" fmla="*/ 318135 h 3405385"/>
              <a:gd name="connsiteX38" fmla="*/ 3639866 w 3639866"/>
              <a:gd name="connsiteY38" fmla="*/ 412432 h 3405385"/>
              <a:gd name="connsiteX39" fmla="*/ 3592241 w 3639866"/>
              <a:gd name="connsiteY39" fmla="*/ 540067 h 3405385"/>
              <a:gd name="connsiteX40" fmla="*/ 3478894 w 3639866"/>
              <a:gd name="connsiteY40" fmla="*/ 653415 h 3405385"/>
              <a:gd name="connsiteX41" fmla="*/ 3476989 w 3639866"/>
              <a:gd name="connsiteY41" fmla="*/ 674370 h 3405385"/>
              <a:gd name="connsiteX42" fmla="*/ 3613196 w 3639866"/>
              <a:gd name="connsiteY42" fmla="*/ 943927 h 3405385"/>
              <a:gd name="connsiteX43" fmla="*/ 3353164 w 3639866"/>
              <a:gd name="connsiteY43" fmla="*/ 1343977 h 3405385"/>
              <a:gd name="connsiteX44" fmla="*/ 2974069 w 3639866"/>
              <a:gd name="connsiteY44" fmla="*/ 1281112 h 3405385"/>
              <a:gd name="connsiteX45" fmla="*/ 2825479 w 3639866"/>
              <a:gd name="connsiteY45" fmla="*/ 973455 h 3405385"/>
              <a:gd name="connsiteX46" fmla="*/ 2807381 w 3639866"/>
              <a:gd name="connsiteY46" fmla="*/ 996315 h 3405385"/>
              <a:gd name="connsiteX47" fmla="*/ 2772139 w 3639866"/>
              <a:gd name="connsiteY47" fmla="*/ 1093470 h 3405385"/>
              <a:gd name="connsiteX48" fmla="*/ 2751184 w 3639866"/>
              <a:gd name="connsiteY48" fmla="*/ 1108710 h 3405385"/>
              <a:gd name="connsiteX49" fmla="*/ 2653076 w 3639866"/>
              <a:gd name="connsiteY49" fmla="*/ 1113472 h 3405385"/>
              <a:gd name="connsiteX50" fmla="*/ 2676889 w 3639866"/>
              <a:gd name="connsiteY50" fmla="*/ 1163002 h 3405385"/>
              <a:gd name="connsiteX51" fmla="*/ 2628311 w 3639866"/>
              <a:gd name="connsiteY51" fmla="*/ 1270635 h 3405385"/>
              <a:gd name="connsiteX52" fmla="*/ 2511154 w 3639866"/>
              <a:gd name="connsiteY52" fmla="*/ 1259205 h 3405385"/>
              <a:gd name="connsiteX53" fmla="*/ 2480674 w 3639866"/>
              <a:gd name="connsiteY53" fmla="*/ 1259205 h 3405385"/>
              <a:gd name="connsiteX54" fmla="*/ 308021 w 3639866"/>
              <a:gd name="connsiteY54" fmla="*/ 3262312 h 3405385"/>
              <a:gd name="connsiteX55" fmla="*/ 278494 w 3639866"/>
              <a:gd name="connsiteY55" fmla="*/ 3261360 h 3405385"/>
              <a:gd name="connsiteX56" fmla="*/ 258491 w 3639866"/>
              <a:gd name="connsiteY56" fmla="*/ 3247072 h 3405385"/>
              <a:gd name="connsiteX57" fmla="*/ 249919 w 3639866"/>
              <a:gd name="connsiteY57" fmla="*/ 3274695 h 3405385"/>
              <a:gd name="connsiteX58" fmla="*/ 145144 w 3639866"/>
              <a:gd name="connsiteY58" fmla="*/ 3404235 h 3405385"/>
              <a:gd name="connsiteX59" fmla="*/ 3221 w 3639866"/>
              <a:gd name="connsiteY59" fmla="*/ 3307080 h 3405385"/>
              <a:gd name="connsiteX60" fmla="*/ 148001 w 3639866"/>
              <a:gd name="connsiteY60" fmla="*/ 3157537 h 3405385"/>
              <a:gd name="connsiteX61" fmla="*/ 163241 w 3639866"/>
              <a:gd name="connsiteY61" fmla="*/ 3157537 h 3405385"/>
              <a:gd name="connsiteX62" fmla="*/ 166099 w 3639866"/>
              <a:gd name="connsiteY62" fmla="*/ 3139440 h 3405385"/>
              <a:gd name="connsiteX63" fmla="*/ 168004 w 3639866"/>
              <a:gd name="connsiteY63" fmla="*/ 3090862 h 3405385"/>
              <a:gd name="connsiteX64" fmla="*/ 2344466 w 3639866"/>
              <a:gd name="connsiteY64" fmla="*/ 1106805 h 3405385"/>
              <a:gd name="connsiteX65" fmla="*/ 2346371 w 3639866"/>
              <a:gd name="connsiteY65" fmla="*/ 1083945 h 3405385"/>
              <a:gd name="connsiteX66" fmla="*/ 2353991 w 3639866"/>
              <a:gd name="connsiteY66" fmla="*/ 947737 h 3405385"/>
              <a:gd name="connsiteX67" fmla="*/ 2489246 w 3639866"/>
              <a:gd name="connsiteY67" fmla="*/ 941070 h 3405385"/>
              <a:gd name="connsiteX68" fmla="*/ 2504486 w 3639866"/>
              <a:gd name="connsiteY68" fmla="*/ 934402 h 3405385"/>
              <a:gd name="connsiteX69" fmla="*/ 2514964 w 3639866"/>
              <a:gd name="connsiteY69" fmla="*/ 855345 h 3405385"/>
              <a:gd name="connsiteX70" fmla="*/ 2534966 w 3639866"/>
              <a:gd name="connsiteY70" fmla="*/ 832485 h 3405385"/>
              <a:gd name="connsiteX71" fmla="*/ 2659465 w 3639866"/>
              <a:gd name="connsiteY71" fmla="*/ 816126 h 3405385"/>
              <a:gd name="connsiteX72" fmla="*/ 2656923 w 3639866"/>
              <a:gd name="connsiteY72" fmla="*/ 814592 h 3405385"/>
              <a:gd name="connsiteX73" fmla="*/ 2605451 w 3639866"/>
              <a:gd name="connsiteY73" fmla="*/ 782955 h 3405385"/>
              <a:gd name="connsiteX74" fmla="*/ 2296841 w 3639866"/>
              <a:gd name="connsiteY74" fmla="*/ 446722 h 3405385"/>
              <a:gd name="connsiteX75" fmla="*/ 2617834 w 3639866"/>
              <a:gd name="connsiteY75" fmla="*/ 4762 h 3405385"/>
              <a:gd name="connsiteX76" fmla="*/ 2638789 w 3639866"/>
              <a:gd name="connsiteY76" fmla="*/ 0 h 3405385"/>
              <a:gd name="connsiteX77" fmla="*/ 2734039 w 3639866"/>
              <a:gd name="connsiteY77" fmla="*/ 0 h 3405385"/>
              <a:gd name="connsiteX78" fmla="*/ 2742611 w 3639866"/>
              <a:gd name="connsiteY78" fmla="*/ 1905 h 3405385"/>
              <a:gd name="connsiteX79" fmla="*/ 3005501 w 3639866"/>
              <a:gd name="connsiteY79" fmla="*/ 160972 h 3405385"/>
              <a:gd name="connsiteX80" fmla="*/ 3027409 w 3639866"/>
              <a:gd name="connsiteY80" fmla="*/ 160972 h 3405385"/>
              <a:gd name="connsiteX81" fmla="*/ 3553412 w 3639866"/>
              <a:gd name="connsiteY81" fmla="*/ 136464 h 3405385"/>
              <a:gd name="connsiteX0" fmla="*/ 3439678 w 3639866"/>
              <a:gd name="connsiteY0" fmla="*/ 236637 h 3405385"/>
              <a:gd name="connsiteX1" fmla="*/ 3240769 w 3639866"/>
              <a:gd name="connsiteY1" fmla="*/ 185737 h 3405385"/>
              <a:gd name="connsiteX2" fmla="*/ 3115039 w 3639866"/>
              <a:gd name="connsiteY2" fmla="*/ 388620 h 3405385"/>
              <a:gd name="connsiteX3" fmla="*/ 3099799 w 3639866"/>
              <a:gd name="connsiteY3" fmla="*/ 406717 h 3405385"/>
              <a:gd name="connsiteX4" fmla="*/ 2967401 w 3639866"/>
              <a:gd name="connsiteY4" fmla="*/ 409575 h 3405385"/>
              <a:gd name="connsiteX5" fmla="*/ 2935016 w 3639866"/>
              <a:gd name="connsiteY5" fmla="*/ 378142 h 3405385"/>
              <a:gd name="connsiteX6" fmla="*/ 2653076 w 3639866"/>
              <a:gd name="connsiteY6" fmla="*/ 145732 h 3405385"/>
              <a:gd name="connsiteX7" fmla="*/ 2443526 w 3639866"/>
              <a:gd name="connsiteY7" fmla="*/ 430530 h 3405385"/>
              <a:gd name="connsiteX8" fmla="*/ 2681651 w 3639866"/>
              <a:gd name="connsiteY8" fmla="*/ 638175 h 3405385"/>
              <a:gd name="connsiteX9" fmla="*/ 2821669 w 3639866"/>
              <a:gd name="connsiteY9" fmla="*/ 599122 h 3405385"/>
              <a:gd name="connsiteX10" fmla="*/ 2850244 w 3639866"/>
              <a:gd name="connsiteY10" fmla="*/ 603885 h 3405385"/>
              <a:gd name="connsiteX11" fmla="*/ 2872151 w 3639866"/>
              <a:gd name="connsiteY11" fmla="*/ 627697 h 3405385"/>
              <a:gd name="connsiteX12" fmla="*/ 2883581 w 3639866"/>
              <a:gd name="connsiteY12" fmla="*/ 632460 h 3405385"/>
              <a:gd name="connsiteX13" fmla="*/ 2891201 w 3639866"/>
              <a:gd name="connsiteY13" fmla="*/ 620077 h 3405385"/>
              <a:gd name="connsiteX14" fmla="*/ 2889296 w 3639866"/>
              <a:gd name="connsiteY14" fmla="*/ 607695 h 3405385"/>
              <a:gd name="connsiteX15" fmla="*/ 2994071 w 3639866"/>
              <a:gd name="connsiteY15" fmla="*/ 506730 h 3405385"/>
              <a:gd name="connsiteX16" fmla="*/ 3132184 w 3639866"/>
              <a:gd name="connsiteY16" fmla="*/ 662940 h 3405385"/>
              <a:gd name="connsiteX17" fmla="*/ 3070271 w 3639866"/>
              <a:gd name="connsiteY17" fmla="*/ 750570 h 3405385"/>
              <a:gd name="connsiteX18" fmla="*/ 3018836 w 3639866"/>
              <a:gd name="connsiteY18" fmla="*/ 751522 h 3405385"/>
              <a:gd name="connsiteX19" fmla="*/ 2995976 w 3639866"/>
              <a:gd name="connsiteY19" fmla="*/ 757237 h 3405385"/>
              <a:gd name="connsiteX20" fmla="*/ 3005501 w 3639866"/>
              <a:gd name="connsiteY20" fmla="*/ 774382 h 3405385"/>
              <a:gd name="connsiteX21" fmla="*/ 3021694 w 3639866"/>
              <a:gd name="connsiteY21" fmla="*/ 791527 h 3405385"/>
              <a:gd name="connsiteX22" fmla="*/ 3023599 w 3639866"/>
              <a:gd name="connsiteY22" fmla="*/ 823912 h 3405385"/>
              <a:gd name="connsiteX23" fmla="*/ 2974069 w 3639866"/>
              <a:gd name="connsiteY23" fmla="*/ 956310 h 3405385"/>
              <a:gd name="connsiteX24" fmla="*/ 3220766 w 3639866"/>
              <a:gd name="connsiteY24" fmla="*/ 1220152 h 3405385"/>
              <a:gd name="connsiteX25" fmla="*/ 3258866 w 3639866"/>
              <a:gd name="connsiteY25" fmla="*/ 1217295 h 3405385"/>
              <a:gd name="connsiteX26" fmla="*/ 3456034 w 3639866"/>
              <a:gd name="connsiteY26" fmla="*/ 1047750 h 3405385"/>
              <a:gd name="connsiteX27" fmla="*/ 3392216 w 3639866"/>
              <a:gd name="connsiteY27" fmla="*/ 793432 h 3405385"/>
              <a:gd name="connsiteX28" fmla="*/ 3240769 w 3639866"/>
              <a:gd name="connsiteY28" fmla="*/ 725805 h 3405385"/>
              <a:gd name="connsiteX29" fmla="*/ 3223624 w 3639866"/>
              <a:gd name="connsiteY29" fmla="*/ 702945 h 3405385"/>
              <a:gd name="connsiteX30" fmla="*/ 3238864 w 3639866"/>
              <a:gd name="connsiteY30" fmla="*/ 568642 h 3405385"/>
              <a:gd name="connsiteX31" fmla="*/ 3266486 w 3639866"/>
              <a:gd name="connsiteY31" fmla="*/ 547687 h 3405385"/>
              <a:gd name="connsiteX32" fmla="*/ 3369356 w 3639866"/>
              <a:gd name="connsiteY32" fmla="*/ 538162 h 3405385"/>
              <a:gd name="connsiteX33" fmla="*/ 3477941 w 3639866"/>
              <a:gd name="connsiteY33" fmla="*/ 299085 h 3405385"/>
              <a:gd name="connsiteX34" fmla="*/ 3439678 w 3639866"/>
              <a:gd name="connsiteY34" fmla="*/ 236637 h 3405385"/>
              <a:gd name="connsiteX35" fmla="*/ 3553412 w 3639866"/>
              <a:gd name="connsiteY35" fmla="*/ 136464 h 3405385"/>
              <a:gd name="connsiteX36" fmla="*/ 3604624 w 3639866"/>
              <a:gd name="connsiteY36" fmla="*/ 211455 h 3405385"/>
              <a:gd name="connsiteX37" fmla="*/ 3638914 w 3639866"/>
              <a:gd name="connsiteY37" fmla="*/ 318135 h 3405385"/>
              <a:gd name="connsiteX38" fmla="*/ 3639866 w 3639866"/>
              <a:gd name="connsiteY38" fmla="*/ 412432 h 3405385"/>
              <a:gd name="connsiteX39" fmla="*/ 3592241 w 3639866"/>
              <a:gd name="connsiteY39" fmla="*/ 540067 h 3405385"/>
              <a:gd name="connsiteX40" fmla="*/ 3478894 w 3639866"/>
              <a:gd name="connsiteY40" fmla="*/ 653415 h 3405385"/>
              <a:gd name="connsiteX41" fmla="*/ 3476989 w 3639866"/>
              <a:gd name="connsiteY41" fmla="*/ 674370 h 3405385"/>
              <a:gd name="connsiteX42" fmla="*/ 3613196 w 3639866"/>
              <a:gd name="connsiteY42" fmla="*/ 943927 h 3405385"/>
              <a:gd name="connsiteX43" fmla="*/ 3353164 w 3639866"/>
              <a:gd name="connsiteY43" fmla="*/ 1343977 h 3405385"/>
              <a:gd name="connsiteX44" fmla="*/ 2974069 w 3639866"/>
              <a:gd name="connsiteY44" fmla="*/ 1281112 h 3405385"/>
              <a:gd name="connsiteX45" fmla="*/ 2825479 w 3639866"/>
              <a:gd name="connsiteY45" fmla="*/ 973455 h 3405385"/>
              <a:gd name="connsiteX46" fmla="*/ 2807381 w 3639866"/>
              <a:gd name="connsiteY46" fmla="*/ 996315 h 3405385"/>
              <a:gd name="connsiteX47" fmla="*/ 2772139 w 3639866"/>
              <a:gd name="connsiteY47" fmla="*/ 1093470 h 3405385"/>
              <a:gd name="connsiteX48" fmla="*/ 2751184 w 3639866"/>
              <a:gd name="connsiteY48" fmla="*/ 1108710 h 3405385"/>
              <a:gd name="connsiteX49" fmla="*/ 2653076 w 3639866"/>
              <a:gd name="connsiteY49" fmla="*/ 1113472 h 3405385"/>
              <a:gd name="connsiteX50" fmla="*/ 2676889 w 3639866"/>
              <a:gd name="connsiteY50" fmla="*/ 1163002 h 3405385"/>
              <a:gd name="connsiteX51" fmla="*/ 2628311 w 3639866"/>
              <a:gd name="connsiteY51" fmla="*/ 1270635 h 3405385"/>
              <a:gd name="connsiteX52" fmla="*/ 2511154 w 3639866"/>
              <a:gd name="connsiteY52" fmla="*/ 1259205 h 3405385"/>
              <a:gd name="connsiteX53" fmla="*/ 2480674 w 3639866"/>
              <a:gd name="connsiteY53" fmla="*/ 1259205 h 3405385"/>
              <a:gd name="connsiteX54" fmla="*/ 308021 w 3639866"/>
              <a:gd name="connsiteY54" fmla="*/ 3262312 h 3405385"/>
              <a:gd name="connsiteX55" fmla="*/ 278494 w 3639866"/>
              <a:gd name="connsiteY55" fmla="*/ 3261360 h 3405385"/>
              <a:gd name="connsiteX56" fmla="*/ 258491 w 3639866"/>
              <a:gd name="connsiteY56" fmla="*/ 3247072 h 3405385"/>
              <a:gd name="connsiteX57" fmla="*/ 249919 w 3639866"/>
              <a:gd name="connsiteY57" fmla="*/ 3274695 h 3405385"/>
              <a:gd name="connsiteX58" fmla="*/ 145144 w 3639866"/>
              <a:gd name="connsiteY58" fmla="*/ 3404235 h 3405385"/>
              <a:gd name="connsiteX59" fmla="*/ 3221 w 3639866"/>
              <a:gd name="connsiteY59" fmla="*/ 3307080 h 3405385"/>
              <a:gd name="connsiteX60" fmla="*/ 148001 w 3639866"/>
              <a:gd name="connsiteY60" fmla="*/ 3157537 h 3405385"/>
              <a:gd name="connsiteX61" fmla="*/ 163241 w 3639866"/>
              <a:gd name="connsiteY61" fmla="*/ 3157537 h 3405385"/>
              <a:gd name="connsiteX62" fmla="*/ 166099 w 3639866"/>
              <a:gd name="connsiteY62" fmla="*/ 3139440 h 3405385"/>
              <a:gd name="connsiteX63" fmla="*/ 168004 w 3639866"/>
              <a:gd name="connsiteY63" fmla="*/ 3090862 h 3405385"/>
              <a:gd name="connsiteX64" fmla="*/ 2344466 w 3639866"/>
              <a:gd name="connsiteY64" fmla="*/ 1106805 h 3405385"/>
              <a:gd name="connsiteX65" fmla="*/ 2346371 w 3639866"/>
              <a:gd name="connsiteY65" fmla="*/ 1083945 h 3405385"/>
              <a:gd name="connsiteX66" fmla="*/ 2353991 w 3639866"/>
              <a:gd name="connsiteY66" fmla="*/ 947737 h 3405385"/>
              <a:gd name="connsiteX67" fmla="*/ 2489246 w 3639866"/>
              <a:gd name="connsiteY67" fmla="*/ 941070 h 3405385"/>
              <a:gd name="connsiteX68" fmla="*/ 2504486 w 3639866"/>
              <a:gd name="connsiteY68" fmla="*/ 934402 h 3405385"/>
              <a:gd name="connsiteX69" fmla="*/ 2514964 w 3639866"/>
              <a:gd name="connsiteY69" fmla="*/ 855345 h 3405385"/>
              <a:gd name="connsiteX70" fmla="*/ 2534966 w 3639866"/>
              <a:gd name="connsiteY70" fmla="*/ 832485 h 3405385"/>
              <a:gd name="connsiteX71" fmla="*/ 2659465 w 3639866"/>
              <a:gd name="connsiteY71" fmla="*/ 816126 h 3405385"/>
              <a:gd name="connsiteX72" fmla="*/ 2656923 w 3639866"/>
              <a:gd name="connsiteY72" fmla="*/ 814592 h 3405385"/>
              <a:gd name="connsiteX73" fmla="*/ 2665563 w 3639866"/>
              <a:gd name="connsiteY73" fmla="*/ 816498 h 3405385"/>
              <a:gd name="connsiteX74" fmla="*/ 2605451 w 3639866"/>
              <a:gd name="connsiteY74" fmla="*/ 782955 h 3405385"/>
              <a:gd name="connsiteX75" fmla="*/ 2296841 w 3639866"/>
              <a:gd name="connsiteY75" fmla="*/ 446722 h 3405385"/>
              <a:gd name="connsiteX76" fmla="*/ 2617834 w 3639866"/>
              <a:gd name="connsiteY76" fmla="*/ 4762 h 3405385"/>
              <a:gd name="connsiteX77" fmla="*/ 2638789 w 3639866"/>
              <a:gd name="connsiteY77" fmla="*/ 0 h 3405385"/>
              <a:gd name="connsiteX78" fmla="*/ 2734039 w 3639866"/>
              <a:gd name="connsiteY78" fmla="*/ 0 h 3405385"/>
              <a:gd name="connsiteX79" fmla="*/ 2742611 w 3639866"/>
              <a:gd name="connsiteY79" fmla="*/ 1905 h 3405385"/>
              <a:gd name="connsiteX80" fmla="*/ 3005501 w 3639866"/>
              <a:gd name="connsiteY80" fmla="*/ 160972 h 3405385"/>
              <a:gd name="connsiteX81" fmla="*/ 3027409 w 3639866"/>
              <a:gd name="connsiteY81" fmla="*/ 160972 h 3405385"/>
              <a:gd name="connsiteX82" fmla="*/ 3553412 w 3639866"/>
              <a:gd name="connsiteY82" fmla="*/ 136464 h 3405385"/>
              <a:gd name="connsiteX0" fmla="*/ 3439678 w 3639866"/>
              <a:gd name="connsiteY0" fmla="*/ 236637 h 3405385"/>
              <a:gd name="connsiteX1" fmla="*/ 3240769 w 3639866"/>
              <a:gd name="connsiteY1" fmla="*/ 185737 h 3405385"/>
              <a:gd name="connsiteX2" fmla="*/ 3115039 w 3639866"/>
              <a:gd name="connsiteY2" fmla="*/ 388620 h 3405385"/>
              <a:gd name="connsiteX3" fmla="*/ 3099799 w 3639866"/>
              <a:gd name="connsiteY3" fmla="*/ 406717 h 3405385"/>
              <a:gd name="connsiteX4" fmla="*/ 2967401 w 3639866"/>
              <a:gd name="connsiteY4" fmla="*/ 409575 h 3405385"/>
              <a:gd name="connsiteX5" fmla="*/ 2935016 w 3639866"/>
              <a:gd name="connsiteY5" fmla="*/ 378142 h 3405385"/>
              <a:gd name="connsiteX6" fmla="*/ 2653076 w 3639866"/>
              <a:gd name="connsiteY6" fmla="*/ 145732 h 3405385"/>
              <a:gd name="connsiteX7" fmla="*/ 2443526 w 3639866"/>
              <a:gd name="connsiteY7" fmla="*/ 430530 h 3405385"/>
              <a:gd name="connsiteX8" fmla="*/ 2681651 w 3639866"/>
              <a:gd name="connsiteY8" fmla="*/ 638175 h 3405385"/>
              <a:gd name="connsiteX9" fmla="*/ 2821669 w 3639866"/>
              <a:gd name="connsiteY9" fmla="*/ 599122 h 3405385"/>
              <a:gd name="connsiteX10" fmla="*/ 2850244 w 3639866"/>
              <a:gd name="connsiteY10" fmla="*/ 603885 h 3405385"/>
              <a:gd name="connsiteX11" fmla="*/ 2872151 w 3639866"/>
              <a:gd name="connsiteY11" fmla="*/ 627697 h 3405385"/>
              <a:gd name="connsiteX12" fmla="*/ 2883581 w 3639866"/>
              <a:gd name="connsiteY12" fmla="*/ 632460 h 3405385"/>
              <a:gd name="connsiteX13" fmla="*/ 2891201 w 3639866"/>
              <a:gd name="connsiteY13" fmla="*/ 620077 h 3405385"/>
              <a:gd name="connsiteX14" fmla="*/ 2889296 w 3639866"/>
              <a:gd name="connsiteY14" fmla="*/ 607695 h 3405385"/>
              <a:gd name="connsiteX15" fmla="*/ 2994071 w 3639866"/>
              <a:gd name="connsiteY15" fmla="*/ 506730 h 3405385"/>
              <a:gd name="connsiteX16" fmla="*/ 3132184 w 3639866"/>
              <a:gd name="connsiteY16" fmla="*/ 662940 h 3405385"/>
              <a:gd name="connsiteX17" fmla="*/ 3070271 w 3639866"/>
              <a:gd name="connsiteY17" fmla="*/ 750570 h 3405385"/>
              <a:gd name="connsiteX18" fmla="*/ 3018836 w 3639866"/>
              <a:gd name="connsiteY18" fmla="*/ 751522 h 3405385"/>
              <a:gd name="connsiteX19" fmla="*/ 2995976 w 3639866"/>
              <a:gd name="connsiteY19" fmla="*/ 757237 h 3405385"/>
              <a:gd name="connsiteX20" fmla="*/ 3005501 w 3639866"/>
              <a:gd name="connsiteY20" fmla="*/ 774382 h 3405385"/>
              <a:gd name="connsiteX21" fmla="*/ 3021694 w 3639866"/>
              <a:gd name="connsiteY21" fmla="*/ 791527 h 3405385"/>
              <a:gd name="connsiteX22" fmla="*/ 3023599 w 3639866"/>
              <a:gd name="connsiteY22" fmla="*/ 823912 h 3405385"/>
              <a:gd name="connsiteX23" fmla="*/ 2974069 w 3639866"/>
              <a:gd name="connsiteY23" fmla="*/ 956310 h 3405385"/>
              <a:gd name="connsiteX24" fmla="*/ 3220766 w 3639866"/>
              <a:gd name="connsiteY24" fmla="*/ 1220152 h 3405385"/>
              <a:gd name="connsiteX25" fmla="*/ 3258866 w 3639866"/>
              <a:gd name="connsiteY25" fmla="*/ 1217295 h 3405385"/>
              <a:gd name="connsiteX26" fmla="*/ 3456034 w 3639866"/>
              <a:gd name="connsiteY26" fmla="*/ 1047750 h 3405385"/>
              <a:gd name="connsiteX27" fmla="*/ 3392216 w 3639866"/>
              <a:gd name="connsiteY27" fmla="*/ 793432 h 3405385"/>
              <a:gd name="connsiteX28" fmla="*/ 3240769 w 3639866"/>
              <a:gd name="connsiteY28" fmla="*/ 725805 h 3405385"/>
              <a:gd name="connsiteX29" fmla="*/ 3223624 w 3639866"/>
              <a:gd name="connsiteY29" fmla="*/ 702945 h 3405385"/>
              <a:gd name="connsiteX30" fmla="*/ 3238864 w 3639866"/>
              <a:gd name="connsiteY30" fmla="*/ 568642 h 3405385"/>
              <a:gd name="connsiteX31" fmla="*/ 3266486 w 3639866"/>
              <a:gd name="connsiteY31" fmla="*/ 547687 h 3405385"/>
              <a:gd name="connsiteX32" fmla="*/ 3369356 w 3639866"/>
              <a:gd name="connsiteY32" fmla="*/ 538162 h 3405385"/>
              <a:gd name="connsiteX33" fmla="*/ 3477941 w 3639866"/>
              <a:gd name="connsiteY33" fmla="*/ 299085 h 3405385"/>
              <a:gd name="connsiteX34" fmla="*/ 3439678 w 3639866"/>
              <a:gd name="connsiteY34" fmla="*/ 236637 h 3405385"/>
              <a:gd name="connsiteX35" fmla="*/ 3553412 w 3639866"/>
              <a:gd name="connsiteY35" fmla="*/ 136464 h 3405385"/>
              <a:gd name="connsiteX36" fmla="*/ 3604624 w 3639866"/>
              <a:gd name="connsiteY36" fmla="*/ 211455 h 3405385"/>
              <a:gd name="connsiteX37" fmla="*/ 3638914 w 3639866"/>
              <a:gd name="connsiteY37" fmla="*/ 318135 h 3405385"/>
              <a:gd name="connsiteX38" fmla="*/ 3639866 w 3639866"/>
              <a:gd name="connsiteY38" fmla="*/ 412432 h 3405385"/>
              <a:gd name="connsiteX39" fmla="*/ 3592241 w 3639866"/>
              <a:gd name="connsiteY39" fmla="*/ 540067 h 3405385"/>
              <a:gd name="connsiteX40" fmla="*/ 3478894 w 3639866"/>
              <a:gd name="connsiteY40" fmla="*/ 653415 h 3405385"/>
              <a:gd name="connsiteX41" fmla="*/ 3476989 w 3639866"/>
              <a:gd name="connsiteY41" fmla="*/ 674370 h 3405385"/>
              <a:gd name="connsiteX42" fmla="*/ 3613196 w 3639866"/>
              <a:gd name="connsiteY42" fmla="*/ 943927 h 3405385"/>
              <a:gd name="connsiteX43" fmla="*/ 3353164 w 3639866"/>
              <a:gd name="connsiteY43" fmla="*/ 1343977 h 3405385"/>
              <a:gd name="connsiteX44" fmla="*/ 2974069 w 3639866"/>
              <a:gd name="connsiteY44" fmla="*/ 1281112 h 3405385"/>
              <a:gd name="connsiteX45" fmla="*/ 2825479 w 3639866"/>
              <a:gd name="connsiteY45" fmla="*/ 973455 h 3405385"/>
              <a:gd name="connsiteX46" fmla="*/ 2807381 w 3639866"/>
              <a:gd name="connsiteY46" fmla="*/ 996315 h 3405385"/>
              <a:gd name="connsiteX47" fmla="*/ 2772139 w 3639866"/>
              <a:gd name="connsiteY47" fmla="*/ 1093470 h 3405385"/>
              <a:gd name="connsiteX48" fmla="*/ 2751184 w 3639866"/>
              <a:gd name="connsiteY48" fmla="*/ 1108710 h 3405385"/>
              <a:gd name="connsiteX49" fmla="*/ 2653076 w 3639866"/>
              <a:gd name="connsiteY49" fmla="*/ 1113472 h 3405385"/>
              <a:gd name="connsiteX50" fmla="*/ 2676889 w 3639866"/>
              <a:gd name="connsiteY50" fmla="*/ 1163002 h 3405385"/>
              <a:gd name="connsiteX51" fmla="*/ 2628311 w 3639866"/>
              <a:gd name="connsiteY51" fmla="*/ 1270635 h 3405385"/>
              <a:gd name="connsiteX52" fmla="*/ 2511154 w 3639866"/>
              <a:gd name="connsiteY52" fmla="*/ 1259205 h 3405385"/>
              <a:gd name="connsiteX53" fmla="*/ 2480674 w 3639866"/>
              <a:gd name="connsiteY53" fmla="*/ 1259205 h 3405385"/>
              <a:gd name="connsiteX54" fmla="*/ 308021 w 3639866"/>
              <a:gd name="connsiteY54" fmla="*/ 3262312 h 3405385"/>
              <a:gd name="connsiteX55" fmla="*/ 278494 w 3639866"/>
              <a:gd name="connsiteY55" fmla="*/ 3261360 h 3405385"/>
              <a:gd name="connsiteX56" fmla="*/ 258491 w 3639866"/>
              <a:gd name="connsiteY56" fmla="*/ 3247072 h 3405385"/>
              <a:gd name="connsiteX57" fmla="*/ 249919 w 3639866"/>
              <a:gd name="connsiteY57" fmla="*/ 3274695 h 3405385"/>
              <a:gd name="connsiteX58" fmla="*/ 145144 w 3639866"/>
              <a:gd name="connsiteY58" fmla="*/ 3404235 h 3405385"/>
              <a:gd name="connsiteX59" fmla="*/ 3221 w 3639866"/>
              <a:gd name="connsiteY59" fmla="*/ 3307080 h 3405385"/>
              <a:gd name="connsiteX60" fmla="*/ 148001 w 3639866"/>
              <a:gd name="connsiteY60" fmla="*/ 3157537 h 3405385"/>
              <a:gd name="connsiteX61" fmla="*/ 163241 w 3639866"/>
              <a:gd name="connsiteY61" fmla="*/ 3157537 h 3405385"/>
              <a:gd name="connsiteX62" fmla="*/ 166099 w 3639866"/>
              <a:gd name="connsiteY62" fmla="*/ 3139440 h 3405385"/>
              <a:gd name="connsiteX63" fmla="*/ 168004 w 3639866"/>
              <a:gd name="connsiteY63" fmla="*/ 3090862 h 3405385"/>
              <a:gd name="connsiteX64" fmla="*/ 2344466 w 3639866"/>
              <a:gd name="connsiteY64" fmla="*/ 1106805 h 3405385"/>
              <a:gd name="connsiteX65" fmla="*/ 2346371 w 3639866"/>
              <a:gd name="connsiteY65" fmla="*/ 1083945 h 3405385"/>
              <a:gd name="connsiteX66" fmla="*/ 2353991 w 3639866"/>
              <a:gd name="connsiteY66" fmla="*/ 947737 h 3405385"/>
              <a:gd name="connsiteX67" fmla="*/ 2489246 w 3639866"/>
              <a:gd name="connsiteY67" fmla="*/ 941070 h 3405385"/>
              <a:gd name="connsiteX68" fmla="*/ 2504486 w 3639866"/>
              <a:gd name="connsiteY68" fmla="*/ 934402 h 3405385"/>
              <a:gd name="connsiteX69" fmla="*/ 2514964 w 3639866"/>
              <a:gd name="connsiteY69" fmla="*/ 855345 h 3405385"/>
              <a:gd name="connsiteX70" fmla="*/ 2534966 w 3639866"/>
              <a:gd name="connsiteY70" fmla="*/ 832485 h 3405385"/>
              <a:gd name="connsiteX71" fmla="*/ 2659465 w 3639866"/>
              <a:gd name="connsiteY71" fmla="*/ 816126 h 3405385"/>
              <a:gd name="connsiteX72" fmla="*/ 2656923 w 3639866"/>
              <a:gd name="connsiteY72" fmla="*/ 814592 h 3405385"/>
              <a:gd name="connsiteX73" fmla="*/ 2605451 w 3639866"/>
              <a:gd name="connsiteY73" fmla="*/ 782955 h 3405385"/>
              <a:gd name="connsiteX74" fmla="*/ 2296841 w 3639866"/>
              <a:gd name="connsiteY74" fmla="*/ 446722 h 3405385"/>
              <a:gd name="connsiteX75" fmla="*/ 2617834 w 3639866"/>
              <a:gd name="connsiteY75" fmla="*/ 4762 h 3405385"/>
              <a:gd name="connsiteX76" fmla="*/ 2638789 w 3639866"/>
              <a:gd name="connsiteY76" fmla="*/ 0 h 3405385"/>
              <a:gd name="connsiteX77" fmla="*/ 2734039 w 3639866"/>
              <a:gd name="connsiteY77" fmla="*/ 0 h 3405385"/>
              <a:gd name="connsiteX78" fmla="*/ 2742611 w 3639866"/>
              <a:gd name="connsiteY78" fmla="*/ 1905 h 3405385"/>
              <a:gd name="connsiteX79" fmla="*/ 3005501 w 3639866"/>
              <a:gd name="connsiteY79" fmla="*/ 160972 h 3405385"/>
              <a:gd name="connsiteX80" fmla="*/ 3027409 w 3639866"/>
              <a:gd name="connsiteY80" fmla="*/ 160972 h 3405385"/>
              <a:gd name="connsiteX81" fmla="*/ 3553412 w 3639866"/>
              <a:gd name="connsiteY81" fmla="*/ 136464 h 3405385"/>
              <a:gd name="connsiteX0" fmla="*/ 3439678 w 3639866"/>
              <a:gd name="connsiteY0" fmla="*/ 236637 h 3405385"/>
              <a:gd name="connsiteX1" fmla="*/ 3240769 w 3639866"/>
              <a:gd name="connsiteY1" fmla="*/ 185737 h 3405385"/>
              <a:gd name="connsiteX2" fmla="*/ 3115039 w 3639866"/>
              <a:gd name="connsiteY2" fmla="*/ 388620 h 3405385"/>
              <a:gd name="connsiteX3" fmla="*/ 3099799 w 3639866"/>
              <a:gd name="connsiteY3" fmla="*/ 406717 h 3405385"/>
              <a:gd name="connsiteX4" fmla="*/ 2967401 w 3639866"/>
              <a:gd name="connsiteY4" fmla="*/ 409575 h 3405385"/>
              <a:gd name="connsiteX5" fmla="*/ 2935016 w 3639866"/>
              <a:gd name="connsiteY5" fmla="*/ 378142 h 3405385"/>
              <a:gd name="connsiteX6" fmla="*/ 2653076 w 3639866"/>
              <a:gd name="connsiteY6" fmla="*/ 145732 h 3405385"/>
              <a:gd name="connsiteX7" fmla="*/ 2443526 w 3639866"/>
              <a:gd name="connsiteY7" fmla="*/ 430530 h 3405385"/>
              <a:gd name="connsiteX8" fmla="*/ 2681651 w 3639866"/>
              <a:gd name="connsiteY8" fmla="*/ 638175 h 3405385"/>
              <a:gd name="connsiteX9" fmla="*/ 2821669 w 3639866"/>
              <a:gd name="connsiteY9" fmla="*/ 599122 h 3405385"/>
              <a:gd name="connsiteX10" fmla="*/ 2850244 w 3639866"/>
              <a:gd name="connsiteY10" fmla="*/ 603885 h 3405385"/>
              <a:gd name="connsiteX11" fmla="*/ 2872151 w 3639866"/>
              <a:gd name="connsiteY11" fmla="*/ 627697 h 3405385"/>
              <a:gd name="connsiteX12" fmla="*/ 2883581 w 3639866"/>
              <a:gd name="connsiteY12" fmla="*/ 632460 h 3405385"/>
              <a:gd name="connsiteX13" fmla="*/ 2891201 w 3639866"/>
              <a:gd name="connsiteY13" fmla="*/ 620077 h 3405385"/>
              <a:gd name="connsiteX14" fmla="*/ 2889296 w 3639866"/>
              <a:gd name="connsiteY14" fmla="*/ 607695 h 3405385"/>
              <a:gd name="connsiteX15" fmla="*/ 2994071 w 3639866"/>
              <a:gd name="connsiteY15" fmla="*/ 506730 h 3405385"/>
              <a:gd name="connsiteX16" fmla="*/ 3132184 w 3639866"/>
              <a:gd name="connsiteY16" fmla="*/ 662940 h 3405385"/>
              <a:gd name="connsiteX17" fmla="*/ 3070271 w 3639866"/>
              <a:gd name="connsiteY17" fmla="*/ 750570 h 3405385"/>
              <a:gd name="connsiteX18" fmla="*/ 3018836 w 3639866"/>
              <a:gd name="connsiteY18" fmla="*/ 751522 h 3405385"/>
              <a:gd name="connsiteX19" fmla="*/ 2995976 w 3639866"/>
              <a:gd name="connsiteY19" fmla="*/ 757237 h 3405385"/>
              <a:gd name="connsiteX20" fmla="*/ 3005501 w 3639866"/>
              <a:gd name="connsiteY20" fmla="*/ 774382 h 3405385"/>
              <a:gd name="connsiteX21" fmla="*/ 3021694 w 3639866"/>
              <a:gd name="connsiteY21" fmla="*/ 791527 h 3405385"/>
              <a:gd name="connsiteX22" fmla="*/ 3023599 w 3639866"/>
              <a:gd name="connsiteY22" fmla="*/ 823912 h 3405385"/>
              <a:gd name="connsiteX23" fmla="*/ 2974069 w 3639866"/>
              <a:gd name="connsiteY23" fmla="*/ 956310 h 3405385"/>
              <a:gd name="connsiteX24" fmla="*/ 3220766 w 3639866"/>
              <a:gd name="connsiteY24" fmla="*/ 1220152 h 3405385"/>
              <a:gd name="connsiteX25" fmla="*/ 3258866 w 3639866"/>
              <a:gd name="connsiteY25" fmla="*/ 1217295 h 3405385"/>
              <a:gd name="connsiteX26" fmla="*/ 3456034 w 3639866"/>
              <a:gd name="connsiteY26" fmla="*/ 1047750 h 3405385"/>
              <a:gd name="connsiteX27" fmla="*/ 3392216 w 3639866"/>
              <a:gd name="connsiteY27" fmla="*/ 793432 h 3405385"/>
              <a:gd name="connsiteX28" fmla="*/ 3240769 w 3639866"/>
              <a:gd name="connsiteY28" fmla="*/ 725805 h 3405385"/>
              <a:gd name="connsiteX29" fmla="*/ 3223624 w 3639866"/>
              <a:gd name="connsiteY29" fmla="*/ 702945 h 3405385"/>
              <a:gd name="connsiteX30" fmla="*/ 3238864 w 3639866"/>
              <a:gd name="connsiteY30" fmla="*/ 568642 h 3405385"/>
              <a:gd name="connsiteX31" fmla="*/ 3266486 w 3639866"/>
              <a:gd name="connsiteY31" fmla="*/ 547687 h 3405385"/>
              <a:gd name="connsiteX32" fmla="*/ 3369356 w 3639866"/>
              <a:gd name="connsiteY32" fmla="*/ 538162 h 3405385"/>
              <a:gd name="connsiteX33" fmla="*/ 3477941 w 3639866"/>
              <a:gd name="connsiteY33" fmla="*/ 299085 h 3405385"/>
              <a:gd name="connsiteX34" fmla="*/ 3439678 w 3639866"/>
              <a:gd name="connsiteY34" fmla="*/ 236637 h 3405385"/>
              <a:gd name="connsiteX35" fmla="*/ 3553412 w 3639866"/>
              <a:gd name="connsiteY35" fmla="*/ 136464 h 3405385"/>
              <a:gd name="connsiteX36" fmla="*/ 3604624 w 3639866"/>
              <a:gd name="connsiteY36" fmla="*/ 211455 h 3405385"/>
              <a:gd name="connsiteX37" fmla="*/ 3638914 w 3639866"/>
              <a:gd name="connsiteY37" fmla="*/ 318135 h 3405385"/>
              <a:gd name="connsiteX38" fmla="*/ 3639866 w 3639866"/>
              <a:gd name="connsiteY38" fmla="*/ 412432 h 3405385"/>
              <a:gd name="connsiteX39" fmla="*/ 3592241 w 3639866"/>
              <a:gd name="connsiteY39" fmla="*/ 540067 h 3405385"/>
              <a:gd name="connsiteX40" fmla="*/ 3478894 w 3639866"/>
              <a:gd name="connsiteY40" fmla="*/ 653415 h 3405385"/>
              <a:gd name="connsiteX41" fmla="*/ 3476989 w 3639866"/>
              <a:gd name="connsiteY41" fmla="*/ 674370 h 3405385"/>
              <a:gd name="connsiteX42" fmla="*/ 3613196 w 3639866"/>
              <a:gd name="connsiteY42" fmla="*/ 943927 h 3405385"/>
              <a:gd name="connsiteX43" fmla="*/ 3353164 w 3639866"/>
              <a:gd name="connsiteY43" fmla="*/ 1343977 h 3405385"/>
              <a:gd name="connsiteX44" fmla="*/ 2974069 w 3639866"/>
              <a:gd name="connsiteY44" fmla="*/ 1281112 h 3405385"/>
              <a:gd name="connsiteX45" fmla="*/ 2825479 w 3639866"/>
              <a:gd name="connsiteY45" fmla="*/ 973455 h 3405385"/>
              <a:gd name="connsiteX46" fmla="*/ 2807381 w 3639866"/>
              <a:gd name="connsiteY46" fmla="*/ 996315 h 3405385"/>
              <a:gd name="connsiteX47" fmla="*/ 2772139 w 3639866"/>
              <a:gd name="connsiteY47" fmla="*/ 1093470 h 3405385"/>
              <a:gd name="connsiteX48" fmla="*/ 2751184 w 3639866"/>
              <a:gd name="connsiteY48" fmla="*/ 1108710 h 3405385"/>
              <a:gd name="connsiteX49" fmla="*/ 2653076 w 3639866"/>
              <a:gd name="connsiteY49" fmla="*/ 1113472 h 3405385"/>
              <a:gd name="connsiteX50" fmla="*/ 2676889 w 3639866"/>
              <a:gd name="connsiteY50" fmla="*/ 1163002 h 3405385"/>
              <a:gd name="connsiteX51" fmla="*/ 2628311 w 3639866"/>
              <a:gd name="connsiteY51" fmla="*/ 1270635 h 3405385"/>
              <a:gd name="connsiteX52" fmla="*/ 2511154 w 3639866"/>
              <a:gd name="connsiteY52" fmla="*/ 1259205 h 3405385"/>
              <a:gd name="connsiteX53" fmla="*/ 2480674 w 3639866"/>
              <a:gd name="connsiteY53" fmla="*/ 1259205 h 3405385"/>
              <a:gd name="connsiteX54" fmla="*/ 308021 w 3639866"/>
              <a:gd name="connsiteY54" fmla="*/ 3262312 h 3405385"/>
              <a:gd name="connsiteX55" fmla="*/ 278494 w 3639866"/>
              <a:gd name="connsiteY55" fmla="*/ 3261360 h 3405385"/>
              <a:gd name="connsiteX56" fmla="*/ 258491 w 3639866"/>
              <a:gd name="connsiteY56" fmla="*/ 3247072 h 3405385"/>
              <a:gd name="connsiteX57" fmla="*/ 249919 w 3639866"/>
              <a:gd name="connsiteY57" fmla="*/ 3274695 h 3405385"/>
              <a:gd name="connsiteX58" fmla="*/ 145144 w 3639866"/>
              <a:gd name="connsiteY58" fmla="*/ 3404235 h 3405385"/>
              <a:gd name="connsiteX59" fmla="*/ 3221 w 3639866"/>
              <a:gd name="connsiteY59" fmla="*/ 3307080 h 3405385"/>
              <a:gd name="connsiteX60" fmla="*/ 148001 w 3639866"/>
              <a:gd name="connsiteY60" fmla="*/ 3157537 h 3405385"/>
              <a:gd name="connsiteX61" fmla="*/ 163241 w 3639866"/>
              <a:gd name="connsiteY61" fmla="*/ 3157537 h 3405385"/>
              <a:gd name="connsiteX62" fmla="*/ 166099 w 3639866"/>
              <a:gd name="connsiteY62" fmla="*/ 3139440 h 3405385"/>
              <a:gd name="connsiteX63" fmla="*/ 168004 w 3639866"/>
              <a:gd name="connsiteY63" fmla="*/ 3090862 h 3405385"/>
              <a:gd name="connsiteX64" fmla="*/ 2344466 w 3639866"/>
              <a:gd name="connsiteY64" fmla="*/ 1106805 h 3405385"/>
              <a:gd name="connsiteX65" fmla="*/ 2346371 w 3639866"/>
              <a:gd name="connsiteY65" fmla="*/ 1083945 h 3405385"/>
              <a:gd name="connsiteX66" fmla="*/ 2353991 w 3639866"/>
              <a:gd name="connsiteY66" fmla="*/ 947737 h 3405385"/>
              <a:gd name="connsiteX67" fmla="*/ 2489246 w 3639866"/>
              <a:gd name="connsiteY67" fmla="*/ 941070 h 3405385"/>
              <a:gd name="connsiteX68" fmla="*/ 2504486 w 3639866"/>
              <a:gd name="connsiteY68" fmla="*/ 934402 h 3405385"/>
              <a:gd name="connsiteX69" fmla="*/ 2514964 w 3639866"/>
              <a:gd name="connsiteY69" fmla="*/ 855345 h 3405385"/>
              <a:gd name="connsiteX70" fmla="*/ 2534966 w 3639866"/>
              <a:gd name="connsiteY70" fmla="*/ 832485 h 3405385"/>
              <a:gd name="connsiteX71" fmla="*/ 2659465 w 3639866"/>
              <a:gd name="connsiteY71" fmla="*/ 816126 h 3405385"/>
              <a:gd name="connsiteX72" fmla="*/ 2605451 w 3639866"/>
              <a:gd name="connsiteY72" fmla="*/ 782955 h 3405385"/>
              <a:gd name="connsiteX73" fmla="*/ 2296841 w 3639866"/>
              <a:gd name="connsiteY73" fmla="*/ 446722 h 3405385"/>
              <a:gd name="connsiteX74" fmla="*/ 2617834 w 3639866"/>
              <a:gd name="connsiteY74" fmla="*/ 4762 h 3405385"/>
              <a:gd name="connsiteX75" fmla="*/ 2638789 w 3639866"/>
              <a:gd name="connsiteY75" fmla="*/ 0 h 3405385"/>
              <a:gd name="connsiteX76" fmla="*/ 2734039 w 3639866"/>
              <a:gd name="connsiteY76" fmla="*/ 0 h 3405385"/>
              <a:gd name="connsiteX77" fmla="*/ 2742611 w 3639866"/>
              <a:gd name="connsiteY77" fmla="*/ 1905 h 3405385"/>
              <a:gd name="connsiteX78" fmla="*/ 3005501 w 3639866"/>
              <a:gd name="connsiteY78" fmla="*/ 160972 h 3405385"/>
              <a:gd name="connsiteX79" fmla="*/ 3027409 w 3639866"/>
              <a:gd name="connsiteY79" fmla="*/ 160972 h 3405385"/>
              <a:gd name="connsiteX80" fmla="*/ 3553412 w 3639866"/>
              <a:gd name="connsiteY80" fmla="*/ 136464 h 3405385"/>
              <a:gd name="connsiteX0" fmla="*/ 3439678 w 3639866"/>
              <a:gd name="connsiteY0" fmla="*/ 236637 h 3405385"/>
              <a:gd name="connsiteX1" fmla="*/ 3240769 w 3639866"/>
              <a:gd name="connsiteY1" fmla="*/ 185737 h 3405385"/>
              <a:gd name="connsiteX2" fmla="*/ 3115039 w 3639866"/>
              <a:gd name="connsiteY2" fmla="*/ 388620 h 3405385"/>
              <a:gd name="connsiteX3" fmla="*/ 3099799 w 3639866"/>
              <a:gd name="connsiteY3" fmla="*/ 406717 h 3405385"/>
              <a:gd name="connsiteX4" fmla="*/ 2967401 w 3639866"/>
              <a:gd name="connsiteY4" fmla="*/ 409575 h 3405385"/>
              <a:gd name="connsiteX5" fmla="*/ 2935016 w 3639866"/>
              <a:gd name="connsiteY5" fmla="*/ 378142 h 3405385"/>
              <a:gd name="connsiteX6" fmla="*/ 2653076 w 3639866"/>
              <a:gd name="connsiteY6" fmla="*/ 145732 h 3405385"/>
              <a:gd name="connsiteX7" fmla="*/ 2443526 w 3639866"/>
              <a:gd name="connsiteY7" fmla="*/ 430530 h 3405385"/>
              <a:gd name="connsiteX8" fmla="*/ 2681651 w 3639866"/>
              <a:gd name="connsiteY8" fmla="*/ 638175 h 3405385"/>
              <a:gd name="connsiteX9" fmla="*/ 2821669 w 3639866"/>
              <a:gd name="connsiteY9" fmla="*/ 599122 h 3405385"/>
              <a:gd name="connsiteX10" fmla="*/ 2850244 w 3639866"/>
              <a:gd name="connsiteY10" fmla="*/ 603885 h 3405385"/>
              <a:gd name="connsiteX11" fmla="*/ 2872151 w 3639866"/>
              <a:gd name="connsiteY11" fmla="*/ 627697 h 3405385"/>
              <a:gd name="connsiteX12" fmla="*/ 2883581 w 3639866"/>
              <a:gd name="connsiteY12" fmla="*/ 632460 h 3405385"/>
              <a:gd name="connsiteX13" fmla="*/ 2891201 w 3639866"/>
              <a:gd name="connsiteY13" fmla="*/ 620077 h 3405385"/>
              <a:gd name="connsiteX14" fmla="*/ 2889296 w 3639866"/>
              <a:gd name="connsiteY14" fmla="*/ 607695 h 3405385"/>
              <a:gd name="connsiteX15" fmla="*/ 2994071 w 3639866"/>
              <a:gd name="connsiteY15" fmla="*/ 506730 h 3405385"/>
              <a:gd name="connsiteX16" fmla="*/ 3132184 w 3639866"/>
              <a:gd name="connsiteY16" fmla="*/ 662940 h 3405385"/>
              <a:gd name="connsiteX17" fmla="*/ 3070271 w 3639866"/>
              <a:gd name="connsiteY17" fmla="*/ 750570 h 3405385"/>
              <a:gd name="connsiteX18" fmla="*/ 3018836 w 3639866"/>
              <a:gd name="connsiteY18" fmla="*/ 751522 h 3405385"/>
              <a:gd name="connsiteX19" fmla="*/ 2995976 w 3639866"/>
              <a:gd name="connsiteY19" fmla="*/ 757237 h 3405385"/>
              <a:gd name="connsiteX20" fmla="*/ 3005501 w 3639866"/>
              <a:gd name="connsiteY20" fmla="*/ 774382 h 3405385"/>
              <a:gd name="connsiteX21" fmla="*/ 3021694 w 3639866"/>
              <a:gd name="connsiteY21" fmla="*/ 791527 h 3405385"/>
              <a:gd name="connsiteX22" fmla="*/ 3023599 w 3639866"/>
              <a:gd name="connsiteY22" fmla="*/ 823912 h 3405385"/>
              <a:gd name="connsiteX23" fmla="*/ 2974069 w 3639866"/>
              <a:gd name="connsiteY23" fmla="*/ 956310 h 3405385"/>
              <a:gd name="connsiteX24" fmla="*/ 3220766 w 3639866"/>
              <a:gd name="connsiteY24" fmla="*/ 1220152 h 3405385"/>
              <a:gd name="connsiteX25" fmla="*/ 3258866 w 3639866"/>
              <a:gd name="connsiteY25" fmla="*/ 1217295 h 3405385"/>
              <a:gd name="connsiteX26" fmla="*/ 3456034 w 3639866"/>
              <a:gd name="connsiteY26" fmla="*/ 1047750 h 3405385"/>
              <a:gd name="connsiteX27" fmla="*/ 3392216 w 3639866"/>
              <a:gd name="connsiteY27" fmla="*/ 793432 h 3405385"/>
              <a:gd name="connsiteX28" fmla="*/ 3240769 w 3639866"/>
              <a:gd name="connsiteY28" fmla="*/ 725805 h 3405385"/>
              <a:gd name="connsiteX29" fmla="*/ 3223624 w 3639866"/>
              <a:gd name="connsiteY29" fmla="*/ 702945 h 3405385"/>
              <a:gd name="connsiteX30" fmla="*/ 3238864 w 3639866"/>
              <a:gd name="connsiteY30" fmla="*/ 568642 h 3405385"/>
              <a:gd name="connsiteX31" fmla="*/ 3266486 w 3639866"/>
              <a:gd name="connsiteY31" fmla="*/ 547687 h 3405385"/>
              <a:gd name="connsiteX32" fmla="*/ 3369356 w 3639866"/>
              <a:gd name="connsiteY32" fmla="*/ 538162 h 3405385"/>
              <a:gd name="connsiteX33" fmla="*/ 3477941 w 3639866"/>
              <a:gd name="connsiteY33" fmla="*/ 299085 h 3405385"/>
              <a:gd name="connsiteX34" fmla="*/ 3439678 w 3639866"/>
              <a:gd name="connsiteY34" fmla="*/ 236637 h 3405385"/>
              <a:gd name="connsiteX35" fmla="*/ 3553412 w 3639866"/>
              <a:gd name="connsiteY35" fmla="*/ 136464 h 3405385"/>
              <a:gd name="connsiteX36" fmla="*/ 3604624 w 3639866"/>
              <a:gd name="connsiteY36" fmla="*/ 211455 h 3405385"/>
              <a:gd name="connsiteX37" fmla="*/ 3638914 w 3639866"/>
              <a:gd name="connsiteY37" fmla="*/ 318135 h 3405385"/>
              <a:gd name="connsiteX38" fmla="*/ 3639866 w 3639866"/>
              <a:gd name="connsiteY38" fmla="*/ 412432 h 3405385"/>
              <a:gd name="connsiteX39" fmla="*/ 3592241 w 3639866"/>
              <a:gd name="connsiteY39" fmla="*/ 540067 h 3405385"/>
              <a:gd name="connsiteX40" fmla="*/ 3478894 w 3639866"/>
              <a:gd name="connsiteY40" fmla="*/ 653415 h 3405385"/>
              <a:gd name="connsiteX41" fmla="*/ 3476989 w 3639866"/>
              <a:gd name="connsiteY41" fmla="*/ 674370 h 3405385"/>
              <a:gd name="connsiteX42" fmla="*/ 3613196 w 3639866"/>
              <a:gd name="connsiteY42" fmla="*/ 943927 h 3405385"/>
              <a:gd name="connsiteX43" fmla="*/ 3353164 w 3639866"/>
              <a:gd name="connsiteY43" fmla="*/ 1343977 h 3405385"/>
              <a:gd name="connsiteX44" fmla="*/ 2974069 w 3639866"/>
              <a:gd name="connsiteY44" fmla="*/ 1281112 h 3405385"/>
              <a:gd name="connsiteX45" fmla="*/ 2825479 w 3639866"/>
              <a:gd name="connsiteY45" fmla="*/ 973455 h 3405385"/>
              <a:gd name="connsiteX46" fmla="*/ 2807381 w 3639866"/>
              <a:gd name="connsiteY46" fmla="*/ 996315 h 3405385"/>
              <a:gd name="connsiteX47" fmla="*/ 2772139 w 3639866"/>
              <a:gd name="connsiteY47" fmla="*/ 1093470 h 3405385"/>
              <a:gd name="connsiteX48" fmla="*/ 2751184 w 3639866"/>
              <a:gd name="connsiteY48" fmla="*/ 1108710 h 3405385"/>
              <a:gd name="connsiteX49" fmla="*/ 2653076 w 3639866"/>
              <a:gd name="connsiteY49" fmla="*/ 1113472 h 3405385"/>
              <a:gd name="connsiteX50" fmla="*/ 2676889 w 3639866"/>
              <a:gd name="connsiteY50" fmla="*/ 1163002 h 3405385"/>
              <a:gd name="connsiteX51" fmla="*/ 2628311 w 3639866"/>
              <a:gd name="connsiteY51" fmla="*/ 1270635 h 3405385"/>
              <a:gd name="connsiteX52" fmla="*/ 2511154 w 3639866"/>
              <a:gd name="connsiteY52" fmla="*/ 1259205 h 3405385"/>
              <a:gd name="connsiteX53" fmla="*/ 2480674 w 3639866"/>
              <a:gd name="connsiteY53" fmla="*/ 1259205 h 3405385"/>
              <a:gd name="connsiteX54" fmla="*/ 308021 w 3639866"/>
              <a:gd name="connsiteY54" fmla="*/ 3262312 h 3405385"/>
              <a:gd name="connsiteX55" fmla="*/ 278494 w 3639866"/>
              <a:gd name="connsiteY55" fmla="*/ 3261360 h 3405385"/>
              <a:gd name="connsiteX56" fmla="*/ 258491 w 3639866"/>
              <a:gd name="connsiteY56" fmla="*/ 3247072 h 3405385"/>
              <a:gd name="connsiteX57" fmla="*/ 249919 w 3639866"/>
              <a:gd name="connsiteY57" fmla="*/ 3274695 h 3405385"/>
              <a:gd name="connsiteX58" fmla="*/ 145144 w 3639866"/>
              <a:gd name="connsiteY58" fmla="*/ 3404235 h 3405385"/>
              <a:gd name="connsiteX59" fmla="*/ 3221 w 3639866"/>
              <a:gd name="connsiteY59" fmla="*/ 3307080 h 3405385"/>
              <a:gd name="connsiteX60" fmla="*/ 148001 w 3639866"/>
              <a:gd name="connsiteY60" fmla="*/ 3157537 h 3405385"/>
              <a:gd name="connsiteX61" fmla="*/ 163241 w 3639866"/>
              <a:gd name="connsiteY61" fmla="*/ 3157537 h 3405385"/>
              <a:gd name="connsiteX62" fmla="*/ 166099 w 3639866"/>
              <a:gd name="connsiteY62" fmla="*/ 3139440 h 3405385"/>
              <a:gd name="connsiteX63" fmla="*/ 168004 w 3639866"/>
              <a:gd name="connsiteY63" fmla="*/ 3090862 h 3405385"/>
              <a:gd name="connsiteX64" fmla="*/ 2344466 w 3639866"/>
              <a:gd name="connsiteY64" fmla="*/ 1106805 h 3405385"/>
              <a:gd name="connsiteX65" fmla="*/ 2346371 w 3639866"/>
              <a:gd name="connsiteY65" fmla="*/ 1083945 h 3405385"/>
              <a:gd name="connsiteX66" fmla="*/ 2353991 w 3639866"/>
              <a:gd name="connsiteY66" fmla="*/ 947737 h 3405385"/>
              <a:gd name="connsiteX67" fmla="*/ 2489246 w 3639866"/>
              <a:gd name="connsiteY67" fmla="*/ 941070 h 3405385"/>
              <a:gd name="connsiteX68" fmla="*/ 2504486 w 3639866"/>
              <a:gd name="connsiteY68" fmla="*/ 934402 h 3405385"/>
              <a:gd name="connsiteX69" fmla="*/ 2514964 w 3639866"/>
              <a:gd name="connsiteY69" fmla="*/ 855345 h 3405385"/>
              <a:gd name="connsiteX70" fmla="*/ 2534966 w 3639866"/>
              <a:gd name="connsiteY70" fmla="*/ 832485 h 3405385"/>
              <a:gd name="connsiteX71" fmla="*/ 2663142 w 3639866"/>
              <a:gd name="connsiteY71" fmla="*/ 809555 h 3405385"/>
              <a:gd name="connsiteX72" fmla="*/ 2605451 w 3639866"/>
              <a:gd name="connsiteY72" fmla="*/ 782955 h 3405385"/>
              <a:gd name="connsiteX73" fmla="*/ 2296841 w 3639866"/>
              <a:gd name="connsiteY73" fmla="*/ 446722 h 3405385"/>
              <a:gd name="connsiteX74" fmla="*/ 2617834 w 3639866"/>
              <a:gd name="connsiteY74" fmla="*/ 4762 h 3405385"/>
              <a:gd name="connsiteX75" fmla="*/ 2638789 w 3639866"/>
              <a:gd name="connsiteY75" fmla="*/ 0 h 3405385"/>
              <a:gd name="connsiteX76" fmla="*/ 2734039 w 3639866"/>
              <a:gd name="connsiteY76" fmla="*/ 0 h 3405385"/>
              <a:gd name="connsiteX77" fmla="*/ 2742611 w 3639866"/>
              <a:gd name="connsiteY77" fmla="*/ 1905 h 3405385"/>
              <a:gd name="connsiteX78" fmla="*/ 3005501 w 3639866"/>
              <a:gd name="connsiteY78" fmla="*/ 160972 h 3405385"/>
              <a:gd name="connsiteX79" fmla="*/ 3027409 w 3639866"/>
              <a:gd name="connsiteY79" fmla="*/ 160972 h 3405385"/>
              <a:gd name="connsiteX80" fmla="*/ 3553412 w 3639866"/>
              <a:gd name="connsiteY80" fmla="*/ 136464 h 3405385"/>
              <a:gd name="connsiteX0" fmla="*/ 3439678 w 3639866"/>
              <a:gd name="connsiteY0" fmla="*/ 236637 h 3405385"/>
              <a:gd name="connsiteX1" fmla="*/ 3240769 w 3639866"/>
              <a:gd name="connsiteY1" fmla="*/ 185737 h 3405385"/>
              <a:gd name="connsiteX2" fmla="*/ 3115039 w 3639866"/>
              <a:gd name="connsiteY2" fmla="*/ 388620 h 3405385"/>
              <a:gd name="connsiteX3" fmla="*/ 3099799 w 3639866"/>
              <a:gd name="connsiteY3" fmla="*/ 406717 h 3405385"/>
              <a:gd name="connsiteX4" fmla="*/ 2967401 w 3639866"/>
              <a:gd name="connsiteY4" fmla="*/ 409575 h 3405385"/>
              <a:gd name="connsiteX5" fmla="*/ 2935016 w 3639866"/>
              <a:gd name="connsiteY5" fmla="*/ 378142 h 3405385"/>
              <a:gd name="connsiteX6" fmla="*/ 2653076 w 3639866"/>
              <a:gd name="connsiteY6" fmla="*/ 145732 h 3405385"/>
              <a:gd name="connsiteX7" fmla="*/ 2443526 w 3639866"/>
              <a:gd name="connsiteY7" fmla="*/ 430530 h 3405385"/>
              <a:gd name="connsiteX8" fmla="*/ 2681651 w 3639866"/>
              <a:gd name="connsiteY8" fmla="*/ 638175 h 3405385"/>
              <a:gd name="connsiteX9" fmla="*/ 2821669 w 3639866"/>
              <a:gd name="connsiteY9" fmla="*/ 599122 h 3405385"/>
              <a:gd name="connsiteX10" fmla="*/ 2850244 w 3639866"/>
              <a:gd name="connsiteY10" fmla="*/ 603885 h 3405385"/>
              <a:gd name="connsiteX11" fmla="*/ 2872151 w 3639866"/>
              <a:gd name="connsiteY11" fmla="*/ 627697 h 3405385"/>
              <a:gd name="connsiteX12" fmla="*/ 2883581 w 3639866"/>
              <a:gd name="connsiteY12" fmla="*/ 632460 h 3405385"/>
              <a:gd name="connsiteX13" fmla="*/ 2891201 w 3639866"/>
              <a:gd name="connsiteY13" fmla="*/ 620077 h 3405385"/>
              <a:gd name="connsiteX14" fmla="*/ 2889296 w 3639866"/>
              <a:gd name="connsiteY14" fmla="*/ 607695 h 3405385"/>
              <a:gd name="connsiteX15" fmla="*/ 2994071 w 3639866"/>
              <a:gd name="connsiteY15" fmla="*/ 506730 h 3405385"/>
              <a:gd name="connsiteX16" fmla="*/ 3132184 w 3639866"/>
              <a:gd name="connsiteY16" fmla="*/ 662940 h 3405385"/>
              <a:gd name="connsiteX17" fmla="*/ 3070271 w 3639866"/>
              <a:gd name="connsiteY17" fmla="*/ 750570 h 3405385"/>
              <a:gd name="connsiteX18" fmla="*/ 3018836 w 3639866"/>
              <a:gd name="connsiteY18" fmla="*/ 751522 h 3405385"/>
              <a:gd name="connsiteX19" fmla="*/ 2995976 w 3639866"/>
              <a:gd name="connsiteY19" fmla="*/ 757237 h 3405385"/>
              <a:gd name="connsiteX20" fmla="*/ 3005501 w 3639866"/>
              <a:gd name="connsiteY20" fmla="*/ 774382 h 3405385"/>
              <a:gd name="connsiteX21" fmla="*/ 3021694 w 3639866"/>
              <a:gd name="connsiteY21" fmla="*/ 791527 h 3405385"/>
              <a:gd name="connsiteX22" fmla="*/ 3023599 w 3639866"/>
              <a:gd name="connsiteY22" fmla="*/ 823912 h 3405385"/>
              <a:gd name="connsiteX23" fmla="*/ 2974069 w 3639866"/>
              <a:gd name="connsiteY23" fmla="*/ 956310 h 3405385"/>
              <a:gd name="connsiteX24" fmla="*/ 3220766 w 3639866"/>
              <a:gd name="connsiteY24" fmla="*/ 1220152 h 3405385"/>
              <a:gd name="connsiteX25" fmla="*/ 3258866 w 3639866"/>
              <a:gd name="connsiteY25" fmla="*/ 1217295 h 3405385"/>
              <a:gd name="connsiteX26" fmla="*/ 3456034 w 3639866"/>
              <a:gd name="connsiteY26" fmla="*/ 1047750 h 3405385"/>
              <a:gd name="connsiteX27" fmla="*/ 3392216 w 3639866"/>
              <a:gd name="connsiteY27" fmla="*/ 793432 h 3405385"/>
              <a:gd name="connsiteX28" fmla="*/ 3240769 w 3639866"/>
              <a:gd name="connsiteY28" fmla="*/ 725805 h 3405385"/>
              <a:gd name="connsiteX29" fmla="*/ 3223624 w 3639866"/>
              <a:gd name="connsiteY29" fmla="*/ 702945 h 3405385"/>
              <a:gd name="connsiteX30" fmla="*/ 3238864 w 3639866"/>
              <a:gd name="connsiteY30" fmla="*/ 568642 h 3405385"/>
              <a:gd name="connsiteX31" fmla="*/ 3266486 w 3639866"/>
              <a:gd name="connsiteY31" fmla="*/ 547687 h 3405385"/>
              <a:gd name="connsiteX32" fmla="*/ 3369356 w 3639866"/>
              <a:gd name="connsiteY32" fmla="*/ 538162 h 3405385"/>
              <a:gd name="connsiteX33" fmla="*/ 3477941 w 3639866"/>
              <a:gd name="connsiteY33" fmla="*/ 299085 h 3405385"/>
              <a:gd name="connsiteX34" fmla="*/ 3439678 w 3639866"/>
              <a:gd name="connsiteY34" fmla="*/ 236637 h 3405385"/>
              <a:gd name="connsiteX35" fmla="*/ 3553412 w 3639866"/>
              <a:gd name="connsiteY35" fmla="*/ 136464 h 3405385"/>
              <a:gd name="connsiteX36" fmla="*/ 3604624 w 3639866"/>
              <a:gd name="connsiteY36" fmla="*/ 211455 h 3405385"/>
              <a:gd name="connsiteX37" fmla="*/ 3638914 w 3639866"/>
              <a:gd name="connsiteY37" fmla="*/ 318135 h 3405385"/>
              <a:gd name="connsiteX38" fmla="*/ 3639866 w 3639866"/>
              <a:gd name="connsiteY38" fmla="*/ 412432 h 3405385"/>
              <a:gd name="connsiteX39" fmla="*/ 3592241 w 3639866"/>
              <a:gd name="connsiteY39" fmla="*/ 540067 h 3405385"/>
              <a:gd name="connsiteX40" fmla="*/ 3478894 w 3639866"/>
              <a:gd name="connsiteY40" fmla="*/ 653415 h 3405385"/>
              <a:gd name="connsiteX41" fmla="*/ 3476989 w 3639866"/>
              <a:gd name="connsiteY41" fmla="*/ 674370 h 3405385"/>
              <a:gd name="connsiteX42" fmla="*/ 3613196 w 3639866"/>
              <a:gd name="connsiteY42" fmla="*/ 943927 h 3405385"/>
              <a:gd name="connsiteX43" fmla="*/ 3353164 w 3639866"/>
              <a:gd name="connsiteY43" fmla="*/ 1343977 h 3405385"/>
              <a:gd name="connsiteX44" fmla="*/ 2974069 w 3639866"/>
              <a:gd name="connsiteY44" fmla="*/ 1281112 h 3405385"/>
              <a:gd name="connsiteX45" fmla="*/ 2825479 w 3639866"/>
              <a:gd name="connsiteY45" fmla="*/ 973455 h 3405385"/>
              <a:gd name="connsiteX46" fmla="*/ 2807381 w 3639866"/>
              <a:gd name="connsiteY46" fmla="*/ 996315 h 3405385"/>
              <a:gd name="connsiteX47" fmla="*/ 2772139 w 3639866"/>
              <a:gd name="connsiteY47" fmla="*/ 1093470 h 3405385"/>
              <a:gd name="connsiteX48" fmla="*/ 2751184 w 3639866"/>
              <a:gd name="connsiteY48" fmla="*/ 1108710 h 3405385"/>
              <a:gd name="connsiteX49" fmla="*/ 2653076 w 3639866"/>
              <a:gd name="connsiteY49" fmla="*/ 1113472 h 3405385"/>
              <a:gd name="connsiteX50" fmla="*/ 2676889 w 3639866"/>
              <a:gd name="connsiteY50" fmla="*/ 1163002 h 3405385"/>
              <a:gd name="connsiteX51" fmla="*/ 2628311 w 3639866"/>
              <a:gd name="connsiteY51" fmla="*/ 1270635 h 3405385"/>
              <a:gd name="connsiteX52" fmla="*/ 2511154 w 3639866"/>
              <a:gd name="connsiteY52" fmla="*/ 1259205 h 3405385"/>
              <a:gd name="connsiteX53" fmla="*/ 2480674 w 3639866"/>
              <a:gd name="connsiteY53" fmla="*/ 1259205 h 3405385"/>
              <a:gd name="connsiteX54" fmla="*/ 308021 w 3639866"/>
              <a:gd name="connsiteY54" fmla="*/ 3262312 h 3405385"/>
              <a:gd name="connsiteX55" fmla="*/ 278494 w 3639866"/>
              <a:gd name="connsiteY55" fmla="*/ 3261360 h 3405385"/>
              <a:gd name="connsiteX56" fmla="*/ 258491 w 3639866"/>
              <a:gd name="connsiteY56" fmla="*/ 3247072 h 3405385"/>
              <a:gd name="connsiteX57" fmla="*/ 249919 w 3639866"/>
              <a:gd name="connsiteY57" fmla="*/ 3274695 h 3405385"/>
              <a:gd name="connsiteX58" fmla="*/ 145144 w 3639866"/>
              <a:gd name="connsiteY58" fmla="*/ 3404235 h 3405385"/>
              <a:gd name="connsiteX59" fmla="*/ 3221 w 3639866"/>
              <a:gd name="connsiteY59" fmla="*/ 3307080 h 3405385"/>
              <a:gd name="connsiteX60" fmla="*/ 148001 w 3639866"/>
              <a:gd name="connsiteY60" fmla="*/ 3157537 h 3405385"/>
              <a:gd name="connsiteX61" fmla="*/ 163241 w 3639866"/>
              <a:gd name="connsiteY61" fmla="*/ 3157537 h 3405385"/>
              <a:gd name="connsiteX62" fmla="*/ 166099 w 3639866"/>
              <a:gd name="connsiteY62" fmla="*/ 3139440 h 3405385"/>
              <a:gd name="connsiteX63" fmla="*/ 168004 w 3639866"/>
              <a:gd name="connsiteY63" fmla="*/ 3090862 h 3405385"/>
              <a:gd name="connsiteX64" fmla="*/ 2344466 w 3639866"/>
              <a:gd name="connsiteY64" fmla="*/ 1106805 h 3405385"/>
              <a:gd name="connsiteX65" fmla="*/ 2346371 w 3639866"/>
              <a:gd name="connsiteY65" fmla="*/ 1083945 h 3405385"/>
              <a:gd name="connsiteX66" fmla="*/ 2353991 w 3639866"/>
              <a:gd name="connsiteY66" fmla="*/ 947737 h 3405385"/>
              <a:gd name="connsiteX67" fmla="*/ 2489246 w 3639866"/>
              <a:gd name="connsiteY67" fmla="*/ 941070 h 3405385"/>
              <a:gd name="connsiteX68" fmla="*/ 2504486 w 3639866"/>
              <a:gd name="connsiteY68" fmla="*/ 934402 h 3405385"/>
              <a:gd name="connsiteX69" fmla="*/ 2514964 w 3639866"/>
              <a:gd name="connsiteY69" fmla="*/ 855345 h 3405385"/>
              <a:gd name="connsiteX70" fmla="*/ 2534966 w 3639866"/>
              <a:gd name="connsiteY70" fmla="*/ 832485 h 3405385"/>
              <a:gd name="connsiteX71" fmla="*/ 2663142 w 3639866"/>
              <a:gd name="connsiteY71" fmla="*/ 809555 h 3405385"/>
              <a:gd name="connsiteX72" fmla="*/ 2605451 w 3639866"/>
              <a:gd name="connsiteY72" fmla="*/ 782955 h 3405385"/>
              <a:gd name="connsiteX73" fmla="*/ 2296841 w 3639866"/>
              <a:gd name="connsiteY73" fmla="*/ 446722 h 3405385"/>
              <a:gd name="connsiteX74" fmla="*/ 2617834 w 3639866"/>
              <a:gd name="connsiteY74" fmla="*/ 4762 h 3405385"/>
              <a:gd name="connsiteX75" fmla="*/ 2638789 w 3639866"/>
              <a:gd name="connsiteY75" fmla="*/ 0 h 3405385"/>
              <a:gd name="connsiteX76" fmla="*/ 2734039 w 3639866"/>
              <a:gd name="connsiteY76" fmla="*/ 0 h 3405385"/>
              <a:gd name="connsiteX77" fmla="*/ 2742611 w 3639866"/>
              <a:gd name="connsiteY77" fmla="*/ 1905 h 3405385"/>
              <a:gd name="connsiteX78" fmla="*/ 3005501 w 3639866"/>
              <a:gd name="connsiteY78" fmla="*/ 160972 h 3405385"/>
              <a:gd name="connsiteX79" fmla="*/ 3027409 w 3639866"/>
              <a:gd name="connsiteY79" fmla="*/ 160972 h 3405385"/>
              <a:gd name="connsiteX80" fmla="*/ 3553412 w 3639866"/>
              <a:gd name="connsiteY80" fmla="*/ 136464 h 3405385"/>
              <a:gd name="connsiteX0" fmla="*/ 3439678 w 3639866"/>
              <a:gd name="connsiteY0" fmla="*/ 236637 h 3405385"/>
              <a:gd name="connsiteX1" fmla="*/ 3240769 w 3639866"/>
              <a:gd name="connsiteY1" fmla="*/ 185737 h 3405385"/>
              <a:gd name="connsiteX2" fmla="*/ 3115039 w 3639866"/>
              <a:gd name="connsiteY2" fmla="*/ 388620 h 3405385"/>
              <a:gd name="connsiteX3" fmla="*/ 3099799 w 3639866"/>
              <a:gd name="connsiteY3" fmla="*/ 406717 h 3405385"/>
              <a:gd name="connsiteX4" fmla="*/ 2967401 w 3639866"/>
              <a:gd name="connsiteY4" fmla="*/ 409575 h 3405385"/>
              <a:gd name="connsiteX5" fmla="*/ 2935016 w 3639866"/>
              <a:gd name="connsiteY5" fmla="*/ 378142 h 3405385"/>
              <a:gd name="connsiteX6" fmla="*/ 2653076 w 3639866"/>
              <a:gd name="connsiteY6" fmla="*/ 145732 h 3405385"/>
              <a:gd name="connsiteX7" fmla="*/ 2443526 w 3639866"/>
              <a:gd name="connsiteY7" fmla="*/ 430530 h 3405385"/>
              <a:gd name="connsiteX8" fmla="*/ 2681651 w 3639866"/>
              <a:gd name="connsiteY8" fmla="*/ 638175 h 3405385"/>
              <a:gd name="connsiteX9" fmla="*/ 2821669 w 3639866"/>
              <a:gd name="connsiteY9" fmla="*/ 599122 h 3405385"/>
              <a:gd name="connsiteX10" fmla="*/ 2850244 w 3639866"/>
              <a:gd name="connsiteY10" fmla="*/ 603885 h 3405385"/>
              <a:gd name="connsiteX11" fmla="*/ 2872151 w 3639866"/>
              <a:gd name="connsiteY11" fmla="*/ 627697 h 3405385"/>
              <a:gd name="connsiteX12" fmla="*/ 2883581 w 3639866"/>
              <a:gd name="connsiteY12" fmla="*/ 632460 h 3405385"/>
              <a:gd name="connsiteX13" fmla="*/ 2891201 w 3639866"/>
              <a:gd name="connsiteY13" fmla="*/ 620077 h 3405385"/>
              <a:gd name="connsiteX14" fmla="*/ 2889296 w 3639866"/>
              <a:gd name="connsiteY14" fmla="*/ 607695 h 3405385"/>
              <a:gd name="connsiteX15" fmla="*/ 2994071 w 3639866"/>
              <a:gd name="connsiteY15" fmla="*/ 506730 h 3405385"/>
              <a:gd name="connsiteX16" fmla="*/ 3132184 w 3639866"/>
              <a:gd name="connsiteY16" fmla="*/ 662940 h 3405385"/>
              <a:gd name="connsiteX17" fmla="*/ 3070271 w 3639866"/>
              <a:gd name="connsiteY17" fmla="*/ 750570 h 3405385"/>
              <a:gd name="connsiteX18" fmla="*/ 3018836 w 3639866"/>
              <a:gd name="connsiteY18" fmla="*/ 751522 h 3405385"/>
              <a:gd name="connsiteX19" fmla="*/ 2995976 w 3639866"/>
              <a:gd name="connsiteY19" fmla="*/ 757237 h 3405385"/>
              <a:gd name="connsiteX20" fmla="*/ 3005501 w 3639866"/>
              <a:gd name="connsiteY20" fmla="*/ 774382 h 3405385"/>
              <a:gd name="connsiteX21" fmla="*/ 3021694 w 3639866"/>
              <a:gd name="connsiteY21" fmla="*/ 791527 h 3405385"/>
              <a:gd name="connsiteX22" fmla="*/ 3023599 w 3639866"/>
              <a:gd name="connsiteY22" fmla="*/ 823912 h 3405385"/>
              <a:gd name="connsiteX23" fmla="*/ 2974069 w 3639866"/>
              <a:gd name="connsiteY23" fmla="*/ 956310 h 3405385"/>
              <a:gd name="connsiteX24" fmla="*/ 3220766 w 3639866"/>
              <a:gd name="connsiteY24" fmla="*/ 1220152 h 3405385"/>
              <a:gd name="connsiteX25" fmla="*/ 3258866 w 3639866"/>
              <a:gd name="connsiteY25" fmla="*/ 1217295 h 3405385"/>
              <a:gd name="connsiteX26" fmla="*/ 3456034 w 3639866"/>
              <a:gd name="connsiteY26" fmla="*/ 1047750 h 3405385"/>
              <a:gd name="connsiteX27" fmla="*/ 3392216 w 3639866"/>
              <a:gd name="connsiteY27" fmla="*/ 793432 h 3405385"/>
              <a:gd name="connsiteX28" fmla="*/ 3240769 w 3639866"/>
              <a:gd name="connsiteY28" fmla="*/ 725805 h 3405385"/>
              <a:gd name="connsiteX29" fmla="*/ 3223624 w 3639866"/>
              <a:gd name="connsiteY29" fmla="*/ 702945 h 3405385"/>
              <a:gd name="connsiteX30" fmla="*/ 3238864 w 3639866"/>
              <a:gd name="connsiteY30" fmla="*/ 568642 h 3405385"/>
              <a:gd name="connsiteX31" fmla="*/ 3266486 w 3639866"/>
              <a:gd name="connsiteY31" fmla="*/ 547687 h 3405385"/>
              <a:gd name="connsiteX32" fmla="*/ 3369356 w 3639866"/>
              <a:gd name="connsiteY32" fmla="*/ 538162 h 3405385"/>
              <a:gd name="connsiteX33" fmla="*/ 3477941 w 3639866"/>
              <a:gd name="connsiteY33" fmla="*/ 299085 h 3405385"/>
              <a:gd name="connsiteX34" fmla="*/ 3439678 w 3639866"/>
              <a:gd name="connsiteY34" fmla="*/ 236637 h 3405385"/>
              <a:gd name="connsiteX35" fmla="*/ 3553412 w 3639866"/>
              <a:gd name="connsiteY35" fmla="*/ 136464 h 3405385"/>
              <a:gd name="connsiteX36" fmla="*/ 3604624 w 3639866"/>
              <a:gd name="connsiteY36" fmla="*/ 211455 h 3405385"/>
              <a:gd name="connsiteX37" fmla="*/ 3638914 w 3639866"/>
              <a:gd name="connsiteY37" fmla="*/ 318135 h 3405385"/>
              <a:gd name="connsiteX38" fmla="*/ 3639866 w 3639866"/>
              <a:gd name="connsiteY38" fmla="*/ 412432 h 3405385"/>
              <a:gd name="connsiteX39" fmla="*/ 3592241 w 3639866"/>
              <a:gd name="connsiteY39" fmla="*/ 540067 h 3405385"/>
              <a:gd name="connsiteX40" fmla="*/ 3478894 w 3639866"/>
              <a:gd name="connsiteY40" fmla="*/ 653415 h 3405385"/>
              <a:gd name="connsiteX41" fmla="*/ 3476989 w 3639866"/>
              <a:gd name="connsiteY41" fmla="*/ 674370 h 3405385"/>
              <a:gd name="connsiteX42" fmla="*/ 3613196 w 3639866"/>
              <a:gd name="connsiteY42" fmla="*/ 943927 h 3405385"/>
              <a:gd name="connsiteX43" fmla="*/ 3353164 w 3639866"/>
              <a:gd name="connsiteY43" fmla="*/ 1343977 h 3405385"/>
              <a:gd name="connsiteX44" fmla="*/ 2974069 w 3639866"/>
              <a:gd name="connsiteY44" fmla="*/ 1281112 h 3405385"/>
              <a:gd name="connsiteX45" fmla="*/ 2825479 w 3639866"/>
              <a:gd name="connsiteY45" fmla="*/ 973455 h 3405385"/>
              <a:gd name="connsiteX46" fmla="*/ 2807381 w 3639866"/>
              <a:gd name="connsiteY46" fmla="*/ 996315 h 3405385"/>
              <a:gd name="connsiteX47" fmla="*/ 2772139 w 3639866"/>
              <a:gd name="connsiteY47" fmla="*/ 1093470 h 3405385"/>
              <a:gd name="connsiteX48" fmla="*/ 2751184 w 3639866"/>
              <a:gd name="connsiteY48" fmla="*/ 1108710 h 3405385"/>
              <a:gd name="connsiteX49" fmla="*/ 2653076 w 3639866"/>
              <a:gd name="connsiteY49" fmla="*/ 1113472 h 3405385"/>
              <a:gd name="connsiteX50" fmla="*/ 2676889 w 3639866"/>
              <a:gd name="connsiteY50" fmla="*/ 1163002 h 3405385"/>
              <a:gd name="connsiteX51" fmla="*/ 2628311 w 3639866"/>
              <a:gd name="connsiteY51" fmla="*/ 1270635 h 3405385"/>
              <a:gd name="connsiteX52" fmla="*/ 2511154 w 3639866"/>
              <a:gd name="connsiteY52" fmla="*/ 1259205 h 3405385"/>
              <a:gd name="connsiteX53" fmla="*/ 2480674 w 3639866"/>
              <a:gd name="connsiteY53" fmla="*/ 1259205 h 3405385"/>
              <a:gd name="connsiteX54" fmla="*/ 308021 w 3639866"/>
              <a:gd name="connsiteY54" fmla="*/ 3262312 h 3405385"/>
              <a:gd name="connsiteX55" fmla="*/ 278494 w 3639866"/>
              <a:gd name="connsiteY55" fmla="*/ 3261360 h 3405385"/>
              <a:gd name="connsiteX56" fmla="*/ 258491 w 3639866"/>
              <a:gd name="connsiteY56" fmla="*/ 3247072 h 3405385"/>
              <a:gd name="connsiteX57" fmla="*/ 249919 w 3639866"/>
              <a:gd name="connsiteY57" fmla="*/ 3274695 h 3405385"/>
              <a:gd name="connsiteX58" fmla="*/ 145144 w 3639866"/>
              <a:gd name="connsiteY58" fmla="*/ 3404235 h 3405385"/>
              <a:gd name="connsiteX59" fmla="*/ 3221 w 3639866"/>
              <a:gd name="connsiteY59" fmla="*/ 3307080 h 3405385"/>
              <a:gd name="connsiteX60" fmla="*/ 148001 w 3639866"/>
              <a:gd name="connsiteY60" fmla="*/ 3157537 h 3405385"/>
              <a:gd name="connsiteX61" fmla="*/ 163241 w 3639866"/>
              <a:gd name="connsiteY61" fmla="*/ 3157537 h 3405385"/>
              <a:gd name="connsiteX62" fmla="*/ 166099 w 3639866"/>
              <a:gd name="connsiteY62" fmla="*/ 3139440 h 3405385"/>
              <a:gd name="connsiteX63" fmla="*/ 168004 w 3639866"/>
              <a:gd name="connsiteY63" fmla="*/ 3090862 h 3405385"/>
              <a:gd name="connsiteX64" fmla="*/ 2344466 w 3639866"/>
              <a:gd name="connsiteY64" fmla="*/ 1106805 h 3405385"/>
              <a:gd name="connsiteX65" fmla="*/ 2346371 w 3639866"/>
              <a:gd name="connsiteY65" fmla="*/ 1083945 h 3405385"/>
              <a:gd name="connsiteX66" fmla="*/ 2353991 w 3639866"/>
              <a:gd name="connsiteY66" fmla="*/ 947737 h 3405385"/>
              <a:gd name="connsiteX67" fmla="*/ 2489246 w 3639866"/>
              <a:gd name="connsiteY67" fmla="*/ 941070 h 3405385"/>
              <a:gd name="connsiteX68" fmla="*/ 2504486 w 3639866"/>
              <a:gd name="connsiteY68" fmla="*/ 934402 h 3405385"/>
              <a:gd name="connsiteX69" fmla="*/ 2514964 w 3639866"/>
              <a:gd name="connsiteY69" fmla="*/ 855345 h 3405385"/>
              <a:gd name="connsiteX70" fmla="*/ 2534966 w 3639866"/>
              <a:gd name="connsiteY70" fmla="*/ 832485 h 3405385"/>
              <a:gd name="connsiteX71" fmla="*/ 2663142 w 3639866"/>
              <a:gd name="connsiteY71" fmla="*/ 809555 h 3405385"/>
              <a:gd name="connsiteX72" fmla="*/ 2605451 w 3639866"/>
              <a:gd name="connsiteY72" fmla="*/ 782955 h 3405385"/>
              <a:gd name="connsiteX73" fmla="*/ 2296841 w 3639866"/>
              <a:gd name="connsiteY73" fmla="*/ 446722 h 3405385"/>
              <a:gd name="connsiteX74" fmla="*/ 2617834 w 3639866"/>
              <a:gd name="connsiteY74" fmla="*/ 4762 h 3405385"/>
              <a:gd name="connsiteX75" fmla="*/ 2638789 w 3639866"/>
              <a:gd name="connsiteY75" fmla="*/ 0 h 3405385"/>
              <a:gd name="connsiteX76" fmla="*/ 2734039 w 3639866"/>
              <a:gd name="connsiteY76" fmla="*/ 0 h 3405385"/>
              <a:gd name="connsiteX77" fmla="*/ 2742611 w 3639866"/>
              <a:gd name="connsiteY77" fmla="*/ 1905 h 3405385"/>
              <a:gd name="connsiteX78" fmla="*/ 3005501 w 3639866"/>
              <a:gd name="connsiteY78" fmla="*/ 160972 h 3405385"/>
              <a:gd name="connsiteX79" fmla="*/ 3027409 w 3639866"/>
              <a:gd name="connsiteY79" fmla="*/ 160972 h 3405385"/>
              <a:gd name="connsiteX80" fmla="*/ 3553412 w 3639866"/>
              <a:gd name="connsiteY80" fmla="*/ 136464 h 3405385"/>
              <a:gd name="connsiteX0" fmla="*/ 3439678 w 3639866"/>
              <a:gd name="connsiteY0" fmla="*/ 236637 h 3405385"/>
              <a:gd name="connsiteX1" fmla="*/ 3240769 w 3639866"/>
              <a:gd name="connsiteY1" fmla="*/ 185737 h 3405385"/>
              <a:gd name="connsiteX2" fmla="*/ 3115039 w 3639866"/>
              <a:gd name="connsiteY2" fmla="*/ 388620 h 3405385"/>
              <a:gd name="connsiteX3" fmla="*/ 3099799 w 3639866"/>
              <a:gd name="connsiteY3" fmla="*/ 406717 h 3405385"/>
              <a:gd name="connsiteX4" fmla="*/ 2967401 w 3639866"/>
              <a:gd name="connsiteY4" fmla="*/ 409575 h 3405385"/>
              <a:gd name="connsiteX5" fmla="*/ 2935016 w 3639866"/>
              <a:gd name="connsiteY5" fmla="*/ 378142 h 3405385"/>
              <a:gd name="connsiteX6" fmla="*/ 2653076 w 3639866"/>
              <a:gd name="connsiteY6" fmla="*/ 145732 h 3405385"/>
              <a:gd name="connsiteX7" fmla="*/ 2443526 w 3639866"/>
              <a:gd name="connsiteY7" fmla="*/ 430530 h 3405385"/>
              <a:gd name="connsiteX8" fmla="*/ 2681651 w 3639866"/>
              <a:gd name="connsiteY8" fmla="*/ 638175 h 3405385"/>
              <a:gd name="connsiteX9" fmla="*/ 2821669 w 3639866"/>
              <a:gd name="connsiteY9" fmla="*/ 599122 h 3405385"/>
              <a:gd name="connsiteX10" fmla="*/ 2850244 w 3639866"/>
              <a:gd name="connsiteY10" fmla="*/ 603885 h 3405385"/>
              <a:gd name="connsiteX11" fmla="*/ 2872151 w 3639866"/>
              <a:gd name="connsiteY11" fmla="*/ 627697 h 3405385"/>
              <a:gd name="connsiteX12" fmla="*/ 2883581 w 3639866"/>
              <a:gd name="connsiteY12" fmla="*/ 632460 h 3405385"/>
              <a:gd name="connsiteX13" fmla="*/ 2891201 w 3639866"/>
              <a:gd name="connsiteY13" fmla="*/ 620077 h 3405385"/>
              <a:gd name="connsiteX14" fmla="*/ 2889296 w 3639866"/>
              <a:gd name="connsiteY14" fmla="*/ 607695 h 3405385"/>
              <a:gd name="connsiteX15" fmla="*/ 2994071 w 3639866"/>
              <a:gd name="connsiteY15" fmla="*/ 506730 h 3405385"/>
              <a:gd name="connsiteX16" fmla="*/ 3132184 w 3639866"/>
              <a:gd name="connsiteY16" fmla="*/ 662940 h 3405385"/>
              <a:gd name="connsiteX17" fmla="*/ 3070271 w 3639866"/>
              <a:gd name="connsiteY17" fmla="*/ 750570 h 3405385"/>
              <a:gd name="connsiteX18" fmla="*/ 3018836 w 3639866"/>
              <a:gd name="connsiteY18" fmla="*/ 751522 h 3405385"/>
              <a:gd name="connsiteX19" fmla="*/ 2995976 w 3639866"/>
              <a:gd name="connsiteY19" fmla="*/ 757237 h 3405385"/>
              <a:gd name="connsiteX20" fmla="*/ 3005501 w 3639866"/>
              <a:gd name="connsiteY20" fmla="*/ 774382 h 3405385"/>
              <a:gd name="connsiteX21" fmla="*/ 3021694 w 3639866"/>
              <a:gd name="connsiteY21" fmla="*/ 791527 h 3405385"/>
              <a:gd name="connsiteX22" fmla="*/ 3023599 w 3639866"/>
              <a:gd name="connsiteY22" fmla="*/ 823912 h 3405385"/>
              <a:gd name="connsiteX23" fmla="*/ 2974069 w 3639866"/>
              <a:gd name="connsiteY23" fmla="*/ 956310 h 3405385"/>
              <a:gd name="connsiteX24" fmla="*/ 3220766 w 3639866"/>
              <a:gd name="connsiteY24" fmla="*/ 1220152 h 3405385"/>
              <a:gd name="connsiteX25" fmla="*/ 3258866 w 3639866"/>
              <a:gd name="connsiteY25" fmla="*/ 1217295 h 3405385"/>
              <a:gd name="connsiteX26" fmla="*/ 3456034 w 3639866"/>
              <a:gd name="connsiteY26" fmla="*/ 1047750 h 3405385"/>
              <a:gd name="connsiteX27" fmla="*/ 3392216 w 3639866"/>
              <a:gd name="connsiteY27" fmla="*/ 793432 h 3405385"/>
              <a:gd name="connsiteX28" fmla="*/ 3240769 w 3639866"/>
              <a:gd name="connsiteY28" fmla="*/ 725805 h 3405385"/>
              <a:gd name="connsiteX29" fmla="*/ 3223624 w 3639866"/>
              <a:gd name="connsiteY29" fmla="*/ 702945 h 3405385"/>
              <a:gd name="connsiteX30" fmla="*/ 3238864 w 3639866"/>
              <a:gd name="connsiteY30" fmla="*/ 568642 h 3405385"/>
              <a:gd name="connsiteX31" fmla="*/ 3266486 w 3639866"/>
              <a:gd name="connsiteY31" fmla="*/ 547687 h 3405385"/>
              <a:gd name="connsiteX32" fmla="*/ 3369356 w 3639866"/>
              <a:gd name="connsiteY32" fmla="*/ 538162 h 3405385"/>
              <a:gd name="connsiteX33" fmla="*/ 3477941 w 3639866"/>
              <a:gd name="connsiteY33" fmla="*/ 299085 h 3405385"/>
              <a:gd name="connsiteX34" fmla="*/ 3439678 w 3639866"/>
              <a:gd name="connsiteY34" fmla="*/ 236637 h 3405385"/>
              <a:gd name="connsiteX35" fmla="*/ 3553412 w 3639866"/>
              <a:gd name="connsiteY35" fmla="*/ 136464 h 3405385"/>
              <a:gd name="connsiteX36" fmla="*/ 3604624 w 3639866"/>
              <a:gd name="connsiteY36" fmla="*/ 211455 h 3405385"/>
              <a:gd name="connsiteX37" fmla="*/ 3638914 w 3639866"/>
              <a:gd name="connsiteY37" fmla="*/ 318135 h 3405385"/>
              <a:gd name="connsiteX38" fmla="*/ 3639866 w 3639866"/>
              <a:gd name="connsiteY38" fmla="*/ 412432 h 3405385"/>
              <a:gd name="connsiteX39" fmla="*/ 3592241 w 3639866"/>
              <a:gd name="connsiteY39" fmla="*/ 540067 h 3405385"/>
              <a:gd name="connsiteX40" fmla="*/ 3478894 w 3639866"/>
              <a:gd name="connsiteY40" fmla="*/ 653415 h 3405385"/>
              <a:gd name="connsiteX41" fmla="*/ 3476989 w 3639866"/>
              <a:gd name="connsiteY41" fmla="*/ 674370 h 3405385"/>
              <a:gd name="connsiteX42" fmla="*/ 3613196 w 3639866"/>
              <a:gd name="connsiteY42" fmla="*/ 943927 h 3405385"/>
              <a:gd name="connsiteX43" fmla="*/ 3353164 w 3639866"/>
              <a:gd name="connsiteY43" fmla="*/ 1343977 h 3405385"/>
              <a:gd name="connsiteX44" fmla="*/ 2974069 w 3639866"/>
              <a:gd name="connsiteY44" fmla="*/ 1281112 h 3405385"/>
              <a:gd name="connsiteX45" fmla="*/ 2825479 w 3639866"/>
              <a:gd name="connsiteY45" fmla="*/ 973455 h 3405385"/>
              <a:gd name="connsiteX46" fmla="*/ 2807381 w 3639866"/>
              <a:gd name="connsiteY46" fmla="*/ 996315 h 3405385"/>
              <a:gd name="connsiteX47" fmla="*/ 2772139 w 3639866"/>
              <a:gd name="connsiteY47" fmla="*/ 1093470 h 3405385"/>
              <a:gd name="connsiteX48" fmla="*/ 2751184 w 3639866"/>
              <a:gd name="connsiteY48" fmla="*/ 1108710 h 3405385"/>
              <a:gd name="connsiteX49" fmla="*/ 2653076 w 3639866"/>
              <a:gd name="connsiteY49" fmla="*/ 1113472 h 3405385"/>
              <a:gd name="connsiteX50" fmla="*/ 2676889 w 3639866"/>
              <a:gd name="connsiteY50" fmla="*/ 1163002 h 3405385"/>
              <a:gd name="connsiteX51" fmla="*/ 2628311 w 3639866"/>
              <a:gd name="connsiteY51" fmla="*/ 1270635 h 3405385"/>
              <a:gd name="connsiteX52" fmla="*/ 2511154 w 3639866"/>
              <a:gd name="connsiteY52" fmla="*/ 1259205 h 3405385"/>
              <a:gd name="connsiteX53" fmla="*/ 2480674 w 3639866"/>
              <a:gd name="connsiteY53" fmla="*/ 1259205 h 3405385"/>
              <a:gd name="connsiteX54" fmla="*/ 308021 w 3639866"/>
              <a:gd name="connsiteY54" fmla="*/ 3262312 h 3405385"/>
              <a:gd name="connsiteX55" fmla="*/ 278494 w 3639866"/>
              <a:gd name="connsiteY55" fmla="*/ 3261360 h 3405385"/>
              <a:gd name="connsiteX56" fmla="*/ 258491 w 3639866"/>
              <a:gd name="connsiteY56" fmla="*/ 3247072 h 3405385"/>
              <a:gd name="connsiteX57" fmla="*/ 249919 w 3639866"/>
              <a:gd name="connsiteY57" fmla="*/ 3274695 h 3405385"/>
              <a:gd name="connsiteX58" fmla="*/ 145144 w 3639866"/>
              <a:gd name="connsiteY58" fmla="*/ 3404235 h 3405385"/>
              <a:gd name="connsiteX59" fmla="*/ 3221 w 3639866"/>
              <a:gd name="connsiteY59" fmla="*/ 3307080 h 3405385"/>
              <a:gd name="connsiteX60" fmla="*/ 148001 w 3639866"/>
              <a:gd name="connsiteY60" fmla="*/ 3157537 h 3405385"/>
              <a:gd name="connsiteX61" fmla="*/ 163241 w 3639866"/>
              <a:gd name="connsiteY61" fmla="*/ 3157537 h 3405385"/>
              <a:gd name="connsiteX62" fmla="*/ 166099 w 3639866"/>
              <a:gd name="connsiteY62" fmla="*/ 3139440 h 3405385"/>
              <a:gd name="connsiteX63" fmla="*/ 168004 w 3639866"/>
              <a:gd name="connsiteY63" fmla="*/ 3090862 h 3405385"/>
              <a:gd name="connsiteX64" fmla="*/ 2344466 w 3639866"/>
              <a:gd name="connsiteY64" fmla="*/ 1106805 h 3405385"/>
              <a:gd name="connsiteX65" fmla="*/ 2346371 w 3639866"/>
              <a:gd name="connsiteY65" fmla="*/ 1083945 h 3405385"/>
              <a:gd name="connsiteX66" fmla="*/ 2353991 w 3639866"/>
              <a:gd name="connsiteY66" fmla="*/ 947737 h 3405385"/>
              <a:gd name="connsiteX67" fmla="*/ 2489246 w 3639866"/>
              <a:gd name="connsiteY67" fmla="*/ 941070 h 3405385"/>
              <a:gd name="connsiteX68" fmla="*/ 2504486 w 3639866"/>
              <a:gd name="connsiteY68" fmla="*/ 934402 h 3405385"/>
              <a:gd name="connsiteX69" fmla="*/ 2514964 w 3639866"/>
              <a:gd name="connsiteY69" fmla="*/ 855345 h 3405385"/>
              <a:gd name="connsiteX70" fmla="*/ 2534966 w 3639866"/>
              <a:gd name="connsiteY70" fmla="*/ 832485 h 3405385"/>
              <a:gd name="connsiteX71" fmla="*/ 2663142 w 3639866"/>
              <a:gd name="connsiteY71" fmla="*/ 809555 h 3405385"/>
              <a:gd name="connsiteX72" fmla="*/ 2605451 w 3639866"/>
              <a:gd name="connsiteY72" fmla="*/ 782955 h 3405385"/>
              <a:gd name="connsiteX73" fmla="*/ 2296841 w 3639866"/>
              <a:gd name="connsiteY73" fmla="*/ 446722 h 3405385"/>
              <a:gd name="connsiteX74" fmla="*/ 2617834 w 3639866"/>
              <a:gd name="connsiteY74" fmla="*/ 4762 h 3405385"/>
              <a:gd name="connsiteX75" fmla="*/ 2638789 w 3639866"/>
              <a:gd name="connsiteY75" fmla="*/ 0 h 3405385"/>
              <a:gd name="connsiteX76" fmla="*/ 2734039 w 3639866"/>
              <a:gd name="connsiteY76" fmla="*/ 0 h 3405385"/>
              <a:gd name="connsiteX77" fmla="*/ 2742611 w 3639866"/>
              <a:gd name="connsiteY77" fmla="*/ 1905 h 3405385"/>
              <a:gd name="connsiteX78" fmla="*/ 3005501 w 3639866"/>
              <a:gd name="connsiteY78" fmla="*/ 160972 h 3405385"/>
              <a:gd name="connsiteX79" fmla="*/ 3027409 w 3639866"/>
              <a:gd name="connsiteY79" fmla="*/ 160972 h 3405385"/>
              <a:gd name="connsiteX80" fmla="*/ 3553412 w 3639866"/>
              <a:gd name="connsiteY80" fmla="*/ 136464 h 3405385"/>
              <a:gd name="connsiteX0" fmla="*/ 3439678 w 3639866"/>
              <a:gd name="connsiteY0" fmla="*/ 236637 h 3405385"/>
              <a:gd name="connsiteX1" fmla="*/ 3240769 w 3639866"/>
              <a:gd name="connsiteY1" fmla="*/ 185737 h 3405385"/>
              <a:gd name="connsiteX2" fmla="*/ 3115039 w 3639866"/>
              <a:gd name="connsiteY2" fmla="*/ 388620 h 3405385"/>
              <a:gd name="connsiteX3" fmla="*/ 3099799 w 3639866"/>
              <a:gd name="connsiteY3" fmla="*/ 406717 h 3405385"/>
              <a:gd name="connsiteX4" fmla="*/ 2967401 w 3639866"/>
              <a:gd name="connsiteY4" fmla="*/ 409575 h 3405385"/>
              <a:gd name="connsiteX5" fmla="*/ 2935016 w 3639866"/>
              <a:gd name="connsiteY5" fmla="*/ 378142 h 3405385"/>
              <a:gd name="connsiteX6" fmla="*/ 2653076 w 3639866"/>
              <a:gd name="connsiteY6" fmla="*/ 145732 h 3405385"/>
              <a:gd name="connsiteX7" fmla="*/ 2443526 w 3639866"/>
              <a:gd name="connsiteY7" fmla="*/ 430530 h 3405385"/>
              <a:gd name="connsiteX8" fmla="*/ 2681651 w 3639866"/>
              <a:gd name="connsiteY8" fmla="*/ 638175 h 3405385"/>
              <a:gd name="connsiteX9" fmla="*/ 2821669 w 3639866"/>
              <a:gd name="connsiteY9" fmla="*/ 599122 h 3405385"/>
              <a:gd name="connsiteX10" fmla="*/ 2850244 w 3639866"/>
              <a:gd name="connsiteY10" fmla="*/ 603885 h 3405385"/>
              <a:gd name="connsiteX11" fmla="*/ 2872151 w 3639866"/>
              <a:gd name="connsiteY11" fmla="*/ 627697 h 3405385"/>
              <a:gd name="connsiteX12" fmla="*/ 2883581 w 3639866"/>
              <a:gd name="connsiteY12" fmla="*/ 632460 h 3405385"/>
              <a:gd name="connsiteX13" fmla="*/ 2891201 w 3639866"/>
              <a:gd name="connsiteY13" fmla="*/ 620077 h 3405385"/>
              <a:gd name="connsiteX14" fmla="*/ 2889296 w 3639866"/>
              <a:gd name="connsiteY14" fmla="*/ 607695 h 3405385"/>
              <a:gd name="connsiteX15" fmla="*/ 2994071 w 3639866"/>
              <a:gd name="connsiteY15" fmla="*/ 506730 h 3405385"/>
              <a:gd name="connsiteX16" fmla="*/ 3132184 w 3639866"/>
              <a:gd name="connsiteY16" fmla="*/ 662940 h 3405385"/>
              <a:gd name="connsiteX17" fmla="*/ 3070271 w 3639866"/>
              <a:gd name="connsiteY17" fmla="*/ 750570 h 3405385"/>
              <a:gd name="connsiteX18" fmla="*/ 3018836 w 3639866"/>
              <a:gd name="connsiteY18" fmla="*/ 751522 h 3405385"/>
              <a:gd name="connsiteX19" fmla="*/ 2995976 w 3639866"/>
              <a:gd name="connsiteY19" fmla="*/ 757237 h 3405385"/>
              <a:gd name="connsiteX20" fmla="*/ 3005501 w 3639866"/>
              <a:gd name="connsiteY20" fmla="*/ 774382 h 3405385"/>
              <a:gd name="connsiteX21" fmla="*/ 3021694 w 3639866"/>
              <a:gd name="connsiteY21" fmla="*/ 791527 h 3405385"/>
              <a:gd name="connsiteX22" fmla="*/ 3023599 w 3639866"/>
              <a:gd name="connsiteY22" fmla="*/ 823912 h 3405385"/>
              <a:gd name="connsiteX23" fmla="*/ 2974069 w 3639866"/>
              <a:gd name="connsiteY23" fmla="*/ 956310 h 3405385"/>
              <a:gd name="connsiteX24" fmla="*/ 3220766 w 3639866"/>
              <a:gd name="connsiteY24" fmla="*/ 1220152 h 3405385"/>
              <a:gd name="connsiteX25" fmla="*/ 3258866 w 3639866"/>
              <a:gd name="connsiteY25" fmla="*/ 1217295 h 3405385"/>
              <a:gd name="connsiteX26" fmla="*/ 3456034 w 3639866"/>
              <a:gd name="connsiteY26" fmla="*/ 1047750 h 3405385"/>
              <a:gd name="connsiteX27" fmla="*/ 3392216 w 3639866"/>
              <a:gd name="connsiteY27" fmla="*/ 793432 h 3405385"/>
              <a:gd name="connsiteX28" fmla="*/ 3240769 w 3639866"/>
              <a:gd name="connsiteY28" fmla="*/ 725805 h 3405385"/>
              <a:gd name="connsiteX29" fmla="*/ 3223624 w 3639866"/>
              <a:gd name="connsiteY29" fmla="*/ 702945 h 3405385"/>
              <a:gd name="connsiteX30" fmla="*/ 3238864 w 3639866"/>
              <a:gd name="connsiteY30" fmla="*/ 568642 h 3405385"/>
              <a:gd name="connsiteX31" fmla="*/ 3266486 w 3639866"/>
              <a:gd name="connsiteY31" fmla="*/ 547687 h 3405385"/>
              <a:gd name="connsiteX32" fmla="*/ 3369356 w 3639866"/>
              <a:gd name="connsiteY32" fmla="*/ 538162 h 3405385"/>
              <a:gd name="connsiteX33" fmla="*/ 3477941 w 3639866"/>
              <a:gd name="connsiteY33" fmla="*/ 299085 h 3405385"/>
              <a:gd name="connsiteX34" fmla="*/ 3439678 w 3639866"/>
              <a:gd name="connsiteY34" fmla="*/ 236637 h 3405385"/>
              <a:gd name="connsiteX35" fmla="*/ 3553412 w 3639866"/>
              <a:gd name="connsiteY35" fmla="*/ 136464 h 3405385"/>
              <a:gd name="connsiteX36" fmla="*/ 3604624 w 3639866"/>
              <a:gd name="connsiteY36" fmla="*/ 211455 h 3405385"/>
              <a:gd name="connsiteX37" fmla="*/ 3638914 w 3639866"/>
              <a:gd name="connsiteY37" fmla="*/ 318135 h 3405385"/>
              <a:gd name="connsiteX38" fmla="*/ 3639866 w 3639866"/>
              <a:gd name="connsiteY38" fmla="*/ 412432 h 3405385"/>
              <a:gd name="connsiteX39" fmla="*/ 3592241 w 3639866"/>
              <a:gd name="connsiteY39" fmla="*/ 540067 h 3405385"/>
              <a:gd name="connsiteX40" fmla="*/ 3478894 w 3639866"/>
              <a:gd name="connsiteY40" fmla="*/ 653415 h 3405385"/>
              <a:gd name="connsiteX41" fmla="*/ 3476989 w 3639866"/>
              <a:gd name="connsiteY41" fmla="*/ 674370 h 3405385"/>
              <a:gd name="connsiteX42" fmla="*/ 3613196 w 3639866"/>
              <a:gd name="connsiteY42" fmla="*/ 943927 h 3405385"/>
              <a:gd name="connsiteX43" fmla="*/ 3353164 w 3639866"/>
              <a:gd name="connsiteY43" fmla="*/ 1343977 h 3405385"/>
              <a:gd name="connsiteX44" fmla="*/ 2974069 w 3639866"/>
              <a:gd name="connsiteY44" fmla="*/ 1281112 h 3405385"/>
              <a:gd name="connsiteX45" fmla="*/ 2825479 w 3639866"/>
              <a:gd name="connsiteY45" fmla="*/ 973455 h 3405385"/>
              <a:gd name="connsiteX46" fmla="*/ 2807381 w 3639866"/>
              <a:gd name="connsiteY46" fmla="*/ 996315 h 3405385"/>
              <a:gd name="connsiteX47" fmla="*/ 2772139 w 3639866"/>
              <a:gd name="connsiteY47" fmla="*/ 1093470 h 3405385"/>
              <a:gd name="connsiteX48" fmla="*/ 2751184 w 3639866"/>
              <a:gd name="connsiteY48" fmla="*/ 1108710 h 3405385"/>
              <a:gd name="connsiteX49" fmla="*/ 2653076 w 3639866"/>
              <a:gd name="connsiteY49" fmla="*/ 1113472 h 3405385"/>
              <a:gd name="connsiteX50" fmla="*/ 2676889 w 3639866"/>
              <a:gd name="connsiteY50" fmla="*/ 1163002 h 3405385"/>
              <a:gd name="connsiteX51" fmla="*/ 2628311 w 3639866"/>
              <a:gd name="connsiteY51" fmla="*/ 1270635 h 3405385"/>
              <a:gd name="connsiteX52" fmla="*/ 2511154 w 3639866"/>
              <a:gd name="connsiteY52" fmla="*/ 1259205 h 3405385"/>
              <a:gd name="connsiteX53" fmla="*/ 2480674 w 3639866"/>
              <a:gd name="connsiteY53" fmla="*/ 1259205 h 3405385"/>
              <a:gd name="connsiteX54" fmla="*/ 308021 w 3639866"/>
              <a:gd name="connsiteY54" fmla="*/ 3262312 h 3405385"/>
              <a:gd name="connsiteX55" fmla="*/ 278494 w 3639866"/>
              <a:gd name="connsiteY55" fmla="*/ 3261360 h 3405385"/>
              <a:gd name="connsiteX56" fmla="*/ 258491 w 3639866"/>
              <a:gd name="connsiteY56" fmla="*/ 3247072 h 3405385"/>
              <a:gd name="connsiteX57" fmla="*/ 249919 w 3639866"/>
              <a:gd name="connsiteY57" fmla="*/ 3274695 h 3405385"/>
              <a:gd name="connsiteX58" fmla="*/ 145144 w 3639866"/>
              <a:gd name="connsiteY58" fmla="*/ 3404235 h 3405385"/>
              <a:gd name="connsiteX59" fmla="*/ 3221 w 3639866"/>
              <a:gd name="connsiteY59" fmla="*/ 3307080 h 3405385"/>
              <a:gd name="connsiteX60" fmla="*/ 148001 w 3639866"/>
              <a:gd name="connsiteY60" fmla="*/ 3157537 h 3405385"/>
              <a:gd name="connsiteX61" fmla="*/ 163241 w 3639866"/>
              <a:gd name="connsiteY61" fmla="*/ 3157537 h 3405385"/>
              <a:gd name="connsiteX62" fmla="*/ 166099 w 3639866"/>
              <a:gd name="connsiteY62" fmla="*/ 3139440 h 3405385"/>
              <a:gd name="connsiteX63" fmla="*/ 168004 w 3639866"/>
              <a:gd name="connsiteY63" fmla="*/ 3090862 h 3405385"/>
              <a:gd name="connsiteX64" fmla="*/ 2344466 w 3639866"/>
              <a:gd name="connsiteY64" fmla="*/ 1106805 h 3405385"/>
              <a:gd name="connsiteX65" fmla="*/ 2346371 w 3639866"/>
              <a:gd name="connsiteY65" fmla="*/ 1083945 h 3405385"/>
              <a:gd name="connsiteX66" fmla="*/ 2353991 w 3639866"/>
              <a:gd name="connsiteY66" fmla="*/ 947737 h 3405385"/>
              <a:gd name="connsiteX67" fmla="*/ 2489246 w 3639866"/>
              <a:gd name="connsiteY67" fmla="*/ 941070 h 3405385"/>
              <a:gd name="connsiteX68" fmla="*/ 2504486 w 3639866"/>
              <a:gd name="connsiteY68" fmla="*/ 934402 h 3405385"/>
              <a:gd name="connsiteX69" fmla="*/ 2514964 w 3639866"/>
              <a:gd name="connsiteY69" fmla="*/ 855345 h 3405385"/>
              <a:gd name="connsiteX70" fmla="*/ 2534966 w 3639866"/>
              <a:gd name="connsiteY70" fmla="*/ 832485 h 3405385"/>
              <a:gd name="connsiteX71" fmla="*/ 2663142 w 3639866"/>
              <a:gd name="connsiteY71" fmla="*/ 809555 h 3405385"/>
              <a:gd name="connsiteX72" fmla="*/ 2605451 w 3639866"/>
              <a:gd name="connsiteY72" fmla="*/ 782955 h 3405385"/>
              <a:gd name="connsiteX73" fmla="*/ 2296841 w 3639866"/>
              <a:gd name="connsiteY73" fmla="*/ 446722 h 3405385"/>
              <a:gd name="connsiteX74" fmla="*/ 2617834 w 3639866"/>
              <a:gd name="connsiteY74" fmla="*/ 4762 h 3405385"/>
              <a:gd name="connsiteX75" fmla="*/ 2638789 w 3639866"/>
              <a:gd name="connsiteY75" fmla="*/ 0 h 3405385"/>
              <a:gd name="connsiteX76" fmla="*/ 2734039 w 3639866"/>
              <a:gd name="connsiteY76" fmla="*/ 0 h 3405385"/>
              <a:gd name="connsiteX77" fmla="*/ 2742611 w 3639866"/>
              <a:gd name="connsiteY77" fmla="*/ 1905 h 3405385"/>
              <a:gd name="connsiteX78" fmla="*/ 3005501 w 3639866"/>
              <a:gd name="connsiteY78" fmla="*/ 160972 h 3405385"/>
              <a:gd name="connsiteX79" fmla="*/ 3027409 w 3639866"/>
              <a:gd name="connsiteY79" fmla="*/ 160972 h 3405385"/>
              <a:gd name="connsiteX80" fmla="*/ 3553412 w 3639866"/>
              <a:gd name="connsiteY80" fmla="*/ 136464 h 3405385"/>
              <a:gd name="connsiteX0" fmla="*/ 3439678 w 3639866"/>
              <a:gd name="connsiteY0" fmla="*/ 236637 h 3405385"/>
              <a:gd name="connsiteX1" fmla="*/ 3240769 w 3639866"/>
              <a:gd name="connsiteY1" fmla="*/ 185737 h 3405385"/>
              <a:gd name="connsiteX2" fmla="*/ 3115039 w 3639866"/>
              <a:gd name="connsiteY2" fmla="*/ 388620 h 3405385"/>
              <a:gd name="connsiteX3" fmla="*/ 3099799 w 3639866"/>
              <a:gd name="connsiteY3" fmla="*/ 406717 h 3405385"/>
              <a:gd name="connsiteX4" fmla="*/ 2967401 w 3639866"/>
              <a:gd name="connsiteY4" fmla="*/ 409575 h 3405385"/>
              <a:gd name="connsiteX5" fmla="*/ 2935016 w 3639866"/>
              <a:gd name="connsiteY5" fmla="*/ 378142 h 3405385"/>
              <a:gd name="connsiteX6" fmla="*/ 2653076 w 3639866"/>
              <a:gd name="connsiteY6" fmla="*/ 145732 h 3405385"/>
              <a:gd name="connsiteX7" fmla="*/ 2443526 w 3639866"/>
              <a:gd name="connsiteY7" fmla="*/ 430530 h 3405385"/>
              <a:gd name="connsiteX8" fmla="*/ 2681651 w 3639866"/>
              <a:gd name="connsiteY8" fmla="*/ 638175 h 3405385"/>
              <a:gd name="connsiteX9" fmla="*/ 2821669 w 3639866"/>
              <a:gd name="connsiteY9" fmla="*/ 599122 h 3405385"/>
              <a:gd name="connsiteX10" fmla="*/ 2850244 w 3639866"/>
              <a:gd name="connsiteY10" fmla="*/ 603885 h 3405385"/>
              <a:gd name="connsiteX11" fmla="*/ 2872151 w 3639866"/>
              <a:gd name="connsiteY11" fmla="*/ 627697 h 3405385"/>
              <a:gd name="connsiteX12" fmla="*/ 2883581 w 3639866"/>
              <a:gd name="connsiteY12" fmla="*/ 632460 h 3405385"/>
              <a:gd name="connsiteX13" fmla="*/ 2891201 w 3639866"/>
              <a:gd name="connsiteY13" fmla="*/ 620077 h 3405385"/>
              <a:gd name="connsiteX14" fmla="*/ 2889296 w 3639866"/>
              <a:gd name="connsiteY14" fmla="*/ 607695 h 3405385"/>
              <a:gd name="connsiteX15" fmla="*/ 2994071 w 3639866"/>
              <a:gd name="connsiteY15" fmla="*/ 506730 h 3405385"/>
              <a:gd name="connsiteX16" fmla="*/ 3132184 w 3639866"/>
              <a:gd name="connsiteY16" fmla="*/ 662940 h 3405385"/>
              <a:gd name="connsiteX17" fmla="*/ 3070271 w 3639866"/>
              <a:gd name="connsiteY17" fmla="*/ 750570 h 3405385"/>
              <a:gd name="connsiteX18" fmla="*/ 3018836 w 3639866"/>
              <a:gd name="connsiteY18" fmla="*/ 751522 h 3405385"/>
              <a:gd name="connsiteX19" fmla="*/ 2995976 w 3639866"/>
              <a:gd name="connsiteY19" fmla="*/ 757237 h 3405385"/>
              <a:gd name="connsiteX20" fmla="*/ 3005501 w 3639866"/>
              <a:gd name="connsiteY20" fmla="*/ 774382 h 3405385"/>
              <a:gd name="connsiteX21" fmla="*/ 3021694 w 3639866"/>
              <a:gd name="connsiteY21" fmla="*/ 791527 h 3405385"/>
              <a:gd name="connsiteX22" fmla="*/ 3023599 w 3639866"/>
              <a:gd name="connsiteY22" fmla="*/ 823912 h 3405385"/>
              <a:gd name="connsiteX23" fmla="*/ 2974069 w 3639866"/>
              <a:gd name="connsiteY23" fmla="*/ 956310 h 3405385"/>
              <a:gd name="connsiteX24" fmla="*/ 3220766 w 3639866"/>
              <a:gd name="connsiteY24" fmla="*/ 1220152 h 3405385"/>
              <a:gd name="connsiteX25" fmla="*/ 3258866 w 3639866"/>
              <a:gd name="connsiteY25" fmla="*/ 1217295 h 3405385"/>
              <a:gd name="connsiteX26" fmla="*/ 3456034 w 3639866"/>
              <a:gd name="connsiteY26" fmla="*/ 1047750 h 3405385"/>
              <a:gd name="connsiteX27" fmla="*/ 3392216 w 3639866"/>
              <a:gd name="connsiteY27" fmla="*/ 793432 h 3405385"/>
              <a:gd name="connsiteX28" fmla="*/ 3240769 w 3639866"/>
              <a:gd name="connsiteY28" fmla="*/ 725805 h 3405385"/>
              <a:gd name="connsiteX29" fmla="*/ 3223624 w 3639866"/>
              <a:gd name="connsiteY29" fmla="*/ 702945 h 3405385"/>
              <a:gd name="connsiteX30" fmla="*/ 3238864 w 3639866"/>
              <a:gd name="connsiteY30" fmla="*/ 568642 h 3405385"/>
              <a:gd name="connsiteX31" fmla="*/ 3266486 w 3639866"/>
              <a:gd name="connsiteY31" fmla="*/ 547687 h 3405385"/>
              <a:gd name="connsiteX32" fmla="*/ 3369356 w 3639866"/>
              <a:gd name="connsiteY32" fmla="*/ 538162 h 3405385"/>
              <a:gd name="connsiteX33" fmla="*/ 3477941 w 3639866"/>
              <a:gd name="connsiteY33" fmla="*/ 299085 h 3405385"/>
              <a:gd name="connsiteX34" fmla="*/ 3439678 w 3639866"/>
              <a:gd name="connsiteY34" fmla="*/ 236637 h 3405385"/>
              <a:gd name="connsiteX35" fmla="*/ 3553412 w 3639866"/>
              <a:gd name="connsiteY35" fmla="*/ 136464 h 3405385"/>
              <a:gd name="connsiteX36" fmla="*/ 3604624 w 3639866"/>
              <a:gd name="connsiteY36" fmla="*/ 211455 h 3405385"/>
              <a:gd name="connsiteX37" fmla="*/ 3638914 w 3639866"/>
              <a:gd name="connsiteY37" fmla="*/ 318135 h 3405385"/>
              <a:gd name="connsiteX38" fmla="*/ 3639866 w 3639866"/>
              <a:gd name="connsiteY38" fmla="*/ 412432 h 3405385"/>
              <a:gd name="connsiteX39" fmla="*/ 3592241 w 3639866"/>
              <a:gd name="connsiteY39" fmla="*/ 540067 h 3405385"/>
              <a:gd name="connsiteX40" fmla="*/ 3478894 w 3639866"/>
              <a:gd name="connsiteY40" fmla="*/ 653415 h 3405385"/>
              <a:gd name="connsiteX41" fmla="*/ 3476989 w 3639866"/>
              <a:gd name="connsiteY41" fmla="*/ 674370 h 3405385"/>
              <a:gd name="connsiteX42" fmla="*/ 3613196 w 3639866"/>
              <a:gd name="connsiteY42" fmla="*/ 943927 h 3405385"/>
              <a:gd name="connsiteX43" fmla="*/ 3353164 w 3639866"/>
              <a:gd name="connsiteY43" fmla="*/ 1343977 h 3405385"/>
              <a:gd name="connsiteX44" fmla="*/ 2974069 w 3639866"/>
              <a:gd name="connsiteY44" fmla="*/ 1281112 h 3405385"/>
              <a:gd name="connsiteX45" fmla="*/ 2825479 w 3639866"/>
              <a:gd name="connsiteY45" fmla="*/ 973455 h 3405385"/>
              <a:gd name="connsiteX46" fmla="*/ 2807381 w 3639866"/>
              <a:gd name="connsiteY46" fmla="*/ 996315 h 3405385"/>
              <a:gd name="connsiteX47" fmla="*/ 2772139 w 3639866"/>
              <a:gd name="connsiteY47" fmla="*/ 1093470 h 3405385"/>
              <a:gd name="connsiteX48" fmla="*/ 2751184 w 3639866"/>
              <a:gd name="connsiteY48" fmla="*/ 1108710 h 3405385"/>
              <a:gd name="connsiteX49" fmla="*/ 2653076 w 3639866"/>
              <a:gd name="connsiteY49" fmla="*/ 1113472 h 3405385"/>
              <a:gd name="connsiteX50" fmla="*/ 2676889 w 3639866"/>
              <a:gd name="connsiteY50" fmla="*/ 1163002 h 3405385"/>
              <a:gd name="connsiteX51" fmla="*/ 2628311 w 3639866"/>
              <a:gd name="connsiteY51" fmla="*/ 1270635 h 3405385"/>
              <a:gd name="connsiteX52" fmla="*/ 2511154 w 3639866"/>
              <a:gd name="connsiteY52" fmla="*/ 1259205 h 3405385"/>
              <a:gd name="connsiteX53" fmla="*/ 2480674 w 3639866"/>
              <a:gd name="connsiteY53" fmla="*/ 1259205 h 3405385"/>
              <a:gd name="connsiteX54" fmla="*/ 308021 w 3639866"/>
              <a:gd name="connsiteY54" fmla="*/ 3262312 h 3405385"/>
              <a:gd name="connsiteX55" fmla="*/ 278494 w 3639866"/>
              <a:gd name="connsiteY55" fmla="*/ 3261360 h 3405385"/>
              <a:gd name="connsiteX56" fmla="*/ 258491 w 3639866"/>
              <a:gd name="connsiteY56" fmla="*/ 3247072 h 3405385"/>
              <a:gd name="connsiteX57" fmla="*/ 249919 w 3639866"/>
              <a:gd name="connsiteY57" fmla="*/ 3274695 h 3405385"/>
              <a:gd name="connsiteX58" fmla="*/ 145144 w 3639866"/>
              <a:gd name="connsiteY58" fmla="*/ 3404235 h 3405385"/>
              <a:gd name="connsiteX59" fmla="*/ 3221 w 3639866"/>
              <a:gd name="connsiteY59" fmla="*/ 3307080 h 3405385"/>
              <a:gd name="connsiteX60" fmla="*/ 148001 w 3639866"/>
              <a:gd name="connsiteY60" fmla="*/ 3157537 h 3405385"/>
              <a:gd name="connsiteX61" fmla="*/ 163241 w 3639866"/>
              <a:gd name="connsiteY61" fmla="*/ 3157537 h 3405385"/>
              <a:gd name="connsiteX62" fmla="*/ 166099 w 3639866"/>
              <a:gd name="connsiteY62" fmla="*/ 3139440 h 3405385"/>
              <a:gd name="connsiteX63" fmla="*/ 168004 w 3639866"/>
              <a:gd name="connsiteY63" fmla="*/ 3090862 h 3405385"/>
              <a:gd name="connsiteX64" fmla="*/ 2344466 w 3639866"/>
              <a:gd name="connsiteY64" fmla="*/ 1106805 h 3405385"/>
              <a:gd name="connsiteX65" fmla="*/ 2346371 w 3639866"/>
              <a:gd name="connsiteY65" fmla="*/ 1083945 h 3405385"/>
              <a:gd name="connsiteX66" fmla="*/ 2353991 w 3639866"/>
              <a:gd name="connsiteY66" fmla="*/ 947737 h 3405385"/>
              <a:gd name="connsiteX67" fmla="*/ 2489246 w 3639866"/>
              <a:gd name="connsiteY67" fmla="*/ 941070 h 3405385"/>
              <a:gd name="connsiteX68" fmla="*/ 2504486 w 3639866"/>
              <a:gd name="connsiteY68" fmla="*/ 934402 h 3405385"/>
              <a:gd name="connsiteX69" fmla="*/ 2514964 w 3639866"/>
              <a:gd name="connsiteY69" fmla="*/ 855345 h 3405385"/>
              <a:gd name="connsiteX70" fmla="*/ 2534966 w 3639866"/>
              <a:gd name="connsiteY70" fmla="*/ 832485 h 3405385"/>
              <a:gd name="connsiteX71" fmla="*/ 2663142 w 3639866"/>
              <a:gd name="connsiteY71" fmla="*/ 809555 h 3405385"/>
              <a:gd name="connsiteX72" fmla="*/ 2605451 w 3639866"/>
              <a:gd name="connsiteY72" fmla="*/ 782955 h 3405385"/>
              <a:gd name="connsiteX73" fmla="*/ 2296841 w 3639866"/>
              <a:gd name="connsiteY73" fmla="*/ 446722 h 3405385"/>
              <a:gd name="connsiteX74" fmla="*/ 2617834 w 3639866"/>
              <a:gd name="connsiteY74" fmla="*/ 4762 h 3405385"/>
              <a:gd name="connsiteX75" fmla="*/ 2638789 w 3639866"/>
              <a:gd name="connsiteY75" fmla="*/ 0 h 3405385"/>
              <a:gd name="connsiteX76" fmla="*/ 2734039 w 3639866"/>
              <a:gd name="connsiteY76" fmla="*/ 0 h 3405385"/>
              <a:gd name="connsiteX77" fmla="*/ 2742611 w 3639866"/>
              <a:gd name="connsiteY77" fmla="*/ 1905 h 3405385"/>
              <a:gd name="connsiteX78" fmla="*/ 3005501 w 3639866"/>
              <a:gd name="connsiteY78" fmla="*/ 160972 h 3405385"/>
              <a:gd name="connsiteX79" fmla="*/ 3027409 w 3639866"/>
              <a:gd name="connsiteY79" fmla="*/ 160972 h 3405385"/>
              <a:gd name="connsiteX80" fmla="*/ 3553412 w 3639866"/>
              <a:gd name="connsiteY80" fmla="*/ 136464 h 3405385"/>
              <a:gd name="connsiteX0" fmla="*/ 3439678 w 3639866"/>
              <a:gd name="connsiteY0" fmla="*/ 236637 h 3405385"/>
              <a:gd name="connsiteX1" fmla="*/ 3240769 w 3639866"/>
              <a:gd name="connsiteY1" fmla="*/ 185737 h 3405385"/>
              <a:gd name="connsiteX2" fmla="*/ 3115039 w 3639866"/>
              <a:gd name="connsiteY2" fmla="*/ 388620 h 3405385"/>
              <a:gd name="connsiteX3" fmla="*/ 3099799 w 3639866"/>
              <a:gd name="connsiteY3" fmla="*/ 406717 h 3405385"/>
              <a:gd name="connsiteX4" fmla="*/ 2967401 w 3639866"/>
              <a:gd name="connsiteY4" fmla="*/ 409575 h 3405385"/>
              <a:gd name="connsiteX5" fmla="*/ 2935016 w 3639866"/>
              <a:gd name="connsiteY5" fmla="*/ 378142 h 3405385"/>
              <a:gd name="connsiteX6" fmla="*/ 2653076 w 3639866"/>
              <a:gd name="connsiteY6" fmla="*/ 145732 h 3405385"/>
              <a:gd name="connsiteX7" fmla="*/ 2443526 w 3639866"/>
              <a:gd name="connsiteY7" fmla="*/ 430530 h 3405385"/>
              <a:gd name="connsiteX8" fmla="*/ 2681651 w 3639866"/>
              <a:gd name="connsiteY8" fmla="*/ 638175 h 3405385"/>
              <a:gd name="connsiteX9" fmla="*/ 2821669 w 3639866"/>
              <a:gd name="connsiteY9" fmla="*/ 599122 h 3405385"/>
              <a:gd name="connsiteX10" fmla="*/ 2850244 w 3639866"/>
              <a:gd name="connsiteY10" fmla="*/ 603885 h 3405385"/>
              <a:gd name="connsiteX11" fmla="*/ 2872151 w 3639866"/>
              <a:gd name="connsiteY11" fmla="*/ 627697 h 3405385"/>
              <a:gd name="connsiteX12" fmla="*/ 2883581 w 3639866"/>
              <a:gd name="connsiteY12" fmla="*/ 632460 h 3405385"/>
              <a:gd name="connsiteX13" fmla="*/ 2891201 w 3639866"/>
              <a:gd name="connsiteY13" fmla="*/ 620077 h 3405385"/>
              <a:gd name="connsiteX14" fmla="*/ 2889296 w 3639866"/>
              <a:gd name="connsiteY14" fmla="*/ 607695 h 3405385"/>
              <a:gd name="connsiteX15" fmla="*/ 2994071 w 3639866"/>
              <a:gd name="connsiteY15" fmla="*/ 506730 h 3405385"/>
              <a:gd name="connsiteX16" fmla="*/ 3132184 w 3639866"/>
              <a:gd name="connsiteY16" fmla="*/ 662940 h 3405385"/>
              <a:gd name="connsiteX17" fmla="*/ 3070271 w 3639866"/>
              <a:gd name="connsiteY17" fmla="*/ 750570 h 3405385"/>
              <a:gd name="connsiteX18" fmla="*/ 3018836 w 3639866"/>
              <a:gd name="connsiteY18" fmla="*/ 751522 h 3405385"/>
              <a:gd name="connsiteX19" fmla="*/ 2995976 w 3639866"/>
              <a:gd name="connsiteY19" fmla="*/ 757237 h 3405385"/>
              <a:gd name="connsiteX20" fmla="*/ 3005501 w 3639866"/>
              <a:gd name="connsiteY20" fmla="*/ 774382 h 3405385"/>
              <a:gd name="connsiteX21" fmla="*/ 3021694 w 3639866"/>
              <a:gd name="connsiteY21" fmla="*/ 791527 h 3405385"/>
              <a:gd name="connsiteX22" fmla="*/ 3023599 w 3639866"/>
              <a:gd name="connsiteY22" fmla="*/ 823912 h 3405385"/>
              <a:gd name="connsiteX23" fmla="*/ 2974069 w 3639866"/>
              <a:gd name="connsiteY23" fmla="*/ 956310 h 3405385"/>
              <a:gd name="connsiteX24" fmla="*/ 3220766 w 3639866"/>
              <a:gd name="connsiteY24" fmla="*/ 1220152 h 3405385"/>
              <a:gd name="connsiteX25" fmla="*/ 3258866 w 3639866"/>
              <a:gd name="connsiteY25" fmla="*/ 1217295 h 3405385"/>
              <a:gd name="connsiteX26" fmla="*/ 3456034 w 3639866"/>
              <a:gd name="connsiteY26" fmla="*/ 1047750 h 3405385"/>
              <a:gd name="connsiteX27" fmla="*/ 3392216 w 3639866"/>
              <a:gd name="connsiteY27" fmla="*/ 793432 h 3405385"/>
              <a:gd name="connsiteX28" fmla="*/ 3240769 w 3639866"/>
              <a:gd name="connsiteY28" fmla="*/ 725805 h 3405385"/>
              <a:gd name="connsiteX29" fmla="*/ 3223624 w 3639866"/>
              <a:gd name="connsiteY29" fmla="*/ 702945 h 3405385"/>
              <a:gd name="connsiteX30" fmla="*/ 3238864 w 3639866"/>
              <a:gd name="connsiteY30" fmla="*/ 568642 h 3405385"/>
              <a:gd name="connsiteX31" fmla="*/ 3266486 w 3639866"/>
              <a:gd name="connsiteY31" fmla="*/ 547687 h 3405385"/>
              <a:gd name="connsiteX32" fmla="*/ 3369356 w 3639866"/>
              <a:gd name="connsiteY32" fmla="*/ 538162 h 3405385"/>
              <a:gd name="connsiteX33" fmla="*/ 3477941 w 3639866"/>
              <a:gd name="connsiteY33" fmla="*/ 299085 h 3405385"/>
              <a:gd name="connsiteX34" fmla="*/ 3439678 w 3639866"/>
              <a:gd name="connsiteY34" fmla="*/ 236637 h 3405385"/>
              <a:gd name="connsiteX35" fmla="*/ 3553412 w 3639866"/>
              <a:gd name="connsiteY35" fmla="*/ 136464 h 3405385"/>
              <a:gd name="connsiteX36" fmla="*/ 3604624 w 3639866"/>
              <a:gd name="connsiteY36" fmla="*/ 211455 h 3405385"/>
              <a:gd name="connsiteX37" fmla="*/ 3638914 w 3639866"/>
              <a:gd name="connsiteY37" fmla="*/ 318135 h 3405385"/>
              <a:gd name="connsiteX38" fmla="*/ 3639866 w 3639866"/>
              <a:gd name="connsiteY38" fmla="*/ 412432 h 3405385"/>
              <a:gd name="connsiteX39" fmla="*/ 3592241 w 3639866"/>
              <a:gd name="connsiteY39" fmla="*/ 540067 h 3405385"/>
              <a:gd name="connsiteX40" fmla="*/ 3478894 w 3639866"/>
              <a:gd name="connsiteY40" fmla="*/ 653415 h 3405385"/>
              <a:gd name="connsiteX41" fmla="*/ 3476989 w 3639866"/>
              <a:gd name="connsiteY41" fmla="*/ 674370 h 3405385"/>
              <a:gd name="connsiteX42" fmla="*/ 3613196 w 3639866"/>
              <a:gd name="connsiteY42" fmla="*/ 943927 h 3405385"/>
              <a:gd name="connsiteX43" fmla="*/ 3353164 w 3639866"/>
              <a:gd name="connsiteY43" fmla="*/ 1343977 h 3405385"/>
              <a:gd name="connsiteX44" fmla="*/ 2974069 w 3639866"/>
              <a:gd name="connsiteY44" fmla="*/ 1281112 h 3405385"/>
              <a:gd name="connsiteX45" fmla="*/ 2825479 w 3639866"/>
              <a:gd name="connsiteY45" fmla="*/ 973455 h 3405385"/>
              <a:gd name="connsiteX46" fmla="*/ 2807381 w 3639866"/>
              <a:gd name="connsiteY46" fmla="*/ 996315 h 3405385"/>
              <a:gd name="connsiteX47" fmla="*/ 2772139 w 3639866"/>
              <a:gd name="connsiteY47" fmla="*/ 1093470 h 3405385"/>
              <a:gd name="connsiteX48" fmla="*/ 2751184 w 3639866"/>
              <a:gd name="connsiteY48" fmla="*/ 1108710 h 3405385"/>
              <a:gd name="connsiteX49" fmla="*/ 2653076 w 3639866"/>
              <a:gd name="connsiteY49" fmla="*/ 1113472 h 3405385"/>
              <a:gd name="connsiteX50" fmla="*/ 2676889 w 3639866"/>
              <a:gd name="connsiteY50" fmla="*/ 1163002 h 3405385"/>
              <a:gd name="connsiteX51" fmla="*/ 2628311 w 3639866"/>
              <a:gd name="connsiteY51" fmla="*/ 1270635 h 3405385"/>
              <a:gd name="connsiteX52" fmla="*/ 2511154 w 3639866"/>
              <a:gd name="connsiteY52" fmla="*/ 1259205 h 3405385"/>
              <a:gd name="connsiteX53" fmla="*/ 2480674 w 3639866"/>
              <a:gd name="connsiteY53" fmla="*/ 1259205 h 3405385"/>
              <a:gd name="connsiteX54" fmla="*/ 308021 w 3639866"/>
              <a:gd name="connsiteY54" fmla="*/ 3262312 h 3405385"/>
              <a:gd name="connsiteX55" fmla="*/ 278494 w 3639866"/>
              <a:gd name="connsiteY55" fmla="*/ 3261360 h 3405385"/>
              <a:gd name="connsiteX56" fmla="*/ 258491 w 3639866"/>
              <a:gd name="connsiteY56" fmla="*/ 3247072 h 3405385"/>
              <a:gd name="connsiteX57" fmla="*/ 249919 w 3639866"/>
              <a:gd name="connsiteY57" fmla="*/ 3274695 h 3405385"/>
              <a:gd name="connsiteX58" fmla="*/ 145144 w 3639866"/>
              <a:gd name="connsiteY58" fmla="*/ 3404235 h 3405385"/>
              <a:gd name="connsiteX59" fmla="*/ 3221 w 3639866"/>
              <a:gd name="connsiteY59" fmla="*/ 3307080 h 3405385"/>
              <a:gd name="connsiteX60" fmla="*/ 148001 w 3639866"/>
              <a:gd name="connsiteY60" fmla="*/ 3157537 h 3405385"/>
              <a:gd name="connsiteX61" fmla="*/ 163241 w 3639866"/>
              <a:gd name="connsiteY61" fmla="*/ 3157537 h 3405385"/>
              <a:gd name="connsiteX62" fmla="*/ 166099 w 3639866"/>
              <a:gd name="connsiteY62" fmla="*/ 3139440 h 3405385"/>
              <a:gd name="connsiteX63" fmla="*/ 168004 w 3639866"/>
              <a:gd name="connsiteY63" fmla="*/ 3090862 h 3405385"/>
              <a:gd name="connsiteX64" fmla="*/ 2344466 w 3639866"/>
              <a:gd name="connsiteY64" fmla="*/ 1106805 h 3405385"/>
              <a:gd name="connsiteX65" fmla="*/ 2346371 w 3639866"/>
              <a:gd name="connsiteY65" fmla="*/ 1083945 h 3405385"/>
              <a:gd name="connsiteX66" fmla="*/ 2353991 w 3639866"/>
              <a:gd name="connsiteY66" fmla="*/ 947737 h 3405385"/>
              <a:gd name="connsiteX67" fmla="*/ 2489246 w 3639866"/>
              <a:gd name="connsiteY67" fmla="*/ 941070 h 3405385"/>
              <a:gd name="connsiteX68" fmla="*/ 2504486 w 3639866"/>
              <a:gd name="connsiteY68" fmla="*/ 934402 h 3405385"/>
              <a:gd name="connsiteX69" fmla="*/ 2514964 w 3639866"/>
              <a:gd name="connsiteY69" fmla="*/ 855345 h 3405385"/>
              <a:gd name="connsiteX70" fmla="*/ 2534966 w 3639866"/>
              <a:gd name="connsiteY70" fmla="*/ 832485 h 3405385"/>
              <a:gd name="connsiteX71" fmla="*/ 2663142 w 3639866"/>
              <a:gd name="connsiteY71" fmla="*/ 809555 h 3405385"/>
              <a:gd name="connsiteX72" fmla="*/ 2605451 w 3639866"/>
              <a:gd name="connsiteY72" fmla="*/ 782955 h 3405385"/>
              <a:gd name="connsiteX73" fmla="*/ 2296841 w 3639866"/>
              <a:gd name="connsiteY73" fmla="*/ 446722 h 3405385"/>
              <a:gd name="connsiteX74" fmla="*/ 2617834 w 3639866"/>
              <a:gd name="connsiteY74" fmla="*/ 4762 h 3405385"/>
              <a:gd name="connsiteX75" fmla="*/ 2638789 w 3639866"/>
              <a:gd name="connsiteY75" fmla="*/ 0 h 3405385"/>
              <a:gd name="connsiteX76" fmla="*/ 2734039 w 3639866"/>
              <a:gd name="connsiteY76" fmla="*/ 0 h 3405385"/>
              <a:gd name="connsiteX77" fmla="*/ 2742611 w 3639866"/>
              <a:gd name="connsiteY77" fmla="*/ 1905 h 3405385"/>
              <a:gd name="connsiteX78" fmla="*/ 3005501 w 3639866"/>
              <a:gd name="connsiteY78" fmla="*/ 160972 h 3405385"/>
              <a:gd name="connsiteX79" fmla="*/ 3027409 w 3639866"/>
              <a:gd name="connsiteY79" fmla="*/ 160972 h 3405385"/>
              <a:gd name="connsiteX80" fmla="*/ 3553412 w 3639866"/>
              <a:gd name="connsiteY80" fmla="*/ 136464 h 3405385"/>
              <a:gd name="connsiteX0" fmla="*/ 3439678 w 3639866"/>
              <a:gd name="connsiteY0" fmla="*/ 236637 h 3405385"/>
              <a:gd name="connsiteX1" fmla="*/ 3240769 w 3639866"/>
              <a:gd name="connsiteY1" fmla="*/ 185737 h 3405385"/>
              <a:gd name="connsiteX2" fmla="*/ 3115039 w 3639866"/>
              <a:gd name="connsiteY2" fmla="*/ 388620 h 3405385"/>
              <a:gd name="connsiteX3" fmla="*/ 3099799 w 3639866"/>
              <a:gd name="connsiteY3" fmla="*/ 406717 h 3405385"/>
              <a:gd name="connsiteX4" fmla="*/ 2967401 w 3639866"/>
              <a:gd name="connsiteY4" fmla="*/ 409575 h 3405385"/>
              <a:gd name="connsiteX5" fmla="*/ 2935016 w 3639866"/>
              <a:gd name="connsiteY5" fmla="*/ 378142 h 3405385"/>
              <a:gd name="connsiteX6" fmla="*/ 2653076 w 3639866"/>
              <a:gd name="connsiteY6" fmla="*/ 145732 h 3405385"/>
              <a:gd name="connsiteX7" fmla="*/ 2443526 w 3639866"/>
              <a:gd name="connsiteY7" fmla="*/ 430530 h 3405385"/>
              <a:gd name="connsiteX8" fmla="*/ 2681651 w 3639866"/>
              <a:gd name="connsiteY8" fmla="*/ 638175 h 3405385"/>
              <a:gd name="connsiteX9" fmla="*/ 2821669 w 3639866"/>
              <a:gd name="connsiteY9" fmla="*/ 599122 h 3405385"/>
              <a:gd name="connsiteX10" fmla="*/ 2850244 w 3639866"/>
              <a:gd name="connsiteY10" fmla="*/ 603885 h 3405385"/>
              <a:gd name="connsiteX11" fmla="*/ 2872151 w 3639866"/>
              <a:gd name="connsiteY11" fmla="*/ 627697 h 3405385"/>
              <a:gd name="connsiteX12" fmla="*/ 2883581 w 3639866"/>
              <a:gd name="connsiteY12" fmla="*/ 632460 h 3405385"/>
              <a:gd name="connsiteX13" fmla="*/ 2891201 w 3639866"/>
              <a:gd name="connsiteY13" fmla="*/ 620077 h 3405385"/>
              <a:gd name="connsiteX14" fmla="*/ 2889296 w 3639866"/>
              <a:gd name="connsiteY14" fmla="*/ 607695 h 3405385"/>
              <a:gd name="connsiteX15" fmla="*/ 2994071 w 3639866"/>
              <a:gd name="connsiteY15" fmla="*/ 506730 h 3405385"/>
              <a:gd name="connsiteX16" fmla="*/ 3132184 w 3639866"/>
              <a:gd name="connsiteY16" fmla="*/ 662940 h 3405385"/>
              <a:gd name="connsiteX17" fmla="*/ 3070271 w 3639866"/>
              <a:gd name="connsiteY17" fmla="*/ 750570 h 3405385"/>
              <a:gd name="connsiteX18" fmla="*/ 3018836 w 3639866"/>
              <a:gd name="connsiteY18" fmla="*/ 751522 h 3405385"/>
              <a:gd name="connsiteX19" fmla="*/ 2995976 w 3639866"/>
              <a:gd name="connsiteY19" fmla="*/ 757237 h 3405385"/>
              <a:gd name="connsiteX20" fmla="*/ 3005501 w 3639866"/>
              <a:gd name="connsiteY20" fmla="*/ 774382 h 3405385"/>
              <a:gd name="connsiteX21" fmla="*/ 3021694 w 3639866"/>
              <a:gd name="connsiteY21" fmla="*/ 791527 h 3405385"/>
              <a:gd name="connsiteX22" fmla="*/ 3023599 w 3639866"/>
              <a:gd name="connsiteY22" fmla="*/ 823912 h 3405385"/>
              <a:gd name="connsiteX23" fmla="*/ 2974069 w 3639866"/>
              <a:gd name="connsiteY23" fmla="*/ 956310 h 3405385"/>
              <a:gd name="connsiteX24" fmla="*/ 3220766 w 3639866"/>
              <a:gd name="connsiteY24" fmla="*/ 1220152 h 3405385"/>
              <a:gd name="connsiteX25" fmla="*/ 3258866 w 3639866"/>
              <a:gd name="connsiteY25" fmla="*/ 1217295 h 3405385"/>
              <a:gd name="connsiteX26" fmla="*/ 3456034 w 3639866"/>
              <a:gd name="connsiteY26" fmla="*/ 1047750 h 3405385"/>
              <a:gd name="connsiteX27" fmla="*/ 3392216 w 3639866"/>
              <a:gd name="connsiteY27" fmla="*/ 793432 h 3405385"/>
              <a:gd name="connsiteX28" fmla="*/ 3240769 w 3639866"/>
              <a:gd name="connsiteY28" fmla="*/ 725805 h 3405385"/>
              <a:gd name="connsiteX29" fmla="*/ 3223624 w 3639866"/>
              <a:gd name="connsiteY29" fmla="*/ 702945 h 3405385"/>
              <a:gd name="connsiteX30" fmla="*/ 3238864 w 3639866"/>
              <a:gd name="connsiteY30" fmla="*/ 568642 h 3405385"/>
              <a:gd name="connsiteX31" fmla="*/ 3266486 w 3639866"/>
              <a:gd name="connsiteY31" fmla="*/ 547687 h 3405385"/>
              <a:gd name="connsiteX32" fmla="*/ 3369356 w 3639866"/>
              <a:gd name="connsiteY32" fmla="*/ 538162 h 3405385"/>
              <a:gd name="connsiteX33" fmla="*/ 3477941 w 3639866"/>
              <a:gd name="connsiteY33" fmla="*/ 299085 h 3405385"/>
              <a:gd name="connsiteX34" fmla="*/ 3439678 w 3639866"/>
              <a:gd name="connsiteY34" fmla="*/ 236637 h 3405385"/>
              <a:gd name="connsiteX35" fmla="*/ 3553412 w 3639866"/>
              <a:gd name="connsiteY35" fmla="*/ 136464 h 3405385"/>
              <a:gd name="connsiteX36" fmla="*/ 3604624 w 3639866"/>
              <a:gd name="connsiteY36" fmla="*/ 211455 h 3405385"/>
              <a:gd name="connsiteX37" fmla="*/ 3638914 w 3639866"/>
              <a:gd name="connsiteY37" fmla="*/ 318135 h 3405385"/>
              <a:gd name="connsiteX38" fmla="*/ 3639866 w 3639866"/>
              <a:gd name="connsiteY38" fmla="*/ 412432 h 3405385"/>
              <a:gd name="connsiteX39" fmla="*/ 3592241 w 3639866"/>
              <a:gd name="connsiteY39" fmla="*/ 540067 h 3405385"/>
              <a:gd name="connsiteX40" fmla="*/ 3478894 w 3639866"/>
              <a:gd name="connsiteY40" fmla="*/ 653415 h 3405385"/>
              <a:gd name="connsiteX41" fmla="*/ 3476989 w 3639866"/>
              <a:gd name="connsiteY41" fmla="*/ 674370 h 3405385"/>
              <a:gd name="connsiteX42" fmla="*/ 3613196 w 3639866"/>
              <a:gd name="connsiteY42" fmla="*/ 943927 h 3405385"/>
              <a:gd name="connsiteX43" fmla="*/ 3353164 w 3639866"/>
              <a:gd name="connsiteY43" fmla="*/ 1343977 h 3405385"/>
              <a:gd name="connsiteX44" fmla="*/ 2974069 w 3639866"/>
              <a:gd name="connsiteY44" fmla="*/ 1281112 h 3405385"/>
              <a:gd name="connsiteX45" fmla="*/ 2825479 w 3639866"/>
              <a:gd name="connsiteY45" fmla="*/ 973455 h 3405385"/>
              <a:gd name="connsiteX46" fmla="*/ 2807381 w 3639866"/>
              <a:gd name="connsiteY46" fmla="*/ 996315 h 3405385"/>
              <a:gd name="connsiteX47" fmla="*/ 2772139 w 3639866"/>
              <a:gd name="connsiteY47" fmla="*/ 1093470 h 3405385"/>
              <a:gd name="connsiteX48" fmla="*/ 2751184 w 3639866"/>
              <a:gd name="connsiteY48" fmla="*/ 1108710 h 3405385"/>
              <a:gd name="connsiteX49" fmla="*/ 2653076 w 3639866"/>
              <a:gd name="connsiteY49" fmla="*/ 1113472 h 3405385"/>
              <a:gd name="connsiteX50" fmla="*/ 2676889 w 3639866"/>
              <a:gd name="connsiteY50" fmla="*/ 1163002 h 3405385"/>
              <a:gd name="connsiteX51" fmla="*/ 2628311 w 3639866"/>
              <a:gd name="connsiteY51" fmla="*/ 1270635 h 3405385"/>
              <a:gd name="connsiteX52" fmla="*/ 2511154 w 3639866"/>
              <a:gd name="connsiteY52" fmla="*/ 1259205 h 3405385"/>
              <a:gd name="connsiteX53" fmla="*/ 2480674 w 3639866"/>
              <a:gd name="connsiteY53" fmla="*/ 1259205 h 3405385"/>
              <a:gd name="connsiteX54" fmla="*/ 308021 w 3639866"/>
              <a:gd name="connsiteY54" fmla="*/ 3262312 h 3405385"/>
              <a:gd name="connsiteX55" fmla="*/ 278494 w 3639866"/>
              <a:gd name="connsiteY55" fmla="*/ 3261360 h 3405385"/>
              <a:gd name="connsiteX56" fmla="*/ 258491 w 3639866"/>
              <a:gd name="connsiteY56" fmla="*/ 3247072 h 3405385"/>
              <a:gd name="connsiteX57" fmla="*/ 249919 w 3639866"/>
              <a:gd name="connsiteY57" fmla="*/ 3274695 h 3405385"/>
              <a:gd name="connsiteX58" fmla="*/ 145144 w 3639866"/>
              <a:gd name="connsiteY58" fmla="*/ 3404235 h 3405385"/>
              <a:gd name="connsiteX59" fmla="*/ 3221 w 3639866"/>
              <a:gd name="connsiteY59" fmla="*/ 3307080 h 3405385"/>
              <a:gd name="connsiteX60" fmla="*/ 148001 w 3639866"/>
              <a:gd name="connsiteY60" fmla="*/ 3157537 h 3405385"/>
              <a:gd name="connsiteX61" fmla="*/ 163241 w 3639866"/>
              <a:gd name="connsiteY61" fmla="*/ 3157537 h 3405385"/>
              <a:gd name="connsiteX62" fmla="*/ 166099 w 3639866"/>
              <a:gd name="connsiteY62" fmla="*/ 3139440 h 3405385"/>
              <a:gd name="connsiteX63" fmla="*/ 168004 w 3639866"/>
              <a:gd name="connsiteY63" fmla="*/ 3090862 h 3405385"/>
              <a:gd name="connsiteX64" fmla="*/ 2344466 w 3639866"/>
              <a:gd name="connsiteY64" fmla="*/ 1106805 h 3405385"/>
              <a:gd name="connsiteX65" fmla="*/ 2346371 w 3639866"/>
              <a:gd name="connsiteY65" fmla="*/ 1083945 h 3405385"/>
              <a:gd name="connsiteX66" fmla="*/ 2353991 w 3639866"/>
              <a:gd name="connsiteY66" fmla="*/ 947737 h 3405385"/>
              <a:gd name="connsiteX67" fmla="*/ 2489246 w 3639866"/>
              <a:gd name="connsiteY67" fmla="*/ 941070 h 3405385"/>
              <a:gd name="connsiteX68" fmla="*/ 2504486 w 3639866"/>
              <a:gd name="connsiteY68" fmla="*/ 934402 h 3405385"/>
              <a:gd name="connsiteX69" fmla="*/ 2514964 w 3639866"/>
              <a:gd name="connsiteY69" fmla="*/ 855345 h 3405385"/>
              <a:gd name="connsiteX70" fmla="*/ 2534966 w 3639866"/>
              <a:gd name="connsiteY70" fmla="*/ 832485 h 3405385"/>
              <a:gd name="connsiteX71" fmla="*/ 2663142 w 3639866"/>
              <a:gd name="connsiteY71" fmla="*/ 809555 h 3405385"/>
              <a:gd name="connsiteX72" fmla="*/ 2605451 w 3639866"/>
              <a:gd name="connsiteY72" fmla="*/ 782955 h 3405385"/>
              <a:gd name="connsiteX73" fmla="*/ 2296841 w 3639866"/>
              <a:gd name="connsiteY73" fmla="*/ 446722 h 3405385"/>
              <a:gd name="connsiteX74" fmla="*/ 2617834 w 3639866"/>
              <a:gd name="connsiteY74" fmla="*/ 4762 h 3405385"/>
              <a:gd name="connsiteX75" fmla="*/ 2638789 w 3639866"/>
              <a:gd name="connsiteY75" fmla="*/ 0 h 3405385"/>
              <a:gd name="connsiteX76" fmla="*/ 2734039 w 3639866"/>
              <a:gd name="connsiteY76" fmla="*/ 0 h 3405385"/>
              <a:gd name="connsiteX77" fmla="*/ 2742611 w 3639866"/>
              <a:gd name="connsiteY77" fmla="*/ 1905 h 3405385"/>
              <a:gd name="connsiteX78" fmla="*/ 3005501 w 3639866"/>
              <a:gd name="connsiteY78" fmla="*/ 160972 h 3405385"/>
              <a:gd name="connsiteX79" fmla="*/ 3027409 w 3639866"/>
              <a:gd name="connsiteY79" fmla="*/ 160972 h 3405385"/>
              <a:gd name="connsiteX80" fmla="*/ 3553412 w 3639866"/>
              <a:gd name="connsiteY80" fmla="*/ 136464 h 34053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</a:cxnLst>
            <a:rect l="l" t="t" r="r" b="b"/>
            <a:pathLst>
              <a:path w="3639866" h="3405385">
                <a:moveTo>
                  <a:pt x="3439678" y="236637"/>
                </a:moveTo>
                <a:cubicBezTo>
                  <a:pt x="3390788" y="183773"/>
                  <a:pt x="3313635" y="161448"/>
                  <a:pt x="3240769" y="185737"/>
                </a:cubicBezTo>
                <a:cubicBezTo>
                  <a:pt x="3167426" y="210502"/>
                  <a:pt x="3104561" y="283845"/>
                  <a:pt x="3115039" y="388620"/>
                </a:cubicBezTo>
                <a:cubicBezTo>
                  <a:pt x="3115991" y="401955"/>
                  <a:pt x="3113134" y="405765"/>
                  <a:pt x="3099799" y="406717"/>
                </a:cubicBezTo>
                <a:cubicBezTo>
                  <a:pt x="3055984" y="408622"/>
                  <a:pt x="3011216" y="408622"/>
                  <a:pt x="2967401" y="409575"/>
                </a:cubicBezTo>
                <a:cubicBezTo>
                  <a:pt x="2935016" y="410527"/>
                  <a:pt x="2935969" y="410527"/>
                  <a:pt x="2935016" y="378142"/>
                </a:cubicBezTo>
                <a:cubicBezTo>
                  <a:pt x="2931206" y="243840"/>
                  <a:pt x="2810239" y="122872"/>
                  <a:pt x="2653076" y="145732"/>
                </a:cubicBezTo>
                <a:cubicBezTo>
                  <a:pt x="2512106" y="165735"/>
                  <a:pt x="2423524" y="290512"/>
                  <a:pt x="2443526" y="430530"/>
                </a:cubicBezTo>
                <a:cubicBezTo>
                  <a:pt x="2460671" y="546735"/>
                  <a:pt x="2564494" y="637222"/>
                  <a:pt x="2681651" y="638175"/>
                </a:cubicBezTo>
                <a:cubicBezTo>
                  <a:pt x="2732134" y="639127"/>
                  <a:pt x="2778806" y="626745"/>
                  <a:pt x="2821669" y="599122"/>
                </a:cubicBezTo>
                <a:cubicBezTo>
                  <a:pt x="2834051" y="591502"/>
                  <a:pt x="2841671" y="592455"/>
                  <a:pt x="2850244" y="603885"/>
                </a:cubicBezTo>
                <a:cubicBezTo>
                  <a:pt x="2856911" y="612457"/>
                  <a:pt x="2864531" y="620077"/>
                  <a:pt x="2872151" y="627697"/>
                </a:cubicBezTo>
                <a:cubicBezTo>
                  <a:pt x="2875009" y="630555"/>
                  <a:pt x="2877866" y="635317"/>
                  <a:pt x="2883581" y="632460"/>
                </a:cubicBezTo>
                <a:cubicBezTo>
                  <a:pt x="2888344" y="629602"/>
                  <a:pt x="2892154" y="625792"/>
                  <a:pt x="2891201" y="620077"/>
                </a:cubicBezTo>
                <a:cubicBezTo>
                  <a:pt x="2891201" y="616267"/>
                  <a:pt x="2890249" y="611505"/>
                  <a:pt x="2889296" y="607695"/>
                </a:cubicBezTo>
                <a:cubicBezTo>
                  <a:pt x="2879771" y="544830"/>
                  <a:pt x="2931206" y="495300"/>
                  <a:pt x="2994071" y="506730"/>
                </a:cubicBezTo>
                <a:cubicBezTo>
                  <a:pt x="3070271" y="520065"/>
                  <a:pt x="3128374" y="585787"/>
                  <a:pt x="3132184" y="662940"/>
                </a:cubicBezTo>
                <a:cubicBezTo>
                  <a:pt x="3134089" y="702945"/>
                  <a:pt x="3109324" y="739140"/>
                  <a:pt x="3070271" y="750570"/>
                </a:cubicBezTo>
                <a:cubicBezTo>
                  <a:pt x="3053126" y="755332"/>
                  <a:pt x="3035981" y="756285"/>
                  <a:pt x="3018836" y="751522"/>
                </a:cubicBezTo>
                <a:cubicBezTo>
                  <a:pt x="3010264" y="749617"/>
                  <a:pt x="3000739" y="747712"/>
                  <a:pt x="2995976" y="757237"/>
                </a:cubicBezTo>
                <a:cubicBezTo>
                  <a:pt x="2991214" y="766762"/>
                  <a:pt x="3001691" y="768667"/>
                  <a:pt x="3005501" y="774382"/>
                </a:cubicBezTo>
                <a:cubicBezTo>
                  <a:pt x="3010264" y="780097"/>
                  <a:pt x="3015026" y="785812"/>
                  <a:pt x="3021694" y="791527"/>
                </a:cubicBezTo>
                <a:cubicBezTo>
                  <a:pt x="3034076" y="802005"/>
                  <a:pt x="3034076" y="810577"/>
                  <a:pt x="3023599" y="823912"/>
                </a:cubicBezTo>
                <a:cubicBezTo>
                  <a:pt x="2993119" y="862012"/>
                  <a:pt x="2976926" y="907732"/>
                  <a:pt x="2974069" y="956310"/>
                </a:cubicBezTo>
                <a:cubicBezTo>
                  <a:pt x="2963591" y="1101090"/>
                  <a:pt x="3075986" y="1220152"/>
                  <a:pt x="3220766" y="1220152"/>
                </a:cubicBezTo>
                <a:cubicBezTo>
                  <a:pt x="3233149" y="1219200"/>
                  <a:pt x="3246484" y="1220152"/>
                  <a:pt x="3258866" y="1217295"/>
                </a:cubicBezTo>
                <a:cubicBezTo>
                  <a:pt x="3356974" y="1199197"/>
                  <a:pt x="3426506" y="1143000"/>
                  <a:pt x="3456034" y="1047750"/>
                </a:cubicBezTo>
                <a:cubicBezTo>
                  <a:pt x="3486514" y="951547"/>
                  <a:pt x="3463654" y="864870"/>
                  <a:pt x="3392216" y="793432"/>
                </a:cubicBezTo>
                <a:cubicBezTo>
                  <a:pt x="3351259" y="752475"/>
                  <a:pt x="3298871" y="730567"/>
                  <a:pt x="3240769" y="725805"/>
                </a:cubicBezTo>
                <a:cubicBezTo>
                  <a:pt x="3224576" y="724852"/>
                  <a:pt x="3221719" y="717232"/>
                  <a:pt x="3223624" y="702945"/>
                </a:cubicBezTo>
                <a:cubicBezTo>
                  <a:pt x="3229339" y="658177"/>
                  <a:pt x="3234101" y="613410"/>
                  <a:pt x="3238864" y="568642"/>
                </a:cubicBezTo>
                <a:cubicBezTo>
                  <a:pt x="3241721" y="544830"/>
                  <a:pt x="3242674" y="543877"/>
                  <a:pt x="3266486" y="547687"/>
                </a:cubicBezTo>
                <a:cubicBezTo>
                  <a:pt x="3301729" y="553402"/>
                  <a:pt x="3336019" y="551497"/>
                  <a:pt x="3369356" y="538162"/>
                </a:cubicBezTo>
                <a:cubicBezTo>
                  <a:pt x="3464606" y="501015"/>
                  <a:pt x="3512231" y="394335"/>
                  <a:pt x="3477941" y="299085"/>
                </a:cubicBezTo>
                <a:cubicBezTo>
                  <a:pt x="3469130" y="275272"/>
                  <a:pt x="3455974" y="254258"/>
                  <a:pt x="3439678" y="236637"/>
                </a:cubicBezTo>
                <a:close/>
                <a:moveTo>
                  <a:pt x="3553412" y="136464"/>
                </a:moveTo>
                <a:cubicBezTo>
                  <a:pt x="3573147" y="158338"/>
                  <a:pt x="3590456" y="183356"/>
                  <a:pt x="3604624" y="211455"/>
                </a:cubicBezTo>
                <a:cubicBezTo>
                  <a:pt x="3621769" y="245745"/>
                  <a:pt x="3630341" y="281940"/>
                  <a:pt x="3638914" y="318135"/>
                </a:cubicBezTo>
                <a:cubicBezTo>
                  <a:pt x="3639866" y="349567"/>
                  <a:pt x="3639866" y="381000"/>
                  <a:pt x="3639866" y="412432"/>
                </a:cubicBezTo>
                <a:cubicBezTo>
                  <a:pt x="3629389" y="457200"/>
                  <a:pt x="3617006" y="501015"/>
                  <a:pt x="3592241" y="540067"/>
                </a:cubicBezTo>
                <a:cubicBezTo>
                  <a:pt x="3563666" y="586740"/>
                  <a:pt x="3526519" y="624840"/>
                  <a:pt x="3478894" y="653415"/>
                </a:cubicBezTo>
                <a:cubicBezTo>
                  <a:pt x="3463654" y="662940"/>
                  <a:pt x="3463654" y="662940"/>
                  <a:pt x="3476989" y="674370"/>
                </a:cubicBezTo>
                <a:cubicBezTo>
                  <a:pt x="3557951" y="745807"/>
                  <a:pt x="3603671" y="835342"/>
                  <a:pt x="3613196" y="943927"/>
                </a:cubicBezTo>
                <a:cubicBezTo>
                  <a:pt x="3627484" y="1120140"/>
                  <a:pt x="3521756" y="1285875"/>
                  <a:pt x="3353164" y="1343977"/>
                </a:cubicBezTo>
                <a:cubicBezTo>
                  <a:pt x="3216956" y="1391602"/>
                  <a:pt x="3088369" y="1370647"/>
                  <a:pt x="2974069" y="1281112"/>
                </a:cubicBezTo>
                <a:cubicBezTo>
                  <a:pt x="2875009" y="1203007"/>
                  <a:pt x="2827384" y="1098232"/>
                  <a:pt x="2825479" y="973455"/>
                </a:cubicBezTo>
                <a:cubicBezTo>
                  <a:pt x="2797698" y="925989"/>
                  <a:pt x="2816271" y="976313"/>
                  <a:pt x="2807381" y="996315"/>
                </a:cubicBezTo>
                <a:cubicBezTo>
                  <a:pt x="2794999" y="1028700"/>
                  <a:pt x="2783569" y="1061085"/>
                  <a:pt x="2772139" y="1093470"/>
                </a:cubicBezTo>
                <a:cubicBezTo>
                  <a:pt x="2768329" y="1104900"/>
                  <a:pt x="2762614" y="1108710"/>
                  <a:pt x="2751184" y="1108710"/>
                </a:cubicBezTo>
                <a:cubicBezTo>
                  <a:pt x="2719751" y="1109662"/>
                  <a:pt x="2687366" y="1111567"/>
                  <a:pt x="2653076" y="1113472"/>
                </a:cubicBezTo>
                <a:cubicBezTo>
                  <a:pt x="2664506" y="1130617"/>
                  <a:pt x="2673079" y="1145857"/>
                  <a:pt x="2676889" y="1163002"/>
                </a:cubicBezTo>
                <a:cubicBezTo>
                  <a:pt x="2685461" y="1203960"/>
                  <a:pt x="2665459" y="1248727"/>
                  <a:pt x="2628311" y="1270635"/>
                </a:cubicBezTo>
                <a:cubicBezTo>
                  <a:pt x="2590211" y="1292542"/>
                  <a:pt x="2540681" y="1288732"/>
                  <a:pt x="2511154" y="1259205"/>
                </a:cubicBezTo>
                <a:cubicBezTo>
                  <a:pt x="2498771" y="1246822"/>
                  <a:pt x="2492104" y="1248727"/>
                  <a:pt x="2480674" y="1259205"/>
                </a:cubicBezTo>
                <a:lnTo>
                  <a:pt x="308021" y="3262312"/>
                </a:lnTo>
                <a:cubicBezTo>
                  <a:pt x="291829" y="3276600"/>
                  <a:pt x="292781" y="3276600"/>
                  <a:pt x="278494" y="3261360"/>
                </a:cubicBezTo>
                <a:cubicBezTo>
                  <a:pt x="272779" y="3255645"/>
                  <a:pt x="268969" y="3242310"/>
                  <a:pt x="258491" y="3247072"/>
                </a:cubicBezTo>
                <a:cubicBezTo>
                  <a:pt x="247061" y="3251835"/>
                  <a:pt x="249919" y="3264217"/>
                  <a:pt x="249919" y="3274695"/>
                </a:cubicBezTo>
                <a:cubicBezTo>
                  <a:pt x="251824" y="3339465"/>
                  <a:pt x="205151" y="3395662"/>
                  <a:pt x="145144" y="3404235"/>
                </a:cubicBezTo>
                <a:cubicBezTo>
                  <a:pt x="77516" y="3412807"/>
                  <a:pt x="17509" y="3372802"/>
                  <a:pt x="3221" y="3307080"/>
                </a:cubicBezTo>
                <a:cubicBezTo>
                  <a:pt x="-16781" y="3220402"/>
                  <a:pt x="59419" y="3143250"/>
                  <a:pt x="148001" y="3157537"/>
                </a:cubicBezTo>
                <a:cubicBezTo>
                  <a:pt x="152764" y="3158490"/>
                  <a:pt x="157526" y="3160395"/>
                  <a:pt x="163241" y="3157537"/>
                </a:cubicBezTo>
                <a:cubicBezTo>
                  <a:pt x="169909" y="3152775"/>
                  <a:pt x="174671" y="3148965"/>
                  <a:pt x="166099" y="3139440"/>
                </a:cubicBezTo>
                <a:cubicBezTo>
                  <a:pt x="143239" y="3114675"/>
                  <a:pt x="143239" y="3113722"/>
                  <a:pt x="168004" y="3090862"/>
                </a:cubicBezTo>
                <a:lnTo>
                  <a:pt x="2344466" y="1106805"/>
                </a:lnTo>
                <a:cubicBezTo>
                  <a:pt x="2376024" y="1078078"/>
                  <a:pt x="2353991" y="1093470"/>
                  <a:pt x="2346371" y="1083945"/>
                </a:cubicBezTo>
                <a:cubicBezTo>
                  <a:pt x="2313034" y="1042035"/>
                  <a:pt x="2316844" y="984885"/>
                  <a:pt x="2353991" y="947737"/>
                </a:cubicBezTo>
                <a:cubicBezTo>
                  <a:pt x="2390186" y="911542"/>
                  <a:pt x="2447336" y="908685"/>
                  <a:pt x="2489246" y="941070"/>
                </a:cubicBezTo>
                <a:cubicBezTo>
                  <a:pt x="2514328" y="938848"/>
                  <a:pt x="2500200" y="948690"/>
                  <a:pt x="2504486" y="934402"/>
                </a:cubicBezTo>
                <a:cubicBezTo>
                  <a:pt x="2508296" y="907732"/>
                  <a:pt x="2512106" y="882015"/>
                  <a:pt x="2514964" y="855345"/>
                </a:cubicBezTo>
                <a:cubicBezTo>
                  <a:pt x="2515916" y="842010"/>
                  <a:pt x="2510270" y="840117"/>
                  <a:pt x="2534966" y="832485"/>
                </a:cubicBezTo>
                <a:cubicBezTo>
                  <a:pt x="2559662" y="824853"/>
                  <a:pt x="2625839" y="801103"/>
                  <a:pt x="2663142" y="809555"/>
                </a:cubicBezTo>
                <a:cubicBezTo>
                  <a:pt x="2636754" y="787723"/>
                  <a:pt x="2637399" y="795239"/>
                  <a:pt x="2605451" y="782955"/>
                </a:cubicBezTo>
                <a:cubicBezTo>
                  <a:pt x="2448238" y="722506"/>
                  <a:pt x="2319701" y="609600"/>
                  <a:pt x="2296841" y="446722"/>
                </a:cubicBezTo>
                <a:cubicBezTo>
                  <a:pt x="2267314" y="238125"/>
                  <a:pt x="2410189" y="40957"/>
                  <a:pt x="2617834" y="4762"/>
                </a:cubicBezTo>
                <a:cubicBezTo>
                  <a:pt x="2624501" y="3810"/>
                  <a:pt x="2632121" y="1905"/>
                  <a:pt x="2638789" y="0"/>
                </a:cubicBezTo>
                <a:lnTo>
                  <a:pt x="2734039" y="0"/>
                </a:lnTo>
                <a:cubicBezTo>
                  <a:pt x="2736896" y="952"/>
                  <a:pt x="2739754" y="1905"/>
                  <a:pt x="2742611" y="1905"/>
                </a:cubicBezTo>
                <a:cubicBezTo>
                  <a:pt x="2851196" y="20002"/>
                  <a:pt x="2939779" y="72390"/>
                  <a:pt x="3005501" y="160972"/>
                </a:cubicBezTo>
                <a:cubicBezTo>
                  <a:pt x="3016931" y="176212"/>
                  <a:pt x="3016931" y="176212"/>
                  <a:pt x="3027409" y="160972"/>
                </a:cubicBezTo>
                <a:cubicBezTo>
                  <a:pt x="3158258" y="-15717"/>
                  <a:pt x="3415269" y="-16654"/>
                  <a:pt x="3553412" y="136464"/>
                </a:cubicBezTo>
                <a:close/>
              </a:path>
            </a:pathLst>
          </a:custGeom>
          <a:solidFill>
            <a:schemeClr val="accent4">
              <a:lumMod val="75000"/>
              <a:lumOff val="25000"/>
            </a:schemeClr>
          </a:solidFill>
          <a:ln w="9525" cap="flat">
            <a:noFill/>
            <a:prstDash val="solid"/>
            <a:miter/>
          </a:ln>
        </p:spPr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grpSp>
        <p:nvGrpSpPr>
          <p:cNvPr id="25605" name="그룹 6">
            <a:extLst>
              <a:ext uri="{FF2B5EF4-FFF2-40B4-BE49-F238E27FC236}">
                <a16:creationId xmlns:a16="http://schemas.microsoft.com/office/drawing/2014/main" id="{CD5AF8E7-225C-48EC-ADB9-60B156EE11ED}"/>
              </a:ext>
            </a:extLst>
          </p:cNvPr>
          <p:cNvGrpSpPr>
            <a:grpSpLocks/>
          </p:cNvGrpSpPr>
          <p:nvPr/>
        </p:nvGrpSpPr>
        <p:grpSpPr bwMode="auto">
          <a:xfrm>
            <a:off x="1531938" y="2695575"/>
            <a:ext cx="2184400" cy="1895475"/>
            <a:chOff x="2097778" y="1265900"/>
            <a:chExt cx="2183932" cy="1895581"/>
          </a:xfrm>
        </p:grpSpPr>
        <p:sp>
          <p:nvSpPr>
            <p:cNvPr id="23" name="Rounded Rectangle 14">
              <a:extLst>
                <a:ext uri="{FF2B5EF4-FFF2-40B4-BE49-F238E27FC236}">
                  <a16:creationId xmlns:a16="http://schemas.microsoft.com/office/drawing/2014/main" id="{21890149-26EB-480B-A01E-19F553A73AD0}"/>
                </a:ext>
              </a:extLst>
            </p:cNvPr>
            <p:cNvSpPr/>
            <p:nvPr/>
          </p:nvSpPr>
          <p:spPr>
            <a:xfrm>
              <a:off x="2097778" y="2362924"/>
              <a:ext cx="138082" cy="282591"/>
            </a:xfrm>
            <a:custGeom>
              <a:avLst/>
              <a:gdLst/>
              <a:ahLst/>
              <a:cxnLst/>
              <a:rect l="l" t="t" r="r" b="b"/>
              <a:pathLst>
                <a:path w="142312" h="291601">
                  <a:moveTo>
                    <a:pt x="142312" y="0"/>
                  </a:moveTo>
                  <a:lnTo>
                    <a:pt x="142312" y="291601"/>
                  </a:lnTo>
                  <a:cubicBezTo>
                    <a:pt x="63311" y="290095"/>
                    <a:pt x="0" y="225341"/>
                    <a:pt x="0" y="145800"/>
                  </a:cubicBezTo>
                  <a:cubicBezTo>
                    <a:pt x="0" y="66260"/>
                    <a:pt x="63311" y="1506"/>
                    <a:pt x="142312" y="0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2701"/>
            </a:p>
          </p:txBody>
        </p:sp>
        <p:sp>
          <p:nvSpPr>
            <p:cNvPr id="24" name="자유형: 도형 117">
              <a:extLst>
                <a:ext uri="{FF2B5EF4-FFF2-40B4-BE49-F238E27FC236}">
                  <a16:creationId xmlns:a16="http://schemas.microsoft.com/office/drawing/2014/main" id="{25149942-CCF6-4A77-B822-0C89D57C31E8}"/>
                </a:ext>
              </a:extLst>
            </p:cNvPr>
            <p:cNvSpPr/>
            <p:nvPr/>
          </p:nvSpPr>
          <p:spPr>
            <a:xfrm rot="13500000">
              <a:off x="2297504" y="1177275"/>
              <a:ext cx="1895581" cy="2072831"/>
            </a:xfrm>
            <a:custGeom>
              <a:avLst/>
              <a:gdLst>
                <a:gd name="connsiteX0" fmla="*/ 682524 w 1895581"/>
                <a:gd name="connsiteY0" fmla="*/ 1996592 h 2072670"/>
                <a:gd name="connsiteX1" fmla="*/ 11451 w 1895581"/>
                <a:gd name="connsiteY1" fmla="*/ 2072670 h 2072670"/>
                <a:gd name="connsiteX2" fmla="*/ 0 w 1895581"/>
                <a:gd name="connsiteY2" fmla="*/ 2061220 h 2072670"/>
                <a:gd name="connsiteX3" fmla="*/ 84087 w 1895581"/>
                <a:gd name="connsiteY3" fmla="*/ 1398156 h 2072670"/>
                <a:gd name="connsiteX4" fmla="*/ 196646 w 1895581"/>
                <a:gd name="connsiteY4" fmla="*/ 1572348 h 2072670"/>
                <a:gd name="connsiteX5" fmla="*/ 397728 w 1895581"/>
                <a:gd name="connsiteY5" fmla="*/ 1371267 h 2072670"/>
                <a:gd name="connsiteX6" fmla="*/ 392560 w 1895581"/>
                <a:gd name="connsiteY6" fmla="*/ 1366099 h 2072670"/>
                <a:gd name="connsiteX7" fmla="*/ 1249238 w 1895581"/>
                <a:gd name="connsiteY7" fmla="*/ 509421 h 2072670"/>
                <a:gd name="connsiteX8" fmla="*/ 1255435 w 1895581"/>
                <a:gd name="connsiteY8" fmla="*/ 515618 h 2072670"/>
                <a:gd name="connsiteX9" fmla="*/ 1531526 w 1895581"/>
                <a:gd name="connsiteY9" fmla="*/ 239527 h 2072670"/>
                <a:gd name="connsiteX10" fmla="*/ 1531526 w 1895581"/>
                <a:gd name="connsiteY10" fmla="*/ 0 h 2072670"/>
                <a:gd name="connsiteX11" fmla="*/ 1845973 w 1895581"/>
                <a:gd name="connsiteY11" fmla="*/ 314448 h 2072670"/>
                <a:gd name="connsiteX12" fmla="*/ 1845973 w 1895581"/>
                <a:gd name="connsiteY12" fmla="*/ 553975 h 2072670"/>
                <a:gd name="connsiteX13" fmla="*/ 1556430 w 1895581"/>
                <a:gd name="connsiteY13" fmla="*/ 843519 h 2072670"/>
                <a:gd name="connsiteX14" fmla="*/ 1555636 w 1895581"/>
                <a:gd name="connsiteY14" fmla="*/ 842725 h 2072670"/>
                <a:gd name="connsiteX15" fmla="*/ 712411 w 1895581"/>
                <a:gd name="connsiteY15" fmla="*/ 1685950 h 2072670"/>
                <a:gd name="connsiteX16" fmla="*/ 712175 w 1895581"/>
                <a:gd name="connsiteY16" fmla="*/ 1685715 h 2072670"/>
                <a:gd name="connsiteX17" fmla="*/ 509099 w 1895581"/>
                <a:gd name="connsiteY17" fmla="*/ 1888790 h 2072670"/>
                <a:gd name="connsiteX0" fmla="*/ 682524 w 1895581"/>
                <a:gd name="connsiteY0" fmla="*/ 1996592 h 2072670"/>
                <a:gd name="connsiteX1" fmla="*/ 11451 w 1895581"/>
                <a:gd name="connsiteY1" fmla="*/ 2072670 h 2072670"/>
                <a:gd name="connsiteX2" fmla="*/ 0 w 1895581"/>
                <a:gd name="connsiteY2" fmla="*/ 2061220 h 2072670"/>
                <a:gd name="connsiteX3" fmla="*/ 84087 w 1895581"/>
                <a:gd name="connsiteY3" fmla="*/ 1398156 h 2072670"/>
                <a:gd name="connsiteX4" fmla="*/ 196646 w 1895581"/>
                <a:gd name="connsiteY4" fmla="*/ 1572348 h 2072670"/>
                <a:gd name="connsiteX5" fmla="*/ 397728 w 1895581"/>
                <a:gd name="connsiteY5" fmla="*/ 1371267 h 2072670"/>
                <a:gd name="connsiteX6" fmla="*/ 392560 w 1895581"/>
                <a:gd name="connsiteY6" fmla="*/ 1366099 h 2072670"/>
                <a:gd name="connsiteX7" fmla="*/ 1249238 w 1895581"/>
                <a:gd name="connsiteY7" fmla="*/ 509421 h 2072670"/>
                <a:gd name="connsiteX8" fmla="*/ 1255435 w 1895581"/>
                <a:gd name="connsiteY8" fmla="*/ 515618 h 2072670"/>
                <a:gd name="connsiteX9" fmla="*/ 1531526 w 1895581"/>
                <a:gd name="connsiteY9" fmla="*/ 239527 h 2072670"/>
                <a:gd name="connsiteX10" fmla="*/ 1531526 w 1895581"/>
                <a:gd name="connsiteY10" fmla="*/ 0 h 2072670"/>
                <a:gd name="connsiteX11" fmla="*/ 1845973 w 1895581"/>
                <a:gd name="connsiteY11" fmla="*/ 314448 h 2072670"/>
                <a:gd name="connsiteX12" fmla="*/ 1845973 w 1895581"/>
                <a:gd name="connsiteY12" fmla="*/ 553975 h 2072670"/>
                <a:gd name="connsiteX13" fmla="*/ 1556430 w 1895581"/>
                <a:gd name="connsiteY13" fmla="*/ 843519 h 2072670"/>
                <a:gd name="connsiteX14" fmla="*/ 712411 w 1895581"/>
                <a:gd name="connsiteY14" fmla="*/ 1685950 h 2072670"/>
                <a:gd name="connsiteX15" fmla="*/ 712175 w 1895581"/>
                <a:gd name="connsiteY15" fmla="*/ 1685715 h 2072670"/>
                <a:gd name="connsiteX16" fmla="*/ 509099 w 1895581"/>
                <a:gd name="connsiteY16" fmla="*/ 1888790 h 2072670"/>
                <a:gd name="connsiteX17" fmla="*/ 682524 w 1895581"/>
                <a:gd name="connsiteY17" fmla="*/ 1996592 h 2072670"/>
                <a:gd name="connsiteX0" fmla="*/ 682524 w 1895581"/>
                <a:gd name="connsiteY0" fmla="*/ 1996592 h 2072670"/>
                <a:gd name="connsiteX1" fmla="*/ 11451 w 1895581"/>
                <a:gd name="connsiteY1" fmla="*/ 2072670 h 2072670"/>
                <a:gd name="connsiteX2" fmla="*/ 0 w 1895581"/>
                <a:gd name="connsiteY2" fmla="*/ 2061220 h 2072670"/>
                <a:gd name="connsiteX3" fmla="*/ 84087 w 1895581"/>
                <a:gd name="connsiteY3" fmla="*/ 1398156 h 2072670"/>
                <a:gd name="connsiteX4" fmla="*/ 196646 w 1895581"/>
                <a:gd name="connsiteY4" fmla="*/ 1572348 h 2072670"/>
                <a:gd name="connsiteX5" fmla="*/ 397728 w 1895581"/>
                <a:gd name="connsiteY5" fmla="*/ 1371267 h 2072670"/>
                <a:gd name="connsiteX6" fmla="*/ 392560 w 1895581"/>
                <a:gd name="connsiteY6" fmla="*/ 1366099 h 2072670"/>
                <a:gd name="connsiteX7" fmla="*/ 1249238 w 1895581"/>
                <a:gd name="connsiteY7" fmla="*/ 509421 h 2072670"/>
                <a:gd name="connsiteX8" fmla="*/ 1255435 w 1895581"/>
                <a:gd name="connsiteY8" fmla="*/ 515618 h 2072670"/>
                <a:gd name="connsiteX9" fmla="*/ 1531526 w 1895581"/>
                <a:gd name="connsiteY9" fmla="*/ 239527 h 2072670"/>
                <a:gd name="connsiteX10" fmla="*/ 1531526 w 1895581"/>
                <a:gd name="connsiteY10" fmla="*/ 0 h 2072670"/>
                <a:gd name="connsiteX11" fmla="*/ 1845973 w 1895581"/>
                <a:gd name="connsiteY11" fmla="*/ 314448 h 2072670"/>
                <a:gd name="connsiteX12" fmla="*/ 1845973 w 1895581"/>
                <a:gd name="connsiteY12" fmla="*/ 553975 h 2072670"/>
                <a:gd name="connsiteX13" fmla="*/ 1556430 w 1895581"/>
                <a:gd name="connsiteY13" fmla="*/ 843519 h 2072670"/>
                <a:gd name="connsiteX14" fmla="*/ 712411 w 1895581"/>
                <a:gd name="connsiteY14" fmla="*/ 1685950 h 2072670"/>
                <a:gd name="connsiteX15" fmla="*/ 509099 w 1895581"/>
                <a:gd name="connsiteY15" fmla="*/ 1888790 h 2072670"/>
                <a:gd name="connsiteX16" fmla="*/ 682524 w 1895581"/>
                <a:gd name="connsiteY16" fmla="*/ 1996592 h 2072670"/>
                <a:gd name="connsiteX0" fmla="*/ 682524 w 1895581"/>
                <a:gd name="connsiteY0" fmla="*/ 1996592 h 2072670"/>
                <a:gd name="connsiteX1" fmla="*/ 11451 w 1895581"/>
                <a:gd name="connsiteY1" fmla="*/ 2072670 h 2072670"/>
                <a:gd name="connsiteX2" fmla="*/ 0 w 1895581"/>
                <a:gd name="connsiteY2" fmla="*/ 2061220 h 2072670"/>
                <a:gd name="connsiteX3" fmla="*/ 84087 w 1895581"/>
                <a:gd name="connsiteY3" fmla="*/ 1398156 h 2072670"/>
                <a:gd name="connsiteX4" fmla="*/ 196646 w 1895581"/>
                <a:gd name="connsiteY4" fmla="*/ 1572348 h 2072670"/>
                <a:gd name="connsiteX5" fmla="*/ 397728 w 1895581"/>
                <a:gd name="connsiteY5" fmla="*/ 1371267 h 2072670"/>
                <a:gd name="connsiteX6" fmla="*/ 1249238 w 1895581"/>
                <a:gd name="connsiteY6" fmla="*/ 509421 h 2072670"/>
                <a:gd name="connsiteX7" fmla="*/ 1255435 w 1895581"/>
                <a:gd name="connsiteY7" fmla="*/ 515618 h 2072670"/>
                <a:gd name="connsiteX8" fmla="*/ 1531526 w 1895581"/>
                <a:gd name="connsiteY8" fmla="*/ 239527 h 2072670"/>
                <a:gd name="connsiteX9" fmla="*/ 1531526 w 1895581"/>
                <a:gd name="connsiteY9" fmla="*/ 0 h 2072670"/>
                <a:gd name="connsiteX10" fmla="*/ 1845973 w 1895581"/>
                <a:gd name="connsiteY10" fmla="*/ 314448 h 2072670"/>
                <a:gd name="connsiteX11" fmla="*/ 1845973 w 1895581"/>
                <a:gd name="connsiteY11" fmla="*/ 553975 h 2072670"/>
                <a:gd name="connsiteX12" fmla="*/ 1556430 w 1895581"/>
                <a:gd name="connsiteY12" fmla="*/ 843519 h 2072670"/>
                <a:gd name="connsiteX13" fmla="*/ 712411 w 1895581"/>
                <a:gd name="connsiteY13" fmla="*/ 1685950 h 2072670"/>
                <a:gd name="connsiteX14" fmla="*/ 509099 w 1895581"/>
                <a:gd name="connsiteY14" fmla="*/ 1888790 h 2072670"/>
                <a:gd name="connsiteX15" fmla="*/ 682524 w 1895581"/>
                <a:gd name="connsiteY15" fmla="*/ 1996592 h 2072670"/>
                <a:gd name="connsiteX0" fmla="*/ 682524 w 1895581"/>
                <a:gd name="connsiteY0" fmla="*/ 1996592 h 2072670"/>
                <a:gd name="connsiteX1" fmla="*/ 11451 w 1895581"/>
                <a:gd name="connsiteY1" fmla="*/ 2072670 h 2072670"/>
                <a:gd name="connsiteX2" fmla="*/ 0 w 1895581"/>
                <a:gd name="connsiteY2" fmla="*/ 2061220 h 2072670"/>
                <a:gd name="connsiteX3" fmla="*/ 84087 w 1895581"/>
                <a:gd name="connsiteY3" fmla="*/ 1398156 h 2072670"/>
                <a:gd name="connsiteX4" fmla="*/ 196646 w 1895581"/>
                <a:gd name="connsiteY4" fmla="*/ 1572348 h 2072670"/>
                <a:gd name="connsiteX5" fmla="*/ 1249238 w 1895581"/>
                <a:gd name="connsiteY5" fmla="*/ 509421 h 2072670"/>
                <a:gd name="connsiteX6" fmla="*/ 1255435 w 1895581"/>
                <a:gd name="connsiteY6" fmla="*/ 515618 h 2072670"/>
                <a:gd name="connsiteX7" fmla="*/ 1531526 w 1895581"/>
                <a:gd name="connsiteY7" fmla="*/ 239527 h 2072670"/>
                <a:gd name="connsiteX8" fmla="*/ 1531526 w 1895581"/>
                <a:gd name="connsiteY8" fmla="*/ 0 h 2072670"/>
                <a:gd name="connsiteX9" fmla="*/ 1845973 w 1895581"/>
                <a:gd name="connsiteY9" fmla="*/ 314448 h 2072670"/>
                <a:gd name="connsiteX10" fmla="*/ 1845973 w 1895581"/>
                <a:gd name="connsiteY10" fmla="*/ 553975 h 2072670"/>
                <a:gd name="connsiteX11" fmla="*/ 1556430 w 1895581"/>
                <a:gd name="connsiteY11" fmla="*/ 843519 h 2072670"/>
                <a:gd name="connsiteX12" fmla="*/ 712411 w 1895581"/>
                <a:gd name="connsiteY12" fmla="*/ 1685950 h 2072670"/>
                <a:gd name="connsiteX13" fmla="*/ 509099 w 1895581"/>
                <a:gd name="connsiteY13" fmla="*/ 1888790 h 2072670"/>
                <a:gd name="connsiteX14" fmla="*/ 682524 w 1895581"/>
                <a:gd name="connsiteY14" fmla="*/ 1996592 h 2072670"/>
                <a:gd name="connsiteX0" fmla="*/ 682524 w 1895581"/>
                <a:gd name="connsiteY0" fmla="*/ 1996592 h 2072670"/>
                <a:gd name="connsiteX1" fmla="*/ 11451 w 1895581"/>
                <a:gd name="connsiteY1" fmla="*/ 2072670 h 2072670"/>
                <a:gd name="connsiteX2" fmla="*/ 0 w 1895581"/>
                <a:gd name="connsiteY2" fmla="*/ 2061220 h 2072670"/>
                <a:gd name="connsiteX3" fmla="*/ 84087 w 1895581"/>
                <a:gd name="connsiteY3" fmla="*/ 1398156 h 2072670"/>
                <a:gd name="connsiteX4" fmla="*/ 196646 w 1895581"/>
                <a:gd name="connsiteY4" fmla="*/ 1572348 h 2072670"/>
                <a:gd name="connsiteX5" fmla="*/ 1249238 w 1895581"/>
                <a:gd name="connsiteY5" fmla="*/ 509421 h 2072670"/>
                <a:gd name="connsiteX6" fmla="*/ 1255435 w 1895581"/>
                <a:gd name="connsiteY6" fmla="*/ 515618 h 2072670"/>
                <a:gd name="connsiteX7" fmla="*/ 1531526 w 1895581"/>
                <a:gd name="connsiteY7" fmla="*/ 239527 h 2072670"/>
                <a:gd name="connsiteX8" fmla="*/ 1531526 w 1895581"/>
                <a:gd name="connsiteY8" fmla="*/ 0 h 2072670"/>
                <a:gd name="connsiteX9" fmla="*/ 1845973 w 1895581"/>
                <a:gd name="connsiteY9" fmla="*/ 314448 h 2072670"/>
                <a:gd name="connsiteX10" fmla="*/ 1845973 w 1895581"/>
                <a:gd name="connsiteY10" fmla="*/ 553975 h 2072670"/>
                <a:gd name="connsiteX11" fmla="*/ 1556430 w 1895581"/>
                <a:gd name="connsiteY11" fmla="*/ 843519 h 2072670"/>
                <a:gd name="connsiteX12" fmla="*/ 509099 w 1895581"/>
                <a:gd name="connsiteY12" fmla="*/ 1888790 h 2072670"/>
                <a:gd name="connsiteX13" fmla="*/ 682524 w 1895581"/>
                <a:gd name="connsiteY13" fmla="*/ 1996592 h 2072670"/>
                <a:gd name="connsiteX0" fmla="*/ 682524 w 1895581"/>
                <a:gd name="connsiteY0" fmla="*/ 1996592 h 2072670"/>
                <a:gd name="connsiteX1" fmla="*/ 11451 w 1895581"/>
                <a:gd name="connsiteY1" fmla="*/ 2072670 h 2072670"/>
                <a:gd name="connsiteX2" fmla="*/ 0 w 1895581"/>
                <a:gd name="connsiteY2" fmla="*/ 2061220 h 2072670"/>
                <a:gd name="connsiteX3" fmla="*/ 84087 w 1895581"/>
                <a:gd name="connsiteY3" fmla="*/ 1398156 h 2072670"/>
                <a:gd name="connsiteX4" fmla="*/ 196646 w 1895581"/>
                <a:gd name="connsiteY4" fmla="*/ 1572348 h 2072670"/>
                <a:gd name="connsiteX5" fmla="*/ 1249238 w 1895581"/>
                <a:gd name="connsiteY5" fmla="*/ 509421 h 2072670"/>
                <a:gd name="connsiteX6" fmla="*/ 1255435 w 1895581"/>
                <a:gd name="connsiteY6" fmla="*/ 515618 h 2072670"/>
                <a:gd name="connsiteX7" fmla="*/ 1531526 w 1895581"/>
                <a:gd name="connsiteY7" fmla="*/ 239527 h 2072670"/>
                <a:gd name="connsiteX8" fmla="*/ 1531526 w 1895581"/>
                <a:gd name="connsiteY8" fmla="*/ 0 h 2072670"/>
                <a:gd name="connsiteX9" fmla="*/ 1845973 w 1895581"/>
                <a:gd name="connsiteY9" fmla="*/ 314448 h 2072670"/>
                <a:gd name="connsiteX10" fmla="*/ 1845973 w 1895581"/>
                <a:gd name="connsiteY10" fmla="*/ 553975 h 2072670"/>
                <a:gd name="connsiteX11" fmla="*/ 509099 w 1895581"/>
                <a:gd name="connsiteY11" fmla="*/ 1888790 h 2072670"/>
                <a:gd name="connsiteX12" fmla="*/ 682524 w 1895581"/>
                <a:gd name="connsiteY12" fmla="*/ 1996592 h 2072670"/>
                <a:gd name="connsiteX0" fmla="*/ 682524 w 1895581"/>
                <a:gd name="connsiteY0" fmla="*/ 1996592 h 2072670"/>
                <a:gd name="connsiteX1" fmla="*/ 11451 w 1895581"/>
                <a:gd name="connsiteY1" fmla="*/ 2072670 h 2072670"/>
                <a:gd name="connsiteX2" fmla="*/ 0 w 1895581"/>
                <a:gd name="connsiteY2" fmla="*/ 2061220 h 2072670"/>
                <a:gd name="connsiteX3" fmla="*/ 84087 w 1895581"/>
                <a:gd name="connsiteY3" fmla="*/ 1398156 h 2072670"/>
                <a:gd name="connsiteX4" fmla="*/ 196646 w 1895581"/>
                <a:gd name="connsiteY4" fmla="*/ 1572348 h 2072670"/>
                <a:gd name="connsiteX5" fmla="*/ 1249238 w 1895581"/>
                <a:gd name="connsiteY5" fmla="*/ 509421 h 2072670"/>
                <a:gd name="connsiteX6" fmla="*/ 1531526 w 1895581"/>
                <a:gd name="connsiteY6" fmla="*/ 239527 h 2072670"/>
                <a:gd name="connsiteX7" fmla="*/ 1531526 w 1895581"/>
                <a:gd name="connsiteY7" fmla="*/ 0 h 2072670"/>
                <a:gd name="connsiteX8" fmla="*/ 1845973 w 1895581"/>
                <a:gd name="connsiteY8" fmla="*/ 314448 h 2072670"/>
                <a:gd name="connsiteX9" fmla="*/ 1845973 w 1895581"/>
                <a:gd name="connsiteY9" fmla="*/ 553975 h 2072670"/>
                <a:gd name="connsiteX10" fmla="*/ 509099 w 1895581"/>
                <a:gd name="connsiteY10" fmla="*/ 1888790 h 2072670"/>
                <a:gd name="connsiteX11" fmla="*/ 682524 w 1895581"/>
                <a:gd name="connsiteY11" fmla="*/ 1996592 h 2072670"/>
                <a:gd name="connsiteX0" fmla="*/ 682524 w 1895581"/>
                <a:gd name="connsiteY0" fmla="*/ 1996592 h 2072670"/>
                <a:gd name="connsiteX1" fmla="*/ 11451 w 1895581"/>
                <a:gd name="connsiteY1" fmla="*/ 2072670 h 2072670"/>
                <a:gd name="connsiteX2" fmla="*/ 0 w 1895581"/>
                <a:gd name="connsiteY2" fmla="*/ 2061220 h 2072670"/>
                <a:gd name="connsiteX3" fmla="*/ 84087 w 1895581"/>
                <a:gd name="connsiteY3" fmla="*/ 1398156 h 2072670"/>
                <a:gd name="connsiteX4" fmla="*/ 196646 w 1895581"/>
                <a:gd name="connsiteY4" fmla="*/ 1572348 h 2072670"/>
                <a:gd name="connsiteX5" fmla="*/ 1531526 w 1895581"/>
                <a:gd name="connsiteY5" fmla="*/ 239527 h 2072670"/>
                <a:gd name="connsiteX6" fmla="*/ 1531526 w 1895581"/>
                <a:gd name="connsiteY6" fmla="*/ 0 h 2072670"/>
                <a:gd name="connsiteX7" fmla="*/ 1845973 w 1895581"/>
                <a:gd name="connsiteY7" fmla="*/ 314448 h 2072670"/>
                <a:gd name="connsiteX8" fmla="*/ 1845973 w 1895581"/>
                <a:gd name="connsiteY8" fmla="*/ 553975 h 2072670"/>
                <a:gd name="connsiteX9" fmla="*/ 509099 w 1895581"/>
                <a:gd name="connsiteY9" fmla="*/ 1888790 h 2072670"/>
                <a:gd name="connsiteX10" fmla="*/ 682524 w 1895581"/>
                <a:gd name="connsiteY10" fmla="*/ 1996592 h 2072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95581" h="2072670">
                  <a:moveTo>
                    <a:pt x="682524" y="1996592"/>
                  </a:moveTo>
                  <a:lnTo>
                    <a:pt x="11451" y="2072670"/>
                  </a:lnTo>
                  <a:lnTo>
                    <a:pt x="0" y="2061220"/>
                  </a:lnTo>
                  <a:lnTo>
                    <a:pt x="84087" y="1398156"/>
                  </a:lnTo>
                  <a:lnTo>
                    <a:pt x="196646" y="1572348"/>
                  </a:lnTo>
                  <a:lnTo>
                    <a:pt x="1531526" y="239527"/>
                  </a:lnTo>
                  <a:cubicBezTo>
                    <a:pt x="1597670" y="173383"/>
                    <a:pt x="1597670" y="66144"/>
                    <a:pt x="1531526" y="0"/>
                  </a:cubicBezTo>
                  <a:lnTo>
                    <a:pt x="1845973" y="314448"/>
                  </a:lnTo>
                  <a:cubicBezTo>
                    <a:pt x="1912117" y="380592"/>
                    <a:pt x="1912117" y="487832"/>
                    <a:pt x="1845973" y="553975"/>
                  </a:cubicBezTo>
                  <a:lnTo>
                    <a:pt x="509099" y="1888790"/>
                  </a:lnTo>
                  <a:lnTo>
                    <a:pt x="682524" y="199659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38100" dist="127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2701" dirty="0"/>
            </a:p>
          </p:txBody>
        </p:sp>
      </p:grpSp>
      <p:grpSp>
        <p:nvGrpSpPr>
          <p:cNvPr id="25606" name="그룹 7">
            <a:extLst>
              <a:ext uri="{FF2B5EF4-FFF2-40B4-BE49-F238E27FC236}">
                <a16:creationId xmlns:a16="http://schemas.microsoft.com/office/drawing/2014/main" id="{D668956C-C4D6-4970-900B-601DAD34313A}"/>
              </a:ext>
            </a:extLst>
          </p:cNvPr>
          <p:cNvGrpSpPr>
            <a:grpSpLocks/>
          </p:cNvGrpSpPr>
          <p:nvPr/>
        </p:nvGrpSpPr>
        <p:grpSpPr bwMode="auto">
          <a:xfrm>
            <a:off x="1531938" y="3644900"/>
            <a:ext cx="2184400" cy="1897063"/>
            <a:chOff x="3912068" y="2691711"/>
            <a:chExt cx="2183932" cy="1895581"/>
          </a:xfrm>
        </p:grpSpPr>
        <p:sp>
          <p:nvSpPr>
            <p:cNvPr id="26" name="Rounded Rectangle 14">
              <a:extLst>
                <a:ext uri="{FF2B5EF4-FFF2-40B4-BE49-F238E27FC236}">
                  <a16:creationId xmlns:a16="http://schemas.microsoft.com/office/drawing/2014/main" id="{BF594E08-6F6A-4DE0-A30C-F18D37CC9C41}"/>
                </a:ext>
              </a:extLst>
            </p:cNvPr>
            <p:cNvSpPr/>
            <p:nvPr/>
          </p:nvSpPr>
          <p:spPr>
            <a:xfrm>
              <a:off x="3912068" y="3787817"/>
              <a:ext cx="138082" cy="283940"/>
            </a:xfrm>
            <a:custGeom>
              <a:avLst/>
              <a:gdLst/>
              <a:ahLst/>
              <a:cxnLst/>
              <a:rect l="l" t="t" r="r" b="b"/>
              <a:pathLst>
                <a:path w="142312" h="291601">
                  <a:moveTo>
                    <a:pt x="142312" y="0"/>
                  </a:moveTo>
                  <a:lnTo>
                    <a:pt x="142312" y="291601"/>
                  </a:lnTo>
                  <a:cubicBezTo>
                    <a:pt x="63311" y="290095"/>
                    <a:pt x="0" y="225341"/>
                    <a:pt x="0" y="145800"/>
                  </a:cubicBezTo>
                  <a:cubicBezTo>
                    <a:pt x="0" y="66260"/>
                    <a:pt x="63311" y="1506"/>
                    <a:pt x="142312" y="0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2701"/>
            </a:p>
          </p:txBody>
        </p:sp>
        <p:sp>
          <p:nvSpPr>
            <p:cNvPr id="27" name="자유형: 도형 120">
              <a:extLst>
                <a:ext uri="{FF2B5EF4-FFF2-40B4-BE49-F238E27FC236}">
                  <a16:creationId xmlns:a16="http://schemas.microsoft.com/office/drawing/2014/main" id="{A637B382-6257-4234-B1DF-346A1DC637A5}"/>
                </a:ext>
              </a:extLst>
            </p:cNvPr>
            <p:cNvSpPr/>
            <p:nvPr/>
          </p:nvSpPr>
          <p:spPr>
            <a:xfrm rot="13500000">
              <a:off x="4111794" y="2603086"/>
              <a:ext cx="1895581" cy="2072831"/>
            </a:xfrm>
            <a:custGeom>
              <a:avLst/>
              <a:gdLst>
                <a:gd name="connsiteX0" fmla="*/ 682524 w 1895581"/>
                <a:gd name="connsiteY0" fmla="*/ 1996592 h 2072670"/>
                <a:gd name="connsiteX1" fmla="*/ 11451 w 1895581"/>
                <a:gd name="connsiteY1" fmla="*/ 2072670 h 2072670"/>
                <a:gd name="connsiteX2" fmla="*/ 0 w 1895581"/>
                <a:gd name="connsiteY2" fmla="*/ 2061220 h 2072670"/>
                <a:gd name="connsiteX3" fmla="*/ 84087 w 1895581"/>
                <a:gd name="connsiteY3" fmla="*/ 1398156 h 2072670"/>
                <a:gd name="connsiteX4" fmla="*/ 196646 w 1895581"/>
                <a:gd name="connsiteY4" fmla="*/ 1572348 h 2072670"/>
                <a:gd name="connsiteX5" fmla="*/ 397728 w 1895581"/>
                <a:gd name="connsiteY5" fmla="*/ 1371267 h 2072670"/>
                <a:gd name="connsiteX6" fmla="*/ 392560 w 1895581"/>
                <a:gd name="connsiteY6" fmla="*/ 1366099 h 2072670"/>
                <a:gd name="connsiteX7" fmla="*/ 1249238 w 1895581"/>
                <a:gd name="connsiteY7" fmla="*/ 509421 h 2072670"/>
                <a:gd name="connsiteX8" fmla="*/ 1255435 w 1895581"/>
                <a:gd name="connsiteY8" fmla="*/ 515618 h 2072670"/>
                <a:gd name="connsiteX9" fmla="*/ 1531526 w 1895581"/>
                <a:gd name="connsiteY9" fmla="*/ 239527 h 2072670"/>
                <a:gd name="connsiteX10" fmla="*/ 1531526 w 1895581"/>
                <a:gd name="connsiteY10" fmla="*/ 0 h 2072670"/>
                <a:gd name="connsiteX11" fmla="*/ 1845973 w 1895581"/>
                <a:gd name="connsiteY11" fmla="*/ 314448 h 2072670"/>
                <a:gd name="connsiteX12" fmla="*/ 1845973 w 1895581"/>
                <a:gd name="connsiteY12" fmla="*/ 553975 h 2072670"/>
                <a:gd name="connsiteX13" fmla="*/ 1556430 w 1895581"/>
                <a:gd name="connsiteY13" fmla="*/ 843519 h 2072670"/>
                <a:gd name="connsiteX14" fmla="*/ 1555636 w 1895581"/>
                <a:gd name="connsiteY14" fmla="*/ 842725 h 2072670"/>
                <a:gd name="connsiteX15" fmla="*/ 712411 w 1895581"/>
                <a:gd name="connsiteY15" fmla="*/ 1685950 h 2072670"/>
                <a:gd name="connsiteX16" fmla="*/ 712175 w 1895581"/>
                <a:gd name="connsiteY16" fmla="*/ 1685715 h 2072670"/>
                <a:gd name="connsiteX17" fmla="*/ 509099 w 1895581"/>
                <a:gd name="connsiteY17" fmla="*/ 1888790 h 2072670"/>
                <a:gd name="connsiteX0" fmla="*/ 682524 w 1895581"/>
                <a:gd name="connsiteY0" fmla="*/ 1996592 h 2072670"/>
                <a:gd name="connsiteX1" fmla="*/ 11451 w 1895581"/>
                <a:gd name="connsiteY1" fmla="*/ 2072670 h 2072670"/>
                <a:gd name="connsiteX2" fmla="*/ 0 w 1895581"/>
                <a:gd name="connsiteY2" fmla="*/ 2061220 h 2072670"/>
                <a:gd name="connsiteX3" fmla="*/ 84087 w 1895581"/>
                <a:gd name="connsiteY3" fmla="*/ 1398156 h 2072670"/>
                <a:gd name="connsiteX4" fmla="*/ 196646 w 1895581"/>
                <a:gd name="connsiteY4" fmla="*/ 1572348 h 2072670"/>
                <a:gd name="connsiteX5" fmla="*/ 397728 w 1895581"/>
                <a:gd name="connsiteY5" fmla="*/ 1371267 h 2072670"/>
                <a:gd name="connsiteX6" fmla="*/ 392560 w 1895581"/>
                <a:gd name="connsiteY6" fmla="*/ 1366099 h 2072670"/>
                <a:gd name="connsiteX7" fmla="*/ 1249238 w 1895581"/>
                <a:gd name="connsiteY7" fmla="*/ 509421 h 2072670"/>
                <a:gd name="connsiteX8" fmla="*/ 1255435 w 1895581"/>
                <a:gd name="connsiteY8" fmla="*/ 515618 h 2072670"/>
                <a:gd name="connsiteX9" fmla="*/ 1531526 w 1895581"/>
                <a:gd name="connsiteY9" fmla="*/ 239527 h 2072670"/>
                <a:gd name="connsiteX10" fmla="*/ 1531526 w 1895581"/>
                <a:gd name="connsiteY10" fmla="*/ 0 h 2072670"/>
                <a:gd name="connsiteX11" fmla="*/ 1845973 w 1895581"/>
                <a:gd name="connsiteY11" fmla="*/ 314448 h 2072670"/>
                <a:gd name="connsiteX12" fmla="*/ 1845973 w 1895581"/>
                <a:gd name="connsiteY12" fmla="*/ 553975 h 2072670"/>
                <a:gd name="connsiteX13" fmla="*/ 1556430 w 1895581"/>
                <a:gd name="connsiteY13" fmla="*/ 843519 h 2072670"/>
                <a:gd name="connsiteX14" fmla="*/ 712411 w 1895581"/>
                <a:gd name="connsiteY14" fmla="*/ 1685950 h 2072670"/>
                <a:gd name="connsiteX15" fmla="*/ 712175 w 1895581"/>
                <a:gd name="connsiteY15" fmla="*/ 1685715 h 2072670"/>
                <a:gd name="connsiteX16" fmla="*/ 509099 w 1895581"/>
                <a:gd name="connsiteY16" fmla="*/ 1888790 h 2072670"/>
                <a:gd name="connsiteX17" fmla="*/ 682524 w 1895581"/>
                <a:gd name="connsiteY17" fmla="*/ 1996592 h 2072670"/>
                <a:gd name="connsiteX0" fmla="*/ 682524 w 1895581"/>
                <a:gd name="connsiteY0" fmla="*/ 1996592 h 2072670"/>
                <a:gd name="connsiteX1" fmla="*/ 11451 w 1895581"/>
                <a:gd name="connsiteY1" fmla="*/ 2072670 h 2072670"/>
                <a:gd name="connsiteX2" fmla="*/ 0 w 1895581"/>
                <a:gd name="connsiteY2" fmla="*/ 2061220 h 2072670"/>
                <a:gd name="connsiteX3" fmla="*/ 84087 w 1895581"/>
                <a:gd name="connsiteY3" fmla="*/ 1398156 h 2072670"/>
                <a:gd name="connsiteX4" fmla="*/ 196646 w 1895581"/>
                <a:gd name="connsiteY4" fmla="*/ 1572348 h 2072670"/>
                <a:gd name="connsiteX5" fmla="*/ 397728 w 1895581"/>
                <a:gd name="connsiteY5" fmla="*/ 1371267 h 2072670"/>
                <a:gd name="connsiteX6" fmla="*/ 392560 w 1895581"/>
                <a:gd name="connsiteY6" fmla="*/ 1366099 h 2072670"/>
                <a:gd name="connsiteX7" fmla="*/ 1249238 w 1895581"/>
                <a:gd name="connsiteY7" fmla="*/ 509421 h 2072670"/>
                <a:gd name="connsiteX8" fmla="*/ 1255435 w 1895581"/>
                <a:gd name="connsiteY8" fmla="*/ 515618 h 2072670"/>
                <a:gd name="connsiteX9" fmla="*/ 1531526 w 1895581"/>
                <a:gd name="connsiteY9" fmla="*/ 239527 h 2072670"/>
                <a:gd name="connsiteX10" fmla="*/ 1531526 w 1895581"/>
                <a:gd name="connsiteY10" fmla="*/ 0 h 2072670"/>
                <a:gd name="connsiteX11" fmla="*/ 1845973 w 1895581"/>
                <a:gd name="connsiteY11" fmla="*/ 314448 h 2072670"/>
                <a:gd name="connsiteX12" fmla="*/ 1845973 w 1895581"/>
                <a:gd name="connsiteY12" fmla="*/ 553975 h 2072670"/>
                <a:gd name="connsiteX13" fmla="*/ 1556430 w 1895581"/>
                <a:gd name="connsiteY13" fmla="*/ 843519 h 2072670"/>
                <a:gd name="connsiteX14" fmla="*/ 712411 w 1895581"/>
                <a:gd name="connsiteY14" fmla="*/ 1685950 h 2072670"/>
                <a:gd name="connsiteX15" fmla="*/ 509099 w 1895581"/>
                <a:gd name="connsiteY15" fmla="*/ 1888790 h 2072670"/>
                <a:gd name="connsiteX16" fmla="*/ 682524 w 1895581"/>
                <a:gd name="connsiteY16" fmla="*/ 1996592 h 2072670"/>
                <a:gd name="connsiteX0" fmla="*/ 682524 w 1895581"/>
                <a:gd name="connsiteY0" fmla="*/ 1996592 h 2072670"/>
                <a:gd name="connsiteX1" fmla="*/ 11451 w 1895581"/>
                <a:gd name="connsiteY1" fmla="*/ 2072670 h 2072670"/>
                <a:gd name="connsiteX2" fmla="*/ 0 w 1895581"/>
                <a:gd name="connsiteY2" fmla="*/ 2061220 h 2072670"/>
                <a:gd name="connsiteX3" fmla="*/ 84087 w 1895581"/>
                <a:gd name="connsiteY3" fmla="*/ 1398156 h 2072670"/>
                <a:gd name="connsiteX4" fmla="*/ 196646 w 1895581"/>
                <a:gd name="connsiteY4" fmla="*/ 1572348 h 2072670"/>
                <a:gd name="connsiteX5" fmla="*/ 397728 w 1895581"/>
                <a:gd name="connsiteY5" fmla="*/ 1371267 h 2072670"/>
                <a:gd name="connsiteX6" fmla="*/ 1249238 w 1895581"/>
                <a:gd name="connsiteY6" fmla="*/ 509421 h 2072670"/>
                <a:gd name="connsiteX7" fmla="*/ 1255435 w 1895581"/>
                <a:gd name="connsiteY7" fmla="*/ 515618 h 2072670"/>
                <a:gd name="connsiteX8" fmla="*/ 1531526 w 1895581"/>
                <a:gd name="connsiteY8" fmla="*/ 239527 h 2072670"/>
                <a:gd name="connsiteX9" fmla="*/ 1531526 w 1895581"/>
                <a:gd name="connsiteY9" fmla="*/ 0 h 2072670"/>
                <a:gd name="connsiteX10" fmla="*/ 1845973 w 1895581"/>
                <a:gd name="connsiteY10" fmla="*/ 314448 h 2072670"/>
                <a:gd name="connsiteX11" fmla="*/ 1845973 w 1895581"/>
                <a:gd name="connsiteY11" fmla="*/ 553975 h 2072670"/>
                <a:gd name="connsiteX12" fmla="*/ 1556430 w 1895581"/>
                <a:gd name="connsiteY12" fmla="*/ 843519 h 2072670"/>
                <a:gd name="connsiteX13" fmla="*/ 712411 w 1895581"/>
                <a:gd name="connsiteY13" fmla="*/ 1685950 h 2072670"/>
                <a:gd name="connsiteX14" fmla="*/ 509099 w 1895581"/>
                <a:gd name="connsiteY14" fmla="*/ 1888790 h 2072670"/>
                <a:gd name="connsiteX15" fmla="*/ 682524 w 1895581"/>
                <a:gd name="connsiteY15" fmla="*/ 1996592 h 2072670"/>
                <a:gd name="connsiteX0" fmla="*/ 682524 w 1895581"/>
                <a:gd name="connsiteY0" fmla="*/ 1996592 h 2072670"/>
                <a:gd name="connsiteX1" fmla="*/ 11451 w 1895581"/>
                <a:gd name="connsiteY1" fmla="*/ 2072670 h 2072670"/>
                <a:gd name="connsiteX2" fmla="*/ 0 w 1895581"/>
                <a:gd name="connsiteY2" fmla="*/ 2061220 h 2072670"/>
                <a:gd name="connsiteX3" fmla="*/ 84087 w 1895581"/>
                <a:gd name="connsiteY3" fmla="*/ 1398156 h 2072670"/>
                <a:gd name="connsiteX4" fmla="*/ 196646 w 1895581"/>
                <a:gd name="connsiteY4" fmla="*/ 1572348 h 2072670"/>
                <a:gd name="connsiteX5" fmla="*/ 1249238 w 1895581"/>
                <a:gd name="connsiteY5" fmla="*/ 509421 h 2072670"/>
                <a:gd name="connsiteX6" fmla="*/ 1255435 w 1895581"/>
                <a:gd name="connsiteY6" fmla="*/ 515618 h 2072670"/>
                <a:gd name="connsiteX7" fmla="*/ 1531526 w 1895581"/>
                <a:gd name="connsiteY7" fmla="*/ 239527 h 2072670"/>
                <a:gd name="connsiteX8" fmla="*/ 1531526 w 1895581"/>
                <a:gd name="connsiteY8" fmla="*/ 0 h 2072670"/>
                <a:gd name="connsiteX9" fmla="*/ 1845973 w 1895581"/>
                <a:gd name="connsiteY9" fmla="*/ 314448 h 2072670"/>
                <a:gd name="connsiteX10" fmla="*/ 1845973 w 1895581"/>
                <a:gd name="connsiteY10" fmla="*/ 553975 h 2072670"/>
                <a:gd name="connsiteX11" fmla="*/ 1556430 w 1895581"/>
                <a:gd name="connsiteY11" fmla="*/ 843519 h 2072670"/>
                <a:gd name="connsiteX12" fmla="*/ 712411 w 1895581"/>
                <a:gd name="connsiteY12" fmla="*/ 1685950 h 2072670"/>
                <a:gd name="connsiteX13" fmla="*/ 509099 w 1895581"/>
                <a:gd name="connsiteY13" fmla="*/ 1888790 h 2072670"/>
                <a:gd name="connsiteX14" fmla="*/ 682524 w 1895581"/>
                <a:gd name="connsiteY14" fmla="*/ 1996592 h 2072670"/>
                <a:gd name="connsiteX0" fmla="*/ 682524 w 1895581"/>
                <a:gd name="connsiteY0" fmla="*/ 1996592 h 2072670"/>
                <a:gd name="connsiteX1" fmla="*/ 11451 w 1895581"/>
                <a:gd name="connsiteY1" fmla="*/ 2072670 h 2072670"/>
                <a:gd name="connsiteX2" fmla="*/ 0 w 1895581"/>
                <a:gd name="connsiteY2" fmla="*/ 2061220 h 2072670"/>
                <a:gd name="connsiteX3" fmla="*/ 84087 w 1895581"/>
                <a:gd name="connsiteY3" fmla="*/ 1398156 h 2072670"/>
                <a:gd name="connsiteX4" fmla="*/ 196646 w 1895581"/>
                <a:gd name="connsiteY4" fmla="*/ 1572348 h 2072670"/>
                <a:gd name="connsiteX5" fmla="*/ 1249238 w 1895581"/>
                <a:gd name="connsiteY5" fmla="*/ 509421 h 2072670"/>
                <a:gd name="connsiteX6" fmla="*/ 1255435 w 1895581"/>
                <a:gd name="connsiteY6" fmla="*/ 515618 h 2072670"/>
                <a:gd name="connsiteX7" fmla="*/ 1531526 w 1895581"/>
                <a:gd name="connsiteY7" fmla="*/ 239527 h 2072670"/>
                <a:gd name="connsiteX8" fmla="*/ 1531526 w 1895581"/>
                <a:gd name="connsiteY8" fmla="*/ 0 h 2072670"/>
                <a:gd name="connsiteX9" fmla="*/ 1845973 w 1895581"/>
                <a:gd name="connsiteY9" fmla="*/ 314448 h 2072670"/>
                <a:gd name="connsiteX10" fmla="*/ 1845973 w 1895581"/>
                <a:gd name="connsiteY10" fmla="*/ 553975 h 2072670"/>
                <a:gd name="connsiteX11" fmla="*/ 1556430 w 1895581"/>
                <a:gd name="connsiteY11" fmla="*/ 843519 h 2072670"/>
                <a:gd name="connsiteX12" fmla="*/ 509099 w 1895581"/>
                <a:gd name="connsiteY12" fmla="*/ 1888790 h 2072670"/>
                <a:gd name="connsiteX13" fmla="*/ 682524 w 1895581"/>
                <a:gd name="connsiteY13" fmla="*/ 1996592 h 2072670"/>
                <a:gd name="connsiteX0" fmla="*/ 682524 w 1895581"/>
                <a:gd name="connsiteY0" fmla="*/ 1996592 h 2072670"/>
                <a:gd name="connsiteX1" fmla="*/ 11451 w 1895581"/>
                <a:gd name="connsiteY1" fmla="*/ 2072670 h 2072670"/>
                <a:gd name="connsiteX2" fmla="*/ 0 w 1895581"/>
                <a:gd name="connsiteY2" fmla="*/ 2061220 h 2072670"/>
                <a:gd name="connsiteX3" fmla="*/ 84087 w 1895581"/>
                <a:gd name="connsiteY3" fmla="*/ 1398156 h 2072670"/>
                <a:gd name="connsiteX4" fmla="*/ 196646 w 1895581"/>
                <a:gd name="connsiteY4" fmla="*/ 1572348 h 2072670"/>
                <a:gd name="connsiteX5" fmla="*/ 1249238 w 1895581"/>
                <a:gd name="connsiteY5" fmla="*/ 509421 h 2072670"/>
                <a:gd name="connsiteX6" fmla="*/ 1255435 w 1895581"/>
                <a:gd name="connsiteY6" fmla="*/ 515618 h 2072670"/>
                <a:gd name="connsiteX7" fmla="*/ 1531526 w 1895581"/>
                <a:gd name="connsiteY7" fmla="*/ 239527 h 2072670"/>
                <a:gd name="connsiteX8" fmla="*/ 1531526 w 1895581"/>
                <a:gd name="connsiteY8" fmla="*/ 0 h 2072670"/>
                <a:gd name="connsiteX9" fmla="*/ 1845973 w 1895581"/>
                <a:gd name="connsiteY9" fmla="*/ 314448 h 2072670"/>
                <a:gd name="connsiteX10" fmla="*/ 1845973 w 1895581"/>
                <a:gd name="connsiteY10" fmla="*/ 553975 h 2072670"/>
                <a:gd name="connsiteX11" fmla="*/ 509099 w 1895581"/>
                <a:gd name="connsiteY11" fmla="*/ 1888790 h 2072670"/>
                <a:gd name="connsiteX12" fmla="*/ 682524 w 1895581"/>
                <a:gd name="connsiteY12" fmla="*/ 1996592 h 2072670"/>
                <a:gd name="connsiteX0" fmla="*/ 682524 w 1895581"/>
                <a:gd name="connsiteY0" fmla="*/ 1996592 h 2072670"/>
                <a:gd name="connsiteX1" fmla="*/ 11451 w 1895581"/>
                <a:gd name="connsiteY1" fmla="*/ 2072670 h 2072670"/>
                <a:gd name="connsiteX2" fmla="*/ 0 w 1895581"/>
                <a:gd name="connsiteY2" fmla="*/ 2061220 h 2072670"/>
                <a:gd name="connsiteX3" fmla="*/ 84087 w 1895581"/>
                <a:gd name="connsiteY3" fmla="*/ 1398156 h 2072670"/>
                <a:gd name="connsiteX4" fmla="*/ 196646 w 1895581"/>
                <a:gd name="connsiteY4" fmla="*/ 1572348 h 2072670"/>
                <a:gd name="connsiteX5" fmla="*/ 1249238 w 1895581"/>
                <a:gd name="connsiteY5" fmla="*/ 509421 h 2072670"/>
                <a:gd name="connsiteX6" fmla="*/ 1531526 w 1895581"/>
                <a:gd name="connsiteY6" fmla="*/ 239527 h 2072670"/>
                <a:gd name="connsiteX7" fmla="*/ 1531526 w 1895581"/>
                <a:gd name="connsiteY7" fmla="*/ 0 h 2072670"/>
                <a:gd name="connsiteX8" fmla="*/ 1845973 w 1895581"/>
                <a:gd name="connsiteY8" fmla="*/ 314448 h 2072670"/>
                <a:gd name="connsiteX9" fmla="*/ 1845973 w 1895581"/>
                <a:gd name="connsiteY9" fmla="*/ 553975 h 2072670"/>
                <a:gd name="connsiteX10" fmla="*/ 509099 w 1895581"/>
                <a:gd name="connsiteY10" fmla="*/ 1888790 h 2072670"/>
                <a:gd name="connsiteX11" fmla="*/ 682524 w 1895581"/>
                <a:gd name="connsiteY11" fmla="*/ 1996592 h 2072670"/>
                <a:gd name="connsiteX0" fmla="*/ 682524 w 1895581"/>
                <a:gd name="connsiteY0" fmla="*/ 1996592 h 2072670"/>
                <a:gd name="connsiteX1" fmla="*/ 11451 w 1895581"/>
                <a:gd name="connsiteY1" fmla="*/ 2072670 h 2072670"/>
                <a:gd name="connsiteX2" fmla="*/ 0 w 1895581"/>
                <a:gd name="connsiteY2" fmla="*/ 2061220 h 2072670"/>
                <a:gd name="connsiteX3" fmla="*/ 84087 w 1895581"/>
                <a:gd name="connsiteY3" fmla="*/ 1398156 h 2072670"/>
                <a:gd name="connsiteX4" fmla="*/ 196646 w 1895581"/>
                <a:gd name="connsiteY4" fmla="*/ 1572348 h 2072670"/>
                <a:gd name="connsiteX5" fmla="*/ 1531526 w 1895581"/>
                <a:gd name="connsiteY5" fmla="*/ 239527 h 2072670"/>
                <a:gd name="connsiteX6" fmla="*/ 1531526 w 1895581"/>
                <a:gd name="connsiteY6" fmla="*/ 0 h 2072670"/>
                <a:gd name="connsiteX7" fmla="*/ 1845973 w 1895581"/>
                <a:gd name="connsiteY7" fmla="*/ 314448 h 2072670"/>
                <a:gd name="connsiteX8" fmla="*/ 1845973 w 1895581"/>
                <a:gd name="connsiteY8" fmla="*/ 553975 h 2072670"/>
                <a:gd name="connsiteX9" fmla="*/ 509099 w 1895581"/>
                <a:gd name="connsiteY9" fmla="*/ 1888790 h 2072670"/>
                <a:gd name="connsiteX10" fmla="*/ 682524 w 1895581"/>
                <a:gd name="connsiteY10" fmla="*/ 1996592 h 2072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95581" h="2072670">
                  <a:moveTo>
                    <a:pt x="682524" y="1996592"/>
                  </a:moveTo>
                  <a:lnTo>
                    <a:pt x="11451" y="2072670"/>
                  </a:lnTo>
                  <a:lnTo>
                    <a:pt x="0" y="2061220"/>
                  </a:lnTo>
                  <a:lnTo>
                    <a:pt x="84087" y="1398156"/>
                  </a:lnTo>
                  <a:lnTo>
                    <a:pt x="196646" y="1572348"/>
                  </a:lnTo>
                  <a:lnTo>
                    <a:pt x="1531526" y="239527"/>
                  </a:lnTo>
                  <a:cubicBezTo>
                    <a:pt x="1597670" y="173383"/>
                    <a:pt x="1597670" y="66144"/>
                    <a:pt x="1531526" y="0"/>
                  </a:cubicBezTo>
                  <a:lnTo>
                    <a:pt x="1845973" y="314448"/>
                  </a:lnTo>
                  <a:cubicBezTo>
                    <a:pt x="1912117" y="380592"/>
                    <a:pt x="1912117" y="487832"/>
                    <a:pt x="1845973" y="553975"/>
                  </a:cubicBezTo>
                  <a:lnTo>
                    <a:pt x="509099" y="1888790"/>
                  </a:lnTo>
                  <a:lnTo>
                    <a:pt x="682524" y="199659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25400" dist="127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2701" dirty="0"/>
            </a:p>
          </p:txBody>
        </p:sp>
      </p:grpSp>
      <p:grpSp>
        <p:nvGrpSpPr>
          <p:cNvPr id="25607" name="그룹 8">
            <a:extLst>
              <a:ext uri="{FF2B5EF4-FFF2-40B4-BE49-F238E27FC236}">
                <a16:creationId xmlns:a16="http://schemas.microsoft.com/office/drawing/2014/main" id="{75900474-87FD-4369-ADF7-D54EE1239D2C}"/>
              </a:ext>
            </a:extLst>
          </p:cNvPr>
          <p:cNvGrpSpPr>
            <a:grpSpLocks/>
          </p:cNvGrpSpPr>
          <p:nvPr/>
        </p:nvGrpSpPr>
        <p:grpSpPr bwMode="auto">
          <a:xfrm>
            <a:off x="1531938" y="4533900"/>
            <a:ext cx="2184400" cy="1897063"/>
            <a:chOff x="6720625" y="4117522"/>
            <a:chExt cx="2183932" cy="1895581"/>
          </a:xfrm>
        </p:grpSpPr>
        <p:sp>
          <p:nvSpPr>
            <p:cNvPr id="29" name="Rounded Rectangle 14">
              <a:extLst>
                <a:ext uri="{FF2B5EF4-FFF2-40B4-BE49-F238E27FC236}">
                  <a16:creationId xmlns:a16="http://schemas.microsoft.com/office/drawing/2014/main" id="{83B53FED-0563-499A-9831-FE596144B8F0}"/>
                </a:ext>
              </a:extLst>
            </p:cNvPr>
            <p:cNvSpPr/>
            <p:nvPr/>
          </p:nvSpPr>
          <p:spPr>
            <a:xfrm>
              <a:off x="6720625" y="5213628"/>
              <a:ext cx="138082" cy="283940"/>
            </a:xfrm>
            <a:custGeom>
              <a:avLst/>
              <a:gdLst/>
              <a:ahLst/>
              <a:cxnLst/>
              <a:rect l="l" t="t" r="r" b="b"/>
              <a:pathLst>
                <a:path w="142312" h="291601">
                  <a:moveTo>
                    <a:pt x="142312" y="0"/>
                  </a:moveTo>
                  <a:lnTo>
                    <a:pt x="142312" y="291601"/>
                  </a:lnTo>
                  <a:cubicBezTo>
                    <a:pt x="63311" y="290095"/>
                    <a:pt x="0" y="225341"/>
                    <a:pt x="0" y="145800"/>
                  </a:cubicBezTo>
                  <a:cubicBezTo>
                    <a:pt x="0" y="66260"/>
                    <a:pt x="63311" y="1506"/>
                    <a:pt x="142312" y="0"/>
                  </a:cubicBez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2701"/>
            </a:p>
          </p:txBody>
        </p:sp>
        <p:sp>
          <p:nvSpPr>
            <p:cNvPr id="30" name="자유형: 도형 123">
              <a:extLst>
                <a:ext uri="{FF2B5EF4-FFF2-40B4-BE49-F238E27FC236}">
                  <a16:creationId xmlns:a16="http://schemas.microsoft.com/office/drawing/2014/main" id="{897ED52C-18B8-454D-BC10-E8CF6E4EFC94}"/>
                </a:ext>
              </a:extLst>
            </p:cNvPr>
            <p:cNvSpPr/>
            <p:nvPr/>
          </p:nvSpPr>
          <p:spPr>
            <a:xfrm rot="13500000">
              <a:off x="6920351" y="4028897"/>
              <a:ext cx="1895581" cy="2072831"/>
            </a:xfrm>
            <a:custGeom>
              <a:avLst/>
              <a:gdLst>
                <a:gd name="connsiteX0" fmla="*/ 682524 w 1895581"/>
                <a:gd name="connsiteY0" fmla="*/ 1996592 h 2072670"/>
                <a:gd name="connsiteX1" fmla="*/ 11451 w 1895581"/>
                <a:gd name="connsiteY1" fmla="*/ 2072670 h 2072670"/>
                <a:gd name="connsiteX2" fmla="*/ 0 w 1895581"/>
                <a:gd name="connsiteY2" fmla="*/ 2061220 h 2072670"/>
                <a:gd name="connsiteX3" fmla="*/ 84087 w 1895581"/>
                <a:gd name="connsiteY3" fmla="*/ 1398156 h 2072670"/>
                <a:gd name="connsiteX4" fmla="*/ 196646 w 1895581"/>
                <a:gd name="connsiteY4" fmla="*/ 1572348 h 2072670"/>
                <a:gd name="connsiteX5" fmla="*/ 397728 w 1895581"/>
                <a:gd name="connsiteY5" fmla="*/ 1371267 h 2072670"/>
                <a:gd name="connsiteX6" fmla="*/ 392560 w 1895581"/>
                <a:gd name="connsiteY6" fmla="*/ 1366099 h 2072670"/>
                <a:gd name="connsiteX7" fmla="*/ 1249238 w 1895581"/>
                <a:gd name="connsiteY7" fmla="*/ 509421 h 2072670"/>
                <a:gd name="connsiteX8" fmla="*/ 1255435 w 1895581"/>
                <a:gd name="connsiteY8" fmla="*/ 515618 h 2072670"/>
                <a:gd name="connsiteX9" fmla="*/ 1531526 w 1895581"/>
                <a:gd name="connsiteY9" fmla="*/ 239527 h 2072670"/>
                <a:gd name="connsiteX10" fmla="*/ 1531526 w 1895581"/>
                <a:gd name="connsiteY10" fmla="*/ 0 h 2072670"/>
                <a:gd name="connsiteX11" fmla="*/ 1845973 w 1895581"/>
                <a:gd name="connsiteY11" fmla="*/ 314448 h 2072670"/>
                <a:gd name="connsiteX12" fmla="*/ 1845973 w 1895581"/>
                <a:gd name="connsiteY12" fmla="*/ 553975 h 2072670"/>
                <a:gd name="connsiteX13" fmla="*/ 1556430 w 1895581"/>
                <a:gd name="connsiteY13" fmla="*/ 843519 h 2072670"/>
                <a:gd name="connsiteX14" fmla="*/ 1555636 w 1895581"/>
                <a:gd name="connsiteY14" fmla="*/ 842725 h 2072670"/>
                <a:gd name="connsiteX15" fmla="*/ 712411 w 1895581"/>
                <a:gd name="connsiteY15" fmla="*/ 1685950 h 2072670"/>
                <a:gd name="connsiteX16" fmla="*/ 712175 w 1895581"/>
                <a:gd name="connsiteY16" fmla="*/ 1685715 h 2072670"/>
                <a:gd name="connsiteX17" fmla="*/ 509099 w 1895581"/>
                <a:gd name="connsiteY17" fmla="*/ 1888790 h 2072670"/>
                <a:gd name="connsiteX0" fmla="*/ 682524 w 1895581"/>
                <a:gd name="connsiteY0" fmla="*/ 1996592 h 2072670"/>
                <a:gd name="connsiteX1" fmla="*/ 11451 w 1895581"/>
                <a:gd name="connsiteY1" fmla="*/ 2072670 h 2072670"/>
                <a:gd name="connsiteX2" fmla="*/ 0 w 1895581"/>
                <a:gd name="connsiteY2" fmla="*/ 2061220 h 2072670"/>
                <a:gd name="connsiteX3" fmla="*/ 84087 w 1895581"/>
                <a:gd name="connsiteY3" fmla="*/ 1398156 h 2072670"/>
                <a:gd name="connsiteX4" fmla="*/ 196646 w 1895581"/>
                <a:gd name="connsiteY4" fmla="*/ 1572348 h 2072670"/>
                <a:gd name="connsiteX5" fmla="*/ 397728 w 1895581"/>
                <a:gd name="connsiteY5" fmla="*/ 1371267 h 2072670"/>
                <a:gd name="connsiteX6" fmla="*/ 392560 w 1895581"/>
                <a:gd name="connsiteY6" fmla="*/ 1366099 h 2072670"/>
                <a:gd name="connsiteX7" fmla="*/ 1249238 w 1895581"/>
                <a:gd name="connsiteY7" fmla="*/ 509421 h 2072670"/>
                <a:gd name="connsiteX8" fmla="*/ 1255435 w 1895581"/>
                <a:gd name="connsiteY8" fmla="*/ 515618 h 2072670"/>
                <a:gd name="connsiteX9" fmla="*/ 1531526 w 1895581"/>
                <a:gd name="connsiteY9" fmla="*/ 239527 h 2072670"/>
                <a:gd name="connsiteX10" fmla="*/ 1531526 w 1895581"/>
                <a:gd name="connsiteY10" fmla="*/ 0 h 2072670"/>
                <a:gd name="connsiteX11" fmla="*/ 1845973 w 1895581"/>
                <a:gd name="connsiteY11" fmla="*/ 314448 h 2072670"/>
                <a:gd name="connsiteX12" fmla="*/ 1845973 w 1895581"/>
                <a:gd name="connsiteY12" fmla="*/ 553975 h 2072670"/>
                <a:gd name="connsiteX13" fmla="*/ 1556430 w 1895581"/>
                <a:gd name="connsiteY13" fmla="*/ 843519 h 2072670"/>
                <a:gd name="connsiteX14" fmla="*/ 712411 w 1895581"/>
                <a:gd name="connsiteY14" fmla="*/ 1685950 h 2072670"/>
                <a:gd name="connsiteX15" fmla="*/ 712175 w 1895581"/>
                <a:gd name="connsiteY15" fmla="*/ 1685715 h 2072670"/>
                <a:gd name="connsiteX16" fmla="*/ 509099 w 1895581"/>
                <a:gd name="connsiteY16" fmla="*/ 1888790 h 2072670"/>
                <a:gd name="connsiteX17" fmla="*/ 682524 w 1895581"/>
                <a:gd name="connsiteY17" fmla="*/ 1996592 h 2072670"/>
                <a:gd name="connsiteX0" fmla="*/ 682524 w 1895581"/>
                <a:gd name="connsiteY0" fmla="*/ 1996592 h 2072670"/>
                <a:gd name="connsiteX1" fmla="*/ 11451 w 1895581"/>
                <a:gd name="connsiteY1" fmla="*/ 2072670 h 2072670"/>
                <a:gd name="connsiteX2" fmla="*/ 0 w 1895581"/>
                <a:gd name="connsiteY2" fmla="*/ 2061220 h 2072670"/>
                <a:gd name="connsiteX3" fmla="*/ 84087 w 1895581"/>
                <a:gd name="connsiteY3" fmla="*/ 1398156 h 2072670"/>
                <a:gd name="connsiteX4" fmla="*/ 196646 w 1895581"/>
                <a:gd name="connsiteY4" fmla="*/ 1572348 h 2072670"/>
                <a:gd name="connsiteX5" fmla="*/ 397728 w 1895581"/>
                <a:gd name="connsiteY5" fmla="*/ 1371267 h 2072670"/>
                <a:gd name="connsiteX6" fmla="*/ 392560 w 1895581"/>
                <a:gd name="connsiteY6" fmla="*/ 1366099 h 2072670"/>
                <a:gd name="connsiteX7" fmla="*/ 1249238 w 1895581"/>
                <a:gd name="connsiteY7" fmla="*/ 509421 h 2072670"/>
                <a:gd name="connsiteX8" fmla="*/ 1255435 w 1895581"/>
                <a:gd name="connsiteY8" fmla="*/ 515618 h 2072670"/>
                <a:gd name="connsiteX9" fmla="*/ 1531526 w 1895581"/>
                <a:gd name="connsiteY9" fmla="*/ 239527 h 2072670"/>
                <a:gd name="connsiteX10" fmla="*/ 1531526 w 1895581"/>
                <a:gd name="connsiteY10" fmla="*/ 0 h 2072670"/>
                <a:gd name="connsiteX11" fmla="*/ 1845973 w 1895581"/>
                <a:gd name="connsiteY11" fmla="*/ 314448 h 2072670"/>
                <a:gd name="connsiteX12" fmla="*/ 1845973 w 1895581"/>
                <a:gd name="connsiteY12" fmla="*/ 553975 h 2072670"/>
                <a:gd name="connsiteX13" fmla="*/ 1556430 w 1895581"/>
                <a:gd name="connsiteY13" fmla="*/ 843519 h 2072670"/>
                <a:gd name="connsiteX14" fmla="*/ 712411 w 1895581"/>
                <a:gd name="connsiteY14" fmla="*/ 1685950 h 2072670"/>
                <a:gd name="connsiteX15" fmla="*/ 509099 w 1895581"/>
                <a:gd name="connsiteY15" fmla="*/ 1888790 h 2072670"/>
                <a:gd name="connsiteX16" fmla="*/ 682524 w 1895581"/>
                <a:gd name="connsiteY16" fmla="*/ 1996592 h 2072670"/>
                <a:gd name="connsiteX0" fmla="*/ 682524 w 1895581"/>
                <a:gd name="connsiteY0" fmla="*/ 1996592 h 2072670"/>
                <a:gd name="connsiteX1" fmla="*/ 11451 w 1895581"/>
                <a:gd name="connsiteY1" fmla="*/ 2072670 h 2072670"/>
                <a:gd name="connsiteX2" fmla="*/ 0 w 1895581"/>
                <a:gd name="connsiteY2" fmla="*/ 2061220 h 2072670"/>
                <a:gd name="connsiteX3" fmla="*/ 84087 w 1895581"/>
                <a:gd name="connsiteY3" fmla="*/ 1398156 h 2072670"/>
                <a:gd name="connsiteX4" fmla="*/ 196646 w 1895581"/>
                <a:gd name="connsiteY4" fmla="*/ 1572348 h 2072670"/>
                <a:gd name="connsiteX5" fmla="*/ 397728 w 1895581"/>
                <a:gd name="connsiteY5" fmla="*/ 1371267 h 2072670"/>
                <a:gd name="connsiteX6" fmla="*/ 1249238 w 1895581"/>
                <a:gd name="connsiteY6" fmla="*/ 509421 h 2072670"/>
                <a:gd name="connsiteX7" fmla="*/ 1255435 w 1895581"/>
                <a:gd name="connsiteY7" fmla="*/ 515618 h 2072670"/>
                <a:gd name="connsiteX8" fmla="*/ 1531526 w 1895581"/>
                <a:gd name="connsiteY8" fmla="*/ 239527 h 2072670"/>
                <a:gd name="connsiteX9" fmla="*/ 1531526 w 1895581"/>
                <a:gd name="connsiteY9" fmla="*/ 0 h 2072670"/>
                <a:gd name="connsiteX10" fmla="*/ 1845973 w 1895581"/>
                <a:gd name="connsiteY10" fmla="*/ 314448 h 2072670"/>
                <a:gd name="connsiteX11" fmla="*/ 1845973 w 1895581"/>
                <a:gd name="connsiteY11" fmla="*/ 553975 h 2072670"/>
                <a:gd name="connsiteX12" fmla="*/ 1556430 w 1895581"/>
                <a:gd name="connsiteY12" fmla="*/ 843519 h 2072670"/>
                <a:gd name="connsiteX13" fmla="*/ 712411 w 1895581"/>
                <a:gd name="connsiteY13" fmla="*/ 1685950 h 2072670"/>
                <a:gd name="connsiteX14" fmla="*/ 509099 w 1895581"/>
                <a:gd name="connsiteY14" fmla="*/ 1888790 h 2072670"/>
                <a:gd name="connsiteX15" fmla="*/ 682524 w 1895581"/>
                <a:gd name="connsiteY15" fmla="*/ 1996592 h 2072670"/>
                <a:gd name="connsiteX0" fmla="*/ 682524 w 1895581"/>
                <a:gd name="connsiteY0" fmla="*/ 1996592 h 2072670"/>
                <a:gd name="connsiteX1" fmla="*/ 11451 w 1895581"/>
                <a:gd name="connsiteY1" fmla="*/ 2072670 h 2072670"/>
                <a:gd name="connsiteX2" fmla="*/ 0 w 1895581"/>
                <a:gd name="connsiteY2" fmla="*/ 2061220 h 2072670"/>
                <a:gd name="connsiteX3" fmla="*/ 84087 w 1895581"/>
                <a:gd name="connsiteY3" fmla="*/ 1398156 h 2072670"/>
                <a:gd name="connsiteX4" fmla="*/ 196646 w 1895581"/>
                <a:gd name="connsiteY4" fmla="*/ 1572348 h 2072670"/>
                <a:gd name="connsiteX5" fmla="*/ 1249238 w 1895581"/>
                <a:gd name="connsiteY5" fmla="*/ 509421 h 2072670"/>
                <a:gd name="connsiteX6" fmla="*/ 1255435 w 1895581"/>
                <a:gd name="connsiteY6" fmla="*/ 515618 h 2072670"/>
                <a:gd name="connsiteX7" fmla="*/ 1531526 w 1895581"/>
                <a:gd name="connsiteY7" fmla="*/ 239527 h 2072670"/>
                <a:gd name="connsiteX8" fmla="*/ 1531526 w 1895581"/>
                <a:gd name="connsiteY8" fmla="*/ 0 h 2072670"/>
                <a:gd name="connsiteX9" fmla="*/ 1845973 w 1895581"/>
                <a:gd name="connsiteY9" fmla="*/ 314448 h 2072670"/>
                <a:gd name="connsiteX10" fmla="*/ 1845973 w 1895581"/>
                <a:gd name="connsiteY10" fmla="*/ 553975 h 2072670"/>
                <a:gd name="connsiteX11" fmla="*/ 1556430 w 1895581"/>
                <a:gd name="connsiteY11" fmla="*/ 843519 h 2072670"/>
                <a:gd name="connsiteX12" fmla="*/ 712411 w 1895581"/>
                <a:gd name="connsiteY12" fmla="*/ 1685950 h 2072670"/>
                <a:gd name="connsiteX13" fmla="*/ 509099 w 1895581"/>
                <a:gd name="connsiteY13" fmla="*/ 1888790 h 2072670"/>
                <a:gd name="connsiteX14" fmla="*/ 682524 w 1895581"/>
                <a:gd name="connsiteY14" fmla="*/ 1996592 h 2072670"/>
                <a:gd name="connsiteX0" fmla="*/ 682524 w 1895581"/>
                <a:gd name="connsiteY0" fmla="*/ 1996592 h 2072670"/>
                <a:gd name="connsiteX1" fmla="*/ 11451 w 1895581"/>
                <a:gd name="connsiteY1" fmla="*/ 2072670 h 2072670"/>
                <a:gd name="connsiteX2" fmla="*/ 0 w 1895581"/>
                <a:gd name="connsiteY2" fmla="*/ 2061220 h 2072670"/>
                <a:gd name="connsiteX3" fmla="*/ 84087 w 1895581"/>
                <a:gd name="connsiteY3" fmla="*/ 1398156 h 2072670"/>
                <a:gd name="connsiteX4" fmla="*/ 196646 w 1895581"/>
                <a:gd name="connsiteY4" fmla="*/ 1572348 h 2072670"/>
                <a:gd name="connsiteX5" fmla="*/ 1249238 w 1895581"/>
                <a:gd name="connsiteY5" fmla="*/ 509421 h 2072670"/>
                <a:gd name="connsiteX6" fmla="*/ 1255435 w 1895581"/>
                <a:gd name="connsiteY6" fmla="*/ 515618 h 2072670"/>
                <a:gd name="connsiteX7" fmla="*/ 1531526 w 1895581"/>
                <a:gd name="connsiteY7" fmla="*/ 239527 h 2072670"/>
                <a:gd name="connsiteX8" fmla="*/ 1531526 w 1895581"/>
                <a:gd name="connsiteY8" fmla="*/ 0 h 2072670"/>
                <a:gd name="connsiteX9" fmla="*/ 1845973 w 1895581"/>
                <a:gd name="connsiteY9" fmla="*/ 314448 h 2072670"/>
                <a:gd name="connsiteX10" fmla="*/ 1845973 w 1895581"/>
                <a:gd name="connsiteY10" fmla="*/ 553975 h 2072670"/>
                <a:gd name="connsiteX11" fmla="*/ 1556430 w 1895581"/>
                <a:gd name="connsiteY11" fmla="*/ 843519 h 2072670"/>
                <a:gd name="connsiteX12" fmla="*/ 509099 w 1895581"/>
                <a:gd name="connsiteY12" fmla="*/ 1888790 h 2072670"/>
                <a:gd name="connsiteX13" fmla="*/ 682524 w 1895581"/>
                <a:gd name="connsiteY13" fmla="*/ 1996592 h 2072670"/>
                <a:gd name="connsiteX0" fmla="*/ 682524 w 1895581"/>
                <a:gd name="connsiteY0" fmla="*/ 1996592 h 2072670"/>
                <a:gd name="connsiteX1" fmla="*/ 11451 w 1895581"/>
                <a:gd name="connsiteY1" fmla="*/ 2072670 h 2072670"/>
                <a:gd name="connsiteX2" fmla="*/ 0 w 1895581"/>
                <a:gd name="connsiteY2" fmla="*/ 2061220 h 2072670"/>
                <a:gd name="connsiteX3" fmla="*/ 84087 w 1895581"/>
                <a:gd name="connsiteY3" fmla="*/ 1398156 h 2072670"/>
                <a:gd name="connsiteX4" fmla="*/ 196646 w 1895581"/>
                <a:gd name="connsiteY4" fmla="*/ 1572348 h 2072670"/>
                <a:gd name="connsiteX5" fmla="*/ 1249238 w 1895581"/>
                <a:gd name="connsiteY5" fmla="*/ 509421 h 2072670"/>
                <a:gd name="connsiteX6" fmla="*/ 1255435 w 1895581"/>
                <a:gd name="connsiteY6" fmla="*/ 515618 h 2072670"/>
                <a:gd name="connsiteX7" fmla="*/ 1531526 w 1895581"/>
                <a:gd name="connsiteY7" fmla="*/ 239527 h 2072670"/>
                <a:gd name="connsiteX8" fmla="*/ 1531526 w 1895581"/>
                <a:gd name="connsiteY8" fmla="*/ 0 h 2072670"/>
                <a:gd name="connsiteX9" fmla="*/ 1845973 w 1895581"/>
                <a:gd name="connsiteY9" fmla="*/ 314448 h 2072670"/>
                <a:gd name="connsiteX10" fmla="*/ 1845973 w 1895581"/>
                <a:gd name="connsiteY10" fmla="*/ 553975 h 2072670"/>
                <a:gd name="connsiteX11" fmla="*/ 509099 w 1895581"/>
                <a:gd name="connsiteY11" fmla="*/ 1888790 h 2072670"/>
                <a:gd name="connsiteX12" fmla="*/ 682524 w 1895581"/>
                <a:gd name="connsiteY12" fmla="*/ 1996592 h 2072670"/>
                <a:gd name="connsiteX0" fmla="*/ 682524 w 1895581"/>
                <a:gd name="connsiteY0" fmla="*/ 1996592 h 2072670"/>
                <a:gd name="connsiteX1" fmla="*/ 11451 w 1895581"/>
                <a:gd name="connsiteY1" fmla="*/ 2072670 h 2072670"/>
                <a:gd name="connsiteX2" fmla="*/ 0 w 1895581"/>
                <a:gd name="connsiteY2" fmla="*/ 2061220 h 2072670"/>
                <a:gd name="connsiteX3" fmla="*/ 84087 w 1895581"/>
                <a:gd name="connsiteY3" fmla="*/ 1398156 h 2072670"/>
                <a:gd name="connsiteX4" fmla="*/ 196646 w 1895581"/>
                <a:gd name="connsiteY4" fmla="*/ 1572348 h 2072670"/>
                <a:gd name="connsiteX5" fmla="*/ 1249238 w 1895581"/>
                <a:gd name="connsiteY5" fmla="*/ 509421 h 2072670"/>
                <a:gd name="connsiteX6" fmla="*/ 1531526 w 1895581"/>
                <a:gd name="connsiteY6" fmla="*/ 239527 h 2072670"/>
                <a:gd name="connsiteX7" fmla="*/ 1531526 w 1895581"/>
                <a:gd name="connsiteY7" fmla="*/ 0 h 2072670"/>
                <a:gd name="connsiteX8" fmla="*/ 1845973 w 1895581"/>
                <a:gd name="connsiteY8" fmla="*/ 314448 h 2072670"/>
                <a:gd name="connsiteX9" fmla="*/ 1845973 w 1895581"/>
                <a:gd name="connsiteY9" fmla="*/ 553975 h 2072670"/>
                <a:gd name="connsiteX10" fmla="*/ 509099 w 1895581"/>
                <a:gd name="connsiteY10" fmla="*/ 1888790 h 2072670"/>
                <a:gd name="connsiteX11" fmla="*/ 682524 w 1895581"/>
                <a:gd name="connsiteY11" fmla="*/ 1996592 h 2072670"/>
                <a:gd name="connsiteX0" fmla="*/ 682524 w 1895581"/>
                <a:gd name="connsiteY0" fmla="*/ 1996592 h 2072670"/>
                <a:gd name="connsiteX1" fmla="*/ 11451 w 1895581"/>
                <a:gd name="connsiteY1" fmla="*/ 2072670 h 2072670"/>
                <a:gd name="connsiteX2" fmla="*/ 0 w 1895581"/>
                <a:gd name="connsiteY2" fmla="*/ 2061220 h 2072670"/>
                <a:gd name="connsiteX3" fmla="*/ 84087 w 1895581"/>
                <a:gd name="connsiteY3" fmla="*/ 1398156 h 2072670"/>
                <a:gd name="connsiteX4" fmla="*/ 196646 w 1895581"/>
                <a:gd name="connsiteY4" fmla="*/ 1572348 h 2072670"/>
                <a:gd name="connsiteX5" fmla="*/ 1531526 w 1895581"/>
                <a:gd name="connsiteY5" fmla="*/ 239527 h 2072670"/>
                <a:gd name="connsiteX6" fmla="*/ 1531526 w 1895581"/>
                <a:gd name="connsiteY6" fmla="*/ 0 h 2072670"/>
                <a:gd name="connsiteX7" fmla="*/ 1845973 w 1895581"/>
                <a:gd name="connsiteY7" fmla="*/ 314448 h 2072670"/>
                <a:gd name="connsiteX8" fmla="*/ 1845973 w 1895581"/>
                <a:gd name="connsiteY8" fmla="*/ 553975 h 2072670"/>
                <a:gd name="connsiteX9" fmla="*/ 509099 w 1895581"/>
                <a:gd name="connsiteY9" fmla="*/ 1888790 h 2072670"/>
                <a:gd name="connsiteX10" fmla="*/ 682524 w 1895581"/>
                <a:gd name="connsiteY10" fmla="*/ 1996592 h 2072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95581" h="2072670">
                  <a:moveTo>
                    <a:pt x="682524" y="1996592"/>
                  </a:moveTo>
                  <a:lnTo>
                    <a:pt x="11451" y="2072670"/>
                  </a:lnTo>
                  <a:lnTo>
                    <a:pt x="0" y="2061220"/>
                  </a:lnTo>
                  <a:lnTo>
                    <a:pt x="84087" y="1398156"/>
                  </a:lnTo>
                  <a:lnTo>
                    <a:pt x="196646" y="1572348"/>
                  </a:lnTo>
                  <a:lnTo>
                    <a:pt x="1531526" y="239527"/>
                  </a:lnTo>
                  <a:cubicBezTo>
                    <a:pt x="1597670" y="173383"/>
                    <a:pt x="1597670" y="66144"/>
                    <a:pt x="1531526" y="0"/>
                  </a:cubicBezTo>
                  <a:lnTo>
                    <a:pt x="1845973" y="314448"/>
                  </a:lnTo>
                  <a:cubicBezTo>
                    <a:pt x="1912117" y="380592"/>
                    <a:pt x="1912117" y="487832"/>
                    <a:pt x="1845973" y="553975"/>
                  </a:cubicBezTo>
                  <a:lnTo>
                    <a:pt x="509099" y="1888790"/>
                  </a:lnTo>
                  <a:lnTo>
                    <a:pt x="682524" y="199659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>
              <a:outerShdw blurRad="25400" dist="127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2701" dirty="0"/>
            </a:p>
          </p:txBody>
        </p:sp>
      </p:grpSp>
      <p:sp>
        <p:nvSpPr>
          <p:cNvPr id="25608" name="TextBox 33">
            <a:extLst>
              <a:ext uri="{FF2B5EF4-FFF2-40B4-BE49-F238E27FC236}">
                <a16:creationId xmlns:a16="http://schemas.microsoft.com/office/drawing/2014/main" id="{2857EFD7-C4DA-4B41-AA28-ACFD14012B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06613" y="3440113"/>
            <a:ext cx="1581150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9pPr>
          </a:lstStyle>
          <a:p>
            <a:pPr eaLnBrk="1" hangingPunct="1"/>
            <a:r>
              <a:rPr lang="en-US" altLang="ko-KR" sz="1200" b="1">
                <a:solidFill>
                  <a:schemeClr val="bg1"/>
                </a:solidFill>
                <a:cs typeface="Arial" panose="020B0604020202020204" pitchFamily="34" charset="0"/>
              </a:rPr>
              <a:t>Add Contents Title</a:t>
            </a:r>
            <a:endParaRPr lang="ko-KR" altLang="en-US" sz="1200" b="1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25609" name="TextBox 34">
            <a:extLst>
              <a:ext uri="{FF2B5EF4-FFF2-40B4-BE49-F238E27FC236}">
                <a16:creationId xmlns:a16="http://schemas.microsoft.com/office/drawing/2014/main" id="{647982DD-2DC9-4DF8-8755-CCD7E6B409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09788" y="4394200"/>
            <a:ext cx="1579562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9pPr>
          </a:lstStyle>
          <a:p>
            <a:pPr eaLnBrk="1" hangingPunct="1"/>
            <a:r>
              <a:rPr lang="en-US" altLang="ko-KR" sz="1200" b="1">
                <a:solidFill>
                  <a:schemeClr val="bg1"/>
                </a:solidFill>
                <a:cs typeface="Arial" panose="020B0604020202020204" pitchFamily="34" charset="0"/>
              </a:rPr>
              <a:t>Add Contents Title</a:t>
            </a:r>
            <a:endParaRPr lang="ko-KR" altLang="en-US" sz="1200" b="1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25610" name="TextBox 35">
            <a:extLst>
              <a:ext uri="{FF2B5EF4-FFF2-40B4-BE49-F238E27FC236}">
                <a16:creationId xmlns:a16="http://schemas.microsoft.com/office/drawing/2014/main" id="{14A253D0-3EB2-4B3E-8089-C3E6B09CED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11375" y="5346700"/>
            <a:ext cx="1579563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9pPr>
          </a:lstStyle>
          <a:p>
            <a:pPr eaLnBrk="1" hangingPunct="1"/>
            <a:r>
              <a:rPr lang="en-US" altLang="ko-KR" sz="1200" b="1">
                <a:solidFill>
                  <a:schemeClr val="bg1"/>
                </a:solidFill>
                <a:cs typeface="Arial" panose="020B0604020202020204" pitchFamily="34" charset="0"/>
              </a:rPr>
              <a:t>Add Contents Title</a:t>
            </a:r>
            <a:endParaRPr lang="ko-KR" altLang="en-US" sz="1200" b="1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39" name="Rounded Rectangle 1">
            <a:extLst>
              <a:ext uri="{FF2B5EF4-FFF2-40B4-BE49-F238E27FC236}">
                <a16:creationId xmlns:a16="http://schemas.microsoft.com/office/drawing/2014/main" id="{4A9EFD34-77A3-494E-9786-BC9CC35240B7}"/>
              </a:ext>
            </a:extLst>
          </p:cNvPr>
          <p:cNvSpPr>
            <a:spLocks noChangeAspect="1"/>
          </p:cNvSpPr>
          <p:nvPr/>
        </p:nvSpPr>
        <p:spPr>
          <a:xfrm>
            <a:off x="1824038" y="5311775"/>
            <a:ext cx="188912" cy="320675"/>
          </a:xfrm>
          <a:custGeom>
            <a:avLst/>
            <a:gdLst/>
            <a:ahLst/>
            <a:cxnLst/>
            <a:rect l="l" t="t" r="r" b="b"/>
            <a:pathLst>
              <a:path w="2337548" h="3944720">
                <a:moveTo>
                  <a:pt x="2013548" y="1242075"/>
                </a:moveTo>
                <a:lnTo>
                  <a:pt x="2337548" y="1242075"/>
                </a:lnTo>
                <a:lnTo>
                  <a:pt x="2337548" y="1945866"/>
                </a:lnTo>
                <a:lnTo>
                  <a:pt x="2337548" y="1962155"/>
                </a:lnTo>
                <a:lnTo>
                  <a:pt x="2336798" y="1962155"/>
                </a:lnTo>
                <a:cubicBezTo>
                  <a:pt x="2330129" y="2597501"/>
                  <a:pt x="1898450" y="3121603"/>
                  <a:pt x="1336990" y="3208701"/>
                </a:cubicBezTo>
                <a:lnTo>
                  <a:pt x="1336990" y="3620720"/>
                </a:lnTo>
                <a:lnTo>
                  <a:pt x="1895070" y="3620720"/>
                </a:lnTo>
                <a:lnTo>
                  <a:pt x="1895070" y="3944720"/>
                </a:lnTo>
                <a:lnTo>
                  <a:pt x="454910" y="3944720"/>
                </a:lnTo>
                <a:lnTo>
                  <a:pt x="454910" y="3620720"/>
                </a:lnTo>
                <a:lnTo>
                  <a:pt x="1012990" y="3620720"/>
                </a:lnTo>
                <a:lnTo>
                  <a:pt x="1012990" y="3210585"/>
                </a:lnTo>
                <a:cubicBezTo>
                  <a:pt x="447376" y="3129632"/>
                  <a:pt x="8655" y="2604919"/>
                  <a:pt x="389" y="1964536"/>
                </a:cubicBezTo>
                <a:lnTo>
                  <a:pt x="0" y="1964536"/>
                </a:lnTo>
                <a:lnTo>
                  <a:pt x="0" y="1244456"/>
                </a:lnTo>
                <a:lnTo>
                  <a:pt x="324000" y="1244456"/>
                </a:lnTo>
                <a:lnTo>
                  <a:pt x="324000" y="1964536"/>
                </a:lnTo>
                <a:lnTo>
                  <a:pt x="323361" y="1964536"/>
                </a:lnTo>
                <a:cubicBezTo>
                  <a:pt x="331926" y="2486037"/>
                  <a:pt x="710705" y="2903701"/>
                  <a:pt x="1173940" y="2900510"/>
                </a:cubicBezTo>
                <a:cubicBezTo>
                  <a:pt x="1634302" y="2897337"/>
                  <a:pt x="2006933" y="2479634"/>
                  <a:pt x="2014006" y="1962155"/>
                </a:cubicBezTo>
                <a:lnTo>
                  <a:pt x="2013548" y="1962155"/>
                </a:lnTo>
                <a:close/>
                <a:moveTo>
                  <a:pt x="1168773" y="0"/>
                </a:moveTo>
                <a:cubicBezTo>
                  <a:pt x="1546536" y="0"/>
                  <a:pt x="1852773" y="306237"/>
                  <a:pt x="1852773" y="684000"/>
                </a:cubicBezTo>
                <a:lnTo>
                  <a:pt x="1852773" y="1980000"/>
                </a:lnTo>
                <a:cubicBezTo>
                  <a:pt x="1852773" y="2357763"/>
                  <a:pt x="1546536" y="2664000"/>
                  <a:pt x="1168773" y="2664000"/>
                </a:cubicBezTo>
                <a:cubicBezTo>
                  <a:pt x="791010" y="2664000"/>
                  <a:pt x="484773" y="2357763"/>
                  <a:pt x="484773" y="1980000"/>
                </a:cubicBezTo>
                <a:lnTo>
                  <a:pt x="484773" y="684000"/>
                </a:lnTo>
                <a:cubicBezTo>
                  <a:pt x="484773" y="306237"/>
                  <a:pt x="791010" y="0"/>
                  <a:pt x="116877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 sz="2701" dirty="0">
              <a:solidFill>
                <a:schemeClr val="tx1"/>
              </a:solidFill>
            </a:endParaRPr>
          </a:p>
        </p:txBody>
      </p:sp>
      <p:sp>
        <p:nvSpPr>
          <p:cNvPr id="40" name="자유형: 도형 73">
            <a:extLst>
              <a:ext uri="{FF2B5EF4-FFF2-40B4-BE49-F238E27FC236}">
                <a16:creationId xmlns:a16="http://schemas.microsoft.com/office/drawing/2014/main" id="{2B9138F2-4327-46E2-A58B-7E2D59D98D2E}"/>
              </a:ext>
            </a:extLst>
          </p:cNvPr>
          <p:cNvSpPr>
            <a:spLocks noChangeAspect="1"/>
          </p:cNvSpPr>
          <p:nvPr/>
        </p:nvSpPr>
        <p:spPr>
          <a:xfrm>
            <a:off x="1830388" y="3406775"/>
            <a:ext cx="176212" cy="311150"/>
          </a:xfrm>
          <a:custGeom>
            <a:avLst/>
            <a:gdLst>
              <a:gd name="connsiteX0" fmla="*/ 458477 w 915677"/>
              <a:gd name="connsiteY0" fmla="*/ 0 h 1615908"/>
              <a:gd name="connsiteX1" fmla="*/ 915677 w 915677"/>
              <a:gd name="connsiteY1" fmla="*/ 457200 h 1615908"/>
              <a:gd name="connsiteX2" fmla="*/ 714102 w 915677"/>
              <a:gd name="connsiteY2" fmla="*/ 836318 h 1615908"/>
              <a:gd name="connsiteX3" fmla="*/ 664339 w 915677"/>
              <a:gd name="connsiteY3" fmla="*/ 863328 h 1615908"/>
              <a:gd name="connsiteX4" fmla="*/ 914400 w 915677"/>
              <a:gd name="connsiteY4" fmla="*/ 1615908 h 1615908"/>
              <a:gd name="connsiteX5" fmla="*/ 0 w 915677"/>
              <a:gd name="connsiteY5" fmla="*/ 1615908 h 1615908"/>
              <a:gd name="connsiteX6" fmla="*/ 250451 w 915677"/>
              <a:gd name="connsiteY6" fmla="*/ 862153 h 1615908"/>
              <a:gd name="connsiteX7" fmla="*/ 202852 w 915677"/>
              <a:gd name="connsiteY7" fmla="*/ 836318 h 1615908"/>
              <a:gd name="connsiteX8" fmla="*/ 1277 w 915677"/>
              <a:gd name="connsiteY8" fmla="*/ 457200 h 1615908"/>
              <a:gd name="connsiteX9" fmla="*/ 458477 w 915677"/>
              <a:gd name="connsiteY9" fmla="*/ 0 h 16159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15677" h="1615908">
                <a:moveTo>
                  <a:pt x="458477" y="0"/>
                </a:moveTo>
                <a:cubicBezTo>
                  <a:pt x="710982" y="0"/>
                  <a:pt x="915677" y="204695"/>
                  <a:pt x="915677" y="457200"/>
                </a:cubicBezTo>
                <a:cubicBezTo>
                  <a:pt x="915677" y="615016"/>
                  <a:pt x="835718" y="754156"/>
                  <a:pt x="714102" y="836318"/>
                </a:cubicBezTo>
                <a:lnTo>
                  <a:pt x="664339" y="863328"/>
                </a:lnTo>
                <a:lnTo>
                  <a:pt x="914400" y="1615908"/>
                </a:lnTo>
                <a:lnTo>
                  <a:pt x="0" y="1615908"/>
                </a:lnTo>
                <a:lnTo>
                  <a:pt x="250451" y="862153"/>
                </a:lnTo>
                <a:lnTo>
                  <a:pt x="202852" y="836318"/>
                </a:lnTo>
                <a:cubicBezTo>
                  <a:pt x="81236" y="754156"/>
                  <a:pt x="1277" y="615016"/>
                  <a:pt x="1277" y="457200"/>
                </a:cubicBezTo>
                <a:cubicBezTo>
                  <a:pt x="1277" y="204695"/>
                  <a:pt x="205972" y="0"/>
                  <a:pt x="45847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 sz="2701"/>
          </a:p>
        </p:txBody>
      </p:sp>
      <p:sp>
        <p:nvSpPr>
          <p:cNvPr id="41" name="Oval 1">
            <a:extLst>
              <a:ext uri="{FF2B5EF4-FFF2-40B4-BE49-F238E27FC236}">
                <a16:creationId xmlns:a16="http://schemas.microsoft.com/office/drawing/2014/main" id="{E5A62804-D13D-473C-952C-C996ACFDC269}"/>
              </a:ext>
            </a:extLst>
          </p:cNvPr>
          <p:cNvSpPr>
            <a:spLocks noChangeAspect="1"/>
          </p:cNvSpPr>
          <p:nvPr/>
        </p:nvSpPr>
        <p:spPr>
          <a:xfrm>
            <a:off x="1757363" y="4354513"/>
            <a:ext cx="320675" cy="320675"/>
          </a:xfrm>
          <a:custGeom>
            <a:avLst/>
            <a:gdLst/>
            <a:ahLst/>
            <a:cxnLst/>
            <a:rect l="l" t="t" r="r" b="b"/>
            <a:pathLst>
              <a:path w="3848188" h="3848188">
                <a:moveTo>
                  <a:pt x="1531053" y="504131"/>
                </a:moveTo>
                <a:lnTo>
                  <a:pt x="1531053" y="1481511"/>
                </a:lnTo>
                <a:lnTo>
                  <a:pt x="553673" y="1481511"/>
                </a:lnTo>
                <a:lnTo>
                  <a:pt x="553673" y="2263055"/>
                </a:lnTo>
                <a:lnTo>
                  <a:pt x="1531053" y="2263055"/>
                </a:lnTo>
                <a:lnTo>
                  <a:pt x="1531053" y="3240435"/>
                </a:lnTo>
                <a:lnTo>
                  <a:pt x="2312597" y="3240435"/>
                </a:lnTo>
                <a:lnTo>
                  <a:pt x="2312597" y="2263055"/>
                </a:lnTo>
                <a:lnTo>
                  <a:pt x="3289977" y="2263055"/>
                </a:lnTo>
                <a:lnTo>
                  <a:pt x="3289977" y="1481511"/>
                </a:lnTo>
                <a:lnTo>
                  <a:pt x="2312597" y="1481511"/>
                </a:lnTo>
                <a:lnTo>
                  <a:pt x="2312597" y="504131"/>
                </a:lnTo>
                <a:close/>
                <a:moveTo>
                  <a:pt x="1924094" y="0"/>
                </a:moveTo>
                <a:cubicBezTo>
                  <a:pt x="2986742" y="0"/>
                  <a:pt x="3848188" y="861446"/>
                  <a:pt x="3848188" y="1924094"/>
                </a:cubicBezTo>
                <a:cubicBezTo>
                  <a:pt x="3848188" y="2986742"/>
                  <a:pt x="2986742" y="3848188"/>
                  <a:pt x="1924094" y="3848188"/>
                </a:cubicBezTo>
                <a:cubicBezTo>
                  <a:pt x="861446" y="3848188"/>
                  <a:pt x="0" y="2986742"/>
                  <a:pt x="0" y="1924094"/>
                </a:cubicBezTo>
                <a:cubicBezTo>
                  <a:pt x="0" y="861446"/>
                  <a:pt x="861446" y="0"/>
                  <a:pt x="192409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 sz="2701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B058F05-BF09-4B68-BC3C-62B50BC5701E}"/>
              </a:ext>
            </a:extLst>
          </p:cNvPr>
          <p:cNvSpPr/>
          <p:nvPr/>
        </p:nvSpPr>
        <p:spPr>
          <a:xfrm>
            <a:off x="4694238" y="3190875"/>
            <a:ext cx="6559550" cy="804863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9207D80A-BFC1-431D-8E88-F55F3CD29D37}"/>
              </a:ext>
            </a:extLst>
          </p:cNvPr>
          <p:cNvSpPr/>
          <p:nvPr/>
        </p:nvSpPr>
        <p:spPr>
          <a:xfrm>
            <a:off x="4694238" y="4137025"/>
            <a:ext cx="6559550" cy="804863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6202038D-4E33-4512-82EC-06ABA980B649}"/>
              </a:ext>
            </a:extLst>
          </p:cNvPr>
          <p:cNvSpPr/>
          <p:nvPr/>
        </p:nvSpPr>
        <p:spPr>
          <a:xfrm>
            <a:off x="4694238" y="5083175"/>
            <a:ext cx="6559550" cy="804863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49" name="Freeform: Shape 48">
            <a:extLst>
              <a:ext uri="{FF2B5EF4-FFF2-40B4-BE49-F238E27FC236}">
                <a16:creationId xmlns:a16="http://schemas.microsoft.com/office/drawing/2014/main" id="{9C25260C-F61A-4267-91F0-704D82E8AE8B}"/>
              </a:ext>
            </a:extLst>
          </p:cNvPr>
          <p:cNvSpPr/>
          <p:nvPr/>
        </p:nvSpPr>
        <p:spPr>
          <a:xfrm>
            <a:off x="10429875" y="3406775"/>
            <a:ext cx="371475" cy="373063"/>
          </a:xfrm>
          <a:custGeom>
            <a:avLst/>
            <a:gdLst>
              <a:gd name="connsiteX0" fmla="*/ 65159 w 508153"/>
              <a:gd name="connsiteY0" fmla="*/ 59684 h 508153"/>
              <a:gd name="connsiteX1" fmla="*/ 65159 w 508153"/>
              <a:gd name="connsiteY1" fmla="*/ 60435 h 508153"/>
              <a:gd name="connsiteX2" fmla="*/ 60435 w 508153"/>
              <a:gd name="connsiteY2" fmla="*/ 60435 h 508153"/>
              <a:gd name="connsiteX3" fmla="*/ 60435 w 508153"/>
              <a:gd name="connsiteY3" fmla="*/ 447718 h 508153"/>
              <a:gd name="connsiteX4" fmla="*/ 62409 w 508153"/>
              <a:gd name="connsiteY4" fmla="*/ 447718 h 508153"/>
              <a:gd name="connsiteX5" fmla="*/ 62409 w 508153"/>
              <a:gd name="connsiteY5" fmla="*/ 448422 h 508153"/>
              <a:gd name="connsiteX6" fmla="*/ 446072 w 508153"/>
              <a:gd name="connsiteY6" fmla="*/ 448422 h 508153"/>
              <a:gd name="connsiteX7" fmla="*/ 446072 w 508153"/>
              <a:gd name="connsiteY7" fmla="*/ 447718 h 508153"/>
              <a:gd name="connsiteX8" fmla="*/ 447719 w 508153"/>
              <a:gd name="connsiteY8" fmla="*/ 447718 h 508153"/>
              <a:gd name="connsiteX9" fmla="*/ 447719 w 508153"/>
              <a:gd name="connsiteY9" fmla="*/ 93564 h 508153"/>
              <a:gd name="connsiteX10" fmla="*/ 448303 w 508153"/>
              <a:gd name="connsiteY10" fmla="*/ 93564 h 508153"/>
              <a:gd name="connsiteX11" fmla="*/ 448303 w 508153"/>
              <a:gd name="connsiteY11" fmla="*/ 59684 h 508153"/>
              <a:gd name="connsiteX12" fmla="*/ 0 w 508153"/>
              <a:gd name="connsiteY12" fmla="*/ 0 h 508153"/>
              <a:gd name="connsiteX13" fmla="*/ 508153 w 508153"/>
              <a:gd name="connsiteY13" fmla="*/ 0 h 508153"/>
              <a:gd name="connsiteX14" fmla="*/ 508153 w 508153"/>
              <a:gd name="connsiteY14" fmla="*/ 508153 h 508153"/>
              <a:gd name="connsiteX15" fmla="*/ 0 w 508153"/>
              <a:gd name="connsiteY15" fmla="*/ 508153 h 5081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508153" h="508153">
                <a:moveTo>
                  <a:pt x="65159" y="59684"/>
                </a:moveTo>
                <a:lnTo>
                  <a:pt x="65159" y="60435"/>
                </a:lnTo>
                <a:lnTo>
                  <a:pt x="60435" y="60435"/>
                </a:lnTo>
                <a:lnTo>
                  <a:pt x="60435" y="447718"/>
                </a:lnTo>
                <a:lnTo>
                  <a:pt x="62409" y="447718"/>
                </a:lnTo>
                <a:lnTo>
                  <a:pt x="62409" y="448422"/>
                </a:lnTo>
                <a:lnTo>
                  <a:pt x="446072" y="448422"/>
                </a:lnTo>
                <a:lnTo>
                  <a:pt x="446072" y="447718"/>
                </a:lnTo>
                <a:lnTo>
                  <a:pt x="447719" y="447718"/>
                </a:lnTo>
                <a:lnTo>
                  <a:pt x="447719" y="93564"/>
                </a:lnTo>
                <a:lnTo>
                  <a:pt x="448303" y="93564"/>
                </a:lnTo>
                <a:lnTo>
                  <a:pt x="448303" y="59684"/>
                </a:lnTo>
                <a:close/>
                <a:moveTo>
                  <a:pt x="0" y="0"/>
                </a:moveTo>
                <a:lnTo>
                  <a:pt x="508153" y="0"/>
                </a:lnTo>
                <a:lnTo>
                  <a:pt x="508153" y="508153"/>
                </a:lnTo>
                <a:lnTo>
                  <a:pt x="0" y="50815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48" name="Freeform: Shape 47">
            <a:extLst>
              <a:ext uri="{FF2B5EF4-FFF2-40B4-BE49-F238E27FC236}">
                <a16:creationId xmlns:a16="http://schemas.microsoft.com/office/drawing/2014/main" id="{7A47FD28-FA96-4080-A0D3-92A53E4FB10B}"/>
              </a:ext>
            </a:extLst>
          </p:cNvPr>
          <p:cNvSpPr/>
          <p:nvPr/>
        </p:nvSpPr>
        <p:spPr>
          <a:xfrm>
            <a:off x="10436225" y="3338513"/>
            <a:ext cx="384175" cy="371475"/>
          </a:xfrm>
          <a:custGeom>
            <a:avLst/>
            <a:gdLst>
              <a:gd name="connsiteX0" fmla="*/ 287872 w 383663"/>
              <a:gd name="connsiteY0" fmla="*/ 0 h 354858"/>
              <a:gd name="connsiteX1" fmla="*/ 372135 w 383663"/>
              <a:gd name="connsiteY1" fmla="*/ 0 h 354858"/>
              <a:gd name="connsiteX2" fmla="*/ 185157 w 383663"/>
              <a:gd name="connsiteY2" fmla="*/ 354154 h 354858"/>
              <a:gd name="connsiteX3" fmla="*/ 383663 w 383663"/>
              <a:gd name="connsiteY3" fmla="*/ 354154 h 354858"/>
              <a:gd name="connsiteX4" fmla="*/ 383663 w 383663"/>
              <a:gd name="connsiteY4" fmla="*/ 354858 h 354858"/>
              <a:gd name="connsiteX5" fmla="*/ 0 w 383663"/>
              <a:gd name="connsiteY5" fmla="*/ 354858 h 354858"/>
              <a:gd name="connsiteX6" fmla="*/ 0 w 383663"/>
              <a:gd name="connsiteY6" fmla="*/ 354154 h 354858"/>
              <a:gd name="connsiteX7" fmla="*/ 177414 w 383663"/>
              <a:gd name="connsiteY7" fmla="*/ 354154 h 354858"/>
              <a:gd name="connsiteX8" fmla="*/ 5975 w 383663"/>
              <a:gd name="connsiteY8" fmla="*/ 168762 h 354858"/>
              <a:gd name="connsiteX9" fmla="*/ 31730 w 383663"/>
              <a:gd name="connsiteY9" fmla="*/ 92306 h 354858"/>
              <a:gd name="connsiteX10" fmla="*/ 179862 w 383663"/>
              <a:gd name="connsiteY10" fmla="*/ 208180 h 354858"/>
              <a:gd name="connsiteX11" fmla="*/ 287872 w 383663"/>
              <a:gd name="connsiteY11" fmla="*/ 0 h 354858"/>
              <a:gd name="connsiteX0" fmla="*/ 287872 w 383663"/>
              <a:gd name="connsiteY0" fmla="*/ 0 h 354858"/>
              <a:gd name="connsiteX1" fmla="*/ 372135 w 383663"/>
              <a:gd name="connsiteY1" fmla="*/ 0 h 354858"/>
              <a:gd name="connsiteX2" fmla="*/ 185157 w 383663"/>
              <a:gd name="connsiteY2" fmla="*/ 354154 h 354858"/>
              <a:gd name="connsiteX3" fmla="*/ 383663 w 383663"/>
              <a:gd name="connsiteY3" fmla="*/ 354154 h 354858"/>
              <a:gd name="connsiteX4" fmla="*/ 0 w 383663"/>
              <a:gd name="connsiteY4" fmla="*/ 354858 h 354858"/>
              <a:gd name="connsiteX5" fmla="*/ 0 w 383663"/>
              <a:gd name="connsiteY5" fmla="*/ 354154 h 354858"/>
              <a:gd name="connsiteX6" fmla="*/ 177414 w 383663"/>
              <a:gd name="connsiteY6" fmla="*/ 354154 h 354858"/>
              <a:gd name="connsiteX7" fmla="*/ 5975 w 383663"/>
              <a:gd name="connsiteY7" fmla="*/ 168762 h 354858"/>
              <a:gd name="connsiteX8" fmla="*/ 31730 w 383663"/>
              <a:gd name="connsiteY8" fmla="*/ 92306 h 354858"/>
              <a:gd name="connsiteX9" fmla="*/ 179862 w 383663"/>
              <a:gd name="connsiteY9" fmla="*/ 208180 h 354858"/>
              <a:gd name="connsiteX10" fmla="*/ 287872 w 383663"/>
              <a:gd name="connsiteY10" fmla="*/ 0 h 354858"/>
              <a:gd name="connsiteX0" fmla="*/ 287872 w 372135"/>
              <a:gd name="connsiteY0" fmla="*/ 0 h 354858"/>
              <a:gd name="connsiteX1" fmla="*/ 372135 w 372135"/>
              <a:gd name="connsiteY1" fmla="*/ 0 h 354858"/>
              <a:gd name="connsiteX2" fmla="*/ 185157 w 372135"/>
              <a:gd name="connsiteY2" fmla="*/ 354154 h 354858"/>
              <a:gd name="connsiteX3" fmla="*/ 0 w 372135"/>
              <a:gd name="connsiteY3" fmla="*/ 354858 h 354858"/>
              <a:gd name="connsiteX4" fmla="*/ 0 w 372135"/>
              <a:gd name="connsiteY4" fmla="*/ 354154 h 354858"/>
              <a:gd name="connsiteX5" fmla="*/ 177414 w 372135"/>
              <a:gd name="connsiteY5" fmla="*/ 354154 h 354858"/>
              <a:gd name="connsiteX6" fmla="*/ 5975 w 372135"/>
              <a:gd name="connsiteY6" fmla="*/ 168762 h 354858"/>
              <a:gd name="connsiteX7" fmla="*/ 31730 w 372135"/>
              <a:gd name="connsiteY7" fmla="*/ 92306 h 354858"/>
              <a:gd name="connsiteX8" fmla="*/ 179862 w 372135"/>
              <a:gd name="connsiteY8" fmla="*/ 208180 h 354858"/>
              <a:gd name="connsiteX9" fmla="*/ 287872 w 372135"/>
              <a:gd name="connsiteY9" fmla="*/ 0 h 354858"/>
              <a:gd name="connsiteX0" fmla="*/ 287872 w 372135"/>
              <a:gd name="connsiteY0" fmla="*/ 0 h 354858"/>
              <a:gd name="connsiteX1" fmla="*/ 372135 w 372135"/>
              <a:gd name="connsiteY1" fmla="*/ 0 h 354858"/>
              <a:gd name="connsiteX2" fmla="*/ 185157 w 372135"/>
              <a:gd name="connsiteY2" fmla="*/ 354154 h 354858"/>
              <a:gd name="connsiteX3" fmla="*/ 0 w 372135"/>
              <a:gd name="connsiteY3" fmla="*/ 354858 h 354858"/>
              <a:gd name="connsiteX4" fmla="*/ 177414 w 372135"/>
              <a:gd name="connsiteY4" fmla="*/ 354154 h 354858"/>
              <a:gd name="connsiteX5" fmla="*/ 5975 w 372135"/>
              <a:gd name="connsiteY5" fmla="*/ 168762 h 354858"/>
              <a:gd name="connsiteX6" fmla="*/ 31730 w 372135"/>
              <a:gd name="connsiteY6" fmla="*/ 92306 h 354858"/>
              <a:gd name="connsiteX7" fmla="*/ 179862 w 372135"/>
              <a:gd name="connsiteY7" fmla="*/ 208180 h 354858"/>
              <a:gd name="connsiteX8" fmla="*/ 287872 w 372135"/>
              <a:gd name="connsiteY8" fmla="*/ 0 h 354858"/>
              <a:gd name="connsiteX0" fmla="*/ 281897 w 366160"/>
              <a:gd name="connsiteY0" fmla="*/ 0 h 354154"/>
              <a:gd name="connsiteX1" fmla="*/ 366160 w 366160"/>
              <a:gd name="connsiteY1" fmla="*/ 0 h 354154"/>
              <a:gd name="connsiteX2" fmla="*/ 179182 w 366160"/>
              <a:gd name="connsiteY2" fmla="*/ 354154 h 354154"/>
              <a:gd name="connsiteX3" fmla="*/ 171439 w 366160"/>
              <a:gd name="connsiteY3" fmla="*/ 354154 h 354154"/>
              <a:gd name="connsiteX4" fmla="*/ 0 w 366160"/>
              <a:gd name="connsiteY4" fmla="*/ 168762 h 354154"/>
              <a:gd name="connsiteX5" fmla="*/ 25755 w 366160"/>
              <a:gd name="connsiteY5" fmla="*/ 92306 h 354154"/>
              <a:gd name="connsiteX6" fmla="*/ 173887 w 366160"/>
              <a:gd name="connsiteY6" fmla="*/ 208180 h 354154"/>
              <a:gd name="connsiteX7" fmla="*/ 281897 w 366160"/>
              <a:gd name="connsiteY7" fmla="*/ 0 h 3541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66160" h="354154">
                <a:moveTo>
                  <a:pt x="281897" y="0"/>
                </a:moveTo>
                <a:lnTo>
                  <a:pt x="366160" y="0"/>
                </a:lnTo>
                <a:cubicBezTo>
                  <a:pt x="297282" y="97851"/>
                  <a:pt x="230801" y="237971"/>
                  <a:pt x="179182" y="354154"/>
                </a:cubicBezTo>
                <a:lnTo>
                  <a:pt x="171439" y="354154"/>
                </a:lnTo>
                <a:cubicBezTo>
                  <a:pt x="130348" y="287662"/>
                  <a:pt x="88066" y="176483"/>
                  <a:pt x="0" y="168762"/>
                </a:cubicBezTo>
                <a:lnTo>
                  <a:pt x="25755" y="92306"/>
                </a:lnTo>
                <a:cubicBezTo>
                  <a:pt x="109280" y="119668"/>
                  <a:pt x="132183" y="149667"/>
                  <a:pt x="173887" y="208180"/>
                </a:cubicBezTo>
                <a:cubicBezTo>
                  <a:pt x="212269" y="122778"/>
                  <a:pt x="233856" y="77184"/>
                  <a:pt x="28189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0" name="Freeform: Shape 49">
            <a:extLst>
              <a:ext uri="{FF2B5EF4-FFF2-40B4-BE49-F238E27FC236}">
                <a16:creationId xmlns:a16="http://schemas.microsoft.com/office/drawing/2014/main" id="{B71D3D33-6EEF-432F-B2AD-B186F9AD6353}"/>
              </a:ext>
            </a:extLst>
          </p:cNvPr>
          <p:cNvSpPr/>
          <p:nvPr/>
        </p:nvSpPr>
        <p:spPr>
          <a:xfrm>
            <a:off x="10429875" y="4352925"/>
            <a:ext cx="371475" cy="373063"/>
          </a:xfrm>
          <a:custGeom>
            <a:avLst/>
            <a:gdLst>
              <a:gd name="connsiteX0" fmla="*/ 65159 w 508153"/>
              <a:gd name="connsiteY0" fmla="*/ 59684 h 508153"/>
              <a:gd name="connsiteX1" fmla="*/ 65159 w 508153"/>
              <a:gd name="connsiteY1" fmla="*/ 60435 h 508153"/>
              <a:gd name="connsiteX2" fmla="*/ 60435 w 508153"/>
              <a:gd name="connsiteY2" fmla="*/ 60435 h 508153"/>
              <a:gd name="connsiteX3" fmla="*/ 60435 w 508153"/>
              <a:gd name="connsiteY3" fmla="*/ 447718 h 508153"/>
              <a:gd name="connsiteX4" fmla="*/ 62409 w 508153"/>
              <a:gd name="connsiteY4" fmla="*/ 447718 h 508153"/>
              <a:gd name="connsiteX5" fmla="*/ 62409 w 508153"/>
              <a:gd name="connsiteY5" fmla="*/ 448422 h 508153"/>
              <a:gd name="connsiteX6" fmla="*/ 446072 w 508153"/>
              <a:gd name="connsiteY6" fmla="*/ 448422 h 508153"/>
              <a:gd name="connsiteX7" fmla="*/ 446072 w 508153"/>
              <a:gd name="connsiteY7" fmla="*/ 447718 h 508153"/>
              <a:gd name="connsiteX8" fmla="*/ 447719 w 508153"/>
              <a:gd name="connsiteY8" fmla="*/ 447718 h 508153"/>
              <a:gd name="connsiteX9" fmla="*/ 447719 w 508153"/>
              <a:gd name="connsiteY9" fmla="*/ 93564 h 508153"/>
              <a:gd name="connsiteX10" fmla="*/ 448303 w 508153"/>
              <a:gd name="connsiteY10" fmla="*/ 93564 h 508153"/>
              <a:gd name="connsiteX11" fmla="*/ 448303 w 508153"/>
              <a:gd name="connsiteY11" fmla="*/ 59684 h 508153"/>
              <a:gd name="connsiteX12" fmla="*/ 0 w 508153"/>
              <a:gd name="connsiteY12" fmla="*/ 0 h 508153"/>
              <a:gd name="connsiteX13" fmla="*/ 508153 w 508153"/>
              <a:gd name="connsiteY13" fmla="*/ 0 h 508153"/>
              <a:gd name="connsiteX14" fmla="*/ 508153 w 508153"/>
              <a:gd name="connsiteY14" fmla="*/ 508153 h 508153"/>
              <a:gd name="connsiteX15" fmla="*/ 0 w 508153"/>
              <a:gd name="connsiteY15" fmla="*/ 508153 h 5081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508153" h="508153">
                <a:moveTo>
                  <a:pt x="65159" y="59684"/>
                </a:moveTo>
                <a:lnTo>
                  <a:pt x="65159" y="60435"/>
                </a:lnTo>
                <a:lnTo>
                  <a:pt x="60435" y="60435"/>
                </a:lnTo>
                <a:lnTo>
                  <a:pt x="60435" y="447718"/>
                </a:lnTo>
                <a:lnTo>
                  <a:pt x="62409" y="447718"/>
                </a:lnTo>
                <a:lnTo>
                  <a:pt x="62409" y="448422"/>
                </a:lnTo>
                <a:lnTo>
                  <a:pt x="446072" y="448422"/>
                </a:lnTo>
                <a:lnTo>
                  <a:pt x="446072" y="447718"/>
                </a:lnTo>
                <a:lnTo>
                  <a:pt x="447719" y="447718"/>
                </a:lnTo>
                <a:lnTo>
                  <a:pt x="447719" y="93564"/>
                </a:lnTo>
                <a:lnTo>
                  <a:pt x="448303" y="93564"/>
                </a:lnTo>
                <a:lnTo>
                  <a:pt x="448303" y="59684"/>
                </a:lnTo>
                <a:close/>
                <a:moveTo>
                  <a:pt x="0" y="0"/>
                </a:moveTo>
                <a:lnTo>
                  <a:pt x="508153" y="0"/>
                </a:lnTo>
                <a:lnTo>
                  <a:pt x="508153" y="508153"/>
                </a:lnTo>
                <a:lnTo>
                  <a:pt x="0" y="50815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1" name="Freeform: Shape 50">
            <a:extLst>
              <a:ext uri="{FF2B5EF4-FFF2-40B4-BE49-F238E27FC236}">
                <a16:creationId xmlns:a16="http://schemas.microsoft.com/office/drawing/2014/main" id="{891EC576-8D3E-425D-9C10-A72B6F0B18E2}"/>
              </a:ext>
            </a:extLst>
          </p:cNvPr>
          <p:cNvSpPr/>
          <p:nvPr/>
        </p:nvSpPr>
        <p:spPr>
          <a:xfrm>
            <a:off x="10429875" y="5299075"/>
            <a:ext cx="371475" cy="373063"/>
          </a:xfrm>
          <a:custGeom>
            <a:avLst/>
            <a:gdLst>
              <a:gd name="connsiteX0" fmla="*/ 65159 w 508153"/>
              <a:gd name="connsiteY0" fmla="*/ 59684 h 508153"/>
              <a:gd name="connsiteX1" fmla="*/ 65159 w 508153"/>
              <a:gd name="connsiteY1" fmla="*/ 60435 h 508153"/>
              <a:gd name="connsiteX2" fmla="*/ 60435 w 508153"/>
              <a:gd name="connsiteY2" fmla="*/ 60435 h 508153"/>
              <a:gd name="connsiteX3" fmla="*/ 60435 w 508153"/>
              <a:gd name="connsiteY3" fmla="*/ 447718 h 508153"/>
              <a:gd name="connsiteX4" fmla="*/ 62409 w 508153"/>
              <a:gd name="connsiteY4" fmla="*/ 447718 h 508153"/>
              <a:gd name="connsiteX5" fmla="*/ 62409 w 508153"/>
              <a:gd name="connsiteY5" fmla="*/ 448422 h 508153"/>
              <a:gd name="connsiteX6" fmla="*/ 446072 w 508153"/>
              <a:gd name="connsiteY6" fmla="*/ 448422 h 508153"/>
              <a:gd name="connsiteX7" fmla="*/ 446072 w 508153"/>
              <a:gd name="connsiteY7" fmla="*/ 447718 h 508153"/>
              <a:gd name="connsiteX8" fmla="*/ 447719 w 508153"/>
              <a:gd name="connsiteY8" fmla="*/ 447718 h 508153"/>
              <a:gd name="connsiteX9" fmla="*/ 447719 w 508153"/>
              <a:gd name="connsiteY9" fmla="*/ 93564 h 508153"/>
              <a:gd name="connsiteX10" fmla="*/ 448303 w 508153"/>
              <a:gd name="connsiteY10" fmla="*/ 93564 h 508153"/>
              <a:gd name="connsiteX11" fmla="*/ 448303 w 508153"/>
              <a:gd name="connsiteY11" fmla="*/ 59684 h 508153"/>
              <a:gd name="connsiteX12" fmla="*/ 0 w 508153"/>
              <a:gd name="connsiteY12" fmla="*/ 0 h 508153"/>
              <a:gd name="connsiteX13" fmla="*/ 508153 w 508153"/>
              <a:gd name="connsiteY13" fmla="*/ 0 h 508153"/>
              <a:gd name="connsiteX14" fmla="*/ 508153 w 508153"/>
              <a:gd name="connsiteY14" fmla="*/ 508153 h 508153"/>
              <a:gd name="connsiteX15" fmla="*/ 0 w 508153"/>
              <a:gd name="connsiteY15" fmla="*/ 508153 h 5081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508153" h="508153">
                <a:moveTo>
                  <a:pt x="65159" y="59684"/>
                </a:moveTo>
                <a:lnTo>
                  <a:pt x="65159" y="60435"/>
                </a:lnTo>
                <a:lnTo>
                  <a:pt x="60435" y="60435"/>
                </a:lnTo>
                <a:lnTo>
                  <a:pt x="60435" y="447718"/>
                </a:lnTo>
                <a:lnTo>
                  <a:pt x="62409" y="447718"/>
                </a:lnTo>
                <a:lnTo>
                  <a:pt x="62409" y="448422"/>
                </a:lnTo>
                <a:lnTo>
                  <a:pt x="446072" y="448422"/>
                </a:lnTo>
                <a:lnTo>
                  <a:pt x="446072" y="447718"/>
                </a:lnTo>
                <a:lnTo>
                  <a:pt x="447719" y="447718"/>
                </a:lnTo>
                <a:lnTo>
                  <a:pt x="447719" y="93564"/>
                </a:lnTo>
                <a:lnTo>
                  <a:pt x="448303" y="93564"/>
                </a:lnTo>
                <a:lnTo>
                  <a:pt x="448303" y="59684"/>
                </a:lnTo>
                <a:close/>
                <a:moveTo>
                  <a:pt x="0" y="0"/>
                </a:moveTo>
                <a:lnTo>
                  <a:pt x="508153" y="0"/>
                </a:lnTo>
                <a:lnTo>
                  <a:pt x="508153" y="508153"/>
                </a:lnTo>
                <a:lnTo>
                  <a:pt x="0" y="508153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5B6BD7A9-D8B6-460B-B78E-D1ED3E92965F}"/>
              </a:ext>
            </a:extLst>
          </p:cNvPr>
          <p:cNvSpPr/>
          <p:nvPr/>
        </p:nvSpPr>
        <p:spPr>
          <a:xfrm>
            <a:off x="10436225" y="4298950"/>
            <a:ext cx="384175" cy="371475"/>
          </a:xfrm>
          <a:custGeom>
            <a:avLst/>
            <a:gdLst>
              <a:gd name="connsiteX0" fmla="*/ 287872 w 383663"/>
              <a:gd name="connsiteY0" fmla="*/ 0 h 354858"/>
              <a:gd name="connsiteX1" fmla="*/ 372135 w 383663"/>
              <a:gd name="connsiteY1" fmla="*/ 0 h 354858"/>
              <a:gd name="connsiteX2" fmla="*/ 185157 w 383663"/>
              <a:gd name="connsiteY2" fmla="*/ 354154 h 354858"/>
              <a:gd name="connsiteX3" fmla="*/ 383663 w 383663"/>
              <a:gd name="connsiteY3" fmla="*/ 354154 h 354858"/>
              <a:gd name="connsiteX4" fmla="*/ 383663 w 383663"/>
              <a:gd name="connsiteY4" fmla="*/ 354858 h 354858"/>
              <a:gd name="connsiteX5" fmla="*/ 0 w 383663"/>
              <a:gd name="connsiteY5" fmla="*/ 354858 h 354858"/>
              <a:gd name="connsiteX6" fmla="*/ 0 w 383663"/>
              <a:gd name="connsiteY6" fmla="*/ 354154 h 354858"/>
              <a:gd name="connsiteX7" fmla="*/ 177414 w 383663"/>
              <a:gd name="connsiteY7" fmla="*/ 354154 h 354858"/>
              <a:gd name="connsiteX8" fmla="*/ 5975 w 383663"/>
              <a:gd name="connsiteY8" fmla="*/ 168762 h 354858"/>
              <a:gd name="connsiteX9" fmla="*/ 31730 w 383663"/>
              <a:gd name="connsiteY9" fmla="*/ 92306 h 354858"/>
              <a:gd name="connsiteX10" fmla="*/ 179862 w 383663"/>
              <a:gd name="connsiteY10" fmla="*/ 208180 h 354858"/>
              <a:gd name="connsiteX11" fmla="*/ 287872 w 383663"/>
              <a:gd name="connsiteY11" fmla="*/ 0 h 354858"/>
              <a:gd name="connsiteX0" fmla="*/ 287872 w 383663"/>
              <a:gd name="connsiteY0" fmla="*/ 0 h 354858"/>
              <a:gd name="connsiteX1" fmla="*/ 372135 w 383663"/>
              <a:gd name="connsiteY1" fmla="*/ 0 h 354858"/>
              <a:gd name="connsiteX2" fmla="*/ 185157 w 383663"/>
              <a:gd name="connsiteY2" fmla="*/ 354154 h 354858"/>
              <a:gd name="connsiteX3" fmla="*/ 383663 w 383663"/>
              <a:gd name="connsiteY3" fmla="*/ 354154 h 354858"/>
              <a:gd name="connsiteX4" fmla="*/ 0 w 383663"/>
              <a:gd name="connsiteY4" fmla="*/ 354858 h 354858"/>
              <a:gd name="connsiteX5" fmla="*/ 0 w 383663"/>
              <a:gd name="connsiteY5" fmla="*/ 354154 h 354858"/>
              <a:gd name="connsiteX6" fmla="*/ 177414 w 383663"/>
              <a:gd name="connsiteY6" fmla="*/ 354154 h 354858"/>
              <a:gd name="connsiteX7" fmla="*/ 5975 w 383663"/>
              <a:gd name="connsiteY7" fmla="*/ 168762 h 354858"/>
              <a:gd name="connsiteX8" fmla="*/ 31730 w 383663"/>
              <a:gd name="connsiteY8" fmla="*/ 92306 h 354858"/>
              <a:gd name="connsiteX9" fmla="*/ 179862 w 383663"/>
              <a:gd name="connsiteY9" fmla="*/ 208180 h 354858"/>
              <a:gd name="connsiteX10" fmla="*/ 287872 w 383663"/>
              <a:gd name="connsiteY10" fmla="*/ 0 h 354858"/>
              <a:gd name="connsiteX0" fmla="*/ 287872 w 372135"/>
              <a:gd name="connsiteY0" fmla="*/ 0 h 354858"/>
              <a:gd name="connsiteX1" fmla="*/ 372135 w 372135"/>
              <a:gd name="connsiteY1" fmla="*/ 0 h 354858"/>
              <a:gd name="connsiteX2" fmla="*/ 185157 w 372135"/>
              <a:gd name="connsiteY2" fmla="*/ 354154 h 354858"/>
              <a:gd name="connsiteX3" fmla="*/ 0 w 372135"/>
              <a:gd name="connsiteY3" fmla="*/ 354858 h 354858"/>
              <a:gd name="connsiteX4" fmla="*/ 0 w 372135"/>
              <a:gd name="connsiteY4" fmla="*/ 354154 h 354858"/>
              <a:gd name="connsiteX5" fmla="*/ 177414 w 372135"/>
              <a:gd name="connsiteY5" fmla="*/ 354154 h 354858"/>
              <a:gd name="connsiteX6" fmla="*/ 5975 w 372135"/>
              <a:gd name="connsiteY6" fmla="*/ 168762 h 354858"/>
              <a:gd name="connsiteX7" fmla="*/ 31730 w 372135"/>
              <a:gd name="connsiteY7" fmla="*/ 92306 h 354858"/>
              <a:gd name="connsiteX8" fmla="*/ 179862 w 372135"/>
              <a:gd name="connsiteY8" fmla="*/ 208180 h 354858"/>
              <a:gd name="connsiteX9" fmla="*/ 287872 w 372135"/>
              <a:gd name="connsiteY9" fmla="*/ 0 h 354858"/>
              <a:gd name="connsiteX0" fmla="*/ 287872 w 372135"/>
              <a:gd name="connsiteY0" fmla="*/ 0 h 354858"/>
              <a:gd name="connsiteX1" fmla="*/ 372135 w 372135"/>
              <a:gd name="connsiteY1" fmla="*/ 0 h 354858"/>
              <a:gd name="connsiteX2" fmla="*/ 185157 w 372135"/>
              <a:gd name="connsiteY2" fmla="*/ 354154 h 354858"/>
              <a:gd name="connsiteX3" fmla="*/ 0 w 372135"/>
              <a:gd name="connsiteY3" fmla="*/ 354858 h 354858"/>
              <a:gd name="connsiteX4" fmla="*/ 177414 w 372135"/>
              <a:gd name="connsiteY4" fmla="*/ 354154 h 354858"/>
              <a:gd name="connsiteX5" fmla="*/ 5975 w 372135"/>
              <a:gd name="connsiteY5" fmla="*/ 168762 h 354858"/>
              <a:gd name="connsiteX6" fmla="*/ 31730 w 372135"/>
              <a:gd name="connsiteY6" fmla="*/ 92306 h 354858"/>
              <a:gd name="connsiteX7" fmla="*/ 179862 w 372135"/>
              <a:gd name="connsiteY7" fmla="*/ 208180 h 354858"/>
              <a:gd name="connsiteX8" fmla="*/ 287872 w 372135"/>
              <a:gd name="connsiteY8" fmla="*/ 0 h 354858"/>
              <a:gd name="connsiteX0" fmla="*/ 281897 w 366160"/>
              <a:gd name="connsiteY0" fmla="*/ 0 h 354154"/>
              <a:gd name="connsiteX1" fmla="*/ 366160 w 366160"/>
              <a:gd name="connsiteY1" fmla="*/ 0 h 354154"/>
              <a:gd name="connsiteX2" fmla="*/ 179182 w 366160"/>
              <a:gd name="connsiteY2" fmla="*/ 354154 h 354154"/>
              <a:gd name="connsiteX3" fmla="*/ 171439 w 366160"/>
              <a:gd name="connsiteY3" fmla="*/ 354154 h 354154"/>
              <a:gd name="connsiteX4" fmla="*/ 0 w 366160"/>
              <a:gd name="connsiteY4" fmla="*/ 168762 h 354154"/>
              <a:gd name="connsiteX5" fmla="*/ 25755 w 366160"/>
              <a:gd name="connsiteY5" fmla="*/ 92306 h 354154"/>
              <a:gd name="connsiteX6" fmla="*/ 173887 w 366160"/>
              <a:gd name="connsiteY6" fmla="*/ 208180 h 354154"/>
              <a:gd name="connsiteX7" fmla="*/ 281897 w 366160"/>
              <a:gd name="connsiteY7" fmla="*/ 0 h 3541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66160" h="354154">
                <a:moveTo>
                  <a:pt x="281897" y="0"/>
                </a:moveTo>
                <a:lnTo>
                  <a:pt x="366160" y="0"/>
                </a:lnTo>
                <a:cubicBezTo>
                  <a:pt x="297282" y="97851"/>
                  <a:pt x="230801" y="237971"/>
                  <a:pt x="179182" y="354154"/>
                </a:cubicBezTo>
                <a:lnTo>
                  <a:pt x="171439" y="354154"/>
                </a:lnTo>
                <a:cubicBezTo>
                  <a:pt x="130348" y="287662"/>
                  <a:pt x="88066" y="176483"/>
                  <a:pt x="0" y="168762"/>
                </a:cubicBezTo>
                <a:lnTo>
                  <a:pt x="25755" y="92306"/>
                </a:lnTo>
                <a:cubicBezTo>
                  <a:pt x="109280" y="119668"/>
                  <a:pt x="132183" y="149667"/>
                  <a:pt x="173887" y="208180"/>
                </a:cubicBezTo>
                <a:cubicBezTo>
                  <a:pt x="212269" y="122778"/>
                  <a:pt x="233856" y="77184"/>
                  <a:pt x="28189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3" name="Freeform: Shape 52">
            <a:extLst>
              <a:ext uri="{FF2B5EF4-FFF2-40B4-BE49-F238E27FC236}">
                <a16:creationId xmlns:a16="http://schemas.microsoft.com/office/drawing/2014/main" id="{62ABA6C0-8971-4A51-BF28-CA5D001A0029}"/>
              </a:ext>
            </a:extLst>
          </p:cNvPr>
          <p:cNvSpPr/>
          <p:nvPr/>
        </p:nvSpPr>
        <p:spPr>
          <a:xfrm>
            <a:off x="10450513" y="5241925"/>
            <a:ext cx="384175" cy="373063"/>
          </a:xfrm>
          <a:custGeom>
            <a:avLst/>
            <a:gdLst>
              <a:gd name="connsiteX0" fmla="*/ 287872 w 383663"/>
              <a:gd name="connsiteY0" fmla="*/ 0 h 354858"/>
              <a:gd name="connsiteX1" fmla="*/ 372135 w 383663"/>
              <a:gd name="connsiteY1" fmla="*/ 0 h 354858"/>
              <a:gd name="connsiteX2" fmla="*/ 185157 w 383663"/>
              <a:gd name="connsiteY2" fmla="*/ 354154 h 354858"/>
              <a:gd name="connsiteX3" fmla="*/ 383663 w 383663"/>
              <a:gd name="connsiteY3" fmla="*/ 354154 h 354858"/>
              <a:gd name="connsiteX4" fmla="*/ 383663 w 383663"/>
              <a:gd name="connsiteY4" fmla="*/ 354858 h 354858"/>
              <a:gd name="connsiteX5" fmla="*/ 0 w 383663"/>
              <a:gd name="connsiteY5" fmla="*/ 354858 h 354858"/>
              <a:gd name="connsiteX6" fmla="*/ 0 w 383663"/>
              <a:gd name="connsiteY6" fmla="*/ 354154 h 354858"/>
              <a:gd name="connsiteX7" fmla="*/ 177414 w 383663"/>
              <a:gd name="connsiteY7" fmla="*/ 354154 h 354858"/>
              <a:gd name="connsiteX8" fmla="*/ 5975 w 383663"/>
              <a:gd name="connsiteY8" fmla="*/ 168762 h 354858"/>
              <a:gd name="connsiteX9" fmla="*/ 31730 w 383663"/>
              <a:gd name="connsiteY9" fmla="*/ 92306 h 354858"/>
              <a:gd name="connsiteX10" fmla="*/ 179862 w 383663"/>
              <a:gd name="connsiteY10" fmla="*/ 208180 h 354858"/>
              <a:gd name="connsiteX11" fmla="*/ 287872 w 383663"/>
              <a:gd name="connsiteY11" fmla="*/ 0 h 354858"/>
              <a:gd name="connsiteX0" fmla="*/ 287872 w 383663"/>
              <a:gd name="connsiteY0" fmla="*/ 0 h 354858"/>
              <a:gd name="connsiteX1" fmla="*/ 372135 w 383663"/>
              <a:gd name="connsiteY1" fmla="*/ 0 h 354858"/>
              <a:gd name="connsiteX2" fmla="*/ 185157 w 383663"/>
              <a:gd name="connsiteY2" fmla="*/ 354154 h 354858"/>
              <a:gd name="connsiteX3" fmla="*/ 383663 w 383663"/>
              <a:gd name="connsiteY3" fmla="*/ 354154 h 354858"/>
              <a:gd name="connsiteX4" fmla="*/ 0 w 383663"/>
              <a:gd name="connsiteY4" fmla="*/ 354858 h 354858"/>
              <a:gd name="connsiteX5" fmla="*/ 0 w 383663"/>
              <a:gd name="connsiteY5" fmla="*/ 354154 h 354858"/>
              <a:gd name="connsiteX6" fmla="*/ 177414 w 383663"/>
              <a:gd name="connsiteY6" fmla="*/ 354154 h 354858"/>
              <a:gd name="connsiteX7" fmla="*/ 5975 w 383663"/>
              <a:gd name="connsiteY7" fmla="*/ 168762 h 354858"/>
              <a:gd name="connsiteX8" fmla="*/ 31730 w 383663"/>
              <a:gd name="connsiteY8" fmla="*/ 92306 h 354858"/>
              <a:gd name="connsiteX9" fmla="*/ 179862 w 383663"/>
              <a:gd name="connsiteY9" fmla="*/ 208180 h 354858"/>
              <a:gd name="connsiteX10" fmla="*/ 287872 w 383663"/>
              <a:gd name="connsiteY10" fmla="*/ 0 h 354858"/>
              <a:gd name="connsiteX0" fmla="*/ 287872 w 372135"/>
              <a:gd name="connsiteY0" fmla="*/ 0 h 354858"/>
              <a:gd name="connsiteX1" fmla="*/ 372135 w 372135"/>
              <a:gd name="connsiteY1" fmla="*/ 0 h 354858"/>
              <a:gd name="connsiteX2" fmla="*/ 185157 w 372135"/>
              <a:gd name="connsiteY2" fmla="*/ 354154 h 354858"/>
              <a:gd name="connsiteX3" fmla="*/ 0 w 372135"/>
              <a:gd name="connsiteY3" fmla="*/ 354858 h 354858"/>
              <a:gd name="connsiteX4" fmla="*/ 0 w 372135"/>
              <a:gd name="connsiteY4" fmla="*/ 354154 h 354858"/>
              <a:gd name="connsiteX5" fmla="*/ 177414 w 372135"/>
              <a:gd name="connsiteY5" fmla="*/ 354154 h 354858"/>
              <a:gd name="connsiteX6" fmla="*/ 5975 w 372135"/>
              <a:gd name="connsiteY6" fmla="*/ 168762 h 354858"/>
              <a:gd name="connsiteX7" fmla="*/ 31730 w 372135"/>
              <a:gd name="connsiteY7" fmla="*/ 92306 h 354858"/>
              <a:gd name="connsiteX8" fmla="*/ 179862 w 372135"/>
              <a:gd name="connsiteY8" fmla="*/ 208180 h 354858"/>
              <a:gd name="connsiteX9" fmla="*/ 287872 w 372135"/>
              <a:gd name="connsiteY9" fmla="*/ 0 h 354858"/>
              <a:gd name="connsiteX0" fmla="*/ 287872 w 372135"/>
              <a:gd name="connsiteY0" fmla="*/ 0 h 354858"/>
              <a:gd name="connsiteX1" fmla="*/ 372135 w 372135"/>
              <a:gd name="connsiteY1" fmla="*/ 0 h 354858"/>
              <a:gd name="connsiteX2" fmla="*/ 185157 w 372135"/>
              <a:gd name="connsiteY2" fmla="*/ 354154 h 354858"/>
              <a:gd name="connsiteX3" fmla="*/ 0 w 372135"/>
              <a:gd name="connsiteY3" fmla="*/ 354858 h 354858"/>
              <a:gd name="connsiteX4" fmla="*/ 177414 w 372135"/>
              <a:gd name="connsiteY4" fmla="*/ 354154 h 354858"/>
              <a:gd name="connsiteX5" fmla="*/ 5975 w 372135"/>
              <a:gd name="connsiteY5" fmla="*/ 168762 h 354858"/>
              <a:gd name="connsiteX6" fmla="*/ 31730 w 372135"/>
              <a:gd name="connsiteY6" fmla="*/ 92306 h 354858"/>
              <a:gd name="connsiteX7" fmla="*/ 179862 w 372135"/>
              <a:gd name="connsiteY7" fmla="*/ 208180 h 354858"/>
              <a:gd name="connsiteX8" fmla="*/ 287872 w 372135"/>
              <a:gd name="connsiteY8" fmla="*/ 0 h 354858"/>
              <a:gd name="connsiteX0" fmla="*/ 281897 w 366160"/>
              <a:gd name="connsiteY0" fmla="*/ 0 h 354154"/>
              <a:gd name="connsiteX1" fmla="*/ 366160 w 366160"/>
              <a:gd name="connsiteY1" fmla="*/ 0 h 354154"/>
              <a:gd name="connsiteX2" fmla="*/ 179182 w 366160"/>
              <a:gd name="connsiteY2" fmla="*/ 354154 h 354154"/>
              <a:gd name="connsiteX3" fmla="*/ 171439 w 366160"/>
              <a:gd name="connsiteY3" fmla="*/ 354154 h 354154"/>
              <a:gd name="connsiteX4" fmla="*/ 0 w 366160"/>
              <a:gd name="connsiteY4" fmla="*/ 168762 h 354154"/>
              <a:gd name="connsiteX5" fmla="*/ 25755 w 366160"/>
              <a:gd name="connsiteY5" fmla="*/ 92306 h 354154"/>
              <a:gd name="connsiteX6" fmla="*/ 173887 w 366160"/>
              <a:gd name="connsiteY6" fmla="*/ 208180 h 354154"/>
              <a:gd name="connsiteX7" fmla="*/ 281897 w 366160"/>
              <a:gd name="connsiteY7" fmla="*/ 0 h 3541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66160" h="354154">
                <a:moveTo>
                  <a:pt x="281897" y="0"/>
                </a:moveTo>
                <a:lnTo>
                  <a:pt x="366160" y="0"/>
                </a:lnTo>
                <a:cubicBezTo>
                  <a:pt x="297282" y="97851"/>
                  <a:pt x="230801" y="237971"/>
                  <a:pt x="179182" y="354154"/>
                </a:cubicBezTo>
                <a:lnTo>
                  <a:pt x="171439" y="354154"/>
                </a:lnTo>
                <a:cubicBezTo>
                  <a:pt x="130348" y="287662"/>
                  <a:pt x="88066" y="176483"/>
                  <a:pt x="0" y="168762"/>
                </a:cubicBezTo>
                <a:lnTo>
                  <a:pt x="25755" y="92306"/>
                </a:lnTo>
                <a:cubicBezTo>
                  <a:pt x="109280" y="119668"/>
                  <a:pt x="132183" y="149667"/>
                  <a:pt x="173887" y="208180"/>
                </a:cubicBezTo>
                <a:cubicBezTo>
                  <a:pt x="212269" y="122778"/>
                  <a:pt x="233856" y="77184"/>
                  <a:pt x="28189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0882D815-BAFB-47EF-A907-10D28E2687D5}"/>
              </a:ext>
            </a:extLst>
          </p:cNvPr>
          <p:cNvSpPr txBox="1"/>
          <p:nvPr/>
        </p:nvSpPr>
        <p:spPr>
          <a:xfrm>
            <a:off x="4595813" y="1520825"/>
            <a:ext cx="3065462" cy="14462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di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4400" b="1" dirty="0">
                <a:solidFill>
                  <a:schemeClr val="accent3"/>
                </a:solidFill>
                <a:latin typeface="+mn-lt"/>
                <a:ea typeface="+mn-ea"/>
                <a:cs typeface="+mn-cs"/>
              </a:rPr>
              <a:t>SUCCESS BUSINESS</a:t>
            </a:r>
            <a:endParaRPr lang="ko-KR" altLang="en-US" sz="4400" b="1" dirty="0">
              <a:solidFill>
                <a:schemeClr val="accent3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5624" name="TextBox 56">
            <a:extLst>
              <a:ext uri="{FF2B5EF4-FFF2-40B4-BE49-F238E27FC236}">
                <a16:creationId xmlns:a16="http://schemas.microsoft.com/office/drawing/2014/main" id="{0B172DE1-BD09-4BFF-A409-0C28155CE9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11738" y="3268663"/>
            <a:ext cx="4979987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9pPr>
          </a:lstStyle>
          <a:p>
            <a:pPr eaLnBrk="1" hangingPunct="1"/>
            <a:r>
              <a:rPr lang="en-US" altLang="ko-KR" sz="1200">
                <a:cs typeface="Arial" panose="020B0604020202020204" pitchFamily="34" charset="0"/>
              </a:rPr>
              <a:t>Get a modern PowerPoint  Presentation that is beautifully designed. I hope and I believe that this Template will your Time. Easy to change colors, photos and Text.</a:t>
            </a:r>
            <a:endParaRPr lang="ko-KR" altLang="en-US" sz="1200">
              <a:cs typeface="Arial" panose="020B0604020202020204" pitchFamily="34" charset="0"/>
            </a:endParaRPr>
          </a:p>
        </p:txBody>
      </p:sp>
      <p:sp>
        <p:nvSpPr>
          <p:cNvPr id="25625" name="TextBox 57">
            <a:extLst>
              <a:ext uri="{FF2B5EF4-FFF2-40B4-BE49-F238E27FC236}">
                <a16:creationId xmlns:a16="http://schemas.microsoft.com/office/drawing/2014/main" id="{52A5FC6D-56FA-46A0-851B-E12BC0A58D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11738" y="4208463"/>
            <a:ext cx="4979987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9pPr>
          </a:lstStyle>
          <a:p>
            <a:pPr eaLnBrk="1" hangingPunct="1"/>
            <a:r>
              <a:rPr lang="en-US" altLang="ko-KR" sz="1200">
                <a:cs typeface="Arial" panose="020B0604020202020204" pitchFamily="34" charset="0"/>
              </a:rPr>
              <a:t>Get a modern PowerPoint  Presentation that is beautifully designed. I hope and I believe that this Template will your Time. Easy to change colors, photos and Text.</a:t>
            </a:r>
            <a:endParaRPr lang="ko-KR" altLang="en-US" sz="1200">
              <a:cs typeface="Arial" panose="020B0604020202020204" pitchFamily="34" charset="0"/>
            </a:endParaRPr>
          </a:p>
        </p:txBody>
      </p:sp>
      <p:sp>
        <p:nvSpPr>
          <p:cNvPr id="25626" name="TextBox 58">
            <a:extLst>
              <a:ext uri="{FF2B5EF4-FFF2-40B4-BE49-F238E27FC236}">
                <a16:creationId xmlns:a16="http://schemas.microsoft.com/office/drawing/2014/main" id="{3C8EE715-C222-4993-BC6D-2A8A833C60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11738" y="5162550"/>
            <a:ext cx="4979987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9pPr>
          </a:lstStyle>
          <a:p>
            <a:pPr eaLnBrk="1" hangingPunct="1"/>
            <a:r>
              <a:rPr lang="en-US" altLang="ko-KR" sz="1200">
                <a:cs typeface="Arial" panose="020B0604020202020204" pitchFamily="34" charset="0"/>
              </a:rPr>
              <a:t>Get a modern PowerPoint  Presentation that is beautifully designed. I hope and I believe that this Template will your Time. Easy to change colors, photos and Text.</a:t>
            </a:r>
            <a:endParaRPr lang="ko-KR" altLang="en-US" sz="1200"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6717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Placeholder 10">
            <a:extLst>
              <a:ext uri="{FF2B5EF4-FFF2-40B4-BE49-F238E27FC236}">
                <a16:creationId xmlns:a16="http://schemas.microsoft.com/office/drawing/2014/main" id="{F179900A-3C2E-4FAF-BBA0-27C7D52F4885}"/>
              </a:ext>
            </a:extLst>
          </p:cNvPr>
          <p:cNvSpPr txBox="1">
            <a:spLocks/>
          </p:cNvSpPr>
          <p:nvPr/>
        </p:nvSpPr>
        <p:spPr>
          <a:xfrm>
            <a:off x="2281238" y="931863"/>
            <a:ext cx="3095625" cy="1873250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 fontAlgn="auto">
              <a:lnSpc>
                <a:spcPct val="11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altLang="ko-KR" sz="3600" b="1" dirty="0">
                <a:solidFill>
                  <a:schemeClr val="accent3"/>
                </a:solidFill>
                <a:latin typeface="+mj-lt"/>
                <a:cs typeface="Arial" pitchFamily="34" charset="0"/>
              </a:rPr>
              <a:t>Portfolio </a:t>
            </a:r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Presentation Designed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FDBC4D50-6F0D-4959-9338-DAAF8E68F27F}"/>
              </a:ext>
            </a:extLst>
          </p:cNvPr>
          <p:cNvSpPr txBox="1"/>
          <p:nvPr/>
        </p:nvSpPr>
        <p:spPr>
          <a:xfrm>
            <a:off x="3371850" y="5619750"/>
            <a:ext cx="1928813" cy="307975"/>
          </a:xfrm>
          <a:prstGeom prst="rect">
            <a:avLst/>
          </a:prstGeom>
          <a:solidFill>
            <a:schemeClr val="accent3"/>
          </a:solidFill>
        </p:spPr>
        <p:txBody>
          <a:bodyPr>
            <a:spAutoFit/>
          </a:bodyPr>
          <a:lstStyle/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4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Modern PowerPoint</a:t>
            </a:r>
            <a:endParaRPr lang="ko-KR" altLang="en-US" sz="1400" b="1" dirty="0">
              <a:solidFill>
                <a:schemeClr val="bg1"/>
              </a:solidFill>
              <a:latin typeface="+mn-lt"/>
              <a:ea typeface="+mn-ea"/>
              <a:cs typeface="Arial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E870738E-164A-4868-90CE-2C473B60425E}"/>
              </a:ext>
            </a:extLst>
          </p:cNvPr>
          <p:cNvSpPr txBox="1"/>
          <p:nvPr/>
        </p:nvSpPr>
        <p:spPr>
          <a:xfrm>
            <a:off x="838200" y="2962275"/>
            <a:ext cx="4538663" cy="21240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 and Text. You can simply impress your audience and add a unique zing and appeal to your Presentations.. . I hope and I believe that this Template will your Time, Money and Reputation. Get a modern PowerPoint  Presentation that is beautifully designed. You can simply impress your audience and add a unique zing and appeal to your Presentations. </a:t>
            </a:r>
          </a:p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+mn-ea"/>
              <a:cs typeface="Arial" pitchFamily="34" charset="0"/>
            </a:endParaRPr>
          </a:p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Arial" pitchFamily="34" charset="0"/>
              </a:rPr>
              <a:t>Get a modern PowerPoint  Presentation that is beautifully designed. 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+mn-ea"/>
              <a:cs typeface="Arial" pitchFamily="34" charset="0"/>
            </a:endParaRPr>
          </a:p>
        </p:txBody>
      </p:sp>
      <p:pic>
        <p:nvPicPr>
          <p:cNvPr id="4" name="Picture Placeholder 3" descr="A person posing for the camera&#10;&#10;Description automatically generated">
            <a:extLst>
              <a:ext uri="{FF2B5EF4-FFF2-40B4-BE49-F238E27FC236}">
                <a16:creationId xmlns:a16="http://schemas.microsoft.com/office/drawing/2014/main" id="{80D3119F-34F1-417A-B53A-EF7C3AEDE49C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470" b="21470"/>
          <a:stretch>
            <a:fillRect/>
          </a:stretch>
        </p:blipFill>
        <p:spPr/>
      </p:pic>
      <p:pic>
        <p:nvPicPr>
          <p:cNvPr id="8" name="Picture Placeholder 7" descr="A person in a blue shirt&#10;&#10;Description automatically generated">
            <a:extLst>
              <a:ext uri="{FF2B5EF4-FFF2-40B4-BE49-F238E27FC236}">
                <a16:creationId xmlns:a16="http://schemas.microsoft.com/office/drawing/2014/main" id="{35D0A33E-1061-4BF5-BBFD-9920D51C7A2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1" b="2181"/>
          <a:stretch>
            <a:fillRect/>
          </a:stretch>
        </p:blipFill>
        <p:spPr/>
      </p:pic>
      <p:pic>
        <p:nvPicPr>
          <p:cNvPr id="11" name="Picture Placeholder 10" descr="A person wearing a suit and tie smiling at the camera&#10;&#10;Description automatically generated">
            <a:extLst>
              <a:ext uri="{FF2B5EF4-FFF2-40B4-BE49-F238E27FC236}">
                <a16:creationId xmlns:a16="http://schemas.microsoft.com/office/drawing/2014/main" id="{6741348E-565D-4B85-AF04-D28086E20EEF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969" b="26969"/>
          <a:stretch>
            <a:fillRect/>
          </a:stretch>
        </p:blipFill>
        <p:spPr/>
      </p:pic>
      <p:pic>
        <p:nvPicPr>
          <p:cNvPr id="13" name="Picture Placeholder 12" descr="A person wearing a suit and tie&#10;&#10;Description automatically generated">
            <a:extLst>
              <a:ext uri="{FF2B5EF4-FFF2-40B4-BE49-F238E27FC236}">
                <a16:creationId xmlns:a16="http://schemas.microsoft.com/office/drawing/2014/main" id="{E20D7E3B-1E26-49A0-BE68-F45C884C3740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1" r="791"/>
          <a:stretch>
            <a:fillRect/>
          </a:stretch>
        </p:blipFill>
        <p:spPr/>
      </p:pic>
      <p:sp>
        <p:nvSpPr>
          <p:cNvPr id="35" name="Text Placeholder 10">
            <a:extLst>
              <a:ext uri="{FF2B5EF4-FFF2-40B4-BE49-F238E27FC236}">
                <a16:creationId xmlns:a16="http://schemas.microsoft.com/office/drawing/2014/main" id="{E8B10A7D-ABC9-4879-959A-164F5221E4B8}"/>
              </a:ext>
            </a:extLst>
          </p:cNvPr>
          <p:cNvSpPr txBox="1">
            <a:spLocks/>
          </p:cNvSpPr>
          <p:nvPr/>
        </p:nvSpPr>
        <p:spPr>
          <a:xfrm>
            <a:off x="6102350" y="2198688"/>
            <a:ext cx="2935288" cy="946150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 fontAlgn="auto">
              <a:lnSpc>
                <a:spcPct val="11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altLang="ko-KR" sz="2800" b="1" dirty="0">
                <a:solidFill>
                  <a:schemeClr val="accent3"/>
                </a:solidFill>
                <a:cs typeface="Arial" pitchFamily="34" charset="0"/>
              </a:rPr>
              <a:t>Portfolio Presentation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682FFABE-1897-4A8C-82A1-B989349CBA92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lumMod val="75000"/>
              <a:alpha val="76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3850" y="339725"/>
            <a:ext cx="11572875" cy="7239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Infographic Style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EB94451F-39D0-4356-A260-57BDD2EEAF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250" y="3236913"/>
            <a:ext cx="6091238" cy="311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2B4F39DE-1B15-4440-A030-17A9929A50C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16513" y="728663"/>
            <a:ext cx="6091237" cy="3116262"/>
          </a:xfrm>
          <a:prstGeom prst="rect">
            <a:avLst/>
          </a:prstGeom>
        </p:spPr>
      </p:pic>
      <p:sp>
        <p:nvSpPr>
          <p:cNvPr id="10" name="Round Same Side Corner Rectangle 8">
            <a:extLst>
              <a:ext uri="{FF2B5EF4-FFF2-40B4-BE49-F238E27FC236}">
                <a16:creationId xmlns:a16="http://schemas.microsoft.com/office/drawing/2014/main" id="{E8E96209-671E-4AD8-BF32-F8780AD98FDF}"/>
              </a:ext>
            </a:extLst>
          </p:cNvPr>
          <p:cNvSpPr/>
          <p:nvPr/>
        </p:nvSpPr>
        <p:spPr>
          <a:xfrm>
            <a:off x="7343775" y="4351338"/>
            <a:ext cx="393700" cy="1038225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D9FF63B2-AD91-4E24-8176-40CEC0EE3E0D}"/>
              </a:ext>
            </a:extLst>
          </p:cNvPr>
          <p:cNvSpPr/>
          <p:nvPr/>
        </p:nvSpPr>
        <p:spPr>
          <a:xfrm>
            <a:off x="4438650" y="1744663"/>
            <a:ext cx="560388" cy="1084262"/>
          </a:xfrm>
          <a:custGeom>
            <a:avLst/>
            <a:gdLst>
              <a:gd name="connsiteX0" fmla="*/ 3642393 w 4630845"/>
              <a:gd name="connsiteY0" fmla="*/ 5218502 h 8966308"/>
              <a:gd name="connsiteX1" fmla="*/ 3655990 w 4630845"/>
              <a:gd name="connsiteY1" fmla="*/ 5218502 h 8966308"/>
              <a:gd name="connsiteX2" fmla="*/ 3649191 w 4630845"/>
              <a:gd name="connsiteY2" fmla="*/ 5219875 h 8966308"/>
              <a:gd name="connsiteX3" fmla="*/ 2337179 w 4630845"/>
              <a:gd name="connsiteY3" fmla="*/ 398852 h 8966308"/>
              <a:gd name="connsiteX4" fmla="*/ 3073703 w 4630845"/>
              <a:gd name="connsiteY4" fmla="*/ 1135376 h 8966308"/>
              <a:gd name="connsiteX5" fmla="*/ 2337179 w 4630845"/>
              <a:gd name="connsiteY5" fmla="*/ 1871900 h 8966308"/>
              <a:gd name="connsiteX6" fmla="*/ 1600655 w 4630845"/>
              <a:gd name="connsiteY6" fmla="*/ 1135376 h 8966308"/>
              <a:gd name="connsiteX7" fmla="*/ 2337179 w 4630845"/>
              <a:gd name="connsiteY7" fmla="*/ 398852 h 8966308"/>
              <a:gd name="connsiteX8" fmla="*/ 4351375 w 4630845"/>
              <a:gd name="connsiteY8" fmla="*/ 1529 h 8966308"/>
              <a:gd name="connsiteX9" fmla="*/ 4469115 w 4630845"/>
              <a:gd name="connsiteY9" fmla="*/ 38013 h 8966308"/>
              <a:gd name="connsiteX10" fmla="*/ 4592832 w 4630845"/>
              <a:gd name="connsiteY10" fmla="*/ 459204 h 8966308"/>
              <a:gd name="connsiteX11" fmla="*/ 3226740 w 4630845"/>
              <a:gd name="connsiteY11" fmla="*/ 2961583 h 8966308"/>
              <a:gd name="connsiteX12" fmla="*/ 3225794 w 4630845"/>
              <a:gd name="connsiteY12" fmla="*/ 8573276 h 8966308"/>
              <a:gd name="connsiteX13" fmla="*/ 2832761 w 4630845"/>
              <a:gd name="connsiteY13" fmla="*/ 8966308 h 8966308"/>
              <a:gd name="connsiteX14" fmla="*/ 2439728 w 4630845"/>
              <a:gd name="connsiteY14" fmla="*/ 8573276 h 8966308"/>
              <a:gd name="connsiteX15" fmla="*/ 2439728 w 4630845"/>
              <a:gd name="connsiteY15" fmla="*/ 5432025 h 8966308"/>
              <a:gd name="connsiteX16" fmla="*/ 2203911 w 4630845"/>
              <a:gd name="connsiteY16" fmla="*/ 5432025 h 8966308"/>
              <a:gd name="connsiteX17" fmla="*/ 2203911 w 4630845"/>
              <a:gd name="connsiteY17" fmla="*/ 8573273 h 8966308"/>
              <a:gd name="connsiteX18" fmla="*/ 1810878 w 4630845"/>
              <a:gd name="connsiteY18" fmla="*/ 8966306 h 8966308"/>
              <a:gd name="connsiteX19" fmla="*/ 1417845 w 4630845"/>
              <a:gd name="connsiteY19" fmla="*/ 8573273 h 8966308"/>
              <a:gd name="connsiteX20" fmla="*/ 1435023 w 4630845"/>
              <a:gd name="connsiteY20" fmla="*/ 3411292 h 8966308"/>
              <a:gd name="connsiteX21" fmla="*/ 1434887 w 4630845"/>
              <a:gd name="connsiteY21" fmla="*/ 3004413 h 8966308"/>
              <a:gd name="connsiteX22" fmla="*/ 1429185 w 4630845"/>
              <a:gd name="connsiteY22" fmla="*/ 3007526 h 8966308"/>
              <a:gd name="connsiteX23" fmla="*/ 38013 w 4630845"/>
              <a:gd name="connsiteY23" fmla="*/ 459204 h 8966308"/>
              <a:gd name="connsiteX24" fmla="*/ 161729 w 4630845"/>
              <a:gd name="connsiteY24" fmla="*/ 38013 h 8966308"/>
              <a:gd name="connsiteX25" fmla="*/ 279469 w 4630845"/>
              <a:gd name="connsiteY25" fmla="*/ 1529 h 8966308"/>
              <a:gd name="connsiteX26" fmla="*/ 582920 w 4630845"/>
              <a:gd name="connsiteY26" fmla="*/ 161730 h 8966308"/>
              <a:gd name="connsiteX27" fmla="*/ 1607281 w 4630845"/>
              <a:gd name="connsiteY27" fmla="*/ 2038135 h 8966308"/>
              <a:gd name="connsiteX28" fmla="*/ 3023563 w 4630845"/>
              <a:gd name="connsiteY28" fmla="*/ 2038135 h 8966308"/>
              <a:gd name="connsiteX29" fmla="*/ 4047924 w 4630845"/>
              <a:gd name="connsiteY29" fmla="*/ 161729 h 8966308"/>
              <a:gd name="connsiteX30" fmla="*/ 4351375 w 4630845"/>
              <a:gd name="connsiteY30" fmla="*/ 1529 h 89663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4630845" h="8966308">
                <a:moveTo>
                  <a:pt x="3642393" y="5218502"/>
                </a:moveTo>
                <a:lnTo>
                  <a:pt x="3655990" y="5218502"/>
                </a:lnTo>
                <a:lnTo>
                  <a:pt x="3649191" y="5219875"/>
                </a:lnTo>
                <a:close/>
                <a:moveTo>
                  <a:pt x="2337179" y="398852"/>
                </a:moveTo>
                <a:cubicBezTo>
                  <a:pt x="2743951" y="398852"/>
                  <a:pt x="3073703" y="728605"/>
                  <a:pt x="3073703" y="1135376"/>
                </a:cubicBezTo>
                <a:cubicBezTo>
                  <a:pt x="3073703" y="1542147"/>
                  <a:pt x="2743951" y="1871900"/>
                  <a:pt x="2337179" y="1871900"/>
                </a:cubicBezTo>
                <a:cubicBezTo>
                  <a:pt x="1930408" y="1871900"/>
                  <a:pt x="1600655" y="1542147"/>
                  <a:pt x="1600655" y="1135376"/>
                </a:cubicBezTo>
                <a:cubicBezTo>
                  <a:pt x="1600655" y="728605"/>
                  <a:pt x="1930408" y="398852"/>
                  <a:pt x="2337179" y="398852"/>
                </a:cubicBezTo>
                <a:close/>
                <a:moveTo>
                  <a:pt x="4351375" y="1529"/>
                </a:moveTo>
                <a:cubicBezTo>
                  <a:pt x="4391498" y="5536"/>
                  <a:pt x="4431497" y="17477"/>
                  <a:pt x="4469115" y="38013"/>
                </a:cubicBezTo>
                <a:cubicBezTo>
                  <a:pt x="4619587" y="120158"/>
                  <a:pt x="4674977" y="308732"/>
                  <a:pt x="4592832" y="459204"/>
                </a:cubicBezTo>
                <a:lnTo>
                  <a:pt x="3226740" y="2961583"/>
                </a:lnTo>
                <a:lnTo>
                  <a:pt x="3225794" y="8573276"/>
                </a:lnTo>
                <a:cubicBezTo>
                  <a:pt x="3225794" y="8790341"/>
                  <a:pt x="3049827" y="8966308"/>
                  <a:pt x="2832761" y="8966308"/>
                </a:cubicBezTo>
                <a:cubicBezTo>
                  <a:pt x="2615696" y="8966308"/>
                  <a:pt x="2439728" y="8790341"/>
                  <a:pt x="2439728" y="8573276"/>
                </a:cubicBezTo>
                <a:lnTo>
                  <a:pt x="2439728" y="5432025"/>
                </a:lnTo>
                <a:lnTo>
                  <a:pt x="2203911" y="5432025"/>
                </a:lnTo>
                <a:lnTo>
                  <a:pt x="2203911" y="8573273"/>
                </a:lnTo>
                <a:cubicBezTo>
                  <a:pt x="2203911" y="8790339"/>
                  <a:pt x="2027943" y="8966306"/>
                  <a:pt x="1810878" y="8966306"/>
                </a:cubicBezTo>
                <a:cubicBezTo>
                  <a:pt x="1593812" y="8966306"/>
                  <a:pt x="1417845" y="8790339"/>
                  <a:pt x="1417845" y="8573273"/>
                </a:cubicBezTo>
                <a:cubicBezTo>
                  <a:pt x="1425222" y="7700108"/>
                  <a:pt x="1434775" y="5148354"/>
                  <a:pt x="1435023" y="3411292"/>
                </a:cubicBezTo>
                <a:lnTo>
                  <a:pt x="1434887" y="3004413"/>
                </a:lnTo>
                <a:lnTo>
                  <a:pt x="1429185" y="3007526"/>
                </a:lnTo>
                <a:lnTo>
                  <a:pt x="38013" y="459204"/>
                </a:lnTo>
                <a:cubicBezTo>
                  <a:pt x="-44132" y="308732"/>
                  <a:pt x="11257" y="120158"/>
                  <a:pt x="161729" y="38013"/>
                </a:cubicBezTo>
                <a:cubicBezTo>
                  <a:pt x="199347" y="17477"/>
                  <a:pt x="239347" y="5536"/>
                  <a:pt x="279469" y="1529"/>
                </a:cubicBezTo>
                <a:cubicBezTo>
                  <a:pt x="399836" y="-10495"/>
                  <a:pt x="521311" y="48876"/>
                  <a:pt x="582920" y="161730"/>
                </a:cubicBezTo>
                <a:lnTo>
                  <a:pt x="1607281" y="2038135"/>
                </a:lnTo>
                <a:lnTo>
                  <a:pt x="3023563" y="2038135"/>
                </a:lnTo>
                <a:lnTo>
                  <a:pt x="4047924" y="161729"/>
                </a:lnTo>
                <a:cubicBezTo>
                  <a:pt x="4109533" y="48876"/>
                  <a:pt x="4231008" y="-10495"/>
                  <a:pt x="4351375" y="152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/>
          </a:p>
        </p:txBody>
      </p:sp>
      <p:grpSp>
        <p:nvGrpSpPr>
          <p:cNvPr id="27656" name="Group 19">
            <a:extLst>
              <a:ext uri="{FF2B5EF4-FFF2-40B4-BE49-F238E27FC236}">
                <a16:creationId xmlns:a16="http://schemas.microsoft.com/office/drawing/2014/main" id="{46F34C1A-C478-4142-9A03-CBC6EB4EAECF}"/>
              </a:ext>
            </a:extLst>
          </p:cNvPr>
          <p:cNvGrpSpPr>
            <a:grpSpLocks/>
          </p:cNvGrpSpPr>
          <p:nvPr/>
        </p:nvGrpSpPr>
        <p:grpSpPr bwMode="auto">
          <a:xfrm>
            <a:off x="1533525" y="3636963"/>
            <a:ext cx="2071688" cy="714375"/>
            <a:chOff x="1985511" y="4307149"/>
            <a:chExt cx="7456448" cy="714829"/>
          </a:xfrm>
        </p:grpSpPr>
        <p:sp>
          <p:nvSpPr>
            <p:cNvPr id="27670" name="TextBox 20">
              <a:extLst>
                <a:ext uri="{FF2B5EF4-FFF2-40B4-BE49-F238E27FC236}">
                  <a16:creationId xmlns:a16="http://schemas.microsoft.com/office/drawing/2014/main" id="{5A306B89-BC2A-4634-89F5-B89BEC73A42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85511" y="4560313"/>
              <a:ext cx="7456444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/>
                  <a:cs typeface="Arial Unicode MS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/>
                  <a:cs typeface="Arial Unicode MS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/>
                  <a:cs typeface="Arial Unicode MS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/>
                  <a:cs typeface="Arial Unicode MS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/>
                  <a:cs typeface="Arial Unicode MS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/>
                  <a:cs typeface="Arial Unicode MS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/>
                  <a:cs typeface="Arial Unicode MS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/>
                  <a:cs typeface="Arial Unicode MS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/>
                  <a:cs typeface="Arial Unicode MS"/>
                </a:defRPr>
              </a:lvl9pPr>
            </a:lstStyle>
            <a:p>
              <a:pPr eaLnBrk="1" hangingPunct="1"/>
              <a:r>
                <a:rPr lang="en-US" altLang="ko-KR" sz="1200">
                  <a:cs typeface="Arial" panose="020B0604020202020204" pitchFamily="34" charset="0"/>
                </a:rPr>
                <a:t>Easy to change colors, photos and Text.  </a:t>
              </a:r>
              <a:r>
                <a:rPr lang="ko-KR" altLang="en-US" sz="1200">
                  <a:cs typeface="Arial" panose="020B0604020202020204" pitchFamily="34" charset="0"/>
                </a:rPr>
                <a:t>  </a:t>
              </a:r>
              <a:r>
                <a:rPr lang="en-US" altLang="ko-KR" sz="1200">
                  <a:cs typeface="Arial" panose="020B0604020202020204" pitchFamily="34" charset="0"/>
                </a:rPr>
                <a:t> </a:t>
              </a:r>
              <a:endParaRPr lang="ko-KR" altLang="en-US" sz="1200">
                <a:cs typeface="Arial" panose="020B0604020202020204" pitchFamily="34" charset="0"/>
              </a:endParaRPr>
            </a:p>
          </p:txBody>
        </p:sp>
        <p:sp>
          <p:nvSpPr>
            <p:cNvPr id="27671" name="TextBox 21">
              <a:extLst>
                <a:ext uri="{FF2B5EF4-FFF2-40B4-BE49-F238E27FC236}">
                  <a16:creationId xmlns:a16="http://schemas.microsoft.com/office/drawing/2014/main" id="{D3367B13-1DE6-4D7C-BE0A-1E7B581DAE5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85515" y="4307149"/>
              <a:ext cx="7456444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/>
                  <a:cs typeface="Arial Unicode MS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/>
                  <a:cs typeface="Arial Unicode MS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/>
                  <a:cs typeface="Arial Unicode MS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/>
                  <a:cs typeface="Arial Unicode MS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/>
                  <a:cs typeface="Arial Unicode MS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/>
                  <a:cs typeface="Arial Unicode MS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/>
                  <a:cs typeface="Arial Unicode MS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/>
                  <a:cs typeface="Arial Unicode MS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/>
                  <a:cs typeface="Arial Unicode MS"/>
                </a:defRPr>
              </a:lvl9pPr>
            </a:lstStyle>
            <a:p>
              <a:pPr eaLnBrk="1" hangingPunct="1"/>
              <a:r>
                <a:rPr lang="en-US" altLang="ko-KR" sz="1200" b="1">
                  <a:cs typeface="Arial" panose="020B0604020202020204" pitchFamily="34" charset="0"/>
                </a:rPr>
                <a:t>Content  Here</a:t>
              </a:r>
              <a:endParaRPr lang="ko-KR" altLang="en-US" sz="1200" b="1">
                <a:cs typeface="Arial" panose="020B0604020202020204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AA7AA749-DD92-4B3D-BDD7-A1AD37362E82}"/>
              </a:ext>
            </a:extLst>
          </p:cNvPr>
          <p:cNvGrpSpPr/>
          <p:nvPr/>
        </p:nvGrpSpPr>
        <p:grpSpPr>
          <a:xfrm>
            <a:off x="8628137" y="2346428"/>
            <a:ext cx="2071093" cy="714829"/>
            <a:chOff x="1985511" y="4307149"/>
            <a:chExt cx="7456448" cy="714829"/>
          </a:xfrm>
          <a:noFill/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2B14ECC4-F0B7-46C7-9A74-A79CC8D7AC33}"/>
                </a:ext>
              </a:extLst>
            </p:cNvPr>
            <p:cNvSpPr txBox="1"/>
            <p:nvPr/>
          </p:nvSpPr>
          <p:spPr>
            <a:xfrm>
              <a:off x="1985511" y="4560313"/>
              <a:ext cx="7456444" cy="461665"/>
            </a:xfrm>
            <a:prstGeom prst="rect">
              <a:avLst/>
            </a:prstGeom>
            <a:grpFill/>
          </p:spPr>
          <p:txBody>
            <a:bodyPr>
              <a:spAutoFit/>
            </a:bodyPr>
            <a:lstStyle/>
            <a:p>
              <a:pPr algn="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ko-KR" sz="1200" dirty="0">
                  <a:solidFill>
                    <a:schemeClr val="accent1"/>
                  </a:solidFill>
                  <a:ea typeface="+mn-ea"/>
                  <a:cs typeface="Arial" pitchFamily="34" charset="0"/>
                </a:rPr>
                <a:t>Easy to change colors, photos and Text.  </a:t>
              </a:r>
              <a:r>
                <a:rPr lang="ko-KR" altLang="en-US" sz="1200" dirty="0">
                  <a:solidFill>
                    <a:schemeClr val="accent1"/>
                  </a:solidFill>
                  <a:ea typeface="+mn-ea"/>
                  <a:cs typeface="Arial" pitchFamily="34" charset="0"/>
                </a:rPr>
                <a:t>  </a:t>
              </a:r>
              <a:r>
                <a:rPr lang="en-US" altLang="ko-KR" sz="1200" dirty="0">
                  <a:solidFill>
                    <a:schemeClr val="accent1"/>
                  </a:solidFill>
                  <a:ea typeface="+mn-ea"/>
                  <a:cs typeface="Arial" pitchFamily="34" charset="0"/>
                </a:rPr>
                <a:t> </a:t>
              </a:r>
              <a:endParaRPr lang="ko-KR" altLang="en-US" sz="1200" dirty="0">
                <a:solidFill>
                  <a:schemeClr val="accent1"/>
                </a:solidFill>
                <a:ea typeface="+mn-ea"/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452AE6E7-9454-43DC-901A-CB7CF69E9B81}"/>
                </a:ext>
              </a:extLst>
            </p:cNvPr>
            <p:cNvSpPr txBox="1"/>
            <p:nvPr/>
          </p:nvSpPr>
          <p:spPr>
            <a:xfrm>
              <a:off x="1985515" y="4307149"/>
              <a:ext cx="7456444" cy="276999"/>
            </a:xfrm>
            <a:prstGeom prst="rect">
              <a:avLst/>
            </a:prstGeom>
            <a:grpFill/>
          </p:spPr>
          <p:txBody>
            <a:bodyPr>
              <a:spAutoFit/>
            </a:bodyPr>
            <a:lstStyle/>
            <a:p>
              <a:pPr algn="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ko-KR" sz="1200" b="1" dirty="0">
                  <a:solidFill>
                    <a:schemeClr val="accent1"/>
                  </a:solidFill>
                  <a:ea typeface="+mn-ea"/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1"/>
                </a:solidFill>
                <a:ea typeface="+mn-ea"/>
                <a:cs typeface="Arial" pitchFamily="34" charset="0"/>
              </a:endParaRPr>
            </a:p>
          </p:txBody>
        </p:sp>
      </p:grpSp>
      <p:sp>
        <p:nvSpPr>
          <p:cNvPr id="27658" name="TextBox 25">
            <a:extLst>
              <a:ext uri="{FF2B5EF4-FFF2-40B4-BE49-F238E27FC236}">
                <a16:creationId xmlns:a16="http://schemas.microsoft.com/office/drawing/2014/main" id="{6EE399B2-215E-43E4-897D-35514B4F1C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33525" y="4330700"/>
            <a:ext cx="131286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9pPr>
          </a:lstStyle>
          <a:p>
            <a:pPr eaLnBrk="1" hangingPunct="1"/>
            <a:r>
              <a:rPr lang="en-US" altLang="ko-KR" sz="3200" b="1">
                <a:solidFill>
                  <a:schemeClr val="accent2"/>
                </a:solidFill>
                <a:cs typeface="Arial" panose="020B0604020202020204" pitchFamily="34" charset="0"/>
              </a:rPr>
              <a:t>52</a:t>
            </a:r>
            <a:r>
              <a:rPr lang="en-US" altLang="ko-KR" sz="2400" b="1">
                <a:solidFill>
                  <a:schemeClr val="accent2"/>
                </a:solidFill>
                <a:cs typeface="Arial" panose="020B0604020202020204" pitchFamily="34" charset="0"/>
              </a:rPr>
              <a:t>%</a:t>
            </a:r>
            <a:endParaRPr lang="ko-KR" altLang="en-US" sz="2400" b="1">
              <a:solidFill>
                <a:schemeClr val="accent2"/>
              </a:solidFill>
              <a:cs typeface="Arial" panose="020B0604020202020204" pitchFamily="34" charset="0"/>
            </a:endParaRPr>
          </a:p>
        </p:txBody>
      </p:sp>
      <p:sp>
        <p:nvSpPr>
          <p:cNvPr id="27659" name="TextBox 26">
            <a:extLst>
              <a:ext uri="{FF2B5EF4-FFF2-40B4-BE49-F238E27FC236}">
                <a16:creationId xmlns:a16="http://schemas.microsoft.com/office/drawing/2014/main" id="{D61C8FC7-1523-4C5F-B80A-BCA106E9AF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85300" y="3040063"/>
            <a:ext cx="131445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9pPr>
          </a:lstStyle>
          <a:p>
            <a:pPr algn="r" eaLnBrk="1" hangingPunct="1"/>
            <a:r>
              <a:rPr lang="en-US" altLang="ko-KR" sz="3200" b="1">
                <a:solidFill>
                  <a:schemeClr val="accent1"/>
                </a:solidFill>
                <a:cs typeface="Arial" panose="020B0604020202020204" pitchFamily="34" charset="0"/>
              </a:rPr>
              <a:t>34</a:t>
            </a:r>
            <a:r>
              <a:rPr lang="en-US" altLang="ko-KR" sz="2400" b="1">
                <a:solidFill>
                  <a:schemeClr val="accent1"/>
                </a:solidFill>
                <a:cs typeface="Arial" panose="020B0604020202020204" pitchFamily="34" charset="0"/>
              </a:rPr>
              <a:t>%</a:t>
            </a:r>
            <a:endParaRPr lang="ko-KR" altLang="en-US" sz="2400" b="1">
              <a:solidFill>
                <a:schemeClr val="accent1"/>
              </a:solidFill>
              <a:cs typeface="Arial" panose="020B0604020202020204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6EDF0728-F343-4D94-9E9F-6D62E8AC799C}"/>
              </a:ext>
            </a:extLst>
          </p:cNvPr>
          <p:cNvSpPr txBox="1"/>
          <p:nvPr/>
        </p:nvSpPr>
        <p:spPr>
          <a:xfrm>
            <a:off x="3676650" y="3489325"/>
            <a:ext cx="1819275" cy="3063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Arial" pitchFamily="34" charset="0"/>
              </a:rPr>
              <a:t>Your Text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+mn-ea"/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5DF58768-A463-44A7-BDC2-AEC3306B2453}"/>
              </a:ext>
            </a:extLst>
          </p:cNvPr>
          <p:cNvSpPr txBox="1"/>
          <p:nvPr/>
        </p:nvSpPr>
        <p:spPr>
          <a:xfrm>
            <a:off x="3676650" y="3921125"/>
            <a:ext cx="1819275" cy="3079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Arial" pitchFamily="34" charset="0"/>
              </a:rPr>
              <a:t>Your Text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+mn-ea"/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0947FD77-B21C-4AF6-82C9-2BE5737A2C2B}"/>
              </a:ext>
            </a:extLst>
          </p:cNvPr>
          <p:cNvSpPr txBox="1"/>
          <p:nvPr/>
        </p:nvSpPr>
        <p:spPr>
          <a:xfrm>
            <a:off x="3676650" y="4352925"/>
            <a:ext cx="1819275" cy="3079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Arial" pitchFamily="34" charset="0"/>
              </a:rPr>
              <a:t>Your Text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+mn-ea"/>
              <a:cs typeface="Arial" pitchFamily="34" charset="0"/>
            </a:endParaRPr>
          </a:p>
        </p:txBody>
      </p:sp>
      <p:sp>
        <p:nvSpPr>
          <p:cNvPr id="27663" name="TextBox 30">
            <a:extLst>
              <a:ext uri="{FF2B5EF4-FFF2-40B4-BE49-F238E27FC236}">
                <a16:creationId xmlns:a16="http://schemas.microsoft.com/office/drawing/2014/main" id="{543B49BB-678F-41F3-810B-2E13F23475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10363" y="2413000"/>
            <a:ext cx="182086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9pPr>
          </a:lstStyle>
          <a:p>
            <a:pPr algn="ctr" eaLnBrk="1" hangingPunct="1"/>
            <a:r>
              <a:rPr lang="en-US" altLang="ko-KR" sz="1400" b="1">
                <a:solidFill>
                  <a:schemeClr val="accent1"/>
                </a:solidFill>
                <a:cs typeface="Arial" panose="020B0604020202020204" pitchFamily="34" charset="0"/>
              </a:rPr>
              <a:t>Your Text  Here</a:t>
            </a:r>
            <a:endParaRPr lang="ko-KR" altLang="en-US" sz="1400" b="1">
              <a:solidFill>
                <a:schemeClr val="accent1"/>
              </a:solidFill>
              <a:cs typeface="Arial" panose="020B0604020202020204" pitchFamily="34" charset="0"/>
            </a:endParaRPr>
          </a:p>
        </p:txBody>
      </p:sp>
      <p:sp>
        <p:nvSpPr>
          <p:cNvPr id="27664" name="TextBox 31">
            <a:extLst>
              <a:ext uri="{FF2B5EF4-FFF2-40B4-BE49-F238E27FC236}">
                <a16:creationId xmlns:a16="http://schemas.microsoft.com/office/drawing/2014/main" id="{B3E875C9-BE15-436F-843E-BE5C156B39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10363" y="2846388"/>
            <a:ext cx="182086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9pPr>
          </a:lstStyle>
          <a:p>
            <a:pPr algn="ctr" eaLnBrk="1" hangingPunct="1"/>
            <a:r>
              <a:rPr lang="en-US" altLang="ko-KR" sz="1400" b="1">
                <a:solidFill>
                  <a:schemeClr val="accent1"/>
                </a:solidFill>
                <a:cs typeface="Arial" panose="020B0604020202020204" pitchFamily="34" charset="0"/>
              </a:rPr>
              <a:t>Your Text  Here</a:t>
            </a:r>
            <a:endParaRPr lang="ko-KR" altLang="en-US" sz="1400" b="1">
              <a:solidFill>
                <a:schemeClr val="accent1"/>
              </a:solidFill>
              <a:cs typeface="Arial" panose="020B0604020202020204" pitchFamily="34" charset="0"/>
            </a:endParaRPr>
          </a:p>
        </p:txBody>
      </p:sp>
      <p:sp>
        <p:nvSpPr>
          <p:cNvPr id="27665" name="TextBox 32">
            <a:extLst>
              <a:ext uri="{FF2B5EF4-FFF2-40B4-BE49-F238E27FC236}">
                <a16:creationId xmlns:a16="http://schemas.microsoft.com/office/drawing/2014/main" id="{17A74AAF-E8A5-4CB7-A859-DC3A67F332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10363" y="3278188"/>
            <a:ext cx="182086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9pPr>
          </a:lstStyle>
          <a:p>
            <a:pPr algn="ctr" eaLnBrk="1" hangingPunct="1"/>
            <a:r>
              <a:rPr lang="en-US" altLang="ko-KR" sz="1400" b="1">
                <a:solidFill>
                  <a:schemeClr val="accent1"/>
                </a:solidFill>
                <a:cs typeface="Arial" panose="020B0604020202020204" pitchFamily="34" charset="0"/>
              </a:rPr>
              <a:t>Your Text  Here</a:t>
            </a:r>
            <a:endParaRPr lang="ko-KR" altLang="en-US" sz="1400" b="1">
              <a:solidFill>
                <a:schemeClr val="accent1"/>
              </a:solidFill>
              <a:cs typeface="Arial" panose="020B0604020202020204" pitchFamily="34" charset="0"/>
            </a:endParaRPr>
          </a:p>
        </p:txBody>
      </p:sp>
      <p:sp>
        <p:nvSpPr>
          <p:cNvPr id="27666" name="TextBox 33">
            <a:extLst>
              <a:ext uri="{FF2B5EF4-FFF2-40B4-BE49-F238E27FC236}">
                <a16:creationId xmlns:a16="http://schemas.microsoft.com/office/drawing/2014/main" id="{85A9B95D-3BF5-4EC7-A7F5-34F845CD64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0750" y="1603375"/>
            <a:ext cx="340042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9pPr>
          </a:lstStyle>
          <a:p>
            <a:pPr algn="r" eaLnBrk="1" hangingPunct="1"/>
            <a:r>
              <a:rPr lang="en-US" altLang="ko-KR" sz="1400" b="1">
                <a:cs typeface="Arial" panose="020B0604020202020204" pitchFamily="34" charset="0"/>
              </a:rPr>
              <a:t>Your Text  Here</a:t>
            </a:r>
            <a:endParaRPr lang="ko-KR" altLang="en-US" sz="1400" b="1">
              <a:cs typeface="Arial" panose="020B0604020202020204" pitchFamily="34" charset="0"/>
            </a:endParaRPr>
          </a:p>
        </p:txBody>
      </p:sp>
      <p:sp>
        <p:nvSpPr>
          <p:cNvPr id="27667" name="TextBox 36">
            <a:extLst>
              <a:ext uri="{FF2B5EF4-FFF2-40B4-BE49-F238E27FC236}">
                <a16:creationId xmlns:a16="http://schemas.microsoft.com/office/drawing/2014/main" id="{DF2584A1-8915-4E98-90BD-B92044BCCF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0750" y="1890713"/>
            <a:ext cx="3400425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9pPr>
          </a:lstStyle>
          <a:p>
            <a:pPr algn="r" eaLnBrk="1" hangingPunct="1"/>
            <a:r>
              <a:rPr lang="en-US" altLang="ko-KR" sz="1200"/>
              <a:t>Get a modern PowerPoint  Presentation that is beautifully designed. I hope and I believe that this Template will your Time, Money and Reputation. </a:t>
            </a:r>
            <a:r>
              <a:rPr lang="en-US" altLang="ko-KR" sz="1200">
                <a:cs typeface="Arial" panose="020B0604020202020204" pitchFamily="34" charset="0"/>
              </a:rPr>
              <a:t>You can simply impress your audience and add a unique zing.</a:t>
            </a:r>
          </a:p>
        </p:txBody>
      </p:sp>
      <p:sp>
        <p:nvSpPr>
          <p:cNvPr id="27668" name="TextBox 38">
            <a:extLst>
              <a:ext uri="{FF2B5EF4-FFF2-40B4-BE49-F238E27FC236}">
                <a16:creationId xmlns:a16="http://schemas.microsoft.com/office/drawing/2014/main" id="{1DE4FB89-E5D7-4CD2-A3B6-2CC6A872EB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07350" y="4240213"/>
            <a:ext cx="340042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9pPr>
          </a:lstStyle>
          <a:p>
            <a:pPr eaLnBrk="1" hangingPunct="1"/>
            <a:r>
              <a:rPr lang="en-US" altLang="ko-KR" sz="1400" b="1">
                <a:cs typeface="Arial" panose="020B0604020202020204" pitchFamily="34" charset="0"/>
              </a:rPr>
              <a:t>Your Text  Here</a:t>
            </a:r>
            <a:endParaRPr lang="ko-KR" altLang="en-US" sz="1400" b="1">
              <a:cs typeface="Arial" panose="020B0604020202020204" pitchFamily="34" charset="0"/>
            </a:endParaRPr>
          </a:p>
        </p:txBody>
      </p:sp>
      <p:sp>
        <p:nvSpPr>
          <p:cNvPr id="27669" name="TextBox 39">
            <a:extLst>
              <a:ext uri="{FF2B5EF4-FFF2-40B4-BE49-F238E27FC236}">
                <a16:creationId xmlns:a16="http://schemas.microsoft.com/office/drawing/2014/main" id="{B812117A-FA0F-46A8-B523-BD05E3654A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07350" y="4527550"/>
            <a:ext cx="3400425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9pPr>
          </a:lstStyle>
          <a:p>
            <a:pPr eaLnBrk="1" hangingPunct="1"/>
            <a:r>
              <a:rPr lang="en-US" altLang="ko-KR" sz="1200"/>
              <a:t>Get a modern PowerPoint  Presentation that is beautifully designed. I hope and I believe that this Template will your Time, Money and Reputation. </a:t>
            </a:r>
            <a:r>
              <a:rPr lang="en-US" altLang="ko-KR" sz="1200">
                <a:cs typeface="Arial" panose="020B0604020202020204" pitchFamily="34" charset="0"/>
              </a:rPr>
              <a:t>You can simply impress your audience and add a unique zing.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>
            <a:extLst>
              <a:ext uri="{FF2B5EF4-FFF2-40B4-BE49-F238E27FC236}">
                <a16:creationId xmlns:a16="http://schemas.microsoft.com/office/drawing/2014/main" id="{6A1FE394-1E25-45B4-8C38-117C9C5E9A4F}"/>
              </a:ext>
            </a:extLst>
          </p:cNvPr>
          <p:cNvGrpSpPr/>
          <p:nvPr/>
        </p:nvGrpSpPr>
        <p:grpSpPr>
          <a:xfrm>
            <a:off x="3" y="477136"/>
            <a:ext cx="11543104" cy="5939367"/>
            <a:chOff x="3" y="477136"/>
            <a:chExt cx="11543104" cy="5939367"/>
          </a:xfrm>
          <a:noFill/>
        </p:grpSpPr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62CA5C34-AEAB-4565-8553-966BFF95E17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361457" y="477136"/>
              <a:ext cx="0" cy="4873075"/>
            </a:xfrm>
            <a:prstGeom prst="line">
              <a:avLst/>
            </a:prstGeom>
            <a:grpFill/>
            <a:ln w="444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" name="Straight Connector 2">
              <a:extLst>
                <a:ext uri="{FF2B5EF4-FFF2-40B4-BE49-F238E27FC236}">
                  <a16:creationId xmlns:a16="http://schemas.microsoft.com/office/drawing/2014/main" id="{EB320C04-AD47-41B4-9088-8E72BA6F5A2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361457" y="477136"/>
              <a:ext cx="7181650" cy="0"/>
            </a:xfrm>
            <a:prstGeom prst="line">
              <a:avLst/>
            </a:prstGeom>
            <a:grpFill/>
            <a:ln w="444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D3A7F5A2-C864-49B7-A535-F494A9B122A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1543107" y="516048"/>
              <a:ext cx="0" cy="5896218"/>
            </a:xfrm>
            <a:prstGeom prst="line">
              <a:avLst/>
            </a:prstGeom>
            <a:grpFill/>
            <a:ln w="444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56E35D2B-BC4C-4889-BE5E-FA96991814A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976596" y="6392850"/>
              <a:ext cx="8566511" cy="13272"/>
            </a:xfrm>
            <a:prstGeom prst="line">
              <a:avLst/>
            </a:prstGeom>
            <a:grpFill/>
            <a:ln w="444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DB375BFD-436D-4602-937E-73C14D4F7F32}"/>
                </a:ext>
              </a:extLst>
            </p:cNvPr>
            <p:cNvCxnSpPr>
              <a:cxnSpLocks/>
              <a:stCxn id="4" idx="26"/>
            </p:cNvCxnSpPr>
            <p:nvPr/>
          </p:nvCxnSpPr>
          <p:spPr>
            <a:xfrm flipH="1" flipV="1">
              <a:off x="3" y="6392851"/>
              <a:ext cx="1538042" cy="23652"/>
            </a:xfrm>
            <a:prstGeom prst="line">
              <a:avLst/>
            </a:prstGeom>
            <a:grpFill/>
            <a:ln w="444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Oval 7">
            <a:extLst>
              <a:ext uri="{FF2B5EF4-FFF2-40B4-BE49-F238E27FC236}">
                <a16:creationId xmlns:a16="http://schemas.microsoft.com/office/drawing/2014/main" id="{A837C386-A900-4691-B1C5-EE765A4FE47A}"/>
              </a:ext>
            </a:extLst>
          </p:cNvPr>
          <p:cNvSpPr/>
          <p:nvPr/>
        </p:nvSpPr>
        <p:spPr>
          <a:xfrm>
            <a:off x="4098925" y="1828800"/>
            <a:ext cx="525463" cy="525463"/>
          </a:xfrm>
          <a:prstGeom prst="ellipse">
            <a:avLst/>
          </a:prstGeom>
          <a:noFill/>
          <a:ln w="444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F6A7C010-FFE9-4891-8E03-FF5B046CE149}"/>
              </a:ext>
            </a:extLst>
          </p:cNvPr>
          <p:cNvSpPr/>
          <p:nvPr/>
        </p:nvSpPr>
        <p:spPr>
          <a:xfrm>
            <a:off x="4098925" y="2963863"/>
            <a:ext cx="525463" cy="525462"/>
          </a:xfrm>
          <a:prstGeom prst="ellipse">
            <a:avLst/>
          </a:prstGeom>
          <a:noFill/>
          <a:ln w="444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D3576D67-CAA0-47FD-83DB-6412997A7313}"/>
              </a:ext>
            </a:extLst>
          </p:cNvPr>
          <p:cNvSpPr/>
          <p:nvPr/>
        </p:nvSpPr>
        <p:spPr>
          <a:xfrm>
            <a:off x="4098925" y="4097338"/>
            <a:ext cx="525463" cy="525462"/>
          </a:xfrm>
          <a:prstGeom prst="ellipse">
            <a:avLst/>
          </a:prstGeom>
          <a:noFill/>
          <a:ln w="444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1F79786C-1663-4AFA-9A78-37E50541B0BD}"/>
              </a:ext>
            </a:extLst>
          </p:cNvPr>
          <p:cNvSpPr/>
          <p:nvPr/>
        </p:nvSpPr>
        <p:spPr>
          <a:xfrm>
            <a:off x="4098925" y="5232400"/>
            <a:ext cx="525463" cy="525463"/>
          </a:xfrm>
          <a:prstGeom prst="ellipse">
            <a:avLst/>
          </a:prstGeom>
          <a:noFill/>
          <a:ln w="444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bg1"/>
              </a:solidFill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224EFAAD-5F8C-4244-996D-C1659974DF40}"/>
              </a:ext>
            </a:extLst>
          </p:cNvPr>
          <p:cNvGrpSpPr/>
          <p:nvPr/>
        </p:nvGrpSpPr>
        <p:grpSpPr>
          <a:xfrm>
            <a:off x="4969437" y="1593063"/>
            <a:ext cx="5351450" cy="997079"/>
            <a:chOff x="5616952" y="2519949"/>
            <a:chExt cx="5351450" cy="997079"/>
          </a:xfrm>
          <a:noFill/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F1B767E4-AC19-4B86-B7E2-E49C486C70AA}"/>
                </a:ext>
              </a:extLst>
            </p:cNvPr>
            <p:cNvGrpSpPr/>
            <p:nvPr/>
          </p:nvGrpSpPr>
          <p:grpSpPr>
            <a:xfrm>
              <a:off x="6442238" y="2630866"/>
              <a:ext cx="4526164" cy="886162"/>
              <a:chOff x="6751979" y="1666120"/>
              <a:chExt cx="4526164" cy="886162"/>
            </a:xfrm>
            <a:grpFill/>
          </p:grpSpPr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AF111A1C-0325-45A3-AE7C-77BC2442A885}"/>
                  </a:ext>
                </a:extLst>
              </p:cNvPr>
              <p:cNvSpPr txBox="1"/>
              <p:nvPr/>
            </p:nvSpPr>
            <p:spPr>
              <a:xfrm>
                <a:off x="6770451" y="2090617"/>
                <a:ext cx="4507692" cy="461665"/>
              </a:xfrm>
              <a:prstGeom prst="rect">
                <a:avLst/>
              </a:prstGeom>
              <a:grpFill/>
            </p:spPr>
            <p:txBody>
              <a:bodyPr>
                <a:spAutoFit/>
              </a:bodyPr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altLang="ko-KR" sz="1200" dirty="0">
                    <a:solidFill>
                      <a:schemeClr val="bg1"/>
                    </a:solidFill>
                    <a:latin typeface="+mn-lt"/>
                    <a:ea typeface="+mn-ea"/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bg1"/>
                    </a:solidFill>
                    <a:latin typeface="+mn-lt"/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solidFill>
                    <a:schemeClr val="bg1"/>
                  </a:solidFill>
                  <a:latin typeface="+mn-lt"/>
                  <a:ea typeface="+mn-ea"/>
                  <a:cs typeface="Arial" pitchFamily="34" charset="0"/>
                </a:endParaRPr>
              </a:p>
            </p:txBody>
          </p:sp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C5861935-F6C4-4A6D-A239-543D81D96B11}"/>
                  </a:ext>
                </a:extLst>
              </p:cNvPr>
              <p:cNvSpPr txBox="1"/>
              <p:nvPr/>
            </p:nvSpPr>
            <p:spPr>
              <a:xfrm>
                <a:off x="6751979" y="1666120"/>
                <a:ext cx="4507692" cy="507831"/>
              </a:xfrm>
              <a:prstGeom prst="rect">
                <a:avLst/>
              </a:prstGeom>
              <a:grpFill/>
            </p:spPr>
            <p:txBody>
              <a:bodyPr lIns="108000" rIns="108000">
                <a:spAutoFit/>
              </a:bodyPr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altLang="ko-KR" sz="2700" b="1" dirty="0">
                    <a:solidFill>
                      <a:schemeClr val="bg1"/>
                    </a:solidFill>
                    <a:latin typeface="+mn-lt"/>
                    <a:ea typeface="+mn-ea"/>
                    <a:cs typeface="Arial" pitchFamily="34" charset="0"/>
                  </a:rPr>
                  <a:t>Contents</a:t>
                </a:r>
                <a:endParaRPr lang="ko-KR" altLang="en-US" sz="2700" b="1" dirty="0">
                  <a:solidFill>
                    <a:schemeClr val="bg1"/>
                  </a:solidFill>
                  <a:latin typeface="+mn-lt"/>
                  <a:ea typeface="+mn-ea"/>
                  <a:cs typeface="Arial" pitchFamily="34" charset="0"/>
                </a:endParaRPr>
              </a:p>
            </p:txBody>
          </p:sp>
        </p:grp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EF029466-16C1-4B83-AB9C-EC98A357CB3D}"/>
                </a:ext>
              </a:extLst>
            </p:cNvPr>
            <p:cNvSpPr txBox="1"/>
            <p:nvPr/>
          </p:nvSpPr>
          <p:spPr>
            <a:xfrm>
              <a:off x="5616952" y="2519949"/>
              <a:ext cx="958096" cy="646331"/>
            </a:xfrm>
            <a:prstGeom prst="rect">
              <a:avLst/>
            </a:prstGeom>
            <a:grpFill/>
          </p:spPr>
          <p:txBody>
            <a:bodyPr lIns="108000" rIns="108000">
              <a:sp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ko-KR" sz="3600" b="1" dirty="0">
                  <a:solidFill>
                    <a:schemeClr val="bg1"/>
                  </a:solidFill>
                  <a:latin typeface="+mn-lt"/>
                  <a:ea typeface="+mn-ea"/>
                  <a:cs typeface="Arial" pitchFamily="34" charset="0"/>
                </a:rPr>
                <a:t>01</a:t>
              </a:r>
              <a:endParaRPr lang="ko-KR" altLang="en-US" sz="36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087A9044-8B52-4999-B326-63DE0253407F}"/>
              </a:ext>
            </a:extLst>
          </p:cNvPr>
          <p:cNvGrpSpPr/>
          <p:nvPr/>
        </p:nvGrpSpPr>
        <p:grpSpPr>
          <a:xfrm>
            <a:off x="4969437" y="2727366"/>
            <a:ext cx="5351450" cy="997079"/>
            <a:chOff x="5616952" y="2519949"/>
            <a:chExt cx="5351450" cy="997079"/>
          </a:xfrm>
          <a:noFill/>
        </p:grpSpPr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EC466271-4BC4-48CA-B382-7B5EC6A5ACCA}"/>
                </a:ext>
              </a:extLst>
            </p:cNvPr>
            <p:cNvGrpSpPr/>
            <p:nvPr/>
          </p:nvGrpSpPr>
          <p:grpSpPr>
            <a:xfrm>
              <a:off x="6442238" y="2630866"/>
              <a:ext cx="4526164" cy="886162"/>
              <a:chOff x="6751979" y="1666120"/>
              <a:chExt cx="4526164" cy="886162"/>
            </a:xfrm>
            <a:grpFill/>
          </p:grpSpPr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F2EAA8BA-E03F-4F0E-BC2A-CE62FC11C8E1}"/>
                  </a:ext>
                </a:extLst>
              </p:cNvPr>
              <p:cNvSpPr txBox="1"/>
              <p:nvPr/>
            </p:nvSpPr>
            <p:spPr>
              <a:xfrm>
                <a:off x="6770451" y="2090617"/>
                <a:ext cx="4507692" cy="461665"/>
              </a:xfrm>
              <a:prstGeom prst="rect">
                <a:avLst/>
              </a:prstGeom>
              <a:grpFill/>
            </p:spPr>
            <p:txBody>
              <a:bodyPr>
                <a:spAutoFit/>
              </a:bodyPr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altLang="ko-KR" sz="1200" dirty="0">
                    <a:solidFill>
                      <a:schemeClr val="bg1"/>
                    </a:solidFill>
                    <a:latin typeface="+mn-lt"/>
                    <a:ea typeface="+mn-ea"/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bg1"/>
                    </a:solidFill>
                    <a:latin typeface="+mn-lt"/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solidFill>
                    <a:schemeClr val="bg1"/>
                  </a:solidFill>
                  <a:latin typeface="+mn-lt"/>
                  <a:ea typeface="+mn-ea"/>
                  <a:cs typeface="Arial" pitchFamily="34" charset="0"/>
                </a:endParaRPr>
              </a:p>
            </p:txBody>
          </p:sp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7DE94692-3BD3-4B13-BB12-F84784F56C50}"/>
                  </a:ext>
                </a:extLst>
              </p:cNvPr>
              <p:cNvSpPr txBox="1"/>
              <p:nvPr/>
            </p:nvSpPr>
            <p:spPr>
              <a:xfrm>
                <a:off x="6751979" y="1666120"/>
                <a:ext cx="4507692" cy="507831"/>
              </a:xfrm>
              <a:prstGeom prst="rect">
                <a:avLst/>
              </a:prstGeom>
              <a:grpFill/>
            </p:spPr>
            <p:txBody>
              <a:bodyPr lIns="108000" rIns="108000">
                <a:spAutoFit/>
              </a:bodyPr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altLang="ko-KR" sz="2700" b="1" dirty="0">
                    <a:solidFill>
                      <a:schemeClr val="bg1"/>
                    </a:solidFill>
                    <a:latin typeface="+mn-lt"/>
                    <a:ea typeface="+mn-ea"/>
                    <a:cs typeface="Arial" pitchFamily="34" charset="0"/>
                  </a:rPr>
                  <a:t>Contents</a:t>
                </a:r>
                <a:endParaRPr lang="ko-KR" altLang="en-US" sz="2700" b="1" dirty="0">
                  <a:solidFill>
                    <a:schemeClr val="bg1"/>
                  </a:solidFill>
                  <a:latin typeface="+mn-lt"/>
                  <a:ea typeface="+mn-ea"/>
                  <a:cs typeface="Arial" pitchFamily="34" charset="0"/>
                </a:endParaRPr>
              </a:p>
            </p:txBody>
          </p:sp>
        </p:grp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64850FEB-59A2-4EA4-835B-DE31E2460462}"/>
                </a:ext>
              </a:extLst>
            </p:cNvPr>
            <p:cNvSpPr txBox="1"/>
            <p:nvPr/>
          </p:nvSpPr>
          <p:spPr>
            <a:xfrm>
              <a:off x="5616952" y="2519949"/>
              <a:ext cx="958096" cy="646331"/>
            </a:xfrm>
            <a:prstGeom prst="rect">
              <a:avLst/>
            </a:prstGeom>
            <a:grpFill/>
          </p:spPr>
          <p:txBody>
            <a:bodyPr lIns="108000" rIns="108000">
              <a:sp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ko-KR" sz="3600" b="1" dirty="0">
                  <a:solidFill>
                    <a:schemeClr val="bg1"/>
                  </a:solidFill>
                  <a:latin typeface="+mn-lt"/>
                  <a:ea typeface="+mn-ea"/>
                  <a:cs typeface="Arial" pitchFamily="34" charset="0"/>
                </a:rPr>
                <a:t>02</a:t>
              </a:r>
              <a:endParaRPr lang="ko-KR" altLang="en-US" sz="36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515777F4-5665-4C9B-8381-AC27DD6AABD3}"/>
              </a:ext>
            </a:extLst>
          </p:cNvPr>
          <p:cNvGrpSpPr/>
          <p:nvPr/>
        </p:nvGrpSpPr>
        <p:grpSpPr>
          <a:xfrm>
            <a:off x="4969437" y="3861669"/>
            <a:ext cx="5351450" cy="997079"/>
            <a:chOff x="5616952" y="2519949"/>
            <a:chExt cx="5351450" cy="997079"/>
          </a:xfrm>
          <a:noFill/>
        </p:grpSpPr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7D958814-6A69-482F-868C-2B7884681E27}"/>
                </a:ext>
              </a:extLst>
            </p:cNvPr>
            <p:cNvGrpSpPr/>
            <p:nvPr/>
          </p:nvGrpSpPr>
          <p:grpSpPr>
            <a:xfrm>
              <a:off x="6442238" y="2630866"/>
              <a:ext cx="4526164" cy="886162"/>
              <a:chOff x="6751979" y="1666120"/>
              <a:chExt cx="4526164" cy="886162"/>
            </a:xfrm>
            <a:grpFill/>
          </p:grpSpPr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75DDD85F-26A9-4E04-912F-3EE98A2AB728}"/>
                  </a:ext>
                </a:extLst>
              </p:cNvPr>
              <p:cNvSpPr txBox="1"/>
              <p:nvPr/>
            </p:nvSpPr>
            <p:spPr>
              <a:xfrm>
                <a:off x="6770451" y="2090617"/>
                <a:ext cx="4507692" cy="461665"/>
              </a:xfrm>
              <a:prstGeom prst="rect">
                <a:avLst/>
              </a:prstGeom>
              <a:grpFill/>
            </p:spPr>
            <p:txBody>
              <a:bodyPr>
                <a:spAutoFit/>
              </a:bodyPr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altLang="ko-KR" sz="1200" dirty="0">
                    <a:solidFill>
                      <a:schemeClr val="bg1"/>
                    </a:solidFill>
                    <a:latin typeface="+mn-lt"/>
                    <a:ea typeface="+mn-ea"/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bg1"/>
                    </a:solidFill>
                    <a:latin typeface="+mn-lt"/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solidFill>
                    <a:schemeClr val="bg1"/>
                  </a:solidFill>
                  <a:latin typeface="+mn-lt"/>
                  <a:ea typeface="+mn-ea"/>
                  <a:cs typeface="Arial" pitchFamily="34" charset="0"/>
                </a:endParaRPr>
              </a:p>
            </p:txBody>
          </p:sp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79228DAC-88D5-4F00-A86B-1FBD3AB53B93}"/>
                  </a:ext>
                </a:extLst>
              </p:cNvPr>
              <p:cNvSpPr txBox="1"/>
              <p:nvPr/>
            </p:nvSpPr>
            <p:spPr>
              <a:xfrm>
                <a:off x="6751979" y="1666120"/>
                <a:ext cx="4507692" cy="507831"/>
              </a:xfrm>
              <a:prstGeom prst="rect">
                <a:avLst/>
              </a:prstGeom>
              <a:grpFill/>
            </p:spPr>
            <p:txBody>
              <a:bodyPr lIns="108000" rIns="108000">
                <a:spAutoFit/>
              </a:bodyPr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altLang="ko-KR" sz="2700" b="1" dirty="0">
                    <a:solidFill>
                      <a:schemeClr val="bg1"/>
                    </a:solidFill>
                    <a:latin typeface="+mn-lt"/>
                    <a:ea typeface="+mn-ea"/>
                    <a:cs typeface="Arial" pitchFamily="34" charset="0"/>
                  </a:rPr>
                  <a:t>Contents</a:t>
                </a:r>
                <a:endParaRPr lang="ko-KR" altLang="en-US" sz="2700" b="1" dirty="0">
                  <a:solidFill>
                    <a:schemeClr val="bg1"/>
                  </a:solidFill>
                  <a:latin typeface="+mn-lt"/>
                  <a:ea typeface="+mn-ea"/>
                  <a:cs typeface="Arial" pitchFamily="34" charset="0"/>
                </a:endParaRPr>
              </a:p>
            </p:txBody>
          </p:sp>
        </p:grp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ACD72E3A-52DD-48C9-A5A1-C6D6ACF3E228}"/>
                </a:ext>
              </a:extLst>
            </p:cNvPr>
            <p:cNvSpPr txBox="1"/>
            <p:nvPr/>
          </p:nvSpPr>
          <p:spPr>
            <a:xfrm>
              <a:off x="5616952" y="2519949"/>
              <a:ext cx="958096" cy="646331"/>
            </a:xfrm>
            <a:prstGeom prst="rect">
              <a:avLst/>
            </a:prstGeom>
            <a:grpFill/>
          </p:spPr>
          <p:txBody>
            <a:bodyPr lIns="108000" rIns="108000">
              <a:sp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ko-KR" sz="3600" b="1" dirty="0">
                  <a:solidFill>
                    <a:schemeClr val="bg1"/>
                  </a:solidFill>
                  <a:latin typeface="+mn-lt"/>
                  <a:ea typeface="+mn-ea"/>
                  <a:cs typeface="Arial" pitchFamily="34" charset="0"/>
                </a:rPr>
                <a:t>03</a:t>
              </a:r>
              <a:endParaRPr lang="ko-KR" altLang="en-US" sz="36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A92D36A9-1C47-4932-8482-D050CB88687A}"/>
              </a:ext>
            </a:extLst>
          </p:cNvPr>
          <p:cNvGrpSpPr/>
          <p:nvPr/>
        </p:nvGrpSpPr>
        <p:grpSpPr>
          <a:xfrm>
            <a:off x="4969437" y="4995972"/>
            <a:ext cx="5351450" cy="997079"/>
            <a:chOff x="5616952" y="2519949"/>
            <a:chExt cx="5351450" cy="997079"/>
          </a:xfrm>
          <a:noFill/>
        </p:grpSpPr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4B25AD2F-E943-400A-B7AB-FB2C5BECD849}"/>
                </a:ext>
              </a:extLst>
            </p:cNvPr>
            <p:cNvGrpSpPr/>
            <p:nvPr/>
          </p:nvGrpSpPr>
          <p:grpSpPr>
            <a:xfrm>
              <a:off x="6442238" y="2630866"/>
              <a:ext cx="4526164" cy="886162"/>
              <a:chOff x="6751979" y="1666120"/>
              <a:chExt cx="4526164" cy="886162"/>
            </a:xfrm>
            <a:grpFill/>
          </p:grpSpPr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9D93211E-D5FD-4FDA-B9A3-472FFDD60639}"/>
                  </a:ext>
                </a:extLst>
              </p:cNvPr>
              <p:cNvSpPr txBox="1"/>
              <p:nvPr/>
            </p:nvSpPr>
            <p:spPr>
              <a:xfrm>
                <a:off x="6770451" y="2090617"/>
                <a:ext cx="4507692" cy="461665"/>
              </a:xfrm>
              <a:prstGeom prst="rect">
                <a:avLst/>
              </a:prstGeom>
              <a:grpFill/>
            </p:spPr>
            <p:txBody>
              <a:bodyPr>
                <a:spAutoFit/>
              </a:bodyPr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altLang="ko-KR" sz="1200" dirty="0">
                    <a:solidFill>
                      <a:schemeClr val="bg1"/>
                    </a:solidFill>
                    <a:latin typeface="+mn-lt"/>
                    <a:ea typeface="+mn-ea"/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bg1"/>
                    </a:solidFill>
                    <a:latin typeface="+mn-lt"/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solidFill>
                    <a:schemeClr val="bg1"/>
                  </a:solidFill>
                  <a:latin typeface="+mn-lt"/>
                  <a:ea typeface="+mn-ea"/>
                  <a:cs typeface="Arial" pitchFamily="34" charset="0"/>
                </a:endParaRPr>
              </a:p>
            </p:txBody>
          </p:sp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67E29DD7-F577-440F-BECD-2887DE489B8E}"/>
                  </a:ext>
                </a:extLst>
              </p:cNvPr>
              <p:cNvSpPr txBox="1"/>
              <p:nvPr/>
            </p:nvSpPr>
            <p:spPr>
              <a:xfrm>
                <a:off x="6751979" y="1666120"/>
                <a:ext cx="4507692" cy="507831"/>
              </a:xfrm>
              <a:prstGeom prst="rect">
                <a:avLst/>
              </a:prstGeom>
              <a:grpFill/>
            </p:spPr>
            <p:txBody>
              <a:bodyPr lIns="108000" rIns="108000">
                <a:spAutoFit/>
              </a:bodyPr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altLang="ko-KR" sz="2700" b="1" dirty="0">
                    <a:solidFill>
                      <a:schemeClr val="bg1"/>
                    </a:solidFill>
                    <a:latin typeface="+mn-lt"/>
                    <a:ea typeface="+mn-ea"/>
                    <a:cs typeface="Arial" pitchFamily="34" charset="0"/>
                  </a:rPr>
                  <a:t>Contents</a:t>
                </a:r>
                <a:endParaRPr lang="ko-KR" altLang="en-US" sz="2700" b="1" dirty="0">
                  <a:solidFill>
                    <a:schemeClr val="bg1"/>
                  </a:solidFill>
                  <a:latin typeface="+mn-lt"/>
                  <a:ea typeface="+mn-ea"/>
                  <a:cs typeface="Arial" pitchFamily="34" charset="0"/>
                </a:endParaRPr>
              </a:p>
            </p:txBody>
          </p:sp>
        </p:grp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6F95FCD6-4471-4DB4-B1CB-370565320CD2}"/>
                </a:ext>
              </a:extLst>
            </p:cNvPr>
            <p:cNvSpPr txBox="1"/>
            <p:nvPr/>
          </p:nvSpPr>
          <p:spPr>
            <a:xfrm>
              <a:off x="5616952" y="2519949"/>
              <a:ext cx="958096" cy="646331"/>
            </a:xfrm>
            <a:prstGeom prst="rect">
              <a:avLst/>
            </a:prstGeom>
            <a:grpFill/>
          </p:spPr>
          <p:txBody>
            <a:bodyPr lIns="108000" rIns="108000">
              <a:sp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ko-KR" sz="3600" b="1" dirty="0">
                  <a:solidFill>
                    <a:schemeClr val="bg1"/>
                  </a:solidFill>
                  <a:latin typeface="+mn-lt"/>
                  <a:ea typeface="+mn-ea"/>
                  <a:cs typeface="Arial" pitchFamily="34" charset="0"/>
                </a:rPr>
                <a:t>04</a:t>
              </a:r>
              <a:endParaRPr lang="ko-KR" altLang="en-US" sz="36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endParaRPr>
            </a:p>
          </p:txBody>
        </p:sp>
      </p:grpSp>
      <p:sp>
        <p:nvSpPr>
          <p:cNvPr id="16395" name="Graphic 1">
            <a:extLst>
              <a:ext uri="{FF2B5EF4-FFF2-40B4-BE49-F238E27FC236}">
                <a16:creationId xmlns:a16="http://schemas.microsoft.com/office/drawing/2014/main" id="{2C9FA557-EB9E-411D-9B5B-6A0147C33F67}"/>
              </a:ext>
            </a:extLst>
          </p:cNvPr>
          <p:cNvSpPr>
            <a:spLocks/>
          </p:cNvSpPr>
          <p:nvPr/>
        </p:nvSpPr>
        <p:spPr bwMode="auto">
          <a:xfrm>
            <a:off x="1012825" y="500063"/>
            <a:ext cx="2055813" cy="5926137"/>
          </a:xfrm>
          <a:custGeom>
            <a:avLst/>
            <a:gdLst/>
            <a:ahLst/>
            <a:cxnLst/>
            <a:rect l="0" t="0" r="r" b="b"/>
            <a:pathLst>
              <a:path w="2352349" h="6152608">
                <a:moveTo>
                  <a:pt x="1581150" y="6152608"/>
                </a:moveTo>
                <a:cubicBezTo>
                  <a:pt x="1573530" y="6065930"/>
                  <a:pt x="1534477" y="5923055"/>
                  <a:pt x="1533525" y="5835426"/>
                </a:cubicBezTo>
                <a:cubicBezTo>
                  <a:pt x="1532572" y="5783038"/>
                  <a:pt x="1523047" y="5738271"/>
                  <a:pt x="1481137" y="5719221"/>
                </a:cubicBezTo>
                <a:cubicBezTo>
                  <a:pt x="1471612" y="5715410"/>
                  <a:pt x="1463992" y="5712553"/>
                  <a:pt x="1451610" y="5710648"/>
                </a:cubicBezTo>
                <a:cubicBezTo>
                  <a:pt x="1424940" y="5635401"/>
                  <a:pt x="1408747" y="5558248"/>
                  <a:pt x="1392555" y="5482048"/>
                </a:cubicBezTo>
                <a:cubicBezTo>
                  <a:pt x="1389697" y="5471571"/>
                  <a:pt x="1386840" y="5460141"/>
                  <a:pt x="1385887" y="5448710"/>
                </a:cubicBezTo>
                <a:cubicBezTo>
                  <a:pt x="1382077" y="5342030"/>
                  <a:pt x="1366837" y="5236303"/>
                  <a:pt x="1338262" y="5135338"/>
                </a:cubicBezTo>
                <a:cubicBezTo>
                  <a:pt x="1335405" y="5125813"/>
                  <a:pt x="1332547" y="5115335"/>
                  <a:pt x="1328737" y="5105810"/>
                </a:cubicBezTo>
                <a:cubicBezTo>
                  <a:pt x="1302067" y="4954363"/>
                  <a:pt x="1302067" y="4819108"/>
                  <a:pt x="1242060" y="4685758"/>
                </a:cubicBezTo>
                <a:cubicBezTo>
                  <a:pt x="1241107" y="4676233"/>
                  <a:pt x="1239202" y="4665756"/>
                  <a:pt x="1236345" y="4654326"/>
                </a:cubicBezTo>
                <a:cubicBezTo>
                  <a:pt x="1233487" y="4634323"/>
                  <a:pt x="1229677" y="4612416"/>
                  <a:pt x="1226820" y="4592413"/>
                </a:cubicBezTo>
                <a:cubicBezTo>
                  <a:pt x="1210627" y="4486685"/>
                  <a:pt x="1184910" y="4381910"/>
                  <a:pt x="1184910" y="4276183"/>
                </a:cubicBezTo>
                <a:cubicBezTo>
                  <a:pt x="1185862" y="4133308"/>
                  <a:pt x="1139190" y="3999006"/>
                  <a:pt x="1119187" y="3858988"/>
                </a:cubicBezTo>
                <a:cubicBezTo>
                  <a:pt x="1103947" y="3872323"/>
                  <a:pt x="1096327" y="3887563"/>
                  <a:pt x="1090612" y="3904708"/>
                </a:cubicBezTo>
                <a:cubicBezTo>
                  <a:pt x="1068705" y="3975193"/>
                  <a:pt x="1064895" y="4044725"/>
                  <a:pt x="1073467" y="4117115"/>
                </a:cubicBezTo>
                <a:cubicBezTo>
                  <a:pt x="1079182" y="4171408"/>
                  <a:pt x="1080135" y="4227606"/>
                  <a:pt x="1074420" y="4281898"/>
                </a:cubicBezTo>
                <a:cubicBezTo>
                  <a:pt x="1062037" y="4391435"/>
                  <a:pt x="1036320" y="4500973"/>
                  <a:pt x="1031557" y="4610510"/>
                </a:cubicBezTo>
                <a:cubicBezTo>
                  <a:pt x="1023937" y="4768626"/>
                  <a:pt x="1030605" y="4926741"/>
                  <a:pt x="1027747" y="5082951"/>
                </a:cubicBezTo>
                <a:cubicBezTo>
                  <a:pt x="1026795" y="5151530"/>
                  <a:pt x="1018222" y="5222016"/>
                  <a:pt x="1020127" y="5290596"/>
                </a:cubicBezTo>
                <a:cubicBezTo>
                  <a:pt x="1021080" y="5349651"/>
                  <a:pt x="1025842" y="5407753"/>
                  <a:pt x="1036320" y="5465855"/>
                </a:cubicBezTo>
                <a:cubicBezTo>
                  <a:pt x="1037272" y="5475380"/>
                  <a:pt x="1040130" y="5485858"/>
                  <a:pt x="1042987" y="5495383"/>
                </a:cubicBezTo>
                <a:cubicBezTo>
                  <a:pt x="1045845" y="5504908"/>
                  <a:pt x="1048702" y="5515385"/>
                  <a:pt x="1050607" y="5523958"/>
                </a:cubicBezTo>
                <a:cubicBezTo>
                  <a:pt x="1042987" y="5653498"/>
                  <a:pt x="1082040" y="5789705"/>
                  <a:pt x="1057275" y="5921151"/>
                </a:cubicBezTo>
                <a:cubicBezTo>
                  <a:pt x="1051560" y="5930676"/>
                  <a:pt x="1044892" y="5941153"/>
                  <a:pt x="1040130" y="5950678"/>
                </a:cubicBezTo>
                <a:cubicBezTo>
                  <a:pt x="1021080" y="5979253"/>
                  <a:pt x="980662" y="6075262"/>
                  <a:pt x="981075" y="6142063"/>
                </a:cubicBezTo>
                <a:lnTo>
                  <a:pt x="1600932" y="6148524"/>
                </a:lnTo>
                <a:moveTo>
                  <a:pt x="601027" y="6142130"/>
                </a:moveTo>
                <a:cubicBezTo>
                  <a:pt x="604837" y="6112603"/>
                  <a:pt x="610552" y="6080218"/>
                  <a:pt x="623887" y="6052596"/>
                </a:cubicBezTo>
                <a:cubicBezTo>
                  <a:pt x="643890" y="6013543"/>
                  <a:pt x="646747" y="5975443"/>
                  <a:pt x="640080" y="5933533"/>
                </a:cubicBezTo>
                <a:cubicBezTo>
                  <a:pt x="611505" y="5778276"/>
                  <a:pt x="584835" y="5623971"/>
                  <a:pt x="556260" y="5467760"/>
                </a:cubicBezTo>
                <a:cubicBezTo>
                  <a:pt x="556260" y="5464903"/>
                  <a:pt x="555307" y="5463951"/>
                  <a:pt x="555307" y="5461093"/>
                </a:cubicBezTo>
                <a:cubicBezTo>
                  <a:pt x="544830" y="5315360"/>
                  <a:pt x="533400" y="5166771"/>
                  <a:pt x="526732" y="5021038"/>
                </a:cubicBezTo>
                <a:cubicBezTo>
                  <a:pt x="521017" y="4918168"/>
                  <a:pt x="510540" y="4820060"/>
                  <a:pt x="483870" y="4718143"/>
                </a:cubicBezTo>
                <a:cubicBezTo>
                  <a:pt x="444817" y="4572410"/>
                  <a:pt x="408622" y="4423821"/>
                  <a:pt x="405765" y="4272373"/>
                </a:cubicBezTo>
                <a:cubicBezTo>
                  <a:pt x="402907" y="4142833"/>
                  <a:pt x="393382" y="4010435"/>
                  <a:pt x="383857" y="3880896"/>
                </a:cubicBezTo>
                <a:cubicBezTo>
                  <a:pt x="373380" y="3735163"/>
                  <a:pt x="358140" y="3587525"/>
                  <a:pt x="345757" y="3440840"/>
                </a:cubicBezTo>
                <a:cubicBezTo>
                  <a:pt x="341947" y="3397978"/>
                  <a:pt x="344805" y="3354163"/>
                  <a:pt x="341947" y="3311300"/>
                </a:cubicBezTo>
                <a:cubicBezTo>
                  <a:pt x="340995" y="3282725"/>
                  <a:pt x="336232" y="3253198"/>
                  <a:pt x="328612" y="3226528"/>
                </a:cubicBezTo>
                <a:cubicBezTo>
                  <a:pt x="324802" y="3213193"/>
                  <a:pt x="309562" y="3191285"/>
                  <a:pt x="299085" y="3191285"/>
                </a:cubicBezTo>
                <a:cubicBezTo>
                  <a:pt x="253365" y="3191285"/>
                  <a:pt x="243840" y="3158900"/>
                  <a:pt x="224790" y="3132231"/>
                </a:cubicBezTo>
                <a:cubicBezTo>
                  <a:pt x="214312" y="3116038"/>
                  <a:pt x="204787" y="3099846"/>
                  <a:pt x="189547" y="3087463"/>
                </a:cubicBezTo>
                <a:cubicBezTo>
                  <a:pt x="135255" y="3044600"/>
                  <a:pt x="111442" y="2986498"/>
                  <a:pt x="104775" y="2921728"/>
                </a:cubicBezTo>
                <a:cubicBezTo>
                  <a:pt x="97155" y="2859815"/>
                  <a:pt x="73342" y="2797903"/>
                  <a:pt x="92392" y="2734085"/>
                </a:cubicBezTo>
                <a:cubicBezTo>
                  <a:pt x="93345" y="2727418"/>
                  <a:pt x="92392" y="2721703"/>
                  <a:pt x="91440" y="2715035"/>
                </a:cubicBezTo>
                <a:cubicBezTo>
                  <a:pt x="68580" y="2651218"/>
                  <a:pt x="52387" y="2585496"/>
                  <a:pt x="39052" y="2520725"/>
                </a:cubicBezTo>
                <a:cubicBezTo>
                  <a:pt x="39052" y="2405473"/>
                  <a:pt x="0" y="2291173"/>
                  <a:pt x="0" y="2175920"/>
                </a:cubicBezTo>
                <a:cubicBezTo>
                  <a:pt x="3810" y="2140678"/>
                  <a:pt x="7620" y="2102578"/>
                  <a:pt x="13335" y="2068288"/>
                </a:cubicBezTo>
                <a:cubicBezTo>
                  <a:pt x="20002" y="2026378"/>
                  <a:pt x="52387" y="1899695"/>
                  <a:pt x="55245" y="1879693"/>
                </a:cubicBezTo>
                <a:cubicBezTo>
                  <a:pt x="91440" y="1625375"/>
                  <a:pt x="65722" y="1353913"/>
                  <a:pt x="156210" y="1108168"/>
                </a:cubicBezTo>
                <a:cubicBezTo>
                  <a:pt x="171450" y="1091023"/>
                  <a:pt x="187642" y="1076735"/>
                  <a:pt x="204787" y="1063400"/>
                </a:cubicBezTo>
                <a:cubicBezTo>
                  <a:pt x="324802" y="975770"/>
                  <a:pt x="513397" y="988153"/>
                  <a:pt x="645795" y="918620"/>
                </a:cubicBezTo>
                <a:cubicBezTo>
                  <a:pt x="667702" y="909095"/>
                  <a:pt x="690562" y="898618"/>
                  <a:pt x="710565" y="885283"/>
                </a:cubicBezTo>
                <a:cubicBezTo>
                  <a:pt x="730567" y="872900"/>
                  <a:pt x="752475" y="860518"/>
                  <a:pt x="772477" y="846230"/>
                </a:cubicBezTo>
                <a:cubicBezTo>
                  <a:pt x="835342" y="798605"/>
                  <a:pt x="867727" y="743360"/>
                  <a:pt x="851535" y="664303"/>
                </a:cubicBezTo>
                <a:cubicBezTo>
                  <a:pt x="845820" y="638585"/>
                  <a:pt x="848677" y="611915"/>
                  <a:pt x="844867" y="586198"/>
                </a:cubicBezTo>
                <a:cubicBezTo>
                  <a:pt x="839152" y="556670"/>
                  <a:pt x="835342" y="524285"/>
                  <a:pt x="824865" y="496663"/>
                </a:cubicBezTo>
                <a:cubicBezTo>
                  <a:pt x="805815" y="450943"/>
                  <a:pt x="798195" y="409033"/>
                  <a:pt x="808672" y="367123"/>
                </a:cubicBezTo>
                <a:lnTo>
                  <a:pt x="809625" y="364265"/>
                </a:lnTo>
                <a:cubicBezTo>
                  <a:pt x="816292" y="338548"/>
                  <a:pt x="831532" y="341405"/>
                  <a:pt x="831532" y="341405"/>
                </a:cubicBezTo>
                <a:cubicBezTo>
                  <a:pt x="839152" y="347120"/>
                  <a:pt x="848677" y="360455"/>
                  <a:pt x="848677" y="360455"/>
                </a:cubicBezTo>
                <a:cubicBezTo>
                  <a:pt x="848360" y="348708"/>
                  <a:pt x="848042" y="336960"/>
                  <a:pt x="847725" y="325213"/>
                </a:cubicBezTo>
                <a:cubicBezTo>
                  <a:pt x="848042" y="310925"/>
                  <a:pt x="848360" y="296638"/>
                  <a:pt x="848677" y="282350"/>
                </a:cubicBezTo>
                <a:cubicBezTo>
                  <a:pt x="851535" y="279493"/>
                  <a:pt x="854392" y="260443"/>
                  <a:pt x="856297" y="249013"/>
                </a:cubicBezTo>
                <a:cubicBezTo>
                  <a:pt x="857250" y="233773"/>
                  <a:pt x="860107" y="251870"/>
                  <a:pt x="862012" y="229010"/>
                </a:cubicBezTo>
                <a:cubicBezTo>
                  <a:pt x="862965" y="223295"/>
                  <a:pt x="864870" y="223295"/>
                  <a:pt x="865822" y="209008"/>
                </a:cubicBezTo>
                <a:cubicBezTo>
                  <a:pt x="866775" y="179480"/>
                  <a:pt x="868680" y="189958"/>
                  <a:pt x="871537" y="189005"/>
                </a:cubicBezTo>
                <a:cubicBezTo>
                  <a:pt x="872490" y="147095"/>
                  <a:pt x="875347" y="143285"/>
                  <a:pt x="878205" y="169003"/>
                </a:cubicBezTo>
                <a:cubicBezTo>
                  <a:pt x="881062" y="162335"/>
                  <a:pt x="883920" y="156620"/>
                  <a:pt x="885825" y="144238"/>
                </a:cubicBezTo>
                <a:cubicBezTo>
                  <a:pt x="889635" y="130903"/>
                  <a:pt x="892492" y="122330"/>
                  <a:pt x="898207" y="128998"/>
                </a:cubicBezTo>
                <a:cubicBezTo>
                  <a:pt x="903922" y="145190"/>
                  <a:pt x="907732" y="109948"/>
                  <a:pt x="913447" y="108995"/>
                </a:cubicBezTo>
                <a:cubicBezTo>
                  <a:pt x="919162" y="115663"/>
                  <a:pt x="923925" y="59465"/>
                  <a:pt x="929640" y="91850"/>
                </a:cubicBezTo>
                <a:cubicBezTo>
                  <a:pt x="935355" y="104233"/>
                  <a:pt x="940117" y="69943"/>
                  <a:pt x="945832" y="78515"/>
                </a:cubicBezTo>
                <a:cubicBezTo>
                  <a:pt x="948690" y="75658"/>
                  <a:pt x="955357" y="78515"/>
                  <a:pt x="961072" y="62323"/>
                </a:cubicBezTo>
                <a:cubicBezTo>
                  <a:pt x="967740" y="59465"/>
                  <a:pt x="973455" y="42320"/>
                  <a:pt x="978217" y="45178"/>
                </a:cubicBezTo>
                <a:cubicBezTo>
                  <a:pt x="984885" y="48035"/>
                  <a:pt x="991552" y="34700"/>
                  <a:pt x="997267" y="41368"/>
                </a:cubicBezTo>
                <a:cubicBezTo>
                  <a:pt x="1006792" y="18508"/>
                  <a:pt x="1016317" y="38510"/>
                  <a:pt x="1026795" y="28985"/>
                </a:cubicBezTo>
                <a:cubicBezTo>
                  <a:pt x="1037272" y="18508"/>
                  <a:pt x="1046797" y="6125"/>
                  <a:pt x="1058227" y="19460"/>
                </a:cubicBezTo>
                <a:cubicBezTo>
                  <a:pt x="1068705" y="410"/>
                  <a:pt x="1078230" y="26128"/>
                  <a:pt x="1090612" y="12793"/>
                </a:cubicBezTo>
                <a:cubicBezTo>
                  <a:pt x="1101090" y="13745"/>
                  <a:pt x="1112520" y="4220"/>
                  <a:pt x="1122997" y="7078"/>
                </a:cubicBezTo>
                <a:cubicBezTo>
                  <a:pt x="1135380" y="410"/>
                  <a:pt x="1144905" y="33748"/>
                  <a:pt x="1156335" y="3268"/>
                </a:cubicBezTo>
                <a:cubicBezTo>
                  <a:pt x="1168717" y="3268"/>
                  <a:pt x="1178242" y="-3400"/>
                  <a:pt x="1189672" y="2315"/>
                </a:cubicBezTo>
                <a:cubicBezTo>
                  <a:pt x="1196340" y="8030"/>
                  <a:pt x="1203007" y="18508"/>
                  <a:pt x="1208722" y="3268"/>
                </a:cubicBezTo>
                <a:cubicBezTo>
                  <a:pt x="1215390" y="6125"/>
                  <a:pt x="1223962" y="13745"/>
                  <a:pt x="1228725" y="8983"/>
                </a:cubicBezTo>
                <a:cubicBezTo>
                  <a:pt x="1235392" y="14698"/>
                  <a:pt x="1242060" y="22318"/>
                  <a:pt x="1247775" y="15650"/>
                </a:cubicBezTo>
                <a:cubicBezTo>
                  <a:pt x="1250632" y="8983"/>
                  <a:pt x="1254442" y="5173"/>
                  <a:pt x="1257300" y="6125"/>
                </a:cubicBezTo>
                <a:cubicBezTo>
                  <a:pt x="1260157" y="7078"/>
                  <a:pt x="1260157" y="15650"/>
                  <a:pt x="1263015" y="28985"/>
                </a:cubicBezTo>
                <a:cubicBezTo>
                  <a:pt x="1270635" y="35653"/>
                  <a:pt x="1279207" y="44225"/>
                  <a:pt x="1284922" y="44225"/>
                </a:cubicBezTo>
                <a:cubicBezTo>
                  <a:pt x="1295400" y="63275"/>
                  <a:pt x="1301115" y="70895"/>
                  <a:pt x="1308735" y="69943"/>
                </a:cubicBezTo>
                <a:cubicBezTo>
                  <a:pt x="1316355" y="87088"/>
                  <a:pt x="1323975" y="70895"/>
                  <a:pt x="1328737" y="91850"/>
                </a:cubicBezTo>
                <a:cubicBezTo>
                  <a:pt x="1335405" y="78515"/>
                  <a:pt x="1342072" y="105185"/>
                  <a:pt x="1345882" y="108995"/>
                </a:cubicBezTo>
                <a:cubicBezTo>
                  <a:pt x="1352550" y="108043"/>
                  <a:pt x="1358265" y="128998"/>
                  <a:pt x="1363027" y="128998"/>
                </a:cubicBezTo>
                <a:cubicBezTo>
                  <a:pt x="1368742" y="120425"/>
                  <a:pt x="1373505" y="148048"/>
                  <a:pt x="1378267" y="150905"/>
                </a:cubicBezTo>
                <a:cubicBezTo>
                  <a:pt x="1383982" y="176623"/>
                  <a:pt x="1387792" y="142333"/>
                  <a:pt x="1391602" y="170908"/>
                </a:cubicBezTo>
                <a:cubicBezTo>
                  <a:pt x="1395412" y="145190"/>
                  <a:pt x="1399222" y="188053"/>
                  <a:pt x="1402080" y="197578"/>
                </a:cubicBezTo>
                <a:cubicBezTo>
                  <a:pt x="1403032" y="187100"/>
                  <a:pt x="1405890" y="210913"/>
                  <a:pt x="1407795" y="217580"/>
                </a:cubicBezTo>
                <a:cubicBezTo>
                  <a:pt x="1408747" y="224248"/>
                  <a:pt x="1410652" y="229963"/>
                  <a:pt x="1411605" y="232820"/>
                </a:cubicBezTo>
                <a:cubicBezTo>
                  <a:pt x="1414462" y="245203"/>
                  <a:pt x="1415415" y="257585"/>
                  <a:pt x="1415415" y="270920"/>
                </a:cubicBezTo>
                <a:cubicBezTo>
                  <a:pt x="1415415" y="284255"/>
                  <a:pt x="1415415" y="297590"/>
                  <a:pt x="1412557" y="311878"/>
                </a:cubicBezTo>
                <a:cubicBezTo>
                  <a:pt x="1408747" y="337595"/>
                  <a:pt x="1409700" y="363313"/>
                  <a:pt x="1418272" y="387125"/>
                </a:cubicBezTo>
                <a:cubicBezTo>
                  <a:pt x="1418272" y="387125"/>
                  <a:pt x="1456372" y="380458"/>
                  <a:pt x="1463040" y="404270"/>
                </a:cubicBezTo>
                <a:cubicBezTo>
                  <a:pt x="1463040" y="404270"/>
                  <a:pt x="1472565" y="447133"/>
                  <a:pt x="1449705" y="488090"/>
                </a:cubicBezTo>
                <a:cubicBezTo>
                  <a:pt x="1446847" y="494758"/>
                  <a:pt x="1442085" y="501425"/>
                  <a:pt x="1434465" y="508093"/>
                </a:cubicBezTo>
                <a:cubicBezTo>
                  <a:pt x="1369695" y="571910"/>
                  <a:pt x="1336357" y="653825"/>
                  <a:pt x="1316355" y="734788"/>
                </a:cubicBezTo>
                <a:cubicBezTo>
                  <a:pt x="1289685" y="837658"/>
                  <a:pt x="1293495" y="905285"/>
                  <a:pt x="1439227" y="948148"/>
                </a:cubicBezTo>
                <a:cubicBezTo>
                  <a:pt x="1557337" y="984343"/>
                  <a:pt x="1686877" y="1028158"/>
                  <a:pt x="1802130" y="1071973"/>
                </a:cubicBezTo>
                <a:cubicBezTo>
                  <a:pt x="1849755" y="1089118"/>
                  <a:pt x="1879282" y="1123408"/>
                  <a:pt x="1880235" y="1174843"/>
                </a:cubicBezTo>
                <a:cubicBezTo>
                  <a:pt x="1881187" y="1246280"/>
                  <a:pt x="1886902" y="1314860"/>
                  <a:pt x="1904047" y="1385345"/>
                </a:cubicBezTo>
                <a:cubicBezTo>
                  <a:pt x="1924050" y="1463450"/>
                  <a:pt x="1982152" y="1873978"/>
                  <a:pt x="1974532" y="2002565"/>
                </a:cubicBezTo>
                <a:cubicBezTo>
                  <a:pt x="1971675" y="2040665"/>
                  <a:pt x="1980247" y="2079718"/>
                  <a:pt x="1986915" y="2118770"/>
                </a:cubicBezTo>
                <a:cubicBezTo>
                  <a:pt x="1992630" y="2145440"/>
                  <a:pt x="2005965" y="2171158"/>
                  <a:pt x="2015490" y="2198781"/>
                </a:cubicBezTo>
                <a:cubicBezTo>
                  <a:pt x="2022157" y="2220688"/>
                  <a:pt x="2038350" y="2250215"/>
                  <a:pt x="2030730" y="2266408"/>
                </a:cubicBezTo>
                <a:cubicBezTo>
                  <a:pt x="2002155" y="2324510"/>
                  <a:pt x="2025015" y="2379756"/>
                  <a:pt x="2027872" y="2435000"/>
                </a:cubicBezTo>
                <a:cubicBezTo>
                  <a:pt x="2028825" y="2455003"/>
                  <a:pt x="2034540" y="2475958"/>
                  <a:pt x="2035492" y="2496913"/>
                </a:cubicBezTo>
                <a:cubicBezTo>
                  <a:pt x="2041207" y="2651218"/>
                  <a:pt x="2059305" y="3004596"/>
                  <a:pt x="2059305" y="3029360"/>
                </a:cubicBezTo>
                <a:cubicBezTo>
                  <a:pt x="2059305" y="3067460"/>
                  <a:pt x="2063115" y="3109371"/>
                  <a:pt x="2049780" y="3144613"/>
                </a:cubicBezTo>
                <a:cubicBezTo>
                  <a:pt x="2036445" y="3179856"/>
                  <a:pt x="2033587" y="3212240"/>
                  <a:pt x="2040255" y="3247483"/>
                </a:cubicBezTo>
                <a:cubicBezTo>
                  <a:pt x="2046922" y="3277010"/>
                  <a:pt x="2055495" y="3308443"/>
                  <a:pt x="2063115" y="3337018"/>
                </a:cubicBezTo>
                <a:cubicBezTo>
                  <a:pt x="2075497" y="3372260"/>
                  <a:pt x="2068830" y="3401788"/>
                  <a:pt x="2053590" y="3437031"/>
                </a:cubicBezTo>
                <a:cubicBezTo>
                  <a:pt x="2026920" y="3500848"/>
                  <a:pt x="2005965" y="3565618"/>
                  <a:pt x="2040255" y="3637056"/>
                </a:cubicBezTo>
                <a:cubicBezTo>
                  <a:pt x="2075497" y="3712303"/>
                  <a:pt x="2098357" y="3793265"/>
                  <a:pt x="2128837" y="3879943"/>
                </a:cubicBezTo>
                <a:cubicBezTo>
                  <a:pt x="2145030" y="3886610"/>
                  <a:pt x="2168842" y="3895183"/>
                  <a:pt x="2191702" y="3902803"/>
                </a:cubicBezTo>
                <a:cubicBezTo>
                  <a:pt x="2207895" y="3938998"/>
                  <a:pt x="2215515" y="3974240"/>
                  <a:pt x="2234565" y="4003768"/>
                </a:cubicBezTo>
                <a:cubicBezTo>
                  <a:pt x="2279332" y="4071396"/>
                  <a:pt x="2306955" y="4148548"/>
                  <a:pt x="2325052" y="4223796"/>
                </a:cubicBezTo>
                <a:cubicBezTo>
                  <a:pt x="2335530" y="4269516"/>
                  <a:pt x="2322195" y="4317141"/>
                  <a:pt x="2335530" y="4362860"/>
                </a:cubicBezTo>
                <a:cubicBezTo>
                  <a:pt x="2364105" y="4460016"/>
                  <a:pt x="2348865" y="4557171"/>
                  <a:pt x="2343150" y="4656231"/>
                </a:cubicBezTo>
                <a:cubicBezTo>
                  <a:pt x="2340292" y="4704808"/>
                  <a:pt x="2342197" y="4753385"/>
                  <a:pt x="2329815" y="4801010"/>
                </a:cubicBezTo>
                <a:cubicBezTo>
                  <a:pt x="2319337" y="4846730"/>
                  <a:pt x="2300287" y="4891498"/>
                  <a:pt x="2247900" y="4903880"/>
                </a:cubicBezTo>
                <a:cubicBezTo>
                  <a:pt x="2199322" y="4913405"/>
                  <a:pt x="2149792" y="4917216"/>
                  <a:pt x="2101215" y="4913405"/>
                </a:cubicBezTo>
                <a:cubicBezTo>
                  <a:pt x="2081212" y="4912453"/>
                  <a:pt x="2058352" y="4907691"/>
                  <a:pt x="2038350" y="4906738"/>
                </a:cubicBezTo>
                <a:cubicBezTo>
                  <a:pt x="1993582" y="4896260"/>
                  <a:pt x="1928812" y="4883878"/>
                  <a:pt x="1917382" y="4896260"/>
                </a:cubicBezTo>
                <a:cubicBezTo>
                  <a:pt x="1839277" y="5006751"/>
                  <a:pt x="1917382" y="5142005"/>
                  <a:pt x="1926907" y="5273451"/>
                </a:cubicBezTo>
                <a:cubicBezTo>
                  <a:pt x="1929765" y="5295358"/>
                  <a:pt x="1932622" y="5316313"/>
                  <a:pt x="1934527" y="5338221"/>
                </a:cubicBezTo>
                <a:cubicBezTo>
                  <a:pt x="1935480" y="5347746"/>
                  <a:pt x="1937385" y="5358223"/>
                  <a:pt x="1938337" y="5369653"/>
                </a:cubicBezTo>
                <a:cubicBezTo>
                  <a:pt x="1944052" y="5473476"/>
                  <a:pt x="1994535" y="5583966"/>
                  <a:pt x="1983105" y="5695408"/>
                </a:cubicBezTo>
                <a:cubicBezTo>
                  <a:pt x="1983105" y="5720173"/>
                  <a:pt x="1957387" y="5731603"/>
                  <a:pt x="1931670" y="5731603"/>
                </a:cubicBezTo>
                <a:cubicBezTo>
                  <a:pt x="1945005" y="5743985"/>
                  <a:pt x="1957387" y="5756368"/>
                  <a:pt x="1974532" y="5780180"/>
                </a:cubicBezTo>
                <a:cubicBezTo>
                  <a:pt x="1980247" y="5788753"/>
                  <a:pt x="1984057" y="5797326"/>
                  <a:pt x="1986915" y="5806851"/>
                </a:cubicBezTo>
                <a:cubicBezTo>
                  <a:pt x="1997392" y="5833521"/>
                  <a:pt x="2003107" y="5864001"/>
                  <a:pt x="2009775" y="5893528"/>
                </a:cubicBezTo>
                <a:cubicBezTo>
                  <a:pt x="2026920" y="5959251"/>
                  <a:pt x="2065020" y="6006876"/>
                  <a:pt x="2127885" y="6039260"/>
                </a:cubicBezTo>
                <a:cubicBezTo>
                  <a:pt x="2156460" y="6054501"/>
                  <a:pt x="2190534" y="6069785"/>
                  <a:pt x="2212657" y="6086885"/>
                </a:cubicBezTo>
                <a:cubicBezTo>
                  <a:pt x="2234780" y="6103985"/>
                  <a:pt x="2270148" y="6094238"/>
                  <a:pt x="2260623" y="6141863"/>
                </a:cubicBezTo>
                <a:moveTo>
                  <a:pt x="1975485" y="3767548"/>
                </a:moveTo>
                <a:cubicBezTo>
                  <a:pt x="1958340" y="3719923"/>
                  <a:pt x="1942147" y="3678013"/>
                  <a:pt x="1924050" y="3635150"/>
                </a:cubicBezTo>
                <a:cubicBezTo>
                  <a:pt x="1920240" y="3635150"/>
                  <a:pt x="1916430" y="3635150"/>
                  <a:pt x="1913572" y="3636103"/>
                </a:cubicBezTo>
                <a:cubicBezTo>
                  <a:pt x="1909762" y="3680871"/>
                  <a:pt x="1905952" y="3725638"/>
                  <a:pt x="1901190" y="3772310"/>
                </a:cubicBezTo>
                <a:cubicBezTo>
                  <a:pt x="1929765" y="3769453"/>
                  <a:pt x="1949767" y="3769453"/>
                  <a:pt x="1975485" y="3767548"/>
                </a:cubicBezTo>
                <a:close/>
                <a:moveTo>
                  <a:pt x="1829752" y="3157948"/>
                </a:moveTo>
                <a:lnTo>
                  <a:pt x="2005965" y="3157948"/>
                </a:lnTo>
                <a:cubicBezTo>
                  <a:pt x="2027872" y="3096035"/>
                  <a:pt x="2023110" y="3087463"/>
                  <a:pt x="1969770" y="3073175"/>
                </a:cubicBezTo>
                <a:cubicBezTo>
                  <a:pt x="1918335" y="3057935"/>
                  <a:pt x="1872615" y="3062698"/>
                  <a:pt x="1817370" y="3089368"/>
                </a:cubicBezTo>
                <a:cubicBezTo>
                  <a:pt x="1820227" y="3114133"/>
                  <a:pt x="1825942" y="3138898"/>
                  <a:pt x="1829752" y="3157948"/>
                </a:cubicBezTo>
                <a:close/>
                <a:moveTo>
                  <a:pt x="1787842" y="3382738"/>
                </a:moveTo>
                <a:cubicBezTo>
                  <a:pt x="1791652" y="3349400"/>
                  <a:pt x="1809750" y="3185571"/>
                  <a:pt x="1804035" y="3176046"/>
                </a:cubicBezTo>
                <a:cubicBezTo>
                  <a:pt x="1784032" y="3141756"/>
                  <a:pt x="1760220" y="3063650"/>
                  <a:pt x="1724025" y="3024598"/>
                </a:cubicBezTo>
                <a:cubicBezTo>
                  <a:pt x="1694497" y="3091273"/>
                  <a:pt x="1741170" y="3283678"/>
                  <a:pt x="1787842" y="3382738"/>
                </a:cubicBezTo>
                <a:close/>
                <a:moveTo>
                  <a:pt x="1276350" y="1373915"/>
                </a:moveTo>
                <a:cubicBezTo>
                  <a:pt x="1287780" y="1283428"/>
                  <a:pt x="1291590" y="1130075"/>
                  <a:pt x="1279207" y="1051018"/>
                </a:cubicBezTo>
                <a:cubicBezTo>
                  <a:pt x="1278255" y="1047208"/>
                  <a:pt x="1230630" y="1131028"/>
                  <a:pt x="1206817" y="1155793"/>
                </a:cubicBezTo>
                <a:cubicBezTo>
                  <a:pt x="1199197" y="1145315"/>
                  <a:pt x="1193482" y="1136743"/>
                  <a:pt x="1189672" y="1130075"/>
                </a:cubicBezTo>
                <a:cubicBezTo>
                  <a:pt x="1179195" y="1119598"/>
                  <a:pt x="1179195" y="1112930"/>
                  <a:pt x="1168717" y="1102453"/>
                </a:cubicBezTo>
                <a:cubicBezTo>
                  <a:pt x="1165860" y="1103405"/>
                  <a:pt x="1159192" y="1107215"/>
                  <a:pt x="1159192" y="1107215"/>
                </a:cubicBezTo>
                <a:cubicBezTo>
                  <a:pt x="1193482" y="1192940"/>
                  <a:pt x="1237297" y="1325338"/>
                  <a:pt x="1276350" y="1373915"/>
                </a:cubicBezTo>
                <a:close/>
                <a:moveTo>
                  <a:pt x="1192530" y="1130075"/>
                </a:moveTo>
                <a:cubicBezTo>
                  <a:pt x="1255395" y="1110073"/>
                  <a:pt x="1270635" y="1054828"/>
                  <a:pt x="1279207" y="1004345"/>
                </a:cubicBezTo>
                <a:cubicBezTo>
                  <a:pt x="1288732" y="961483"/>
                  <a:pt x="1280160" y="914810"/>
                  <a:pt x="1280160" y="856708"/>
                </a:cubicBezTo>
                <a:cubicBezTo>
                  <a:pt x="1223962" y="894808"/>
                  <a:pt x="1164907" y="936718"/>
                  <a:pt x="1122997" y="965293"/>
                </a:cubicBezTo>
                <a:cubicBezTo>
                  <a:pt x="1144905" y="1028158"/>
                  <a:pt x="1173480" y="1073878"/>
                  <a:pt x="1192530" y="1130075"/>
                </a:cubicBezTo>
                <a:close/>
                <a:moveTo>
                  <a:pt x="1034415" y="1407253"/>
                </a:moveTo>
                <a:cubicBezTo>
                  <a:pt x="1037272" y="1406300"/>
                  <a:pt x="1054417" y="1210085"/>
                  <a:pt x="1062990" y="1115788"/>
                </a:cubicBezTo>
                <a:cubicBezTo>
                  <a:pt x="1055370" y="1113883"/>
                  <a:pt x="1049655" y="1114835"/>
                  <a:pt x="1042035" y="1111025"/>
                </a:cubicBezTo>
                <a:cubicBezTo>
                  <a:pt x="1031557" y="1123408"/>
                  <a:pt x="1019175" y="1144363"/>
                  <a:pt x="1002982" y="1168175"/>
                </a:cubicBezTo>
                <a:cubicBezTo>
                  <a:pt x="985837" y="1154840"/>
                  <a:pt x="978217" y="1141505"/>
                  <a:pt x="937260" y="1102453"/>
                </a:cubicBezTo>
                <a:cubicBezTo>
                  <a:pt x="962977" y="1184368"/>
                  <a:pt x="1034415" y="1407253"/>
                  <a:pt x="1034415" y="1407253"/>
                </a:cubicBezTo>
                <a:close/>
                <a:moveTo>
                  <a:pt x="1000125" y="1137695"/>
                </a:moveTo>
                <a:cubicBezTo>
                  <a:pt x="1025842" y="1082450"/>
                  <a:pt x="1051560" y="1030063"/>
                  <a:pt x="1081087" y="969103"/>
                </a:cubicBezTo>
                <a:cubicBezTo>
                  <a:pt x="1005840" y="913858"/>
                  <a:pt x="932497" y="861470"/>
                  <a:pt x="861060" y="807178"/>
                </a:cubicBezTo>
                <a:cubicBezTo>
                  <a:pt x="832485" y="870043"/>
                  <a:pt x="903922" y="1041493"/>
                  <a:pt x="1000125" y="1137695"/>
                </a:cubicBezTo>
                <a:close/>
                <a:moveTo>
                  <a:pt x="308610" y="3159853"/>
                </a:moveTo>
                <a:cubicBezTo>
                  <a:pt x="363855" y="3091273"/>
                  <a:pt x="418147" y="3026503"/>
                  <a:pt x="474345" y="2953160"/>
                </a:cubicBezTo>
                <a:cubicBezTo>
                  <a:pt x="357187" y="2966496"/>
                  <a:pt x="311467" y="3043648"/>
                  <a:pt x="262890" y="3128421"/>
                </a:cubicBezTo>
                <a:cubicBezTo>
                  <a:pt x="280035" y="3139850"/>
                  <a:pt x="292417" y="3149375"/>
                  <a:pt x="308610" y="3159853"/>
                </a:cubicBezTo>
                <a:close/>
              </a:path>
            </a:pathLst>
          </a:custGeom>
          <a:blipFill dpi="0" rotWithShape="1">
            <a:blip r:embed="rId2"/>
            <a:srcRect/>
            <a:stretch>
              <a:fillRect/>
            </a:stretch>
          </a:blipFill>
          <a:ln w="44450" cap="flat">
            <a:solidFill>
              <a:schemeClr val="bg1"/>
            </a:solidFill>
            <a:prstDash val="solid"/>
            <a:miter lim="800000"/>
            <a:headEnd/>
            <a:tailEnd/>
          </a:ln>
        </p:spPr>
        <p:txBody>
          <a:bodyPr anchor="ctr"/>
          <a:lstStyle/>
          <a:p>
            <a:endParaRPr lang="en-US"/>
          </a:p>
        </p:txBody>
      </p:sp>
      <p:sp>
        <p:nvSpPr>
          <p:cNvPr id="16396" name="TextBox 32">
            <a:extLst>
              <a:ext uri="{FF2B5EF4-FFF2-40B4-BE49-F238E27FC236}">
                <a16:creationId xmlns:a16="http://schemas.microsoft.com/office/drawing/2014/main" id="{BF0BFE98-2E3D-4305-A41E-8A41252C98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68875" y="573088"/>
            <a:ext cx="6210300" cy="922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9pPr>
          </a:lstStyle>
          <a:p>
            <a:pPr eaLnBrk="1" hangingPunct="1"/>
            <a:r>
              <a:rPr lang="en-US" altLang="ko-KR" sz="5400">
                <a:solidFill>
                  <a:schemeClr val="bg1"/>
                </a:solidFill>
                <a:cs typeface="Arial" panose="020B0604020202020204" pitchFamily="34" charset="0"/>
              </a:rPr>
              <a:t>Agenda Style</a:t>
            </a:r>
            <a:endParaRPr lang="ko-KR" altLang="en-US" sz="540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Box 43">
            <a:extLst>
              <a:ext uri="{FF2B5EF4-FFF2-40B4-BE49-F238E27FC236}">
                <a16:creationId xmlns:a16="http://schemas.microsoft.com/office/drawing/2014/main" id="{3EE9A2BF-CBF0-432C-BAF8-3A99EFAD2A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4740275"/>
            <a:ext cx="12192000" cy="922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9pPr>
          </a:lstStyle>
          <a:p>
            <a:pPr algn="ctr" eaLnBrk="1" hangingPunct="1"/>
            <a:r>
              <a:rPr lang="en-US" altLang="ko-KR" sz="5400">
                <a:solidFill>
                  <a:schemeClr val="bg1"/>
                </a:solidFill>
                <a:latin typeface="Calibri" panose="020F0502020204030204" pitchFamily="34" charset="0"/>
                <a:ea typeface="Malgun Gothic" panose="020B0503020000020004" pitchFamily="34" charset="-127"/>
                <a:cs typeface="Arial" panose="020B0604020202020204" pitchFamily="34" charset="0"/>
              </a:rPr>
              <a:t>Section Break</a:t>
            </a:r>
            <a:endParaRPr lang="ko-KR" altLang="en-US" sz="5400">
              <a:solidFill>
                <a:schemeClr val="bg1"/>
              </a:solidFill>
              <a:latin typeface="Calibri" panose="020F0502020204030204" pitchFamily="34" charset="0"/>
              <a:ea typeface="Malgun Gothic" panose="020B0503020000020004" pitchFamily="34" charset="-127"/>
              <a:cs typeface="Arial" panose="020B0604020202020204" pitchFamily="34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D5758603-9440-4277-B3F5-CB97C550D6B7}"/>
              </a:ext>
            </a:extLst>
          </p:cNvPr>
          <p:cNvSpPr txBox="1"/>
          <p:nvPr/>
        </p:nvSpPr>
        <p:spPr>
          <a:xfrm>
            <a:off x="0" y="5586413"/>
            <a:ext cx="12192000" cy="379412"/>
          </a:xfrm>
          <a:prstGeom prst="rect">
            <a:avLst/>
          </a:prstGeom>
          <a:noFill/>
        </p:spPr>
        <p:txBody>
          <a:bodyPr anchor="ctr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867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Insert the Sub Title of Your Presentation</a:t>
            </a:r>
            <a:endParaRPr lang="ko-KR" altLang="en-US" sz="1867" dirty="0">
              <a:solidFill>
                <a:schemeClr val="bg1"/>
              </a:solidFill>
              <a:latin typeface="+mn-lt"/>
              <a:ea typeface="+mn-ea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C2C2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3850" y="339725"/>
            <a:ext cx="11572875" cy="7239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>
                <a:solidFill>
                  <a:schemeClr val="bg1"/>
                </a:solidFill>
              </a:rPr>
              <a:t>Our Team Style</a:t>
            </a:r>
          </a:p>
        </p:txBody>
      </p:sp>
      <p:grpSp>
        <p:nvGrpSpPr>
          <p:cNvPr id="18435" name="그룹 7">
            <a:extLst>
              <a:ext uri="{FF2B5EF4-FFF2-40B4-BE49-F238E27FC236}">
                <a16:creationId xmlns:a16="http://schemas.microsoft.com/office/drawing/2014/main" id="{9AD60672-2A30-4BB5-8449-1636A69F39B3}"/>
              </a:ext>
            </a:extLst>
          </p:cNvPr>
          <p:cNvGrpSpPr>
            <a:grpSpLocks/>
          </p:cNvGrpSpPr>
          <p:nvPr/>
        </p:nvGrpSpPr>
        <p:grpSpPr bwMode="auto">
          <a:xfrm>
            <a:off x="2330450" y="4548188"/>
            <a:ext cx="1916113" cy="596900"/>
            <a:chOff x="683568" y="4236526"/>
            <a:chExt cx="2005476" cy="596389"/>
          </a:xfrm>
        </p:grpSpPr>
        <p:sp>
          <p:nvSpPr>
            <p:cNvPr id="18478" name="직사각형 3">
              <a:extLst>
                <a:ext uri="{FF2B5EF4-FFF2-40B4-BE49-F238E27FC236}">
                  <a16:creationId xmlns:a16="http://schemas.microsoft.com/office/drawing/2014/main" id="{F3F9535C-78DC-4037-BC85-7DC90BE1FDC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3568" y="4236526"/>
              <a:ext cx="2005476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/>
                  <a:cs typeface="Arial Unicode MS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/>
                  <a:cs typeface="Arial Unicode MS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/>
                  <a:cs typeface="Arial Unicode MS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/>
                  <a:cs typeface="Arial Unicode MS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/>
                  <a:cs typeface="Arial Unicode MS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/>
                  <a:cs typeface="Arial Unicode MS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/>
                  <a:cs typeface="Arial Unicode MS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/>
                  <a:cs typeface="Arial Unicode MS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/>
                  <a:cs typeface="Arial Unicode MS"/>
                </a:defRPr>
              </a:lvl9pPr>
            </a:lstStyle>
            <a:p>
              <a:pPr eaLnBrk="1" hangingPunct="1"/>
              <a:r>
                <a:rPr lang="en-US" altLang="ko-KR" sz="1200" b="1">
                  <a:solidFill>
                    <a:schemeClr val="bg1"/>
                  </a:solidFill>
                  <a:cs typeface="Arial" panose="020B0604020202020204" pitchFamily="34" charset="0"/>
                </a:rPr>
                <a:t>John Wastson</a:t>
              </a:r>
            </a:p>
          </p:txBody>
        </p:sp>
        <p:sp>
          <p:nvSpPr>
            <p:cNvPr id="18479" name="직사각형 4">
              <a:extLst>
                <a:ext uri="{FF2B5EF4-FFF2-40B4-BE49-F238E27FC236}">
                  <a16:creationId xmlns:a16="http://schemas.microsoft.com/office/drawing/2014/main" id="{2D5DD650-A0D8-4B5A-9A02-4AD3F330FDB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3568" y="4555916"/>
              <a:ext cx="2005476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/>
                  <a:cs typeface="Arial Unicode MS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/>
                  <a:cs typeface="Arial Unicode MS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/>
                  <a:cs typeface="Arial Unicode MS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/>
                  <a:cs typeface="Arial Unicode MS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/>
                  <a:cs typeface="Arial Unicode MS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/>
                  <a:cs typeface="Arial Unicode MS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/>
                  <a:cs typeface="Arial Unicode MS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/>
                  <a:cs typeface="Arial Unicode MS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/>
                  <a:cs typeface="Arial Unicode MS"/>
                </a:defRPr>
              </a:lvl9pPr>
            </a:lstStyle>
            <a:p>
              <a:pPr eaLnBrk="1" hangingPunct="1"/>
              <a:r>
                <a:rPr lang="en-US" altLang="ko-KR" sz="1200">
                  <a:solidFill>
                    <a:schemeClr val="bg1"/>
                  </a:solidFill>
                </a:rPr>
                <a:t>Programmer</a:t>
              </a:r>
            </a:p>
          </p:txBody>
        </p:sp>
      </p:grpSp>
      <p:grpSp>
        <p:nvGrpSpPr>
          <p:cNvPr id="18436" name="그룹 8">
            <a:extLst>
              <a:ext uri="{FF2B5EF4-FFF2-40B4-BE49-F238E27FC236}">
                <a16:creationId xmlns:a16="http://schemas.microsoft.com/office/drawing/2014/main" id="{03E2CD3C-43CC-4A30-B7FD-FFD1203A5574}"/>
              </a:ext>
            </a:extLst>
          </p:cNvPr>
          <p:cNvGrpSpPr>
            <a:grpSpLocks/>
          </p:cNvGrpSpPr>
          <p:nvPr/>
        </p:nvGrpSpPr>
        <p:grpSpPr bwMode="auto">
          <a:xfrm>
            <a:off x="2420938" y="5353050"/>
            <a:ext cx="1825625" cy="828675"/>
            <a:chOff x="827584" y="5067559"/>
            <a:chExt cx="1861460" cy="829601"/>
          </a:xfrm>
        </p:grpSpPr>
        <p:sp>
          <p:nvSpPr>
            <p:cNvPr id="10" name="Isosceles Triangle 7">
              <a:extLst>
                <a:ext uri="{FF2B5EF4-FFF2-40B4-BE49-F238E27FC236}">
                  <a16:creationId xmlns:a16="http://schemas.microsoft.com/office/drawing/2014/main" id="{85EBF3E3-F8E3-4C18-93CC-A888E24C48BA}"/>
                </a:ext>
              </a:extLst>
            </p:cNvPr>
            <p:cNvSpPr/>
            <p:nvPr/>
          </p:nvSpPr>
          <p:spPr>
            <a:xfrm>
              <a:off x="827584" y="5115237"/>
              <a:ext cx="231468" cy="160517"/>
            </a:xfrm>
            <a:custGeom>
              <a:avLst/>
              <a:gdLst/>
              <a:ahLst/>
              <a:cxnLst/>
              <a:rect l="l" t="t" r="r" b="b"/>
              <a:pathLst>
                <a:path w="3974643" h="2769493">
                  <a:moveTo>
                    <a:pt x="2571683" y="1503312"/>
                  </a:moveTo>
                  <a:lnTo>
                    <a:pt x="3971139" y="2769493"/>
                  </a:lnTo>
                  <a:lnTo>
                    <a:pt x="11139" y="2769493"/>
                  </a:lnTo>
                  <a:lnTo>
                    <a:pt x="1379949" y="1519144"/>
                  </a:lnTo>
                  <a:lnTo>
                    <a:pt x="1958490" y="2051854"/>
                  </a:lnTo>
                  <a:close/>
                  <a:moveTo>
                    <a:pt x="3937314" y="281663"/>
                  </a:moveTo>
                  <a:lnTo>
                    <a:pt x="3937314" y="2593551"/>
                  </a:lnTo>
                  <a:lnTo>
                    <a:pt x="2677314" y="1415127"/>
                  </a:lnTo>
                  <a:lnTo>
                    <a:pt x="2832378" y="1270103"/>
                  </a:lnTo>
                  <a:close/>
                  <a:moveTo>
                    <a:pt x="0" y="248514"/>
                  </a:moveTo>
                  <a:lnTo>
                    <a:pt x="1254302" y="1403451"/>
                  </a:lnTo>
                  <a:lnTo>
                    <a:pt x="0" y="2576545"/>
                  </a:lnTo>
                  <a:close/>
                  <a:moveTo>
                    <a:pt x="7636" y="0"/>
                  </a:moveTo>
                  <a:lnTo>
                    <a:pt x="3974643" y="0"/>
                  </a:lnTo>
                  <a:lnTo>
                    <a:pt x="1962498" y="180000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1200">
                <a:solidFill>
                  <a:schemeClr val="tx1"/>
                </a:solidFill>
              </a:endParaRPr>
            </a:p>
          </p:txBody>
        </p:sp>
        <p:sp>
          <p:nvSpPr>
            <p:cNvPr id="11" name="Rounded Rectangle 2">
              <a:extLst>
                <a:ext uri="{FF2B5EF4-FFF2-40B4-BE49-F238E27FC236}">
                  <a16:creationId xmlns:a16="http://schemas.microsoft.com/office/drawing/2014/main" id="{CEA7F9C7-AE06-4C9E-A83E-0D434A87404D}"/>
                </a:ext>
              </a:extLst>
            </p:cNvPr>
            <p:cNvSpPr/>
            <p:nvPr/>
          </p:nvSpPr>
          <p:spPr>
            <a:xfrm>
              <a:off x="840533" y="5619038"/>
              <a:ext cx="205569" cy="206606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1200">
                <a:solidFill>
                  <a:schemeClr val="tx1"/>
                </a:solidFill>
              </a:endParaRPr>
            </a:p>
          </p:txBody>
        </p:sp>
        <p:sp>
          <p:nvSpPr>
            <p:cNvPr id="12" name="Rounded Rectangle 3">
              <a:extLst>
                <a:ext uri="{FF2B5EF4-FFF2-40B4-BE49-F238E27FC236}">
                  <a16:creationId xmlns:a16="http://schemas.microsoft.com/office/drawing/2014/main" id="{66F98285-5DC3-498D-BA51-6F092F3055FB}"/>
                </a:ext>
              </a:extLst>
            </p:cNvPr>
            <p:cNvSpPr/>
            <p:nvPr/>
          </p:nvSpPr>
          <p:spPr>
            <a:xfrm>
              <a:off x="840533" y="5344093"/>
              <a:ext cx="205569" cy="206606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1200">
                <a:solidFill>
                  <a:schemeClr val="tx1"/>
                </a:solidFill>
              </a:endParaRPr>
            </a:p>
          </p:txBody>
        </p:sp>
        <p:sp>
          <p:nvSpPr>
            <p:cNvPr id="18475" name="직사각형 36">
              <a:extLst>
                <a:ext uri="{FF2B5EF4-FFF2-40B4-BE49-F238E27FC236}">
                  <a16:creationId xmlns:a16="http://schemas.microsoft.com/office/drawing/2014/main" id="{C486CCFE-E193-42C3-B7E5-AF8EF09DD8B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43608" y="5067559"/>
              <a:ext cx="1645436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/>
                  <a:cs typeface="Arial Unicode MS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/>
                  <a:cs typeface="Arial Unicode MS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/>
                  <a:cs typeface="Arial Unicode MS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/>
                  <a:cs typeface="Arial Unicode MS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/>
                  <a:cs typeface="Arial Unicode MS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/>
                  <a:cs typeface="Arial Unicode MS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/>
                  <a:cs typeface="Arial Unicode MS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/>
                  <a:cs typeface="Arial Unicode MS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/>
                  <a:cs typeface="Arial Unicode MS"/>
                </a:defRPr>
              </a:lvl9pPr>
            </a:lstStyle>
            <a:p>
              <a:pPr eaLnBrk="1" hangingPunct="1"/>
              <a:r>
                <a:rPr lang="en-US" altLang="ko-KR" sz="1200">
                  <a:solidFill>
                    <a:schemeClr val="bg1"/>
                  </a:solidFill>
                </a:rPr>
                <a:t>abcd@company.com</a:t>
              </a:r>
            </a:p>
          </p:txBody>
        </p:sp>
        <p:sp>
          <p:nvSpPr>
            <p:cNvPr id="18476" name="직사각형 37">
              <a:extLst>
                <a:ext uri="{FF2B5EF4-FFF2-40B4-BE49-F238E27FC236}">
                  <a16:creationId xmlns:a16="http://schemas.microsoft.com/office/drawing/2014/main" id="{6E3251A0-DA4A-4F4B-9F55-50561F1D203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43608" y="5343860"/>
              <a:ext cx="1645436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/>
                  <a:cs typeface="Arial Unicode MS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/>
                  <a:cs typeface="Arial Unicode MS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/>
                  <a:cs typeface="Arial Unicode MS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/>
                  <a:cs typeface="Arial Unicode MS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/>
                  <a:cs typeface="Arial Unicode MS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/>
                  <a:cs typeface="Arial Unicode MS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/>
                  <a:cs typeface="Arial Unicode MS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/>
                  <a:cs typeface="Arial Unicode MS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/>
                  <a:cs typeface="Arial Unicode MS"/>
                </a:defRPr>
              </a:lvl9pPr>
            </a:lstStyle>
            <a:p>
              <a:pPr eaLnBrk="1" hangingPunct="1"/>
              <a:r>
                <a:rPr lang="en-US" altLang="ko-KR" sz="1200">
                  <a:solidFill>
                    <a:schemeClr val="bg1"/>
                  </a:solidFill>
                </a:rPr>
                <a:t>Facebook.com/abcd</a:t>
              </a:r>
            </a:p>
          </p:txBody>
        </p:sp>
        <p:sp>
          <p:nvSpPr>
            <p:cNvPr id="18477" name="직사각형 38">
              <a:extLst>
                <a:ext uri="{FF2B5EF4-FFF2-40B4-BE49-F238E27FC236}">
                  <a16:creationId xmlns:a16="http://schemas.microsoft.com/office/drawing/2014/main" id="{4729F1BC-2AFC-44AE-AA06-672929370FB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43608" y="5620161"/>
              <a:ext cx="1645436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/>
                  <a:cs typeface="Arial Unicode MS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/>
                  <a:cs typeface="Arial Unicode MS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/>
                  <a:cs typeface="Arial Unicode MS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/>
                  <a:cs typeface="Arial Unicode MS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/>
                  <a:cs typeface="Arial Unicode MS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/>
                  <a:cs typeface="Arial Unicode MS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/>
                  <a:cs typeface="Arial Unicode MS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/>
                  <a:cs typeface="Arial Unicode MS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/>
                  <a:cs typeface="Arial Unicode MS"/>
                </a:defRPr>
              </a:lvl9pPr>
            </a:lstStyle>
            <a:p>
              <a:pPr eaLnBrk="1" hangingPunct="1"/>
              <a:r>
                <a:rPr lang="en-US" altLang="ko-KR" sz="1200">
                  <a:solidFill>
                    <a:schemeClr val="bg1"/>
                  </a:solidFill>
                </a:rPr>
                <a:t>Twiter.com/abcd</a:t>
              </a:r>
            </a:p>
          </p:txBody>
        </p:sp>
      </p:grpSp>
      <p:grpSp>
        <p:nvGrpSpPr>
          <p:cNvPr id="18437" name="그룹 6">
            <a:extLst>
              <a:ext uri="{FF2B5EF4-FFF2-40B4-BE49-F238E27FC236}">
                <a16:creationId xmlns:a16="http://schemas.microsoft.com/office/drawing/2014/main" id="{813C6B1E-0E13-482E-80A8-DE8C15283F22}"/>
              </a:ext>
            </a:extLst>
          </p:cNvPr>
          <p:cNvGrpSpPr>
            <a:grpSpLocks/>
          </p:cNvGrpSpPr>
          <p:nvPr/>
        </p:nvGrpSpPr>
        <p:grpSpPr bwMode="auto">
          <a:xfrm>
            <a:off x="6078538" y="4568825"/>
            <a:ext cx="1916112" cy="596900"/>
            <a:chOff x="3563888" y="4236526"/>
            <a:chExt cx="2005476" cy="596389"/>
          </a:xfrm>
        </p:grpSpPr>
        <p:sp>
          <p:nvSpPr>
            <p:cNvPr id="18470" name="직사각형 47">
              <a:extLst>
                <a:ext uri="{FF2B5EF4-FFF2-40B4-BE49-F238E27FC236}">
                  <a16:creationId xmlns:a16="http://schemas.microsoft.com/office/drawing/2014/main" id="{BA78F1E6-5558-4567-A2E0-A131BE1299B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63888" y="4236526"/>
              <a:ext cx="2005476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/>
                  <a:cs typeface="Arial Unicode MS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/>
                  <a:cs typeface="Arial Unicode MS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/>
                  <a:cs typeface="Arial Unicode MS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/>
                  <a:cs typeface="Arial Unicode MS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/>
                  <a:cs typeface="Arial Unicode MS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/>
                  <a:cs typeface="Arial Unicode MS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/>
                  <a:cs typeface="Arial Unicode MS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/>
                  <a:cs typeface="Arial Unicode MS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/>
                  <a:cs typeface="Arial Unicode MS"/>
                </a:defRPr>
              </a:lvl9pPr>
            </a:lstStyle>
            <a:p>
              <a:pPr eaLnBrk="1" hangingPunct="1"/>
              <a:r>
                <a:rPr lang="en-US" altLang="ko-KR" sz="1200" b="1">
                  <a:solidFill>
                    <a:schemeClr val="bg1"/>
                  </a:solidFill>
                  <a:cs typeface="Arial" panose="020B0604020202020204" pitchFamily="34" charset="0"/>
                </a:rPr>
                <a:t>Max Jones</a:t>
              </a:r>
            </a:p>
          </p:txBody>
        </p:sp>
        <p:sp>
          <p:nvSpPr>
            <p:cNvPr id="18471" name="직사각형 48">
              <a:extLst>
                <a:ext uri="{FF2B5EF4-FFF2-40B4-BE49-F238E27FC236}">
                  <a16:creationId xmlns:a16="http://schemas.microsoft.com/office/drawing/2014/main" id="{F56EFD75-54AA-481C-8A67-1E54736183D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63888" y="4555916"/>
              <a:ext cx="2005476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/>
                  <a:cs typeface="Arial Unicode MS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/>
                  <a:cs typeface="Arial Unicode MS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/>
                  <a:cs typeface="Arial Unicode MS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/>
                  <a:cs typeface="Arial Unicode MS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/>
                  <a:cs typeface="Arial Unicode MS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/>
                  <a:cs typeface="Arial Unicode MS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/>
                  <a:cs typeface="Arial Unicode MS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/>
                  <a:cs typeface="Arial Unicode MS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/>
                  <a:cs typeface="Arial Unicode MS"/>
                </a:defRPr>
              </a:lvl9pPr>
            </a:lstStyle>
            <a:p>
              <a:pPr eaLnBrk="1" hangingPunct="1"/>
              <a:r>
                <a:rPr lang="en-US" altLang="ko-KR" sz="1200">
                  <a:solidFill>
                    <a:schemeClr val="bg1"/>
                  </a:solidFill>
                  <a:cs typeface="Arial" panose="020B0604020202020204" pitchFamily="34" charset="0"/>
                </a:rPr>
                <a:t>Manager</a:t>
              </a:r>
            </a:p>
          </p:txBody>
        </p:sp>
      </p:grpSp>
      <p:grpSp>
        <p:nvGrpSpPr>
          <p:cNvPr id="18438" name="그룹 9">
            <a:extLst>
              <a:ext uri="{FF2B5EF4-FFF2-40B4-BE49-F238E27FC236}">
                <a16:creationId xmlns:a16="http://schemas.microsoft.com/office/drawing/2014/main" id="{A011D3F5-D277-4AA6-9B52-3C02CCA0C7F2}"/>
              </a:ext>
            </a:extLst>
          </p:cNvPr>
          <p:cNvGrpSpPr>
            <a:grpSpLocks/>
          </p:cNvGrpSpPr>
          <p:nvPr/>
        </p:nvGrpSpPr>
        <p:grpSpPr bwMode="auto">
          <a:xfrm>
            <a:off x="6167438" y="5373688"/>
            <a:ext cx="1827212" cy="830262"/>
            <a:chOff x="3707904" y="5067559"/>
            <a:chExt cx="1861460" cy="829601"/>
          </a:xfrm>
        </p:grpSpPr>
        <p:sp>
          <p:nvSpPr>
            <p:cNvPr id="20" name="Isosceles Triangle 7">
              <a:extLst>
                <a:ext uri="{FF2B5EF4-FFF2-40B4-BE49-F238E27FC236}">
                  <a16:creationId xmlns:a16="http://schemas.microsoft.com/office/drawing/2014/main" id="{2EC6AEA2-B792-41BC-99FB-4EA3F7CCE93C}"/>
                </a:ext>
              </a:extLst>
            </p:cNvPr>
            <p:cNvSpPr/>
            <p:nvPr/>
          </p:nvSpPr>
          <p:spPr>
            <a:xfrm>
              <a:off x="3707904" y="5115146"/>
              <a:ext cx="231267" cy="160209"/>
            </a:xfrm>
            <a:custGeom>
              <a:avLst/>
              <a:gdLst/>
              <a:ahLst/>
              <a:cxnLst/>
              <a:rect l="l" t="t" r="r" b="b"/>
              <a:pathLst>
                <a:path w="3974643" h="2769493">
                  <a:moveTo>
                    <a:pt x="2571683" y="1503312"/>
                  </a:moveTo>
                  <a:lnTo>
                    <a:pt x="3971139" y="2769493"/>
                  </a:lnTo>
                  <a:lnTo>
                    <a:pt x="11139" y="2769493"/>
                  </a:lnTo>
                  <a:lnTo>
                    <a:pt x="1379949" y="1519144"/>
                  </a:lnTo>
                  <a:lnTo>
                    <a:pt x="1958490" y="2051854"/>
                  </a:lnTo>
                  <a:close/>
                  <a:moveTo>
                    <a:pt x="3937314" y="281663"/>
                  </a:moveTo>
                  <a:lnTo>
                    <a:pt x="3937314" y="2593551"/>
                  </a:lnTo>
                  <a:lnTo>
                    <a:pt x="2677314" y="1415127"/>
                  </a:lnTo>
                  <a:lnTo>
                    <a:pt x="2832378" y="1270103"/>
                  </a:lnTo>
                  <a:close/>
                  <a:moveTo>
                    <a:pt x="0" y="248514"/>
                  </a:moveTo>
                  <a:lnTo>
                    <a:pt x="1254302" y="1403451"/>
                  </a:lnTo>
                  <a:lnTo>
                    <a:pt x="0" y="2576545"/>
                  </a:lnTo>
                  <a:close/>
                  <a:moveTo>
                    <a:pt x="7636" y="0"/>
                  </a:moveTo>
                  <a:lnTo>
                    <a:pt x="3974643" y="0"/>
                  </a:lnTo>
                  <a:lnTo>
                    <a:pt x="1962498" y="180000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1200">
                <a:solidFill>
                  <a:schemeClr val="tx1"/>
                </a:solidFill>
              </a:endParaRPr>
            </a:p>
          </p:txBody>
        </p:sp>
        <p:sp>
          <p:nvSpPr>
            <p:cNvPr id="21" name="Rounded Rectangle 2">
              <a:extLst>
                <a:ext uri="{FF2B5EF4-FFF2-40B4-BE49-F238E27FC236}">
                  <a16:creationId xmlns:a16="http://schemas.microsoft.com/office/drawing/2014/main" id="{6E4B7EDE-2628-4577-8515-B49481101550}"/>
                </a:ext>
              </a:extLst>
            </p:cNvPr>
            <p:cNvSpPr/>
            <p:nvPr/>
          </p:nvSpPr>
          <p:spPr>
            <a:xfrm>
              <a:off x="3720842" y="5619569"/>
              <a:ext cx="205391" cy="206211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1200">
                <a:solidFill>
                  <a:schemeClr val="tx1"/>
                </a:solidFill>
              </a:endParaRPr>
            </a:p>
          </p:txBody>
        </p:sp>
        <p:sp>
          <p:nvSpPr>
            <p:cNvPr id="22" name="Rounded Rectangle 3">
              <a:extLst>
                <a:ext uri="{FF2B5EF4-FFF2-40B4-BE49-F238E27FC236}">
                  <a16:creationId xmlns:a16="http://schemas.microsoft.com/office/drawing/2014/main" id="{09CD5FD5-3232-45E4-81AB-97BC999DFE7C}"/>
                </a:ext>
              </a:extLst>
            </p:cNvPr>
            <p:cNvSpPr/>
            <p:nvPr/>
          </p:nvSpPr>
          <p:spPr>
            <a:xfrm>
              <a:off x="3720842" y="5343564"/>
              <a:ext cx="205391" cy="206211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1200">
                <a:solidFill>
                  <a:schemeClr val="tx1"/>
                </a:solidFill>
              </a:endParaRPr>
            </a:p>
          </p:txBody>
        </p:sp>
        <p:sp>
          <p:nvSpPr>
            <p:cNvPr id="18467" name="직사각형 49">
              <a:extLst>
                <a:ext uri="{FF2B5EF4-FFF2-40B4-BE49-F238E27FC236}">
                  <a16:creationId xmlns:a16="http://schemas.microsoft.com/office/drawing/2014/main" id="{E838D187-C4BE-4E6A-B31E-BDBED7C9EC1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23928" y="5067559"/>
              <a:ext cx="1645436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/>
                  <a:cs typeface="Arial Unicode MS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/>
                  <a:cs typeface="Arial Unicode MS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/>
                  <a:cs typeface="Arial Unicode MS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/>
                  <a:cs typeface="Arial Unicode MS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/>
                  <a:cs typeface="Arial Unicode MS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/>
                  <a:cs typeface="Arial Unicode MS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/>
                  <a:cs typeface="Arial Unicode MS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/>
                  <a:cs typeface="Arial Unicode MS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/>
                  <a:cs typeface="Arial Unicode MS"/>
                </a:defRPr>
              </a:lvl9pPr>
            </a:lstStyle>
            <a:p>
              <a:pPr eaLnBrk="1" hangingPunct="1"/>
              <a:r>
                <a:rPr lang="en-US" altLang="ko-KR" sz="1200">
                  <a:solidFill>
                    <a:schemeClr val="bg1"/>
                  </a:solidFill>
                </a:rPr>
                <a:t>abcd@company.com</a:t>
              </a:r>
            </a:p>
          </p:txBody>
        </p:sp>
        <p:sp>
          <p:nvSpPr>
            <p:cNvPr id="18468" name="직사각형 50">
              <a:extLst>
                <a:ext uri="{FF2B5EF4-FFF2-40B4-BE49-F238E27FC236}">
                  <a16:creationId xmlns:a16="http://schemas.microsoft.com/office/drawing/2014/main" id="{772CC1A8-30F3-4C3F-8D90-C102615E4A5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23928" y="5343860"/>
              <a:ext cx="1645436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/>
                  <a:cs typeface="Arial Unicode MS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/>
                  <a:cs typeface="Arial Unicode MS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/>
                  <a:cs typeface="Arial Unicode MS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/>
                  <a:cs typeface="Arial Unicode MS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/>
                  <a:cs typeface="Arial Unicode MS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/>
                  <a:cs typeface="Arial Unicode MS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/>
                  <a:cs typeface="Arial Unicode MS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/>
                  <a:cs typeface="Arial Unicode MS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/>
                  <a:cs typeface="Arial Unicode MS"/>
                </a:defRPr>
              </a:lvl9pPr>
            </a:lstStyle>
            <a:p>
              <a:pPr eaLnBrk="1" hangingPunct="1"/>
              <a:r>
                <a:rPr lang="en-US" altLang="ko-KR" sz="1200">
                  <a:solidFill>
                    <a:schemeClr val="bg1"/>
                  </a:solidFill>
                </a:rPr>
                <a:t>Facebook.com/abcd</a:t>
              </a:r>
            </a:p>
          </p:txBody>
        </p:sp>
        <p:sp>
          <p:nvSpPr>
            <p:cNvPr id="18469" name="직사각형 51">
              <a:extLst>
                <a:ext uri="{FF2B5EF4-FFF2-40B4-BE49-F238E27FC236}">
                  <a16:creationId xmlns:a16="http://schemas.microsoft.com/office/drawing/2014/main" id="{92BA346A-2383-45B9-A687-1ACCFD68C9B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23928" y="5620161"/>
              <a:ext cx="1645436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/>
                  <a:cs typeface="Arial Unicode MS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/>
                  <a:cs typeface="Arial Unicode MS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/>
                  <a:cs typeface="Arial Unicode MS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/>
                  <a:cs typeface="Arial Unicode MS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/>
                  <a:cs typeface="Arial Unicode MS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/>
                  <a:cs typeface="Arial Unicode MS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/>
                  <a:cs typeface="Arial Unicode MS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/>
                  <a:cs typeface="Arial Unicode MS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/>
                  <a:cs typeface="Arial Unicode MS"/>
                </a:defRPr>
              </a:lvl9pPr>
            </a:lstStyle>
            <a:p>
              <a:pPr eaLnBrk="1" hangingPunct="1"/>
              <a:r>
                <a:rPr lang="en-US" altLang="ko-KR" sz="1200">
                  <a:solidFill>
                    <a:schemeClr val="bg1"/>
                  </a:solidFill>
                </a:rPr>
                <a:t>Twiter.com/abcd</a:t>
              </a:r>
            </a:p>
          </p:txBody>
        </p:sp>
      </p:grpSp>
      <p:grpSp>
        <p:nvGrpSpPr>
          <p:cNvPr id="18439" name="그룹 5">
            <a:extLst>
              <a:ext uri="{FF2B5EF4-FFF2-40B4-BE49-F238E27FC236}">
                <a16:creationId xmlns:a16="http://schemas.microsoft.com/office/drawing/2014/main" id="{F38E6E2A-D783-48CD-A265-D8A227DE4723}"/>
              </a:ext>
            </a:extLst>
          </p:cNvPr>
          <p:cNvGrpSpPr>
            <a:grpSpLocks/>
          </p:cNvGrpSpPr>
          <p:nvPr/>
        </p:nvGrpSpPr>
        <p:grpSpPr bwMode="auto">
          <a:xfrm>
            <a:off x="9826625" y="4548188"/>
            <a:ext cx="1914525" cy="596900"/>
            <a:chOff x="6451663" y="4236526"/>
            <a:chExt cx="2005476" cy="596389"/>
          </a:xfrm>
        </p:grpSpPr>
        <p:sp>
          <p:nvSpPr>
            <p:cNvPr id="18462" name="직사각형 55">
              <a:extLst>
                <a:ext uri="{FF2B5EF4-FFF2-40B4-BE49-F238E27FC236}">
                  <a16:creationId xmlns:a16="http://schemas.microsoft.com/office/drawing/2014/main" id="{23C431AB-70DD-4C50-BBC5-C3A4F2D3174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51663" y="4236526"/>
              <a:ext cx="2005476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/>
                  <a:cs typeface="Arial Unicode MS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/>
                  <a:cs typeface="Arial Unicode MS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/>
                  <a:cs typeface="Arial Unicode MS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/>
                  <a:cs typeface="Arial Unicode MS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/>
                  <a:cs typeface="Arial Unicode MS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/>
                  <a:cs typeface="Arial Unicode MS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/>
                  <a:cs typeface="Arial Unicode MS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/>
                  <a:cs typeface="Arial Unicode MS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/>
                  <a:cs typeface="Arial Unicode MS"/>
                </a:defRPr>
              </a:lvl9pPr>
            </a:lstStyle>
            <a:p>
              <a:pPr eaLnBrk="1" hangingPunct="1"/>
              <a:r>
                <a:rPr lang="en-US" altLang="ko-KR" sz="1200" b="1">
                  <a:solidFill>
                    <a:schemeClr val="bg1"/>
                  </a:solidFill>
                  <a:cs typeface="Arial" panose="020B0604020202020204" pitchFamily="34" charset="0"/>
                </a:rPr>
                <a:t>Tony Wilson</a:t>
              </a:r>
            </a:p>
          </p:txBody>
        </p:sp>
        <p:sp>
          <p:nvSpPr>
            <p:cNvPr id="18463" name="직사각형 56">
              <a:extLst>
                <a:ext uri="{FF2B5EF4-FFF2-40B4-BE49-F238E27FC236}">
                  <a16:creationId xmlns:a16="http://schemas.microsoft.com/office/drawing/2014/main" id="{1597BFCD-106F-4B0C-BA2E-722367F3C0E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51663" y="4555916"/>
              <a:ext cx="2005476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/>
                  <a:cs typeface="Arial Unicode MS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/>
                  <a:cs typeface="Arial Unicode MS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/>
                  <a:cs typeface="Arial Unicode MS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/>
                  <a:cs typeface="Arial Unicode MS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/>
                  <a:cs typeface="Arial Unicode MS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/>
                  <a:cs typeface="Arial Unicode MS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/>
                  <a:cs typeface="Arial Unicode MS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/>
                  <a:cs typeface="Arial Unicode MS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/>
                  <a:cs typeface="Arial Unicode MS"/>
                </a:defRPr>
              </a:lvl9pPr>
            </a:lstStyle>
            <a:p>
              <a:pPr eaLnBrk="1" hangingPunct="1"/>
              <a:r>
                <a:rPr lang="en-US" altLang="ko-KR" sz="1200">
                  <a:solidFill>
                    <a:schemeClr val="bg1"/>
                  </a:solidFill>
                  <a:cs typeface="Arial" panose="020B0604020202020204" pitchFamily="34" charset="0"/>
                </a:rPr>
                <a:t>Designer</a:t>
              </a:r>
            </a:p>
          </p:txBody>
        </p:sp>
      </p:grpSp>
      <p:grpSp>
        <p:nvGrpSpPr>
          <p:cNvPr id="18440" name="그룹 10">
            <a:extLst>
              <a:ext uri="{FF2B5EF4-FFF2-40B4-BE49-F238E27FC236}">
                <a16:creationId xmlns:a16="http://schemas.microsoft.com/office/drawing/2014/main" id="{3DA58458-3A78-4ABC-803C-6725405A0945}"/>
              </a:ext>
            </a:extLst>
          </p:cNvPr>
          <p:cNvGrpSpPr>
            <a:grpSpLocks/>
          </p:cNvGrpSpPr>
          <p:nvPr/>
        </p:nvGrpSpPr>
        <p:grpSpPr bwMode="auto">
          <a:xfrm>
            <a:off x="9915525" y="5353050"/>
            <a:ext cx="1825625" cy="828675"/>
            <a:chOff x="6595679" y="5067559"/>
            <a:chExt cx="1861460" cy="829601"/>
          </a:xfrm>
        </p:grpSpPr>
        <p:sp>
          <p:nvSpPr>
            <p:cNvPr id="30" name="Isosceles Triangle 7">
              <a:extLst>
                <a:ext uri="{FF2B5EF4-FFF2-40B4-BE49-F238E27FC236}">
                  <a16:creationId xmlns:a16="http://schemas.microsoft.com/office/drawing/2014/main" id="{FD61E2EA-1053-4FFF-AD34-224E6518CEC4}"/>
                </a:ext>
              </a:extLst>
            </p:cNvPr>
            <p:cNvSpPr/>
            <p:nvPr/>
          </p:nvSpPr>
          <p:spPr>
            <a:xfrm>
              <a:off x="6595679" y="5115237"/>
              <a:ext cx="231469" cy="160517"/>
            </a:xfrm>
            <a:custGeom>
              <a:avLst/>
              <a:gdLst/>
              <a:ahLst/>
              <a:cxnLst/>
              <a:rect l="l" t="t" r="r" b="b"/>
              <a:pathLst>
                <a:path w="3974643" h="2769493">
                  <a:moveTo>
                    <a:pt x="2571683" y="1503312"/>
                  </a:moveTo>
                  <a:lnTo>
                    <a:pt x="3971139" y="2769493"/>
                  </a:lnTo>
                  <a:lnTo>
                    <a:pt x="11139" y="2769493"/>
                  </a:lnTo>
                  <a:lnTo>
                    <a:pt x="1379949" y="1519144"/>
                  </a:lnTo>
                  <a:lnTo>
                    <a:pt x="1958490" y="2051854"/>
                  </a:lnTo>
                  <a:close/>
                  <a:moveTo>
                    <a:pt x="3937314" y="281663"/>
                  </a:moveTo>
                  <a:lnTo>
                    <a:pt x="3937314" y="2593551"/>
                  </a:lnTo>
                  <a:lnTo>
                    <a:pt x="2677314" y="1415127"/>
                  </a:lnTo>
                  <a:lnTo>
                    <a:pt x="2832378" y="1270103"/>
                  </a:lnTo>
                  <a:close/>
                  <a:moveTo>
                    <a:pt x="0" y="248514"/>
                  </a:moveTo>
                  <a:lnTo>
                    <a:pt x="1254302" y="1403451"/>
                  </a:lnTo>
                  <a:lnTo>
                    <a:pt x="0" y="2576545"/>
                  </a:lnTo>
                  <a:close/>
                  <a:moveTo>
                    <a:pt x="7636" y="0"/>
                  </a:moveTo>
                  <a:lnTo>
                    <a:pt x="3974643" y="0"/>
                  </a:lnTo>
                  <a:lnTo>
                    <a:pt x="1962498" y="180000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1200">
                <a:solidFill>
                  <a:schemeClr val="tx1"/>
                </a:solidFill>
              </a:endParaRPr>
            </a:p>
          </p:txBody>
        </p:sp>
        <p:sp>
          <p:nvSpPr>
            <p:cNvPr id="31" name="Rounded Rectangle 2">
              <a:extLst>
                <a:ext uri="{FF2B5EF4-FFF2-40B4-BE49-F238E27FC236}">
                  <a16:creationId xmlns:a16="http://schemas.microsoft.com/office/drawing/2014/main" id="{49C6A8C5-3790-446A-964A-1A16E3CF8806}"/>
                </a:ext>
              </a:extLst>
            </p:cNvPr>
            <p:cNvSpPr/>
            <p:nvPr/>
          </p:nvSpPr>
          <p:spPr>
            <a:xfrm>
              <a:off x="6608628" y="5619038"/>
              <a:ext cx="205570" cy="206606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1200">
                <a:solidFill>
                  <a:schemeClr val="tx1"/>
                </a:solidFill>
              </a:endParaRPr>
            </a:p>
          </p:txBody>
        </p:sp>
        <p:sp>
          <p:nvSpPr>
            <p:cNvPr id="32" name="Rounded Rectangle 3">
              <a:extLst>
                <a:ext uri="{FF2B5EF4-FFF2-40B4-BE49-F238E27FC236}">
                  <a16:creationId xmlns:a16="http://schemas.microsoft.com/office/drawing/2014/main" id="{894E2727-A23F-4855-809E-0412F21BD779}"/>
                </a:ext>
              </a:extLst>
            </p:cNvPr>
            <p:cNvSpPr/>
            <p:nvPr/>
          </p:nvSpPr>
          <p:spPr>
            <a:xfrm>
              <a:off x="6608628" y="5344093"/>
              <a:ext cx="205570" cy="206606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1200">
                <a:solidFill>
                  <a:schemeClr val="tx1"/>
                </a:solidFill>
              </a:endParaRPr>
            </a:p>
          </p:txBody>
        </p:sp>
        <p:sp>
          <p:nvSpPr>
            <p:cNvPr id="18459" name="직사각형 57">
              <a:extLst>
                <a:ext uri="{FF2B5EF4-FFF2-40B4-BE49-F238E27FC236}">
                  <a16:creationId xmlns:a16="http://schemas.microsoft.com/office/drawing/2014/main" id="{2F2EDC4D-ABC6-44CC-94FD-55296A069F1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11703" y="5067559"/>
              <a:ext cx="1645436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/>
                  <a:cs typeface="Arial Unicode MS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/>
                  <a:cs typeface="Arial Unicode MS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/>
                  <a:cs typeface="Arial Unicode MS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/>
                  <a:cs typeface="Arial Unicode MS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/>
                  <a:cs typeface="Arial Unicode MS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/>
                  <a:cs typeface="Arial Unicode MS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/>
                  <a:cs typeface="Arial Unicode MS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/>
                  <a:cs typeface="Arial Unicode MS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/>
                  <a:cs typeface="Arial Unicode MS"/>
                </a:defRPr>
              </a:lvl9pPr>
            </a:lstStyle>
            <a:p>
              <a:pPr eaLnBrk="1" hangingPunct="1"/>
              <a:r>
                <a:rPr lang="en-US" altLang="ko-KR" sz="1200">
                  <a:solidFill>
                    <a:schemeClr val="bg1"/>
                  </a:solidFill>
                </a:rPr>
                <a:t>abcd@company.com</a:t>
              </a:r>
            </a:p>
          </p:txBody>
        </p:sp>
        <p:sp>
          <p:nvSpPr>
            <p:cNvPr id="18460" name="직사각형 58">
              <a:extLst>
                <a:ext uri="{FF2B5EF4-FFF2-40B4-BE49-F238E27FC236}">
                  <a16:creationId xmlns:a16="http://schemas.microsoft.com/office/drawing/2014/main" id="{42167B55-53E9-4856-AB51-353EACB43C7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11703" y="5343860"/>
              <a:ext cx="1645436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/>
                  <a:cs typeface="Arial Unicode MS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/>
                  <a:cs typeface="Arial Unicode MS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/>
                  <a:cs typeface="Arial Unicode MS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/>
                  <a:cs typeface="Arial Unicode MS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/>
                  <a:cs typeface="Arial Unicode MS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/>
                  <a:cs typeface="Arial Unicode MS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/>
                  <a:cs typeface="Arial Unicode MS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/>
                  <a:cs typeface="Arial Unicode MS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/>
                  <a:cs typeface="Arial Unicode MS"/>
                </a:defRPr>
              </a:lvl9pPr>
            </a:lstStyle>
            <a:p>
              <a:pPr eaLnBrk="1" hangingPunct="1"/>
              <a:r>
                <a:rPr lang="en-US" altLang="ko-KR" sz="1200">
                  <a:solidFill>
                    <a:schemeClr val="bg1"/>
                  </a:solidFill>
                </a:rPr>
                <a:t>Facebook.com/abcd</a:t>
              </a:r>
            </a:p>
          </p:txBody>
        </p:sp>
        <p:sp>
          <p:nvSpPr>
            <p:cNvPr id="18461" name="직사각형 59">
              <a:extLst>
                <a:ext uri="{FF2B5EF4-FFF2-40B4-BE49-F238E27FC236}">
                  <a16:creationId xmlns:a16="http://schemas.microsoft.com/office/drawing/2014/main" id="{F8E29100-4420-4730-9F59-AE29330A609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11703" y="5620161"/>
              <a:ext cx="1645436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/>
                  <a:cs typeface="Arial Unicode MS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/>
                  <a:cs typeface="Arial Unicode MS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/>
                  <a:cs typeface="Arial Unicode MS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/>
                  <a:cs typeface="Arial Unicode MS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/>
                  <a:cs typeface="Arial Unicode MS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/>
                  <a:cs typeface="Arial Unicode MS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/>
                  <a:cs typeface="Arial Unicode MS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/>
                  <a:cs typeface="Arial Unicode MS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/>
                  <a:cs typeface="Arial Unicode MS"/>
                </a:defRPr>
              </a:lvl9pPr>
            </a:lstStyle>
            <a:p>
              <a:pPr eaLnBrk="1" hangingPunct="1"/>
              <a:r>
                <a:rPr lang="en-US" altLang="ko-KR" sz="1200">
                  <a:solidFill>
                    <a:schemeClr val="bg1"/>
                  </a:solidFill>
                </a:rPr>
                <a:t>Twiter.com/abcd</a:t>
              </a:r>
            </a:p>
          </p:txBody>
        </p:sp>
      </p:grpSp>
      <p:sp>
        <p:nvSpPr>
          <p:cNvPr id="61" name="Freeform: Shape 60">
            <a:extLst>
              <a:ext uri="{FF2B5EF4-FFF2-40B4-BE49-F238E27FC236}">
                <a16:creationId xmlns:a16="http://schemas.microsoft.com/office/drawing/2014/main" id="{09A030FA-E2AE-402B-A030-584D11C3E2C3}"/>
              </a:ext>
            </a:extLst>
          </p:cNvPr>
          <p:cNvSpPr/>
          <p:nvPr/>
        </p:nvSpPr>
        <p:spPr>
          <a:xfrm>
            <a:off x="755650" y="1704975"/>
            <a:ext cx="3200400" cy="2522538"/>
          </a:xfrm>
          <a:custGeom>
            <a:avLst/>
            <a:gdLst>
              <a:gd name="connsiteX0" fmla="*/ 357968 w 3200366"/>
              <a:gd name="connsiteY0" fmla="*/ 0 h 2523394"/>
              <a:gd name="connsiteX1" fmla="*/ 2842398 w 3200366"/>
              <a:gd name="connsiteY1" fmla="*/ 0 h 2523394"/>
              <a:gd name="connsiteX2" fmla="*/ 3200366 w 3200366"/>
              <a:gd name="connsiteY2" fmla="*/ 357968 h 2523394"/>
              <a:gd name="connsiteX3" fmla="*/ 3200366 w 3200366"/>
              <a:gd name="connsiteY3" fmla="*/ 1789798 h 2523394"/>
              <a:gd name="connsiteX4" fmla="*/ 2842398 w 3200366"/>
              <a:gd name="connsiteY4" fmla="*/ 2147766 h 2523394"/>
              <a:gd name="connsiteX5" fmla="*/ 763196 w 3200366"/>
              <a:gd name="connsiteY5" fmla="*/ 2147766 h 2523394"/>
              <a:gd name="connsiteX6" fmla="*/ 760883 w 3200366"/>
              <a:gd name="connsiteY6" fmla="*/ 2149044 h 2523394"/>
              <a:gd name="connsiteX7" fmla="*/ 630130 w 3200366"/>
              <a:gd name="connsiteY7" fmla="*/ 2523394 h 2523394"/>
              <a:gd name="connsiteX8" fmla="*/ 303601 w 3200366"/>
              <a:gd name="connsiteY8" fmla="*/ 2153960 h 2523394"/>
              <a:gd name="connsiteX9" fmla="*/ 303579 w 3200366"/>
              <a:gd name="connsiteY9" fmla="*/ 2142283 h 2523394"/>
              <a:gd name="connsiteX10" fmla="*/ 285825 w 3200366"/>
              <a:gd name="connsiteY10" fmla="*/ 2140493 h 2523394"/>
              <a:gd name="connsiteX11" fmla="*/ 0 w 3200366"/>
              <a:gd name="connsiteY11" fmla="*/ 1789798 h 2523394"/>
              <a:gd name="connsiteX12" fmla="*/ 0 w 3200366"/>
              <a:gd name="connsiteY12" fmla="*/ 357968 h 2523394"/>
              <a:gd name="connsiteX13" fmla="*/ 357968 w 3200366"/>
              <a:gd name="connsiteY13" fmla="*/ 0 h 25233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200366" h="2523394">
                <a:moveTo>
                  <a:pt x="357968" y="0"/>
                </a:moveTo>
                <a:lnTo>
                  <a:pt x="2842398" y="0"/>
                </a:lnTo>
                <a:cubicBezTo>
                  <a:pt x="3040098" y="0"/>
                  <a:pt x="3200366" y="160268"/>
                  <a:pt x="3200366" y="357968"/>
                </a:cubicBezTo>
                <a:lnTo>
                  <a:pt x="3200366" y="1789798"/>
                </a:lnTo>
                <a:cubicBezTo>
                  <a:pt x="3200366" y="1987498"/>
                  <a:pt x="3040098" y="2147766"/>
                  <a:pt x="2842398" y="2147766"/>
                </a:cubicBezTo>
                <a:lnTo>
                  <a:pt x="763196" y="2147766"/>
                </a:lnTo>
                <a:lnTo>
                  <a:pt x="760883" y="2149044"/>
                </a:lnTo>
                <a:cubicBezTo>
                  <a:pt x="700335" y="2184085"/>
                  <a:pt x="468259" y="2335963"/>
                  <a:pt x="630130" y="2523394"/>
                </a:cubicBezTo>
                <a:cubicBezTo>
                  <a:pt x="331290" y="2440820"/>
                  <a:pt x="305403" y="2210299"/>
                  <a:pt x="303601" y="2153960"/>
                </a:cubicBezTo>
                <a:lnTo>
                  <a:pt x="303579" y="2142283"/>
                </a:lnTo>
                <a:lnTo>
                  <a:pt x="285825" y="2140493"/>
                </a:lnTo>
                <a:cubicBezTo>
                  <a:pt x="122705" y="2107114"/>
                  <a:pt x="0" y="1962786"/>
                  <a:pt x="0" y="1789798"/>
                </a:cubicBezTo>
                <a:lnTo>
                  <a:pt x="0" y="357968"/>
                </a:lnTo>
                <a:cubicBezTo>
                  <a:pt x="0" y="160268"/>
                  <a:pt x="160268" y="0"/>
                  <a:pt x="357968" y="0"/>
                </a:cubicBezTo>
                <a:close/>
              </a:path>
            </a:pathLst>
          </a:custGeom>
          <a:noFill/>
          <a:ln w="254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/>
              </a:solidFill>
            </a:endParaRPr>
          </a:p>
        </p:txBody>
      </p:sp>
      <p:sp>
        <p:nvSpPr>
          <p:cNvPr id="62" name="Freeform: Shape 61">
            <a:extLst>
              <a:ext uri="{FF2B5EF4-FFF2-40B4-BE49-F238E27FC236}">
                <a16:creationId xmlns:a16="http://schemas.microsoft.com/office/drawing/2014/main" id="{B6264E0E-89F1-420E-9586-CE2206F46C53}"/>
              </a:ext>
            </a:extLst>
          </p:cNvPr>
          <p:cNvSpPr/>
          <p:nvPr/>
        </p:nvSpPr>
        <p:spPr>
          <a:xfrm>
            <a:off x="4506913" y="1704975"/>
            <a:ext cx="3200400" cy="2522538"/>
          </a:xfrm>
          <a:custGeom>
            <a:avLst/>
            <a:gdLst>
              <a:gd name="connsiteX0" fmla="*/ 357968 w 3200366"/>
              <a:gd name="connsiteY0" fmla="*/ 0 h 2523394"/>
              <a:gd name="connsiteX1" fmla="*/ 2842398 w 3200366"/>
              <a:gd name="connsiteY1" fmla="*/ 0 h 2523394"/>
              <a:gd name="connsiteX2" fmla="*/ 3200366 w 3200366"/>
              <a:gd name="connsiteY2" fmla="*/ 357968 h 2523394"/>
              <a:gd name="connsiteX3" fmla="*/ 3200366 w 3200366"/>
              <a:gd name="connsiteY3" fmla="*/ 1789798 h 2523394"/>
              <a:gd name="connsiteX4" fmla="*/ 2842398 w 3200366"/>
              <a:gd name="connsiteY4" fmla="*/ 2147766 h 2523394"/>
              <a:gd name="connsiteX5" fmla="*/ 763196 w 3200366"/>
              <a:gd name="connsiteY5" fmla="*/ 2147766 h 2523394"/>
              <a:gd name="connsiteX6" fmla="*/ 760883 w 3200366"/>
              <a:gd name="connsiteY6" fmla="*/ 2149044 h 2523394"/>
              <a:gd name="connsiteX7" fmla="*/ 630130 w 3200366"/>
              <a:gd name="connsiteY7" fmla="*/ 2523394 h 2523394"/>
              <a:gd name="connsiteX8" fmla="*/ 303601 w 3200366"/>
              <a:gd name="connsiteY8" fmla="*/ 2153960 h 2523394"/>
              <a:gd name="connsiteX9" fmla="*/ 303579 w 3200366"/>
              <a:gd name="connsiteY9" fmla="*/ 2142283 h 2523394"/>
              <a:gd name="connsiteX10" fmla="*/ 285825 w 3200366"/>
              <a:gd name="connsiteY10" fmla="*/ 2140493 h 2523394"/>
              <a:gd name="connsiteX11" fmla="*/ 0 w 3200366"/>
              <a:gd name="connsiteY11" fmla="*/ 1789798 h 2523394"/>
              <a:gd name="connsiteX12" fmla="*/ 0 w 3200366"/>
              <a:gd name="connsiteY12" fmla="*/ 357968 h 2523394"/>
              <a:gd name="connsiteX13" fmla="*/ 357968 w 3200366"/>
              <a:gd name="connsiteY13" fmla="*/ 0 h 25233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200366" h="2523394">
                <a:moveTo>
                  <a:pt x="357968" y="0"/>
                </a:moveTo>
                <a:lnTo>
                  <a:pt x="2842398" y="0"/>
                </a:lnTo>
                <a:cubicBezTo>
                  <a:pt x="3040098" y="0"/>
                  <a:pt x="3200366" y="160268"/>
                  <a:pt x="3200366" y="357968"/>
                </a:cubicBezTo>
                <a:lnTo>
                  <a:pt x="3200366" y="1789798"/>
                </a:lnTo>
                <a:cubicBezTo>
                  <a:pt x="3200366" y="1987498"/>
                  <a:pt x="3040098" y="2147766"/>
                  <a:pt x="2842398" y="2147766"/>
                </a:cubicBezTo>
                <a:lnTo>
                  <a:pt x="763196" y="2147766"/>
                </a:lnTo>
                <a:lnTo>
                  <a:pt x="760883" y="2149044"/>
                </a:lnTo>
                <a:cubicBezTo>
                  <a:pt x="700335" y="2184085"/>
                  <a:pt x="468259" y="2335963"/>
                  <a:pt x="630130" y="2523394"/>
                </a:cubicBezTo>
                <a:cubicBezTo>
                  <a:pt x="331290" y="2440820"/>
                  <a:pt x="305403" y="2210299"/>
                  <a:pt x="303601" y="2153960"/>
                </a:cubicBezTo>
                <a:lnTo>
                  <a:pt x="303579" y="2142283"/>
                </a:lnTo>
                <a:lnTo>
                  <a:pt x="285825" y="2140493"/>
                </a:lnTo>
                <a:cubicBezTo>
                  <a:pt x="122705" y="2107114"/>
                  <a:pt x="0" y="1962786"/>
                  <a:pt x="0" y="1789798"/>
                </a:cubicBezTo>
                <a:lnTo>
                  <a:pt x="0" y="357968"/>
                </a:lnTo>
                <a:cubicBezTo>
                  <a:pt x="0" y="160268"/>
                  <a:pt x="160268" y="0"/>
                  <a:pt x="357968" y="0"/>
                </a:cubicBezTo>
                <a:close/>
              </a:path>
            </a:pathLst>
          </a:custGeom>
          <a:noFill/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/>
              </a:solidFill>
            </a:endParaRPr>
          </a:p>
        </p:txBody>
      </p:sp>
      <p:sp>
        <p:nvSpPr>
          <p:cNvPr id="63" name="Freeform: Shape 62">
            <a:extLst>
              <a:ext uri="{FF2B5EF4-FFF2-40B4-BE49-F238E27FC236}">
                <a16:creationId xmlns:a16="http://schemas.microsoft.com/office/drawing/2014/main" id="{BCAF785F-D09D-433F-A649-7E4DFCE58BC9}"/>
              </a:ext>
            </a:extLst>
          </p:cNvPr>
          <p:cNvSpPr/>
          <p:nvPr/>
        </p:nvSpPr>
        <p:spPr>
          <a:xfrm>
            <a:off x="8256588" y="1704975"/>
            <a:ext cx="3200400" cy="2522538"/>
          </a:xfrm>
          <a:custGeom>
            <a:avLst/>
            <a:gdLst>
              <a:gd name="connsiteX0" fmla="*/ 357968 w 3200366"/>
              <a:gd name="connsiteY0" fmla="*/ 0 h 2523394"/>
              <a:gd name="connsiteX1" fmla="*/ 2842398 w 3200366"/>
              <a:gd name="connsiteY1" fmla="*/ 0 h 2523394"/>
              <a:gd name="connsiteX2" fmla="*/ 3200366 w 3200366"/>
              <a:gd name="connsiteY2" fmla="*/ 357968 h 2523394"/>
              <a:gd name="connsiteX3" fmla="*/ 3200366 w 3200366"/>
              <a:gd name="connsiteY3" fmla="*/ 1789798 h 2523394"/>
              <a:gd name="connsiteX4" fmla="*/ 2842398 w 3200366"/>
              <a:gd name="connsiteY4" fmla="*/ 2147766 h 2523394"/>
              <a:gd name="connsiteX5" fmla="*/ 763196 w 3200366"/>
              <a:gd name="connsiteY5" fmla="*/ 2147766 h 2523394"/>
              <a:gd name="connsiteX6" fmla="*/ 760883 w 3200366"/>
              <a:gd name="connsiteY6" fmla="*/ 2149044 h 2523394"/>
              <a:gd name="connsiteX7" fmla="*/ 630130 w 3200366"/>
              <a:gd name="connsiteY7" fmla="*/ 2523394 h 2523394"/>
              <a:gd name="connsiteX8" fmla="*/ 303600 w 3200366"/>
              <a:gd name="connsiteY8" fmla="*/ 2153960 h 2523394"/>
              <a:gd name="connsiteX9" fmla="*/ 303579 w 3200366"/>
              <a:gd name="connsiteY9" fmla="*/ 2142283 h 2523394"/>
              <a:gd name="connsiteX10" fmla="*/ 285825 w 3200366"/>
              <a:gd name="connsiteY10" fmla="*/ 2140493 h 2523394"/>
              <a:gd name="connsiteX11" fmla="*/ 0 w 3200366"/>
              <a:gd name="connsiteY11" fmla="*/ 1789798 h 2523394"/>
              <a:gd name="connsiteX12" fmla="*/ 0 w 3200366"/>
              <a:gd name="connsiteY12" fmla="*/ 357968 h 2523394"/>
              <a:gd name="connsiteX13" fmla="*/ 357968 w 3200366"/>
              <a:gd name="connsiteY13" fmla="*/ 0 h 25233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200366" h="2523394">
                <a:moveTo>
                  <a:pt x="357968" y="0"/>
                </a:moveTo>
                <a:lnTo>
                  <a:pt x="2842398" y="0"/>
                </a:lnTo>
                <a:cubicBezTo>
                  <a:pt x="3040098" y="0"/>
                  <a:pt x="3200366" y="160268"/>
                  <a:pt x="3200366" y="357968"/>
                </a:cubicBezTo>
                <a:lnTo>
                  <a:pt x="3200366" y="1789798"/>
                </a:lnTo>
                <a:cubicBezTo>
                  <a:pt x="3200366" y="1987498"/>
                  <a:pt x="3040098" y="2147766"/>
                  <a:pt x="2842398" y="2147766"/>
                </a:cubicBezTo>
                <a:lnTo>
                  <a:pt x="763196" y="2147766"/>
                </a:lnTo>
                <a:lnTo>
                  <a:pt x="760883" y="2149044"/>
                </a:lnTo>
                <a:cubicBezTo>
                  <a:pt x="700335" y="2184085"/>
                  <a:pt x="468259" y="2335963"/>
                  <a:pt x="630130" y="2523394"/>
                </a:cubicBezTo>
                <a:cubicBezTo>
                  <a:pt x="331290" y="2440820"/>
                  <a:pt x="305403" y="2210299"/>
                  <a:pt x="303600" y="2153960"/>
                </a:cubicBezTo>
                <a:lnTo>
                  <a:pt x="303579" y="2142283"/>
                </a:lnTo>
                <a:lnTo>
                  <a:pt x="285825" y="2140493"/>
                </a:lnTo>
                <a:cubicBezTo>
                  <a:pt x="122705" y="2107114"/>
                  <a:pt x="0" y="1962786"/>
                  <a:pt x="0" y="1789798"/>
                </a:cubicBezTo>
                <a:lnTo>
                  <a:pt x="0" y="357968"/>
                </a:lnTo>
                <a:cubicBezTo>
                  <a:pt x="0" y="160268"/>
                  <a:pt x="160268" y="0"/>
                  <a:pt x="357968" y="0"/>
                </a:cubicBezTo>
                <a:close/>
              </a:path>
            </a:pathLst>
          </a:custGeom>
          <a:noFill/>
          <a:ln w="254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/>
              </a:solidFill>
            </a:endParaRPr>
          </a:p>
        </p:txBody>
      </p:sp>
      <p:sp>
        <p:nvSpPr>
          <p:cNvPr id="66" name="Freeform: Shape 65">
            <a:extLst>
              <a:ext uri="{FF2B5EF4-FFF2-40B4-BE49-F238E27FC236}">
                <a16:creationId xmlns:a16="http://schemas.microsoft.com/office/drawing/2014/main" id="{3648D161-B4BD-4272-83DF-AC4332C1EF40}"/>
              </a:ext>
            </a:extLst>
          </p:cNvPr>
          <p:cNvSpPr/>
          <p:nvPr/>
        </p:nvSpPr>
        <p:spPr>
          <a:xfrm rot="10800000">
            <a:off x="3171825" y="1933575"/>
            <a:ext cx="534988" cy="420688"/>
          </a:xfrm>
          <a:custGeom>
            <a:avLst/>
            <a:gdLst/>
            <a:ahLst/>
            <a:cxnLst/>
            <a:rect l="l" t="t" r="r" b="b"/>
            <a:pathLst>
              <a:path w="460177" h="361950">
                <a:moveTo>
                  <a:pt x="427435" y="0"/>
                </a:moveTo>
                <a:lnTo>
                  <a:pt x="460177" y="69056"/>
                </a:lnTo>
                <a:cubicBezTo>
                  <a:pt x="426839" y="80168"/>
                  <a:pt x="402928" y="95646"/>
                  <a:pt x="388442" y="115490"/>
                </a:cubicBezTo>
                <a:cubicBezTo>
                  <a:pt x="373956" y="135334"/>
                  <a:pt x="366316" y="161726"/>
                  <a:pt x="365522" y="194667"/>
                </a:cubicBezTo>
                <a:lnTo>
                  <a:pt x="446485" y="194667"/>
                </a:lnTo>
                <a:lnTo>
                  <a:pt x="446485" y="361950"/>
                </a:lnTo>
                <a:lnTo>
                  <a:pt x="279202" y="361950"/>
                </a:lnTo>
                <a:lnTo>
                  <a:pt x="279202" y="242292"/>
                </a:lnTo>
                <a:cubicBezTo>
                  <a:pt x="279202" y="193476"/>
                  <a:pt x="283468" y="155178"/>
                  <a:pt x="292001" y="127396"/>
                </a:cubicBezTo>
                <a:cubicBezTo>
                  <a:pt x="300534" y="99615"/>
                  <a:pt x="316409" y="74612"/>
                  <a:pt x="339626" y="52387"/>
                </a:cubicBezTo>
                <a:cubicBezTo>
                  <a:pt x="362843" y="30162"/>
                  <a:pt x="392113" y="12700"/>
                  <a:pt x="427435" y="0"/>
                </a:cubicBezTo>
                <a:close/>
                <a:moveTo>
                  <a:pt x="148233" y="0"/>
                </a:moveTo>
                <a:lnTo>
                  <a:pt x="180975" y="69056"/>
                </a:lnTo>
                <a:cubicBezTo>
                  <a:pt x="147638" y="80168"/>
                  <a:pt x="123726" y="95646"/>
                  <a:pt x="109240" y="115490"/>
                </a:cubicBezTo>
                <a:cubicBezTo>
                  <a:pt x="94754" y="135334"/>
                  <a:pt x="87114" y="161726"/>
                  <a:pt x="86321" y="194667"/>
                </a:cubicBezTo>
                <a:lnTo>
                  <a:pt x="167283" y="194667"/>
                </a:lnTo>
                <a:lnTo>
                  <a:pt x="167283" y="361950"/>
                </a:lnTo>
                <a:lnTo>
                  <a:pt x="0" y="361950"/>
                </a:lnTo>
                <a:lnTo>
                  <a:pt x="0" y="242292"/>
                </a:lnTo>
                <a:cubicBezTo>
                  <a:pt x="0" y="193873"/>
                  <a:pt x="4267" y="155674"/>
                  <a:pt x="12799" y="127694"/>
                </a:cubicBezTo>
                <a:cubicBezTo>
                  <a:pt x="21332" y="99714"/>
                  <a:pt x="37108" y="74612"/>
                  <a:pt x="60127" y="52387"/>
                </a:cubicBezTo>
                <a:cubicBezTo>
                  <a:pt x="83146" y="30162"/>
                  <a:pt x="112514" y="12700"/>
                  <a:pt x="148233" y="0"/>
                </a:cubicBezTo>
                <a:close/>
              </a:path>
            </a:pathLst>
          </a:custGeom>
          <a:solidFill>
            <a:schemeClr val="bg1"/>
          </a:solidFill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/>
              </a:solidFill>
            </a:endParaRPr>
          </a:p>
        </p:txBody>
      </p:sp>
      <p:sp>
        <p:nvSpPr>
          <p:cNvPr id="67" name="Freeform: Shape 66">
            <a:extLst>
              <a:ext uri="{FF2B5EF4-FFF2-40B4-BE49-F238E27FC236}">
                <a16:creationId xmlns:a16="http://schemas.microsoft.com/office/drawing/2014/main" id="{ADC13E04-8C42-402A-96E3-622302DD08E7}"/>
              </a:ext>
            </a:extLst>
          </p:cNvPr>
          <p:cNvSpPr/>
          <p:nvPr/>
        </p:nvSpPr>
        <p:spPr>
          <a:xfrm rot="10800000">
            <a:off x="6919913" y="1933575"/>
            <a:ext cx="534987" cy="420688"/>
          </a:xfrm>
          <a:custGeom>
            <a:avLst/>
            <a:gdLst/>
            <a:ahLst/>
            <a:cxnLst/>
            <a:rect l="l" t="t" r="r" b="b"/>
            <a:pathLst>
              <a:path w="460177" h="361950">
                <a:moveTo>
                  <a:pt x="427435" y="0"/>
                </a:moveTo>
                <a:lnTo>
                  <a:pt x="460177" y="69056"/>
                </a:lnTo>
                <a:cubicBezTo>
                  <a:pt x="426839" y="80168"/>
                  <a:pt x="402928" y="95646"/>
                  <a:pt x="388442" y="115490"/>
                </a:cubicBezTo>
                <a:cubicBezTo>
                  <a:pt x="373956" y="135334"/>
                  <a:pt x="366316" y="161726"/>
                  <a:pt x="365522" y="194667"/>
                </a:cubicBezTo>
                <a:lnTo>
                  <a:pt x="446485" y="194667"/>
                </a:lnTo>
                <a:lnTo>
                  <a:pt x="446485" y="361950"/>
                </a:lnTo>
                <a:lnTo>
                  <a:pt x="279202" y="361950"/>
                </a:lnTo>
                <a:lnTo>
                  <a:pt x="279202" y="242292"/>
                </a:lnTo>
                <a:cubicBezTo>
                  <a:pt x="279202" y="193476"/>
                  <a:pt x="283468" y="155178"/>
                  <a:pt x="292001" y="127396"/>
                </a:cubicBezTo>
                <a:cubicBezTo>
                  <a:pt x="300534" y="99615"/>
                  <a:pt x="316409" y="74612"/>
                  <a:pt x="339626" y="52387"/>
                </a:cubicBezTo>
                <a:cubicBezTo>
                  <a:pt x="362843" y="30162"/>
                  <a:pt x="392113" y="12700"/>
                  <a:pt x="427435" y="0"/>
                </a:cubicBezTo>
                <a:close/>
                <a:moveTo>
                  <a:pt x="148233" y="0"/>
                </a:moveTo>
                <a:lnTo>
                  <a:pt x="180975" y="69056"/>
                </a:lnTo>
                <a:cubicBezTo>
                  <a:pt x="147638" y="80168"/>
                  <a:pt x="123726" y="95646"/>
                  <a:pt x="109240" y="115490"/>
                </a:cubicBezTo>
                <a:cubicBezTo>
                  <a:pt x="94754" y="135334"/>
                  <a:pt x="87114" y="161726"/>
                  <a:pt x="86321" y="194667"/>
                </a:cubicBezTo>
                <a:lnTo>
                  <a:pt x="167283" y="194667"/>
                </a:lnTo>
                <a:lnTo>
                  <a:pt x="167283" y="361950"/>
                </a:lnTo>
                <a:lnTo>
                  <a:pt x="0" y="361950"/>
                </a:lnTo>
                <a:lnTo>
                  <a:pt x="0" y="242292"/>
                </a:lnTo>
                <a:cubicBezTo>
                  <a:pt x="0" y="193873"/>
                  <a:pt x="4267" y="155674"/>
                  <a:pt x="12799" y="127694"/>
                </a:cubicBezTo>
                <a:cubicBezTo>
                  <a:pt x="21332" y="99714"/>
                  <a:pt x="37108" y="74612"/>
                  <a:pt x="60127" y="52387"/>
                </a:cubicBezTo>
                <a:cubicBezTo>
                  <a:pt x="83146" y="30162"/>
                  <a:pt x="112514" y="12700"/>
                  <a:pt x="148233" y="0"/>
                </a:cubicBezTo>
                <a:close/>
              </a:path>
            </a:pathLst>
          </a:custGeom>
          <a:solidFill>
            <a:schemeClr val="bg1"/>
          </a:solidFill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/>
              </a:solidFill>
            </a:endParaRPr>
          </a:p>
        </p:txBody>
      </p:sp>
      <p:sp>
        <p:nvSpPr>
          <p:cNvPr id="68" name="Freeform: Shape 67">
            <a:extLst>
              <a:ext uri="{FF2B5EF4-FFF2-40B4-BE49-F238E27FC236}">
                <a16:creationId xmlns:a16="http://schemas.microsoft.com/office/drawing/2014/main" id="{8D5DE29C-803D-4AD4-B7F1-9AF69305CDB7}"/>
              </a:ext>
            </a:extLst>
          </p:cNvPr>
          <p:cNvSpPr/>
          <p:nvPr/>
        </p:nvSpPr>
        <p:spPr>
          <a:xfrm rot="10800000">
            <a:off x="10666413" y="1933575"/>
            <a:ext cx="534987" cy="420688"/>
          </a:xfrm>
          <a:custGeom>
            <a:avLst/>
            <a:gdLst/>
            <a:ahLst/>
            <a:cxnLst/>
            <a:rect l="l" t="t" r="r" b="b"/>
            <a:pathLst>
              <a:path w="460177" h="361950">
                <a:moveTo>
                  <a:pt x="427435" y="0"/>
                </a:moveTo>
                <a:lnTo>
                  <a:pt x="460177" y="69056"/>
                </a:lnTo>
                <a:cubicBezTo>
                  <a:pt x="426839" y="80168"/>
                  <a:pt x="402928" y="95646"/>
                  <a:pt x="388442" y="115490"/>
                </a:cubicBezTo>
                <a:cubicBezTo>
                  <a:pt x="373956" y="135334"/>
                  <a:pt x="366316" y="161726"/>
                  <a:pt x="365522" y="194667"/>
                </a:cubicBezTo>
                <a:lnTo>
                  <a:pt x="446485" y="194667"/>
                </a:lnTo>
                <a:lnTo>
                  <a:pt x="446485" y="361950"/>
                </a:lnTo>
                <a:lnTo>
                  <a:pt x="279202" y="361950"/>
                </a:lnTo>
                <a:lnTo>
                  <a:pt x="279202" y="242292"/>
                </a:lnTo>
                <a:cubicBezTo>
                  <a:pt x="279202" y="193476"/>
                  <a:pt x="283468" y="155178"/>
                  <a:pt x="292001" y="127396"/>
                </a:cubicBezTo>
                <a:cubicBezTo>
                  <a:pt x="300534" y="99615"/>
                  <a:pt x="316409" y="74612"/>
                  <a:pt x="339626" y="52387"/>
                </a:cubicBezTo>
                <a:cubicBezTo>
                  <a:pt x="362843" y="30162"/>
                  <a:pt x="392113" y="12700"/>
                  <a:pt x="427435" y="0"/>
                </a:cubicBezTo>
                <a:close/>
                <a:moveTo>
                  <a:pt x="148233" y="0"/>
                </a:moveTo>
                <a:lnTo>
                  <a:pt x="180975" y="69056"/>
                </a:lnTo>
                <a:cubicBezTo>
                  <a:pt x="147638" y="80168"/>
                  <a:pt x="123726" y="95646"/>
                  <a:pt x="109240" y="115490"/>
                </a:cubicBezTo>
                <a:cubicBezTo>
                  <a:pt x="94754" y="135334"/>
                  <a:pt x="87114" y="161726"/>
                  <a:pt x="86321" y="194667"/>
                </a:cubicBezTo>
                <a:lnTo>
                  <a:pt x="167283" y="194667"/>
                </a:lnTo>
                <a:lnTo>
                  <a:pt x="167283" y="361950"/>
                </a:lnTo>
                <a:lnTo>
                  <a:pt x="0" y="361950"/>
                </a:lnTo>
                <a:lnTo>
                  <a:pt x="0" y="242292"/>
                </a:lnTo>
                <a:cubicBezTo>
                  <a:pt x="0" y="193873"/>
                  <a:pt x="4267" y="155674"/>
                  <a:pt x="12799" y="127694"/>
                </a:cubicBezTo>
                <a:cubicBezTo>
                  <a:pt x="21332" y="99714"/>
                  <a:pt x="37108" y="74612"/>
                  <a:pt x="60127" y="52387"/>
                </a:cubicBezTo>
                <a:cubicBezTo>
                  <a:pt x="83146" y="30162"/>
                  <a:pt x="112514" y="12700"/>
                  <a:pt x="148233" y="0"/>
                </a:cubicBezTo>
                <a:close/>
              </a:path>
            </a:pathLst>
          </a:custGeom>
          <a:solidFill>
            <a:schemeClr val="bg1"/>
          </a:solidFill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/>
              </a:solidFill>
            </a:endParaRPr>
          </a:p>
        </p:txBody>
      </p:sp>
      <p:sp>
        <p:nvSpPr>
          <p:cNvPr id="18447" name="Rectangle 68">
            <a:extLst>
              <a:ext uri="{FF2B5EF4-FFF2-40B4-BE49-F238E27FC236}">
                <a16:creationId xmlns:a16="http://schemas.microsoft.com/office/drawing/2014/main" id="{3AE8023D-C1E5-4E2C-A5A4-2169DB80B8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6163" y="2508250"/>
            <a:ext cx="2568575" cy="116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9pPr>
          </a:lstStyle>
          <a:p>
            <a:pPr algn="ctr" eaLnBrk="1" hangingPunct="1"/>
            <a:r>
              <a:rPr lang="en-US" altLang="ko-KR" sz="1400">
                <a:solidFill>
                  <a:schemeClr val="bg1"/>
                </a:solidFill>
                <a:cs typeface="Arial" panose="020B0604020202020204" pitchFamily="34" charset="0"/>
              </a:rPr>
              <a:t>Get a modern PowerPoint  Presentation that is beautifully designed. You can simply impress your audience and add a unique zing.</a:t>
            </a:r>
          </a:p>
        </p:txBody>
      </p:sp>
      <p:sp>
        <p:nvSpPr>
          <p:cNvPr id="18448" name="TextBox 69">
            <a:extLst>
              <a:ext uri="{FF2B5EF4-FFF2-40B4-BE49-F238E27FC236}">
                <a16:creationId xmlns:a16="http://schemas.microsoft.com/office/drawing/2014/main" id="{18C39970-9E6D-4AFC-96D2-FCCBA9A3F6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6163" y="1943100"/>
            <a:ext cx="199548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9pPr>
          </a:lstStyle>
          <a:p>
            <a:pPr eaLnBrk="1" hangingPunct="1"/>
            <a:r>
              <a:rPr lang="en-US" altLang="ko-KR" sz="2000">
                <a:solidFill>
                  <a:schemeClr val="bg1"/>
                </a:solidFill>
              </a:rPr>
              <a:t>Contents Here</a:t>
            </a:r>
            <a:endParaRPr lang="ko-KR" altLang="en-US" sz="2000">
              <a:solidFill>
                <a:schemeClr val="bg1"/>
              </a:solidFill>
            </a:endParaRPr>
          </a:p>
        </p:txBody>
      </p:sp>
      <p:sp>
        <p:nvSpPr>
          <p:cNvPr id="18449" name="Rectangle 72">
            <a:extLst>
              <a:ext uri="{FF2B5EF4-FFF2-40B4-BE49-F238E27FC236}">
                <a16:creationId xmlns:a16="http://schemas.microsoft.com/office/drawing/2014/main" id="{B72497AA-445F-4661-A1F3-B3299F6B38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70438" y="2508250"/>
            <a:ext cx="2568575" cy="116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9pPr>
          </a:lstStyle>
          <a:p>
            <a:pPr algn="ctr" eaLnBrk="1" hangingPunct="1"/>
            <a:r>
              <a:rPr lang="en-US" altLang="ko-KR" sz="1400">
                <a:solidFill>
                  <a:schemeClr val="bg1"/>
                </a:solidFill>
                <a:cs typeface="Arial" panose="020B0604020202020204" pitchFamily="34" charset="0"/>
              </a:rPr>
              <a:t>Get a modern PowerPoint  Presentation that is beautifully designed. You can simply impress your audience and add a unique zing.</a:t>
            </a:r>
          </a:p>
        </p:txBody>
      </p:sp>
      <p:sp>
        <p:nvSpPr>
          <p:cNvPr id="18450" name="TextBox 73">
            <a:extLst>
              <a:ext uri="{FF2B5EF4-FFF2-40B4-BE49-F238E27FC236}">
                <a16:creationId xmlns:a16="http://schemas.microsoft.com/office/drawing/2014/main" id="{1AB0BE72-5C70-42C4-BA2B-EF374C4774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70438" y="1943100"/>
            <a:ext cx="199548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9pPr>
          </a:lstStyle>
          <a:p>
            <a:pPr eaLnBrk="1" hangingPunct="1"/>
            <a:r>
              <a:rPr lang="en-US" altLang="ko-KR" sz="2000">
                <a:solidFill>
                  <a:schemeClr val="bg1"/>
                </a:solidFill>
              </a:rPr>
              <a:t>Contents Here</a:t>
            </a:r>
            <a:endParaRPr lang="ko-KR" altLang="en-US" sz="2000">
              <a:solidFill>
                <a:schemeClr val="bg1"/>
              </a:solidFill>
            </a:endParaRPr>
          </a:p>
        </p:txBody>
      </p:sp>
      <p:sp>
        <p:nvSpPr>
          <p:cNvPr id="18451" name="Rectangle 74">
            <a:extLst>
              <a:ext uri="{FF2B5EF4-FFF2-40B4-BE49-F238E27FC236}">
                <a16:creationId xmlns:a16="http://schemas.microsoft.com/office/drawing/2014/main" id="{79BD9109-A2F1-43D3-AFE6-BF6B8FF74C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72500" y="2513013"/>
            <a:ext cx="2568575" cy="1169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9pPr>
          </a:lstStyle>
          <a:p>
            <a:pPr algn="ctr" eaLnBrk="1" hangingPunct="1"/>
            <a:r>
              <a:rPr lang="en-US" altLang="ko-KR" sz="1400">
                <a:solidFill>
                  <a:schemeClr val="bg1"/>
                </a:solidFill>
                <a:cs typeface="Arial" panose="020B0604020202020204" pitchFamily="34" charset="0"/>
              </a:rPr>
              <a:t>Get a modern PowerPoint  Presentation that is beautifully designed. You can simply impress your audience and add a unique zing.</a:t>
            </a:r>
          </a:p>
        </p:txBody>
      </p:sp>
      <p:sp>
        <p:nvSpPr>
          <p:cNvPr id="18452" name="TextBox 75">
            <a:extLst>
              <a:ext uri="{FF2B5EF4-FFF2-40B4-BE49-F238E27FC236}">
                <a16:creationId xmlns:a16="http://schemas.microsoft.com/office/drawing/2014/main" id="{F0DD0073-F14B-4B45-8BAB-A6BE4DF55A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72500" y="1949450"/>
            <a:ext cx="199548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9pPr>
          </a:lstStyle>
          <a:p>
            <a:pPr eaLnBrk="1" hangingPunct="1"/>
            <a:r>
              <a:rPr lang="en-US" altLang="ko-KR" sz="2000">
                <a:solidFill>
                  <a:schemeClr val="bg1"/>
                </a:solidFill>
              </a:rPr>
              <a:t>Contents Here</a:t>
            </a:r>
            <a:endParaRPr lang="ko-KR" altLang="en-US" sz="2000">
              <a:solidFill>
                <a:schemeClr val="bg1"/>
              </a:solidFill>
            </a:endParaRPr>
          </a:p>
        </p:txBody>
      </p:sp>
      <p:pic>
        <p:nvPicPr>
          <p:cNvPr id="5" name="Picture Placeholder 4" descr="A person in a blue shirt&#10;&#10;Description automatically generated">
            <a:extLst>
              <a:ext uri="{FF2B5EF4-FFF2-40B4-BE49-F238E27FC236}">
                <a16:creationId xmlns:a16="http://schemas.microsoft.com/office/drawing/2014/main" id="{D672535E-F4EA-4189-8A42-AB6F3AEEA9E2}"/>
              </a:ext>
            </a:extLst>
          </p:cNvPr>
          <p:cNvPicPr>
            <a:picLocks noGrp="1" noChangeAspect="1"/>
          </p:cNvPicPr>
          <p:nvPr>
            <p:ph type="pic" sz="quarter" idx="4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300" b="16300"/>
          <a:stretch>
            <a:fillRect/>
          </a:stretch>
        </p:blipFill>
        <p:spPr/>
      </p:pic>
      <p:pic>
        <p:nvPicPr>
          <p:cNvPr id="39" name="Picture Placeholder 38" descr="A person posing for the camera&#10;&#10;Description automatically generated">
            <a:extLst>
              <a:ext uri="{FF2B5EF4-FFF2-40B4-BE49-F238E27FC236}">
                <a16:creationId xmlns:a16="http://schemas.microsoft.com/office/drawing/2014/main" id="{05DF1CB5-6AF1-4333-863F-48EDCDB72D85}"/>
              </a:ext>
            </a:extLst>
          </p:cNvPr>
          <p:cNvPicPr>
            <a:picLocks noGrp="1" noChangeAspect="1"/>
          </p:cNvPicPr>
          <p:nvPr>
            <p:ph type="pic" sz="quarter" idx="4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128" b="10128"/>
          <a:stretch>
            <a:fillRect/>
          </a:stretch>
        </p:blipFill>
        <p:spPr/>
      </p:pic>
      <p:pic>
        <p:nvPicPr>
          <p:cNvPr id="43" name="Picture Placeholder 42" descr="A person wearing a suit and tie&#10;&#10;Description automatically generated">
            <a:extLst>
              <a:ext uri="{FF2B5EF4-FFF2-40B4-BE49-F238E27FC236}">
                <a16:creationId xmlns:a16="http://schemas.microsoft.com/office/drawing/2014/main" id="{4A8BFF3F-12A6-4DD0-B9E3-8BA98F765FF3}"/>
              </a:ext>
            </a:extLst>
          </p:cNvPr>
          <p:cNvPicPr>
            <a:picLocks noGrp="1" noChangeAspect="1"/>
          </p:cNvPicPr>
          <p:nvPr>
            <p:ph type="pic" sz="quarter" idx="44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68" b="4468"/>
          <a:stretch>
            <a:fillRect/>
          </a:stretch>
        </p:blipFill>
        <p:spPr/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6969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59EAFACB-BCC3-402D-81D5-60C97268936F}"/>
              </a:ext>
            </a:extLst>
          </p:cNvPr>
          <p:cNvCxnSpPr>
            <a:cxnSpLocks/>
            <a:stCxn id="17" idx="6"/>
            <a:endCxn id="19" idx="2"/>
          </p:cNvCxnSpPr>
          <p:nvPr/>
        </p:nvCxnSpPr>
        <p:spPr>
          <a:xfrm>
            <a:off x="1181100" y="4665663"/>
            <a:ext cx="3025775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17FA6525-63C4-4D91-8301-DD3F20FBB5D4}"/>
              </a:ext>
            </a:extLst>
          </p:cNvPr>
          <p:cNvCxnSpPr>
            <a:cxnSpLocks/>
          </p:cNvCxnSpPr>
          <p:nvPr/>
        </p:nvCxnSpPr>
        <p:spPr>
          <a:xfrm flipV="1">
            <a:off x="6096000" y="2755900"/>
            <a:ext cx="5324475" cy="793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C786F522-14FA-471A-803F-323F503E602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3850" y="339725"/>
            <a:ext cx="11572875" cy="7239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>
                <a:solidFill>
                  <a:schemeClr val="bg1"/>
                </a:solidFill>
              </a:rPr>
              <a:t>Timeline Style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3483C542-A85F-4A49-AF4F-2548BC46CD20}"/>
              </a:ext>
            </a:extLst>
          </p:cNvPr>
          <p:cNvCxnSpPr>
            <a:cxnSpLocks/>
            <a:stCxn id="19" idx="7"/>
            <a:endCxn id="20" idx="3"/>
          </p:cNvCxnSpPr>
          <p:nvPr/>
        </p:nvCxnSpPr>
        <p:spPr>
          <a:xfrm flipV="1">
            <a:off x="4535488" y="2895600"/>
            <a:ext cx="1433512" cy="163353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Oval 16">
            <a:extLst>
              <a:ext uri="{FF2B5EF4-FFF2-40B4-BE49-F238E27FC236}">
                <a16:creationId xmlns:a16="http://schemas.microsoft.com/office/drawing/2014/main" id="{A3AAC47C-AB89-41CF-8334-1D17B9F13D40}"/>
              </a:ext>
            </a:extLst>
          </p:cNvPr>
          <p:cNvSpPr/>
          <p:nvPr/>
        </p:nvSpPr>
        <p:spPr>
          <a:xfrm>
            <a:off x="641350" y="4395788"/>
            <a:ext cx="539750" cy="538162"/>
          </a:xfrm>
          <a:prstGeom prst="ellipse">
            <a:avLst/>
          </a:prstGeom>
          <a:solidFill>
            <a:schemeClr val="bg1"/>
          </a:solidFill>
          <a:ln w="635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CBA466A2-3A83-4654-8CA4-F62DBF1CF340}"/>
              </a:ext>
            </a:extLst>
          </p:cNvPr>
          <p:cNvSpPr/>
          <p:nvPr/>
        </p:nvSpPr>
        <p:spPr>
          <a:xfrm>
            <a:off x="2500313" y="4471988"/>
            <a:ext cx="385762" cy="385762"/>
          </a:xfrm>
          <a:prstGeom prst="ellipse">
            <a:avLst/>
          </a:prstGeom>
          <a:solidFill>
            <a:schemeClr val="bg1"/>
          </a:solidFill>
          <a:ln w="635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1448AC8F-3EBB-41CB-8622-D89159D87615}"/>
              </a:ext>
            </a:extLst>
          </p:cNvPr>
          <p:cNvSpPr/>
          <p:nvPr/>
        </p:nvSpPr>
        <p:spPr>
          <a:xfrm>
            <a:off x="4206875" y="4471988"/>
            <a:ext cx="385763" cy="385762"/>
          </a:xfrm>
          <a:prstGeom prst="ellipse">
            <a:avLst/>
          </a:prstGeom>
          <a:solidFill>
            <a:schemeClr val="bg1"/>
          </a:solidFill>
          <a:ln w="635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5494DD80-34DA-4991-9D25-875AC8EED322}"/>
              </a:ext>
            </a:extLst>
          </p:cNvPr>
          <p:cNvSpPr/>
          <p:nvPr/>
        </p:nvSpPr>
        <p:spPr>
          <a:xfrm>
            <a:off x="5911850" y="2565400"/>
            <a:ext cx="387350" cy="385763"/>
          </a:xfrm>
          <a:prstGeom prst="ellipse">
            <a:avLst/>
          </a:prstGeom>
          <a:solidFill>
            <a:schemeClr val="bg1"/>
          </a:solidFill>
          <a:ln w="635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94AE0902-129B-4670-B809-35AFD71CB19B}"/>
              </a:ext>
            </a:extLst>
          </p:cNvPr>
          <p:cNvSpPr/>
          <p:nvPr/>
        </p:nvSpPr>
        <p:spPr>
          <a:xfrm>
            <a:off x="7618413" y="2565400"/>
            <a:ext cx="385762" cy="385763"/>
          </a:xfrm>
          <a:prstGeom prst="ellipse">
            <a:avLst/>
          </a:prstGeom>
          <a:solidFill>
            <a:schemeClr val="bg1"/>
          </a:solidFill>
          <a:ln w="635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C796FD18-A092-4A75-82A5-E572F7A0B75C}"/>
              </a:ext>
            </a:extLst>
          </p:cNvPr>
          <p:cNvSpPr/>
          <p:nvPr/>
        </p:nvSpPr>
        <p:spPr>
          <a:xfrm>
            <a:off x="9324975" y="2565400"/>
            <a:ext cx="385763" cy="385763"/>
          </a:xfrm>
          <a:prstGeom prst="ellipse">
            <a:avLst/>
          </a:prstGeom>
          <a:solidFill>
            <a:schemeClr val="bg1"/>
          </a:solidFill>
          <a:ln w="635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EC8FFD67-3E82-4704-ABFC-21197EC8349C}"/>
              </a:ext>
            </a:extLst>
          </p:cNvPr>
          <p:cNvSpPr/>
          <p:nvPr/>
        </p:nvSpPr>
        <p:spPr>
          <a:xfrm>
            <a:off x="11029950" y="2565400"/>
            <a:ext cx="387350" cy="385763"/>
          </a:xfrm>
          <a:prstGeom prst="ellipse">
            <a:avLst/>
          </a:prstGeom>
          <a:solidFill>
            <a:schemeClr val="bg1"/>
          </a:solidFill>
          <a:ln w="635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F94EDD37-ABA7-4359-95D9-0ABFC15F7833}"/>
              </a:ext>
            </a:extLst>
          </p:cNvPr>
          <p:cNvSpPr/>
          <p:nvPr/>
        </p:nvSpPr>
        <p:spPr>
          <a:xfrm>
            <a:off x="5059363" y="3517900"/>
            <a:ext cx="385762" cy="387350"/>
          </a:xfrm>
          <a:prstGeom prst="ellipse">
            <a:avLst/>
          </a:prstGeom>
          <a:solidFill>
            <a:schemeClr val="bg1"/>
          </a:solidFill>
          <a:ln w="635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19470" name="Group 32">
            <a:extLst>
              <a:ext uri="{FF2B5EF4-FFF2-40B4-BE49-F238E27FC236}">
                <a16:creationId xmlns:a16="http://schemas.microsoft.com/office/drawing/2014/main" id="{F6009A79-B65C-48D7-A362-D1583214282D}"/>
              </a:ext>
            </a:extLst>
          </p:cNvPr>
          <p:cNvGrpSpPr>
            <a:grpSpLocks/>
          </p:cNvGrpSpPr>
          <p:nvPr/>
        </p:nvGrpSpPr>
        <p:grpSpPr bwMode="auto">
          <a:xfrm>
            <a:off x="641350" y="5127625"/>
            <a:ext cx="1984375" cy="890588"/>
            <a:chOff x="1109958" y="5132809"/>
            <a:chExt cx="1720208" cy="889547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E8B2C881-9367-4E52-8D62-0CE3D57DE0F4}"/>
                </a:ext>
              </a:extLst>
            </p:cNvPr>
            <p:cNvSpPr txBox="1"/>
            <p:nvPr/>
          </p:nvSpPr>
          <p:spPr>
            <a:xfrm>
              <a:off x="1109958" y="5375413"/>
              <a:ext cx="1709199" cy="646943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rPr>
                <a:t>Get a modern PowerPoint  Presentation that is 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EF09A392-4AC9-4F59-9580-5A819995DDEF}"/>
                </a:ext>
              </a:extLst>
            </p:cNvPr>
            <p:cNvSpPr txBox="1"/>
            <p:nvPr/>
          </p:nvSpPr>
          <p:spPr>
            <a:xfrm>
              <a:off x="1115463" y="5132809"/>
              <a:ext cx="1714703" cy="277488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rPr>
                <a:t>Contents Here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36" name="TextBox 35">
            <a:extLst>
              <a:ext uri="{FF2B5EF4-FFF2-40B4-BE49-F238E27FC236}">
                <a16:creationId xmlns:a16="http://schemas.microsoft.com/office/drawing/2014/main" id="{68C80DF2-6024-43EF-B48B-42EDC3F3427B}"/>
              </a:ext>
            </a:extLst>
          </p:cNvPr>
          <p:cNvSpPr txBox="1"/>
          <p:nvPr/>
        </p:nvSpPr>
        <p:spPr>
          <a:xfrm>
            <a:off x="2400300" y="4073525"/>
            <a:ext cx="660400" cy="3079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400" dirty="0">
                <a:solidFill>
                  <a:schemeClr val="accent3"/>
                </a:solidFill>
                <a:latin typeface="+mn-lt"/>
                <a:ea typeface="+mn-ea"/>
                <a:cs typeface="+mn-cs"/>
              </a:rPr>
              <a:t>2013</a:t>
            </a:r>
            <a:endParaRPr lang="ko-KR" altLang="en-US" sz="1400" dirty="0">
              <a:solidFill>
                <a:schemeClr val="accent3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8CBB4BE6-F2C8-4611-9B69-A1D4179CECCE}"/>
              </a:ext>
            </a:extLst>
          </p:cNvPr>
          <p:cNvSpPr txBox="1"/>
          <p:nvPr/>
        </p:nvSpPr>
        <p:spPr>
          <a:xfrm>
            <a:off x="5514975" y="3627438"/>
            <a:ext cx="660400" cy="3079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400" dirty="0">
                <a:solidFill>
                  <a:schemeClr val="accent3"/>
                </a:solidFill>
                <a:latin typeface="+mn-lt"/>
                <a:ea typeface="+mn-ea"/>
                <a:cs typeface="+mn-cs"/>
              </a:rPr>
              <a:t>2015</a:t>
            </a:r>
            <a:endParaRPr lang="ko-KR" altLang="en-US" sz="1400" dirty="0">
              <a:solidFill>
                <a:schemeClr val="accent3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4891DAD2-1BCC-4A26-8E88-33070ACC6017}"/>
              </a:ext>
            </a:extLst>
          </p:cNvPr>
          <p:cNvSpPr txBox="1"/>
          <p:nvPr/>
        </p:nvSpPr>
        <p:spPr>
          <a:xfrm>
            <a:off x="7497763" y="3081338"/>
            <a:ext cx="660400" cy="3079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400" dirty="0">
                <a:solidFill>
                  <a:schemeClr val="accent3"/>
                </a:solidFill>
                <a:latin typeface="+mn-lt"/>
                <a:ea typeface="+mn-ea"/>
                <a:cs typeface="+mn-cs"/>
              </a:rPr>
              <a:t>2017</a:t>
            </a:r>
            <a:endParaRPr lang="ko-KR" altLang="en-US" sz="1400" dirty="0">
              <a:solidFill>
                <a:schemeClr val="accent3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9474" name="TextBox 38">
            <a:extLst>
              <a:ext uri="{FF2B5EF4-FFF2-40B4-BE49-F238E27FC236}">
                <a16:creationId xmlns:a16="http://schemas.microsoft.com/office/drawing/2014/main" id="{97F9DDFE-8A3C-48A3-BC78-DDB6668F7E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49713" y="4051300"/>
            <a:ext cx="6604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9pPr>
          </a:lstStyle>
          <a:p>
            <a:pPr algn="ctr" eaLnBrk="1" hangingPunct="1"/>
            <a:r>
              <a:rPr lang="en-US" altLang="ko-KR" sz="1400">
                <a:solidFill>
                  <a:schemeClr val="accent1"/>
                </a:solidFill>
              </a:rPr>
              <a:t>2014</a:t>
            </a:r>
            <a:endParaRPr lang="ko-KR" altLang="en-US" sz="1400">
              <a:solidFill>
                <a:schemeClr val="accent1"/>
              </a:solidFill>
            </a:endParaRPr>
          </a:p>
        </p:txBody>
      </p:sp>
      <p:sp>
        <p:nvSpPr>
          <p:cNvPr id="19475" name="TextBox 39">
            <a:extLst>
              <a:ext uri="{FF2B5EF4-FFF2-40B4-BE49-F238E27FC236}">
                <a16:creationId xmlns:a16="http://schemas.microsoft.com/office/drawing/2014/main" id="{D6A7BD8E-8C2A-4833-8C4E-6A16008419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7588" y="3081338"/>
            <a:ext cx="6604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9pPr>
          </a:lstStyle>
          <a:p>
            <a:pPr algn="ctr" eaLnBrk="1" hangingPunct="1"/>
            <a:r>
              <a:rPr lang="en-US" altLang="ko-KR" sz="1400">
                <a:solidFill>
                  <a:schemeClr val="accent1"/>
                </a:solidFill>
              </a:rPr>
              <a:t>2016</a:t>
            </a:r>
            <a:endParaRPr lang="ko-KR" altLang="en-US" sz="1400">
              <a:solidFill>
                <a:schemeClr val="accent1"/>
              </a:solidFill>
            </a:endParaRPr>
          </a:p>
        </p:txBody>
      </p:sp>
      <p:sp>
        <p:nvSpPr>
          <p:cNvPr id="19476" name="TextBox 40">
            <a:extLst>
              <a:ext uri="{FF2B5EF4-FFF2-40B4-BE49-F238E27FC236}">
                <a16:creationId xmlns:a16="http://schemas.microsoft.com/office/drawing/2014/main" id="{342CAAC3-8DF5-4753-860D-15A031B003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86863" y="3081338"/>
            <a:ext cx="6604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9pPr>
          </a:lstStyle>
          <a:p>
            <a:pPr algn="ctr" eaLnBrk="1" hangingPunct="1"/>
            <a:r>
              <a:rPr lang="en-US" altLang="ko-KR" sz="1400">
                <a:solidFill>
                  <a:schemeClr val="accent1"/>
                </a:solidFill>
              </a:rPr>
              <a:t>2018</a:t>
            </a:r>
            <a:endParaRPr lang="ko-KR" altLang="en-US" sz="1400">
              <a:solidFill>
                <a:schemeClr val="accent1"/>
              </a:solidFill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258930C9-DB3A-426A-98E0-408B35156394}"/>
              </a:ext>
            </a:extLst>
          </p:cNvPr>
          <p:cNvSpPr txBox="1"/>
          <p:nvPr/>
        </p:nvSpPr>
        <p:spPr>
          <a:xfrm>
            <a:off x="10753725" y="3035300"/>
            <a:ext cx="939800" cy="4619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2400" b="1" dirty="0">
                <a:solidFill>
                  <a:schemeClr val="accent3"/>
                </a:solidFill>
                <a:latin typeface="+mn-lt"/>
                <a:ea typeface="+mn-ea"/>
                <a:cs typeface="+mn-cs"/>
              </a:rPr>
              <a:t>2019</a:t>
            </a:r>
            <a:endParaRPr lang="ko-KR" altLang="en-US" sz="2400" b="1" dirty="0">
              <a:solidFill>
                <a:schemeClr val="accent3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9478" name="TextBox 42">
            <a:extLst>
              <a:ext uri="{FF2B5EF4-FFF2-40B4-BE49-F238E27FC236}">
                <a16:creationId xmlns:a16="http://schemas.microsoft.com/office/drawing/2014/main" id="{5D417A1D-3C64-479B-9FB1-0874992C0E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3725" y="3960813"/>
            <a:ext cx="66198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9pPr>
          </a:lstStyle>
          <a:p>
            <a:pPr algn="ctr" eaLnBrk="1" hangingPunct="1"/>
            <a:r>
              <a:rPr lang="en-US" altLang="ko-KR" sz="1400">
                <a:solidFill>
                  <a:schemeClr val="accent1"/>
                </a:solidFill>
              </a:rPr>
              <a:t>2012</a:t>
            </a:r>
            <a:endParaRPr lang="ko-KR" altLang="en-US" sz="1400">
              <a:solidFill>
                <a:schemeClr val="accent1"/>
              </a:solidFill>
            </a:endParaRPr>
          </a:p>
        </p:txBody>
      </p:sp>
      <p:grpSp>
        <p:nvGrpSpPr>
          <p:cNvPr id="19479" name="Group 43">
            <a:extLst>
              <a:ext uri="{FF2B5EF4-FFF2-40B4-BE49-F238E27FC236}">
                <a16:creationId xmlns:a16="http://schemas.microsoft.com/office/drawing/2014/main" id="{2F1E3389-5080-41E1-A969-0684C0344932}"/>
              </a:ext>
            </a:extLst>
          </p:cNvPr>
          <p:cNvGrpSpPr>
            <a:grpSpLocks/>
          </p:cNvGrpSpPr>
          <p:nvPr/>
        </p:nvGrpSpPr>
        <p:grpSpPr bwMode="auto">
          <a:xfrm>
            <a:off x="4813300" y="4494213"/>
            <a:ext cx="3076575" cy="704850"/>
            <a:chOff x="1109958" y="5132809"/>
            <a:chExt cx="1720208" cy="704881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5CE096E4-0761-4103-A0A6-2EB73A25B9B6}"/>
                </a:ext>
              </a:extLst>
            </p:cNvPr>
            <p:cNvSpPr txBox="1"/>
            <p:nvPr/>
          </p:nvSpPr>
          <p:spPr>
            <a:xfrm>
              <a:off x="1109958" y="5375707"/>
              <a:ext cx="1709557" cy="461983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7AB07560-F095-44BF-AF92-FB9088A77F58}"/>
                </a:ext>
              </a:extLst>
            </p:cNvPr>
            <p:cNvSpPr txBox="1"/>
            <p:nvPr/>
          </p:nvSpPr>
          <p:spPr>
            <a:xfrm>
              <a:off x="1115284" y="5132809"/>
              <a:ext cx="1714882" cy="276237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rPr>
                <a:t>Contents Here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19480" name="Group 46">
            <a:extLst>
              <a:ext uri="{FF2B5EF4-FFF2-40B4-BE49-F238E27FC236}">
                <a16:creationId xmlns:a16="http://schemas.microsoft.com/office/drawing/2014/main" id="{C398D712-D1B1-44F0-B646-622C98E266D9}"/>
              </a:ext>
            </a:extLst>
          </p:cNvPr>
          <p:cNvGrpSpPr>
            <a:grpSpLocks/>
          </p:cNvGrpSpPr>
          <p:nvPr/>
        </p:nvGrpSpPr>
        <p:grpSpPr bwMode="auto">
          <a:xfrm>
            <a:off x="3521075" y="1709738"/>
            <a:ext cx="3076575" cy="704850"/>
            <a:chOff x="1109958" y="5132809"/>
            <a:chExt cx="1720208" cy="704881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4DDC6BAB-D7CE-4A7C-BCA7-B141D4447AA2}"/>
                </a:ext>
              </a:extLst>
            </p:cNvPr>
            <p:cNvSpPr txBox="1"/>
            <p:nvPr/>
          </p:nvSpPr>
          <p:spPr>
            <a:xfrm>
              <a:off x="1109958" y="5375707"/>
              <a:ext cx="1709557" cy="461983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82A7030C-1907-4BD8-BB0B-9FE17593E608}"/>
                </a:ext>
              </a:extLst>
            </p:cNvPr>
            <p:cNvSpPr txBox="1"/>
            <p:nvPr/>
          </p:nvSpPr>
          <p:spPr>
            <a:xfrm>
              <a:off x="1115284" y="5132809"/>
              <a:ext cx="1714882" cy="276237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rPr>
                <a:t>Contents Here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19481" name="Group 49">
            <a:extLst>
              <a:ext uri="{FF2B5EF4-FFF2-40B4-BE49-F238E27FC236}">
                <a16:creationId xmlns:a16="http://schemas.microsoft.com/office/drawing/2014/main" id="{9DE911D2-6930-4A9C-9710-14A59DEA0BEA}"/>
              </a:ext>
            </a:extLst>
          </p:cNvPr>
          <p:cNvGrpSpPr>
            <a:grpSpLocks/>
          </p:cNvGrpSpPr>
          <p:nvPr/>
        </p:nvGrpSpPr>
        <p:grpSpPr bwMode="auto">
          <a:xfrm>
            <a:off x="2522538" y="2530475"/>
            <a:ext cx="3074987" cy="704850"/>
            <a:chOff x="1109958" y="5132809"/>
            <a:chExt cx="1720208" cy="704881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DC7DFB47-B322-46F7-AB8E-490D8AC0556F}"/>
                </a:ext>
              </a:extLst>
            </p:cNvPr>
            <p:cNvSpPr txBox="1"/>
            <p:nvPr/>
          </p:nvSpPr>
          <p:spPr>
            <a:xfrm>
              <a:off x="1109958" y="5375708"/>
              <a:ext cx="1709551" cy="461982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89EC50C5-E53A-4FF1-9AE7-2A4DF0C13098}"/>
                </a:ext>
              </a:extLst>
            </p:cNvPr>
            <p:cNvSpPr txBox="1"/>
            <p:nvPr/>
          </p:nvSpPr>
          <p:spPr>
            <a:xfrm>
              <a:off x="1115286" y="5132809"/>
              <a:ext cx="1714880" cy="276237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rPr>
                <a:t>Contents Here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19482" name="Group 52">
            <a:extLst>
              <a:ext uri="{FF2B5EF4-FFF2-40B4-BE49-F238E27FC236}">
                <a16:creationId xmlns:a16="http://schemas.microsoft.com/office/drawing/2014/main" id="{F8ACD953-18D5-419A-85D8-17D2E14826AA}"/>
              </a:ext>
            </a:extLst>
          </p:cNvPr>
          <p:cNvGrpSpPr>
            <a:grpSpLocks/>
          </p:cNvGrpSpPr>
          <p:nvPr/>
        </p:nvGrpSpPr>
        <p:grpSpPr bwMode="auto">
          <a:xfrm>
            <a:off x="1522413" y="3349625"/>
            <a:ext cx="3076575" cy="704850"/>
            <a:chOff x="1109958" y="5132809"/>
            <a:chExt cx="1720208" cy="704881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18AFAF8B-9162-473D-918D-654CE20EF822}"/>
                </a:ext>
              </a:extLst>
            </p:cNvPr>
            <p:cNvSpPr txBox="1"/>
            <p:nvPr/>
          </p:nvSpPr>
          <p:spPr>
            <a:xfrm>
              <a:off x="1109958" y="5375708"/>
              <a:ext cx="1709557" cy="461982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68893BDE-B50E-42EF-8950-E066775D7220}"/>
                </a:ext>
              </a:extLst>
            </p:cNvPr>
            <p:cNvSpPr txBox="1"/>
            <p:nvPr/>
          </p:nvSpPr>
          <p:spPr>
            <a:xfrm>
              <a:off x="1115284" y="5132809"/>
              <a:ext cx="1714882" cy="276237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rPr>
                <a:t>Contents Here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19483" name="Group 55">
            <a:extLst>
              <a:ext uri="{FF2B5EF4-FFF2-40B4-BE49-F238E27FC236}">
                <a16:creationId xmlns:a16="http://schemas.microsoft.com/office/drawing/2014/main" id="{95ADA679-9683-4A41-B4DD-DDE0BF8C6994}"/>
              </a:ext>
            </a:extLst>
          </p:cNvPr>
          <p:cNvGrpSpPr>
            <a:grpSpLocks/>
          </p:cNvGrpSpPr>
          <p:nvPr/>
        </p:nvGrpSpPr>
        <p:grpSpPr bwMode="auto">
          <a:xfrm>
            <a:off x="2828925" y="5127625"/>
            <a:ext cx="1984375" cy="890588"/>
            <a:chOff x="1109958" y="5132809"/>
            <a:chExt cx="1720208" cy="889547"/>
          </a:xfrm>
        </p:grpSpPr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E3A31ABE-1745-4BAA-935A-815B58AF86CE}"/>
                </a:ext>
              </a:extLst>
            </p:cNvPr>
            <p:cNvSpPr txBox="1"/>
            <p:nvPr/>
          </p:nvSpPr>
          <p:spPr>
            <a:xfrm>
              <a:off x="1109958" y="5375413"/>
              <a:ext cx="1709199" cy="646943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rPr>
                <a:t>Get a modern PowerPoint  Presentation that is 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C2C625E5-3955-4031-8C27-996D80F7C776}"/>
                </a:ext>
              </a:extLst>
            </p:cNvPr>
            <p:cNvSpPr txBox="1"/>
            <p:nvPr/>
          </p:nvSpPr>
          <p:spPr>
            <a:xfrm>
              <a:off x="1115463" y="5132809"/>
              <a:ext cx="1714703" cy="277488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rPr>
                <a:t>Contents Here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19484" name="Group 58">
            <a:extLst>
              <a:ext uri="{FF2B5EF4-FFF2-40B4-BE49-F238E27FC236}">
                <a16:creationId xmlns:a16="http://schemas.microsoft.com/office/drawing/2014/main" id="{C133F72D-30ED-45DC-B591-440B2D425DB1}"/>
              </a:ext>
            </a:extLst>
          </p:cNvPr>
          <p:cNvGrpSpPr>
            <a:grpSpLocks/>
          </p:cNvGrpSpPr>
          <p:nvPr/>
        </p:nvGrpSpPr>
        <p:grpSpPr bwMode="auto">
          <a:xfrm>
            <a:off x="7123113" y="3521075"/>
            <a:ext cx="1985962" cy="889000"/>
            <a:chOff x="1109958" y="5132809"/>
            <a:chExt cx="1720208" cy="889547"/>
          </a:xfrm>
        </p:grpSpPr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123931CB-F247-4336-8B27-D14D307BCF55}"/>
                </a:ext>
              </a:extLst>
            </p:cNvPr>
            <p:cNvSpPr txBox="1"/>
            <p:nvPr/>
          </p:nvSpPr>
          <p:spPr>
            <a:xfrm>
              <a:off x="1109958" y="5375846"/>
              <a:ext cx="1709207" cy="646510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rPr>
                <a:t>Get a modern PowerPoint  Presentation that is 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A1441971-9846-4649-A77C-8E2B737ACD50}"/>
                </a:ext>
              </a:extLst>
            </p:cNvPr>
            <p:cNvSpPr txBox="1"/>
            <p:nvPr/>
          </p:nvSpPr>
          <p:spPr>
            <a:xfrm>
              <a:off x="1115458" y="5132809"/>
              <a:ext cx="1714708" cy="276395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rPr>
                <a:t>Contents Here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19485" name="Group 61">
            <a:extLst>
              <a:ext uri="{FF2B5EF4-FFF2-40B4-BE49-F238E27FC236}">
                <a16:creationId xmlns:a16="http://schemas.microsoft.com/office/drawing/2014/main" id="{D3797710-9C92-434E-9939-57194A48016A}"/>
              </a:ext>
            </a:extLst>
          </p:cNvPr>
          <p:cNvGrpSpPr>
            <a:grpSpLocks/>
          </p:cNvGrpSpPr>
          <p:nvPr/>
        </p:nvGrpSpPr>
        <p:grpSpPr bwMode="auto">
          <a:xfrm>
            <a:off x="9239250" y="3521075"/>
            <a:ext cx="1984375" cy="889000"/>
            <a:chOff x="1109958" y="5132809"/>
            <a:chExt cx="1720208" cy="889547"/>
          </a:xfrm>
        </p:grpSpPr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BA7F20FC-36EC-4F9F-B925-36E53A0EF594}"/>
                </a:ext>
              </a:extLst>
            </p:cNvPr>
            <p:cNvSpPr txBox="1"/>
            <p:nvPr/>
          </p:nvSpPr>
          <p:spPr>
            <a:xfrm>
              <a:off x="1109958" y="5375846"/>
              <a:ext cx="1709199" cy="646510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rPr>
                <a:t>Get a modern PowerPoint  Presentation that is 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029054CF-63C0-4EE8-A03F-A433D9EE8061}"/>
                </a:ext>
              </a:extLst>
            </p:cNvPr>
            <p:cNvSpPr txBox="1"/>
            <p:nvPr/>
          </p:nvSpPr>
          <p:spPr>
            <a:xfrm>
              <a:off x="1115463" y="5132809"/>
              <a:ext cx="1714703" cy="276395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rPr>
                <a:t>Contents Here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19486" name="Group 64">
            <a:extLst>
              <a:ext uri="{FF2B5EF4-FFF2-40B4-BE49-F238E27FC236}">
                <a16:creationId xmlns:a16="http://schemas.microsoft.com/office/drawing/2014/main" id="{740CF344-7AA4-4C24-8332-AB9F8EACF3D9}"/>
              </a:ext>
            </a:extLst>
          </p:cNvPr>
          <p:cNvGrpSpPr>
            <a:grpSpLocks/>
          </p:cNvGrpSpPr>
          <p:nvPr/>
        </p:nvGrpSpPr>
        <p:grpSpPr bwMode="auto">
          <a:xfrm>
            <a:off x="8513763" y="1603375"/>
            <a:ext cx="3065462" cy="704850"/>
            <a:chOff x="1115616" y="5132809"/>
            <a:chExt cx="1714550" cy="704881"/>
          </a:xfrm>
        </p:grpSpPr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47440C23-092F-4799-99BE-091649ED7286}"/>
                </a:ext>
              </a:extLst>
            </p:cNvPr>
            <p:cNvSpPr txBox="1"/>
            <p:nvPr/>
          </p:nvSpPr>
          <p:spPr>
            <a:xfrm>
              <a:off x="1120943" y="5375708"/>
              <a:ext cx="1709223" cy="461982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AA0C967D-5F0A-4F92-B352-D2BEB3AE5576}"/>
                </a:ext>
              </a:extLst>
            </p:cNvPr>
            <p:cNvSpPr txBox="1"/>
            <p:nvPr/>
          </p:nvSpPr>
          <p:spPr>
            <a:xfrm>
              <a:off x="1115616" y="5132809"/>
              <a:ext cx="1714550" cy="276237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rPr>
                <a:t>Contents Here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endParaRPr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7EFF5880-73F0-44AE-8406-DAADCA52611A}"/>
              </a:ext>
            </a:extLst>
          </p:cNvPr>
          <p:cNvSpPr/>
          <p:nvPr/>
        </p:nvSpPr>
        <p:spPr>
          <a:xfrm>
            <a:off x="5905500" y="1063625"/>
            <a:ext cx="6245225" cy="4667250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3850" y="339725"/>
            <a:ext cx="11572875" cy="7239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>
                <a:solidFill>
                  <a:schemeClr val="bg1"/>
                </a:solidFill>
              </a:rPr>
              <a:t>Infographic Style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EE53850F-F4B4-40F7-BEA6-606B09E0F384}"/>
              </a:ext>
            </a:extLst>
          </p:cNvPr>
          <p:cNvCxnSpPr>
            <a:cxnSpLocks/>
          </p:cNvCxnSpPr>
          <p:nvPr/>
        </p:nvCxnSpPr>
        <p:spPr>
          <a:xfrm>
            <a:off x="0" y="5753100"/>
            <a:ext cx="12192000" cy="11113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485" name="Group 3">
            <a:extLst>
              <a:ext uri="{FF2B5EF4-FFF2-40B4-BE49-F238E27FC236}">
                <a16:creationId xmlns:a16="http://schemas.microsoft.com/office/drawing/2014/main" id="{07BA4B60-2827-47CA-BEAB-4C42DDB9E208}"/>
              </a:ext>
            </a:extLst>
          </p:cNvPr>
          <p:cNvGrpSpPr>
            <a:grpSpLocks/>
          </p:cNvGrpSpPr>
          <p:nvPr/>
        </p:nvGrpSpPr>
        <p:grpSpPr bwMode="auto">
          <a:xfrm>
            <a:off x="1897063" y="561975"/>
            <a:ext cx="1687512" cy="5981700"/>
            <a:chOff x="6576209" y="627534"/>
            <a:chExt cx="1103056" cy="4077545"/>
          </a:xfrm>
        </p:grpSpPr>
        <p:sp>
          <p:nvSpPr>
            <p:cNvPr id="8" name="Oval 2">
              <a:extLst>
                <a:ext uri="{FF2B5EF4-FFF2-40B4-BE49-F238E27FC236}">
                  <a16:creationId xmlns:a16="http://schemas.microsoft.com/office/drawing/2014/main" id="{DB91AB96-2884-4F9C-9285-F4AB282F993D}"/>
                </a:ext>
              </a:extLst>
            </p:cNvPr>
            <p:cNvSpPr/>
            <p:nvPr/>
          </p:nvSpPr>
          <p:spPr>
            <a:xfrm rot="1887332">
              <a:off x="6576209" y="4001864"/>
              <a:ext cx="1089847" cy="703215"/>
            </a:xfrm>
            <a:prstGeom prst="ellipse">
              <a:avLst/>
            </a:prstGeom>
            <a:solidFill>
              <a:schemeClr val="tx1">
                <a:lumMod val="75000"/>
                <a:lumOff val="25000"/>
                <a:alpha val="48000"/>
              </a:schemeClr>
            </a:solidFill>
            <a:ln>
              <a:noFill/>
            </a:ln>
            <a:effectLst>
              <a:softEdge rad="317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/>
            </a:p>
          </p:txBody>
        </p:sp>
        <p:grpSp>
          <p:nvGrpSpPr>
            <p:cNvPr id="20496" name="Group 56">
              <a:extLst>
                <a:ext uri="{FF2B5EF4-FFF2-40B4-BE49-F238E27FC236}">
                  <a16:creationId xmlns:a16="http://schemas.microsoft.com/office/drawing/2014/main" id="{3F1C1112-C817-454D-9E16-788155D670E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588224" y="627534"/>
              <a:ext cx="1091041" cy="3865265"/>
              <a:chOff x="1962627" y="587921"/>
              <a:chExt cx="1606904" cy="5692831"/>
            </a:xfrm>
          </p:grpSpPr>
          <p:sp>
            <p:nvSpPr>
              <p:cNvPr id="10" name="Freeform 57">
                <a:extLst>
                  <a:ext uri="{FF2B5EF4-FFF2-40B4-BE49-F238E27FC236}">
                    <a16:creationId xmlns:a16="http://schemas.microsoft.com/office/drawing/2014/main" id="{3DC7A65D-38AB-43F5-8377-19A09C81B65B}"/>
                  </a:ext>
                </a:extLst>
              </p:cNvPr>
              <p:cNvSpPr/>
              <p:nvPr/>
            </p:nvSpPr>
            <p:spPr>
              <a:xfrm>
                <a:off x="2733542" y="5823592"/>
                <a:ext cx="372909" cy="457423"/>
              </a:xfrm>
              <a:custGeom>
                <a:avLst/>
                <a:gdLst>
                  <a:gd name="connsiteX0" fmla="*/ 295625 w 372189"/>
                  <a:gd name="connsiteY0" fmla="*/ 926 h 457140"/>
                  <a:gd name="connsiteX1" fmla="*/ 147988 w 372189"/>
                  <a:gd name="connsiteY1" fmla="*/ 53313 h 457140"/>
                  <a:gd name="connsiteX2" fmla="*/ 114650 w 372189"/>
                  <a:gd name="connsiteY2" fmla="*/ 91413 h 457140"/>
                  <a:gd name="connsiteX3" fmla="*/ 100363 w 372189"/>
                  <a:gd name="connsiteY3" fmla="*/ 134276 h 457140"/>
                  <a:gd name="connsiteX4" fmla="*/ 67025 w 372189"/>
                  <a:gd name="connsiteY4" fmla="*/ 181901 h 457140"/>
                  <a:gd name="connsiteX5" fmla="*/ 81313 w 372189"/>
                  <a:gd name="connsiteY5" fmla="*/ 239051 h 457140"/>
                  <a:gd name="connsiteX6" fmla="*/ 57500 w 372189"/>
                  <a:gd name="connsiteY6" fmla="*/ 286676 h 457140"/>
                  <a:gd name="connsiteX7" fmla="*/ 38450 w 372189"/>
                  <a:gd name="connsiteY7" fmla="*/ 310488 h 457140"/>
                  <a:gd name="connsiteX8" fmla="*/ 24163 w 372189"/>
                  <a:gd name="connsiteY8" fmla="*/ 348588 h 457140"/>
                  <a:gd name="connsiteX9" fmla="*/ 5113 w 372189"/>
                  <a:gd name="connsiteY9" fmla="*/ 391451 h 457140"/>
                  <a:gd name="connsiteX10" fmla="*/ 14638 w 372189"/>
                  <a:gd name="connsiteY10" fmla="*/ 453363 h 457140"/>
                  <a:gd name="connsiteX11" fmla="*/ 152750 w 372189"/>
                  <a:gd name="connsiteY11" fmla="*/ 448601 h 457140"/>
                  <a:gd name="connsiteX12" fmla="*/ 276575 w 372189"/>
                  <a:gd name="connsiteY12" fmla="*/ 434313 h 457140"/>
                  <a:gd name="connsiteX13" fmla="*/ 333725 w 372189"/>
                  <a:gd name="connsiteY13" fmla="*/ 391451 h 457140"/>
                  <a:gd name="connsiteX14" fmla="*/ 338488 w 372189"/>
                  <a:gd name="connsiteY14" fmla="*/ 320013 h 457140"/>
                  <a:gd name="connsiteX15" fmla="*/ 357538 w 372189"/>
                  <a:gd name="connsiteY15" fmla="*/ 339063 h 457140"/>
                  <a:gd name="connsiteX16" fmla="*/ 371825 w 372189"/>
                  <a:gd name="connsiteY16" fmla="*/ 310488 h 457140"/>
                  <a:gd name="connsiteX17" fmla="*/ 367063 w 372189"/>
                  <a:gd name="connsiteY17" fmla="*/ 229526 h 457140"/>
                  <a:gd name="connsiteX18" fmla="*/ 357538 w 372189"/>
                  <a:gd name="connsiteY18" fmla="*/ 177138 h 457140"/>
                  <a:gd name="connsiteX19" fmla="*/ 343250 w 372189"/>
                  <a:gd name="connsiteY19" fmla="*/ 100938 h 457140"/>
                  <a:gd name="connsiteX20" fmla="*/ 295625 w 372189"/>
                  <a:gd name="connsiteY20" fmla="*/ 926 h 4571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372189" h="457140">
                    <a:moveTo>
                      <a:pt x="295625" y="926"/>
                    </a:moveTo>
                    <a:cubicBezTo>
                      <a:pt x="263081" y="-7012"/>
                      <a:pt x="178150" y="38232"/>
                      <a:pt x="147988" y="53313"/>
                    </a:cubicBezTo>
                    <a:cubicBezTo>
                      <a:pt x="117826" y="68394"/>
                      <a:pt x="122587" y="77919"/>
                      <a:pt x="114650" y="91413"/>
                    </a:cubicBezTo>
                    <a:cubicBezTo>
                      <a:pt x="106713" y="104907"/>
                      <a:pt x="108300" y="119195"/>
                      <a:pt x="100363" y="134276"/>
                    </a:cubicBezTo>
                    <a:cubicBezTo>
                      <a:pt x="92425" y="149357"/>
                      <a:pt x="70200" y="164439"/>
                      <a:pt x="67025" y="181901"/>
                    </a:cubicBezTo>
                    <a:cubicBezTo>
                      <a:pt x="63850" y="199364"/>
                      <a:pt x="82900" y="221589"/>
                      <a:pt x="81313" y="239051"/>
                    </a:cubicBezTo>
                    <a:cubicBezTo>
                      <a:pt x="79726" y="256513"/>
                      <a:pt x="64644" y="274770"/>
                      <a:pt x="57500" y="286676"/>
                    </a:cubicBezTo>
                    <a:cubicBezTo>
                      <a:pt x="50356" y="298582"/>
                      <a:pt x="44006" y="300169"/>
                      <a:pt x="38450" y="310488"/>
                    </a:cubicBezTo>
                    <a:cubicBezTo>
                      <a:pt x="32894" y="320807"/>
                      <a:pt x="29719" y="335094"/>
                      <a:pt x="24163" y="348588"/>
                    </a:cubicBezTo>
                    <a:cubicBezTo>
                      <a:pt x="18607" y="362082"/>
                      <a:pt x="6700" y="373989"/>
                      <a:pt x="5113" y="391451"/>
                    </a:cubicBezTo>
                    <a:cubicBezTo>
                      <a:pt x="3526" y="408913"/>
                      <a:pt x="-9968" y="443838"/>
                      <a:pt x="14638" y="453363"/>
                    </a:cubicBezTo>
                    <a:cubicBezTo>
                      <a:pt x="39244" y="462888"/>
                      <a:pt x="109094" y="451776"/>
                      <a:pt x="152750" y="448601"/>
                    </a:cubicBezTo>
                    <a:cubicBezTo>
                      <a:pt x="196406" y="445426"/>
                      <a:pt x="246413" y="443838"/>
                      <a:pt x="276575" y="434313"/>
                    </a:cubicBezTo>
                    <a:cubicBezTo>
                      <a:pt x="306737" y="424788"/>
                      <a:pt x="323406" y="410501"/>
                      <a:pt x="333725" y="391451"/>
                    </a:cubicBezTo>
                    <a:cubicBezTo>
                      <a:pt x="344044" y="372401"/>
                      <a:pt x="334519" y="328744"/>
                      <a:pt x="338488" y="320013"/>
                    </a:cubicBezTo>
                    <a:cubicBezTo>
                      <a:pt x="342457" y="311282"/>
                      <a:pt x="351982" y="340650"/>
                      <a:pt x="357538" y="339063"/>
                    </a:cubicBezTo>
                    <a:cubicBezTo>
                      <a:pt x="363094" y="337476"/>
                      <a:pt x="370238" y="328744"/>
                      <a:pt x="371825" y="310488"/>
                    </a:cubicBezTo>
                    <a:cubicBezTo>
                      <a:pt x="373413" y="292232"/>
                      <a:pt x="369444" y="251751"/>
                      <a:pt x="367063" y="229526"/>
                    </a:cubicBezTo>
                    <a:cubicBezTo>
                      <a:pt x="364682" y="207301"/>
                      <a:pt x="361507" y="198569"/>
                      <a:pt x="357538" y="177138"/>
                    </a:cubicBezTo>
                    <a:cubicBezTo>
                      <a:pt x="353569" y="155707"/>
                      <a:pt x="353569" y="130307"/>
                      <a:pt x="343250" y="100938"/>
                    </a:cubicBezTo>
                    <a:cubicBezTo>
                      <a:pt x="332931" y="71569"/>
                      <a:pt x="328169" y="8864"/>
                      <a:pt x="295625" y="92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altLang="ko-KR" dirty="0"/>
                  <a:t> </a:t>
                </a:r>
                <a:endParaRPr lang="ko-KR" altLang="en-US" dirty="0"/>
              </a:p>
            </p:txBody>
          </p:sp>
          <p:sp>
            <p:nvSpPr>
              <p:cNvPr id="11" name="Freeform 58">
                <a:extLst>
                  <a:ext uri="{FF2B5EF4-FFF2-40B4-BE49-F238E27FC236}">
                    <a16:creationId xmlns:a16="http://schemas.microsoft.com/office/drawing/2014/main" id="{E8BD7478-EE6E-42CA-8F64-33FDF62DF105}"/>
                  </a:ext>
                </a:extLst>
              </p:cNvPr>
              <p:cNvSpPr/>
              <p:nvPr/>
            </p:nvSpPr>
            <p:spPr>
              <a:xfrm>
                <a:off x="2356048" y="5350229"/>
                <a:ext cx="348456" cy="621586"/>
              </a:xfrm>
              <a:custGeom>
                <a:avLst/>
                <a:gdLst>
                  <a:gd name="connsiteX0" fmla="*/ 245016 w 349372"/>
                  <a:gd name="connsiteY0" fmla="*/ 3649 h 622774"/>
                  <a:gd name="connsiteX1" fmla="*/ 325979 w 349372"/>
                  <a:gd name="connsiteY1" fmla="*/ 32224 h 622774"/>
                  <a:gd name="connsiteX2" fmla="*/ 345029 w 349372"/>
                  <a:gd name="connsiteY2" fmla="*/ 136999 h 622774"/>
                  <a:gd name="connsiteX3" fmla="*/ 345029 w 349372"/>
                  <a:gd name="connsiteY3" fmla="*/ 160812 h 622774"/>
                  <a:gd name="connsiteX4" fmla="*/ 297404 w 349372"/>
                  <a:gd name="connsiteY4" fmla="*/ 251299 h 622774"/>
                  <a:gd name="connsiteX5" fmla="*/ 283116 w 349372"/>
                  <a:gd name="connsiteY5" fmla="*/ 256062 h 622774"/>
                  <a:gd name="connsiteX6" fmla="*/ 273591 w 349372"/>
                  <a:gd name="connsiteY6" fmla="*/ 313212 h 622774"/>
                  <a:gd name="connsiteX7" fmla="*/ 273591 w 349372"/>
                  <a:gd name="connsiteY7" fmla="*/ 360837 h 622774"/>
                  <a:gd name="connsiteX8" fmla="*/ 278354 w 349372"/>
                  <a:gd name="connsiteY8" fmla="*/ 413224 h 622774"/>
                  <a:gd name="connsiteX9" fmla="*/ 259304 w 349372"/>
                  <a:gd name="connsiteY9" fmla="*/ 498949 h 622774"/>
                  <a:gd name="connsiteX10" fmla="*/ 235491 w 349372"/>
                  <a:gd name="connsiteY10" fmla="*/ 551337 h 622774"/>
                  <a:gd name="connsiteX11" fmla="*/ 168816 w 349372"/>
                  <a:gd name="connsiteY11" fmla="*/ 598962 h 622774"/>
                  <a:gd name="connsiteX12" fmla="*/ 92616 w 349372"/>
                  <a:gd name="connsiteY12" fmla="*/ 622774 h 622774"/>
                  <a:gd name="connsiteX13" fmla="*/ 21179 w 349372"/>
                  <a:gd name="connsiteY13" fmla="*/ 598962 h 622774"/>
                  <a:gd name="connsiteX14" fmla="*/ 2129 w 349372"/>
                  <a:gd name="connsiteY14" fmla="*/ 556099 h 622774"/>
                  <a:gd name="connsiteX15" fmla="*/ 6891 w 349372"/>
                  <a:gd name="connsiteY15" fmla="*/ 465612 h 622774"/>
                  <a:gd name="connsiteX16" fmla="*/ 59279 w 349372"/>
                  <a:gd name="connsiteY16" fmla="*/ 346549 h 622774"/>
                  <a:gd name="connsiteX17" fmla="*/ 106904 w 349372"/>
                  <a:gd name="connsiteY17" fmla="*/ 227487 h 622774"/>
                  <a:gd name="connsiteX18" fmla="*/ 130716 w 349372"/>
                  <a:gd name="connsiteY18" fmla="*/ 151287 h 622774"/>
                  <a:gd name="connsiteX19" fmla="*/ 168816 w 349372"/>
                  <a:gd name="connsiteY19" fmla="*/ 17937 h 622774"/>
                  <a:gd name="connsiteX20" fmla="*/ 245016 w 349372"/>
                  <a:gd name="connsiteY20" fmla="*/ 3649 h 6227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349372" h="622774">
                    <a:moveTo>
                      <a:pt x="245016" y="3649"/>
                    </a:moveTo>
                    <a:cubicBezTo>
                      <a:pt x="271210" y="6030"/>
                      <a:pt x="309310" y="9999"/>
                      <a:pt x="325979" y="32224"/>
                    </a:cubicBezTo>
                    <a:cubicBezTo>
                      <a:pt x="342648" y="54449"/>
                      <a:pt x="341854" y="115568"/>
                      <a:pt x="345029" y="136999"/>
                    </a:cubicBezTo>
                    <a:cubicBezTo>
                      <a:pt x="348204" y="158430"/>
                      <a:pt x="352966" y="141762"/>
                      <a:pt x="345029" y="160812"/>
                    </a:cubicBezTo>
                    <a:cubicBezTo>
                      <a:pt x="337092" y="179862"/>
                      <a:pt x="307723" y="235424"/>
                      <a:pt x="297404" y="251299"/>
                    </a:cubicBezTo>
                    <a:cubicBezTo>
                      <a:pt x="287085" y="267174"/>
                      <a:pt x="287085" y="245743"/>
                      <a:pt x="283116" y="256062"/>
                    </a:cubicBezTo>
                    <a:cubicBezTo>
                      <a:pt x="279147" y="266381"/>
                      <a:pt x="275178" y="295750"/>
                      <a:pt x="273591" y="313212"/>
                    </a:cubicBezTo>
                    <a:cubicBezTo>
                      <a:pt x="272004" y="330674"/>
                      <a:pt x="272797" y="344168"/>
                      <a:pt x="273591" y="360837"/>
                    </a:cubicBezTo>
                    <a:cubicBezTo>
                      <a:pt x="274385" y="377506"/>
                      <a:pt x="280735" y="390205"/>
                      <a:pt x="278354" y="413224"/>
                    </a:cubicBezTo>
                    <a:cubicBezTo>
                      <a:pt x="275973" y="436243"/>
                      <a:pt x="266448" y="475930"/>
                      <a:pt x="259304" y="498949"/>
                    </a:cubicBezTo>
                    <a:cubicBezTo>
                      <a:pt x="252160" y="521968"/>
                      <a:pt x="250572" y="534668"/>
                      <a:pt x="235491" y="551337"/>
                    </a:cubicBezTo>
                    <a:cubicBezTo>
                      <a:pt x="220410" y="568006"/>
                      <a:pt x="192628" y="587056"/>
                      <a:pt x="168816" y="598962"/>
                    </a:cubicBezTo>
                    <a:cubicBezTo>
                      <a:pt x="145004" y="610868"/>
                      <a:pt x="117222" y="622774"/>
                      <a:pt x="92616" y="622774"/>
                    </a:cubicBezTo>
                    <a:cubicBezTo>
                      <a:pt x="68010" y="622774"/>
                      <a:pt x="36260" y="610075"/>
                      <a:pt x="21179" y="598962"/>
                    </a:cubicBezTo>
                    <a:cubicBezTo>
                      <a:pt x="6098" y="587849"/>
                      <a:pt x="4510" y="578324"/>
                      <a:pt x="2129" y="556099"/>
                    </a:cubicBezTo>
                    <a:cubicBezTo>
                      <a:pt x="-252" y="533874"/>
                      <a:pt x="-2634" y="500537"/>
                      <a:pt x="6891" y="465612"/>
                    </a:cubicBezTo>
                    <a:cubicBezTo>
                      <a:pt x="16416" y="430687"/>
                      <a:pt x="42610" y="386236"/>
                      <a:pt x="59279" y="346549"/>
                    </a:cubicBezTo>
                    <a:cubicBezTo>
                      <a:pt x="75948" y="306862"/>
                      <a:pt x="94998" y="260031"/>
                      <a:pt x="106904" y="227487"/>
                    </a:cubicBezTo>
                    <a:cubicBezTo>
                      <a:pt x="118810" y="194943"/>
                      <a:pt x="120397" y="186212"/>
                      <a:pt x="130716" y="151287"/>
                    </a:cubicBezTo>
                    <a:cubicBezTo>
                      <a:pt x="141035" y="116362"/>
                      <a:pt x="150560" y="44131"/>
                      <a:pt x="168816" y="17937"/>
                    </a:cubicBezTo>
                    <a:cubicBezTo>
                      <a:pt x="187072" y="-8257"/>
                      <a:pt x="218822" y="1268"/>
                      <a:pt x="245016" y="3649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ko-KR" altLang="en-US"/>
              </a:p>
            </p:txBody>
          </p:sp>
          <p:sp>
            <p:nvSpPr>
              <p:cNvPr id="12" name="Freeform 59">
                <a:extLst>
                  <a:ext uri="{FF2B5EF4-FFF2-40B4-BE49-F238E27FC236}">
                    <a16:creationId xmlns:a16="http://schemas.microsoft.com/office/drawing/2014/main" id="{3BEDE1FF-1F98-449D-8393-0E2C3E9302BA}"/>
                  </a:ext>
                </a:extLst>
              </p:cNvPr>
              <p:cNvSpPr/>
              <p:nvPr/>
            </p:nvSpPr>
            <p:spPr>
              <a:xfrm>
                <a:off x="2386614" y="3259149"/>
                <a:ext cx="987292" cy="2696729"/>
              </a:xfrm>
              <a:custGeom>
                <a:avLst/>
                <a:gdLst>
                  <a:gd name="connsiteX0" fmla="*/ 905141 w 987690"/>
                  <a:gd name="connsiteY0" fmla="*/ 46672 h 2696464"/>
                  <a:gd name="connsiteX1" fmla="*/ 786078 w 987690"/>
                  <a:gd name="connsiteY1" fmla="*/ 3810 h 2696464"/>
                  <a:gd name="connsiteX2" fmla="*/ 409841 w 987690"/>
                  <a:gd name="connsiteY2" fmla="*/ 8572 h 2696464"/>
                  <a:gd name="connsiteX3" fmla="*/ 166953 w 987690"/>
                  <a:gd name="connsiteY3" fmla="*/ 60960 h 2696464"/>
                  <a:gd name="connsiteX4" fmla="*/ 52653 w 987690"/>
                  <a:gd name="connsiteY4" fmla="*/ 137160 h 2696464"/>
                  <a:gd name="connsiteX5" fmla="*/ 28841 w 987690"/>
                  <a:gd name="connsiteY5" fmla="*/ 284797 h 2696464"/>
                  <a:gd name="connsiteX6" fmla="*/ 266 w 987690"/>
                  <a:gd name="connsiteY6" fmla="*/ 513397 h 2696464"/>
                  <a:gd name="connsiteX7" fmla="*/ 14553 w 987690"/>
                  <a:gd name="connsiteY7" fmla="*/ 589597 h 2696464"/>
                  <a:gd name="connsiteX8" fmla="*/ 14553 w 987690"/>
                  <a:gd name="connsiteY8" fmla="*/ 661035 h 2696464"/>
                  <a:gd name="connsiteX9" fmla="*/ 28841 w 987690"/>
                  <a:gd name="connsiteY9" fmla="*/ 761047 h 2696464"/>
                  <a:gd name="connsiteX10" fmla="*/ 38366 w 987690"/>
                  <a:gd name="connsiteY10" fmla="*/ 861060 h 2696464"/>
                  <a:gd name="connsiteX11" fmla="*/ 43128 w 987690"/>
                  <a:gd name="connsiteY11" fmla="*/ 956310 h 2696464"/>
                  <a:gd name="connsiteX12" fmla="*/ 52653 w 987690"/>
                  <a:gd name="connsiteY12" fmla="*/ 1046797 h 2696464"/>
                  <a:gd name="connsiteX13" fmla="*/ 38366 w 987690"/>
                  <a:gd name="connsiteY13" fmla="*/ 1122997 h 2696464"/>
                  <a:gd name="connsiteX14" fmla="*/ 66941 w 987690"/>
                  <a:gd name="connsiteY14" fmla="*/ 1175385 h 2696464"/>
                  <a:gd name="connsiteX15" fmla="*/ 76466 w 987690"/>
                  <a:gd name="connsiteY15" fmla="*/ 1265872 h 2696464"/>
                  <a:gd name="connsiteX16" fmla="*/ 43128 w 987690"/>
                  <a:gd name="connsiteY16" fmla="*/ 1389697 h 2696464"/>
                  <a:gd name="connsiteX17" fmla="*/ 47891 w 987690"/>
                  <a:gd name="connsiteY17" fmla="*/ 1442085 h 2696464"/>
                  <a:gd name="connsiteX18" fmla="*/ 28841 w 987690"/>
                  <a:gd name="connsiteY18" fmla="*/ 1537335 h 2696464"/>
                  <a:gd name="connsiteX19" fmla="*/ 19316 w 987690"/>
                  <a:gd name="connsiteY19" fmla="*/ 1642110 h 2696464"/>
                  <a:gd name="connsiteX20" fmla="*/ 38366 w 987690"/>
                  <a:gd name="connsiteY20" fmla="*/ 1780222 h 2696464"/>
                  <a:gd name="connsiteX21" fmla="*/ 38366 w 987690"/>
                  <a:gd name="connsiteY21" fmla="*/ 1942147 h 2696464"/>
                  <a:gd name="connsiteX22" fmla="*/ 52653 w 987690"/>
                  <a:gd name="connsiteY22" fmla="*/ 2042160 h 2696464"/>
                  <a:gd name="connsiteX23" fmla="*/ 43128 w 987690"/>
                  <a:gd name="connsiteY23" fmla="*/ 2085022 h 2696464"/>
                  <a:gd name="connsiteX24" fmla="*/ 76466 w 987690"/>
                  <a:gd name="connsiteY24" fmla="*/ 2189797 h 2696464"/>
                  <a:gd name="connsiteX25" fmla="*/ 109803 w 987690"/>
                  <a:gd name="connsiteY25" fmla="*/ 2299335 h 2696464"/>
                  <a:gd name="connsiteX26" fmla="*/ 166953 w 987690"/>
                  <a:gd name="connsiteY26" fmla="*/ 2337435 h 2696464"/>
                  <a:gd name="connsiteX27" fmla="*/ 243153 w 987690"/>
                  <a:gd name="connsiteY27" fmla="*/ 2246947 h 2696464"/>
                  <a:gd name="connsiteX28" fmla="*/ 300303 w 987690"/>
                  <a:gd name="connsiteY28" fmla="*/ 2142172 h 2696464"/>
                  <a:gd name="connsiteX29" fmla="*/ 295541 w 987690"/>
                  <a:gd name="connsiteY29" fmla="*/ 2032635 h 2696464"/>
                  <a:gd name="connsiteX30" fmla="*/ 319353 w 987690"/>
                  <a:gd name="connsiteY30" fmla="*/ 1842135 h 2696464"/>
                  <a:gd name="connsiteX31" fmla="*/ 328878 w 987690"/>
                  <a:gd name="connsiteY31" fmla="*/ 1723072 h 2696464"/>
                  <a:gd name="connsiteX32" fmla="*/ 328878 w 987690"/>
                  <a:gd name="connsiteY32" fmla="*/ 1604010 h 2696464"/>
                  <a:gd name="connsiteX33" fmla="*/ 343166 w 987690"/>
                  <a:gd name="connsiteY33" fmla="*/ 1503997 h 2696464"/>
                  <a:gd name="connsiteX34" fmla="*/ 362216 w 987690"/>
                  <a:gd name="connsiteY34" fmla="*/ 1475422 h 2696464"/>
                  <a:gd name="connsiteX35" fmla="*/ 366978 w 987690"/>
                  <a:gd name="connsiteY35" fmla="*/ 1432560 h 2696464"/>
                  <a:gd name="connsiteX36" fmla="*/ 381266 w 987690"/>
                  <a:gd name="connsiteY36" fmla="*/ 1418272 h 2696464"/>
                  <a:gd name="connsiteX37" fmla="*/ 362216 w 987690"/>
                  <a:gd name="connsiteY37" fmla="*/ 1337310 h 2696464"/>
                  <a:gd name="connsiteX38" fmla="*/ 390791 w 987690"/>
                  <a:gd name="connsiteY38" fmla="*/ 1237297 h 2696464"/>
                  <a:gd name="connsiteX39" fmla="*/ 419366 w 987690"/>
                  <a:gd name="connsiteY39" fmla="*/ 1199197 h 2696464"/>
                  <a:gd name="connsiteX40" fmla="*/ 419366 w 987690"/>
                  <a:gd name="connsiteY40" fmla="*/ 1046797 h 2696464"/>
                  <a:gd name="connsiteX41" fmla="*/ 438416 w 987690"/>
                  <a:gd name="connsiteY41" fmla="*/ 994410 h 2696464"/>
                  <a:gd name="connsiteX42" fmla="*/ 443178 w 987690"/>
                  <a:gd name="connsiteY42" fmla="*/ 899160 h 2696464"/>
                  <a:gd name="connsiteX43" fmla="*/ 462228 w 987690"/>
                  <a:gd name="connsiteY43" fmla="*/ 822960 h 2696464"/>
                  <a:gd name="connsiteX44" fmla="*/ 481278 w 987690"/>
                  <a:gd name="connsiteY44" fmla="*/ 784860 h 2696464"/>
                  <a:gd name="connsiteX45" fmla="*/ 486041 w 987690"/>
                  <a:gd name="connsiteY45" fmla="*/ 913447 h 2696464"/>
                  <a:gd name="connsiteX46" fmla="*/ 509853 w 987690"/>
                  <a:gd name="connsiteY46" fmla="*/ 1027747 h 2696464"/>
                  <a:gd name="connsiteX47" fmla="*/ 519378 w 987690"/>
                  <a:gd name="connsiteY47" fmla="*/ 1127760 h 2696464"/>
                  <a:gd name="connsiteX48" fmla="*/ 500328 w 987690"/>
                  <a:gd name="connsiteY48" fmla="*/ 1284922 h 2696464"/>
                  <a:gd name="connsiteX49" fmla="*/ 519378 w 987690"/>
                  <a:gd name="connsiteY49" fmla="*/ 1323022 h 2696464"/>
                  <a:gd name="connsiteX50" fmla="*/ 514616 w 987690"/>
                  <a:gd name="connsiteY50" fmla="*/ 1437322 h 2696464"/>
                  <a:gd name="connsiteX51" fmla="*/ 509853 w 987690"/>
                  <a:gd name="connsiteY51" fmla="*/ 1503997 h 2696464"/>
                  <a:gd name="connsiteX52" fmla="*/ 538428 w 987690"/>
                  <a:gd name="connsiteY52" fmla="*/ 1556385 h 2696464"/>
                  <a:gd name="connsiteX53" fmla="*/ 524141 w 987690"/>
                  <a:gd name="connsiteY53" fmla="*/ 1637347 h 2696464"/>
                  <a:gd name="connsiteX54" fmla="*/ 543191 w 987690"/>
                  <a:gd name="connsiteY54" fmla="*/ 1718310 h 2696464"/>
                  <a:gd name="connsiteX55" fmla="*/ 519378 w 987690"/>
                  <a:gd name="connsiteY55" fmla="*/ 1799272 h 2696464"/>
                  <a:gd name="connsiteX56" fmla="*/ 514616 w 987690"/>
                  <a:gd name="connsiteY56" fmla="*/ 2004060 h 2696464"/>
                  <a:gd name="connsiteX57" fmla="*/ 486041 w 987690"/>
                  <a:gd name="connsiteY57" fmla="*/ 2170747 h 2696464"/>
                  <a:gd name="connsiteX58" fmla="*/ 481278 w 987690"/>
                  <a:gd name="connsiteY58" fmla="*/ 2256472 h 2696464"/>
                  <a:gd name="connsiteX59" fmla="*/ 514616 w 987690"/>
                  <a:gd name="connsiteY59" fmla="*/ 2351722 h 2696464"/>
                  <a:gd name="connsiteX60" fmla="*/ 524141 w 987690"/>
                  <a:gd name="connsiteY60" fmla="*/ 2385060 h 2696464"/>
                  <a:gd name="connsiteX61" fmla="*/ 462228 w 987690"/>
                  <a:gd name="connsiteY61" fmla="*/ 2475547 h 2696464"/>
                  <a:gd name="connsiteX62" fmla="*/ 428891 w 987690"/>
                  <a:gd name="connsiteY62" fmla="*/ 2513647 h 2696464"/>
                  <a:gd name="connsiteX63" fmla="*/ 457466 w 987690"/>
                  <a:gd name="connsiteY63" fmla="*/ 2570797 h 2696464"/>
                  <a:gd name="connsiteX64" fmla="*/ 438416 w 987690"/>
                  <a:gd name="connsiteY64" fmla="*/ 2642235 h 2696464"/>
                  <a:gd name="connsiteX65" fmla="*/ 505091 w 987690"/>
                  <a:gd name="connsiteY65" fmla="*/ 2651760 h 2696464"/>
                  <a:gd name="connsiteX66" fmla="*/ 614628 w 987690"/>
                  <a:gd name="connsiteY66" fmla="*/ 2675572 h 2696464"/>
                  <a:gd name="connsiteX67" fmla="*/ 690828 w 987690"/>
                  <a:gd name="connsiteY67" fmla="*/ 2694622 h 2696464"/>
                  <a:gd name="connsiteX68" fmla="*/ 743216 w 987690"/>
                  <a:gd name="connsiteY68" fmla="*/ 2627947 h 2696464"/>
                  <a:gd name="connsiteX69" fmla="*/ 757503 w 987690"/>
                  <a:gd name="connsiteY69" fmla="*/ 2532697 h 2696464"/>
                  <a:gd name="connsiteX70" fmla="*/ 743216 w 987690"/>
                  <a:gd name="connsiteY70" fmla="*/ 2485072 h 2696464"/>
                  <a:gd name="connsiteX71" fmla="*/ 743216 w 987690"/>
                  <a:gd name="connsiteY71" fmla="*/ 2437447 h 2696464"/>
                  <a:gd name="connsiteX72" fmla="*/ 795603 w 987690"/>
                  <a:gd name="connsiteY72" fmla="*/ 2356485 h 2696464"/>
                  <a:gd name="connsiteX73" fmla="*/ 809891 w 987690"/>
                  <a:gd name="connsiteY73" fmla="*/ 2223135 h 2696464"/>
                  <a:gd name="connsiteX74" fmla="*/ 819416 w 987690"/>
                  <a:gd name="connsiteY74" fmla="*/ 2094547 h 2696464"/>
                  <a:gd name="connsiteX75" fmla="*/ 838466 w 987690"/>
                  <a:gd name="connsiteY75" fmla="*/ 1913572 h 2696464"/>
                  <a:gd name="connsiteX76" fmla="*/ 862278 w 987690"/>
                  <a:gd name="connsiteY76" fmla="*/ 1699260 h 2696464"/>
                  <a:gd name="connsiteX77" fmla="*/ 857516 w 987690"/>
                  <a:gd name="connsiteY77" fmla="*/ 1608772 h 2696464"/>
                  <a:gd name="connsiteX78" fmla="*/ 871803 w 987690"/>
                  <a:gd name="connsiteY78" fmla="*/ 1484947 h 2696464"/>
                  <a:gd name="connsiteX79" fmla="*/ 895616 w 987690"/>
                  <a:gd name="connsiteY79" fmla="*/ 1170622 h 2696464"/>
                  <a:gd name="connsiteX80" fmla="*/ 924191 w 987690"/>
                  <a:gd name="connsiteY80" fmla="*/ 908685 h 2696464"/>
                  <a:gd name="connsiteX81" fmla="*/ 914666 w 987690"/>
                  <a:gd name="connsiteY81" fmla="*/ 780097 h 2696464"/>
                  <a:gd name="connsiteX82" fmla="*/ 948003 w 987690"/>
                  <a:gd name="connsiteY82" fmla="*/ 613410 h 2696464"/>
                  <a:gd name="connsiteX83" fmla="*/ 981341 w 987690"/>
                  <a:gd name="connsiteY83" fmla="*/ 441960 h 2696464"/>
                  <a:gd name="connsiteX84" fmla="*/ 981341 w 987690"/>
                  <a:gd name="connsiteY84" fmla="*/ 337185 h 2696464"/>
                  <a:gd name="connsiteX85" fmla="*/ 981341 w 987690"/>
                  <a:gd name="connsiteY85" fmla="*/ 137160 h 2696464"/>
                  <a:gd name="connsiteX86" fmla="*/ 905141 w 987690"/>
                  <a:gd name="connsiteY86" fmla="*/ 46672 h 26964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</a:cxnLst>
                <a:rect l="l" t="t" r="r" b="b"/>
                <a:pathLst>
                  <a:path w="987690" h="2696464">
                    <a:moveTo>
                      <a:pt x="905141" y="46672"/>
                    </a:moveTo>
                    <a:cubicBezTo>
                      <a:pt x="872597" y="24447"/>
                      <a:pt x="868628" y="10160"/>
                      <a:pt x="786078" y="3810"/>
                    </a:cubicBezTo>
                    <a:cubicBezTo>
                      <a:pt x="703528" y="-2540"/>
                      <a:pt x="513028" y="-953"/>
                      <a:pt x="409841" y="8572"/>
                    </a:cubicBezTo>
                    <a:cubicBezTo>
                      <a:pt x="306654" y="18097"/>
                      <a:pt x="226484" y="39529"/>
                      <a:pt x="166953" y="60960"/>
                    </a:cubicBezTo>
                    <a:cubicBezTo>
                      <a:pt x="107422" y="82391"/>
                      <a:pt x="75672" y="99854"/>
                      <a:pt x="52653" y="137160"/>
                    </a:cubicBezTo>
                    <a:cubicBezTo>
                      <a:pt x="29634" y="174466"/>
                      <a:pt x="37572" y="222091"/>
                      <a:pt x="28841" y="284797"/>
                    </a:cubicBezTo>
                    <a:cubicBezTo>
                      <a:pt x="20110" y="347503"/>
                      <a:pt x="2647" y="462597"/>
                      <a:pt x="266" y="513397"/>
                    </a:cubicBezTo>
                    <a:cubicBezTo>
                      <a:pt x="-2115" y="564197"/>
                      <a:pt x="12172" y="564991"/>
                      <a:pt x="14553" y="589597"/>
                    </a:cubicBezTo>
                    <a:cubicBezTo>
                      <a:pt x="16934" y="614203"/>
                      <a:pt x="12172" y="632460"/>
                      <a:pt x="14553" y="661035"/>
                    </a:cubicBezTo>
                    <a:cubicBezTo>
                      <a:pt x="16934" y="689610"/>
                      <a:pt x="24872" y="727710"/>
                      <a:pt x="28841" y="761047"/>
                    </a:cubicBezTo>
                    <a:cubicBezTo>
                      <a:pt x="32810" y="794384"/>
                      <a:pt x="35985" y="828516"/>
                      <a:pt x="38366" y="861060"/>
                    </a:cubicBezTo>
                    <a:cubicBezTo>
                      <a:pt x="40747" y="893604"/>
                      <a:pt x="40747" y="925354"/>
                      <a:pt x="43128" y="956310"/>
                    </a:cubicBezTo>
                    <a:cubicBezTo>
                      <a:pt x="45509" y="987266"/>
                      <a:pt x="53447" y="1019016"/>
                      <a:pt x="52653" y="1046797"/>
                    </a:cubicBezTo>
                    <a:cubicBezTo>
                      <a:pt x="51859" y="1074578"/>
                      <a:pt x="35985" y="1101566"/>
                      <a:pt x="38366" y="1122997"/>
                    </a:cubicBezTo>
                    <a:cubicBezTo>
                      <a:pt x="40747" y="1144428"/>
                      <a:pt x="60591" y="1151573"/>
                      <a:pt x="66941" y="1175385"/>
                    </a:cubicBezTo>
                    <a:cubicBezTo>
                      <a:pt x="73291" y="1199197"/>
                      <a:pt x="80435" y="1230153"/>
                      <a:pt x="76466" y="1265872"/>
                    </a:cubicBezTo>
                    <a:cubicBezTo>
                      <a:pt x="72497" y="1301591"/>
                      <a:pt x="47890" y="1360328"/>
                      <a:pt x="43128" y="1389697"/>
                    </a:cubicBezTo>
                    <a:cubicBezTo>
                      <a:pt x="38366" y="1419066"/>
                      <a:pt x="50272" y="1417479"/>
                      <a:pt x="47891" y="1442085"/>
                    </a:cubicBezTo>
                    <a:cubicBezTo>
                      <a:pt x="45510" y="1466691"/>
                      <a:pt x="33603" y="1503998"/>
                      <a:pt x="28841" y="1537335"/>
                    </a:cubicBezTo>
                    <a:cubicBezTo>
                      <a:pt x="24079" y="1570672"/>
                      <a:pt x="17729" y="1601629"/>
                      <a:pt x="19316" y="1642110"/>
                    </a:cubicBezTo>
                    <a:cubicBezTo>
                      <a:pt x="20903" y="1682591"/>
                      <a:pt x="35191" y="1730216"/>
                      <a:pt x="38366" y="1780222"/>
                    </a:cubicBezTo>
                    <a:cubicBezTo>
                      <a:pt x="41541" y="1830228"/>
                      <a:pt x="35985" y="1898491"/>
                      <a:pt x="38366" y="1942147"/>
                    </a:cubicBezTo>
                    <a:cubicBezTo>
                      <a:pt x="40747" y="1985803"/>
                      <a:pt x="51859" y="2018348"/>
                      <a:pt x="52653" y="2042160"/>
                    </a:cubicBezTo>
                    <a:cubicBezTo>
                      <a:pt x="53447" y="2065972"/>
                      <a:pt x="39159" y="2060416"/>
                      <a:pt x="43128" y="2085022"/>
                    </a:cubicBezTo>
                    <a:cubicBezTo>
                      <a:pt x="47097" y="2109628"/>
                      <a:pt x="65353" y="2154078"/>
                      <a:pt x="76466" y="2189797"/>
                    </a:cubicBezTo>
                    <a:cubicBezTo>
                      <a:pt x="87578" y="2225516"/>
                      <a:pt x="94722" y="2274729"/>
                      <a:pt x="109803" y="2299335"/>
                    </a:cubicBezTo>
                    <a:cubicBezTo>
                      <a:pt x="124884" y="2323941"/>
                      <a:pt x="144728" y="2346166"/>
                      <a:pt x="166953" y="2337435"/>
                    </a:cubicBezTo>
                    <a:cubicBezTo>
                      <a:pt x="189178" y="2328704"/>
                      <a:pt x="220928" y="2279491"/>
                      <a:pt x="243153" y="2246947"/>
                    </a:cubicBezTo>
                    <a:cubicBezTo>
                      <a:pt x="265378" y="2214403"/>
                      <a:pt x="291572" y="2177891"/>
                      <a:pt x="300303" y="2142172"/>
                    </a:cubicBezTo>
                    <a:cubicBezTo>
                      <a:pt x="309034" y="2106453"/>
                      <a:pt x="292366" y="2082641"/>
                      <a:pt x="295541" y="2032635"/>
                    </a:cubicBezTo>
                    <a:cubicBezTo>
                      <a:pt x="298716" y="1982629"/>
                      <a:pt x="313797" y="1893729"/>
                      <a:pt x="319353" y="1842135"/>
                    </a:cubicBezTo>
                    <a:cubicBezTo>
                      <a:pt x="324909" y="1790541"/>
                      <a:pt x="327291" y="1762759"/>
                      <a:pt x="328878" y="1723072"/>
                    </a:cubicBezTo>
                    <a:cubicBezTo>
                      <a:pt x="330465" y="1683385"/>
                      <a:pt x="326497" y="1640522"/>
                      <a:pt x="328878" y="1604010"/>
                    </a:cubicBezTo>
                    <a:cubicBezTo>
                      <a:pt x="331259" y="1567498"/>
                      <a:pt x="337610" y="1525428"/>
                      <a:pt x="343166" y="1503997"/>
                    </a:cubicBezTo>
                    <a:cubicBezTo>
                      <a:pt x="348722" y="1482566"/>
                      <a:pt x="358247" y="1487328"/>
                      <a:pt x="362216" y="1475422"/>
                    </a:cubicBezTo>
                    <a:cubicBezTo>
                      <a:pt x="366185" y="1463516"/>
                      <a:pt x="363803" y="1442085"/>
                      <a:pt x="366978" y="1432560"/>
                    </a:cubicBezTo>
                    <a:cubicBezTo>
                      <a:pt x="370153" y="1423035"/>
                      <a:pt x="382060" y="1434147"/>
                      <a:pt x="381266" y="1418272"/>
                    </a:cubicBezTo>
                    <a:cubicBezTo>
                      <a:pt x="380472" y="1402397"/>
                      <a:pt x="360629" y="1367472"/>
                      <a:pt x="362216" y="1337310"/>
                    </a:cubicBezTo>
                    <a:cubicBezTo>
                      <a:pt x="363803" y="1307148"/>
                      <a:pt x="381266" y="1260316"/>
                      <a:pt x="390791" y="1237297"/>
                    </a:cubicBezTo>
                    <a:cubicBezTo>
                      <a:pt x="400316" y="1214278"/>
                      <a:pt x="414604" y="1230947"/>
                      <a:pt x="419366" y="1199197"/>
                    </a:cubicBezTo>
                    <a:cubicBezTo>
                      <a:pt x="424128" y="1167447"/>
                      <a:pt x="416191" y="1080928"/>
                      <a:pt x="419366" y="1046797"/>
                    </a:cubicBezTo>
                    <a:cubicBezTo>
                      <a:pt x="422541" y="1012666"/>
                      <a:pt x="434447" y="1019016"/>
                      <a:pt x="438416" y="994410"/>
                    </a:cubicBezTo>
                    <a:cubicBezTo>
                      <a:pt x="442385" y="969804"/>
                      <a:pt x="439209" y="927735"/>
                      <a:pt x="443178" y="899160"/>
                    </a:cubicBezTo>
                    <a:cubicBezTo>
                      <a:pt x="447147" y="870585"/>
                      <a:pt x="455878" y="842010"/>
                      <a:pt x="462228" y="822960"/>
                    </a:cubicBezTo>
                    <a:cubicBezTo>
                      <a:pt x="468578" y="803910"/>
                      <a:pt x="477309" y="769779"/>
                      <a:pt x="481278" y="784860"/>
                    </a:cubicBezTo>
                    <a:cubicBezTo>
                      <a:pt x="485247" y="799941"/>
                      <a:pt x="481279" y="872966"/>
                      <a:pt x="486041" y="913447"/>
                    </a:cubicBezTo>
                    <a:cubicBezTo>
                      <a:pt x="490803" y="953928"/>
                      <a:pt x="504297" y="992028"/>
                      <a:pt x="509853" y="1027747"/>
                    </a:cubicBezTo>
                    <a:cubicBezTo>
                      <a:pt x="515409" y="1063466"/>
                      <a:pt x="520965" y="1084898"/>
                      <a:pt x="519378" y="1127760"/>
                    </a:cubicBezTo>
                    <a:cubicBezTo>
                      <a:pt x="517791" y="1170622"/>
                      <a:pt x="500328" y="1252378"/>
                      <a:pt x="500328" y="1284922"/>
                    </a:cubicBezTo>
                    <a:cubicBezTo>
                      <a:pt x="500328" y="1317466"/>
                      <a:pt x="516997" y="1297622"/>
                      <a:pt x="519378" y="1323022"/>
                    </a:cubicBezTo>
                    <a:cubicBezTo>
                      <a:pt x="521759" y="1348422"/>
                      <a:pt x="516203" y="1407160"/>
                      <a:pt x="514616" y="1437322"/>
                    </a:cubicBezTo>
                    <a:cubicBezTo>
                      <a:pt x="513029" y="1467484"/>
                      <a:pt x="505884" y="1484153"/>
                      <a:pt x="509853" y="1503997"/>
                    </a:cubicBezTo>
                    <a:cubicBezTo>
                      <a:pt x="513822" y="1523841"/>
                      <a:pt x="536047" y="1534160"/>
                      <a:pt x="538428" y="1556385"/>
                    </a:cubicBezTo>
                    <a:cubicBezTo>
                      <a:pt x="540809" y="1578610"/>
                      <a:pt x="523347" y="1610360"/>
                      <a:pt x="524141" y="1637347"/>
                    </a:cubicBezTo>
                    <a:cubicBezTo>
                      <a:pt x="524935" y="1664334"/>
                      <a:pt x="543985" y="1691323"/>
                      <a:pt x="543191" y="1718310"/>
                    </a:cubicBezTo>
                    <a:cubicBezTo>
                      <a:pt x="542397" y="1745297"/>
                      <a:pt x="524140" y="1751647"/>
                      <a:pt x="519378" y="1799272"/>
                    </a:cubicBezTo>
                    <a:cubicBezTo>
                      <a:pt x="514616" y="1846897"/>
                      <a:pt x="520172" y="1942147"/>
                      <a:pt x="514616" y="2004060"/>
                    </a:cubicBezTo>
                    <a:cubicBezTo>
                      <a:pt x="509060" y="2065973"/>
                      <a:pt x="491597" y="2128678"/>
                      <a:pt x="486041" y="2170747"/>
                    </a:cubicBezTo>
                    <a:cubicBezTo>
                      <a:pt x="480485" y="2212816"/>
                      <a:pt x="476515" y="2226310"/>
                      <a:pt x="481278" y="2256472"/>
                    </a:cubicBezTo>
                    <a:cubicBezTo>
                      <a:pt x="486040" y="2286635"/>
                      <a:pt x="507472" y="2330291"/>
                      <a:pt x="514616" y="2351722"/>
                    </a:cubicBezTo>
                    <a:cubicBezTo>
                      <a:pt x="521760" y="2373153"/>
                      <a:pt x="532872" y="2364422"/>
                      <a:pt x="524141" y="2385060"/>
                    </a:cubicBezTo>
                    <a:cubicBezTo>
                      <a:pt x="515410" y="2405698"/>
                      <a:pt x="478103" y="2454116"/>
                      <a:pt x="462228" y="2475547"/>
                    </a:cubicBezTo>
                    <a:cubicBezTo>
                      <a:pt x="446353" y="2496978"/>
                      <a:pt x="429685" y="2497772"/>
                      <a:pt x="428891" y="2513647"/>
                    </a:cubicBezTo>
                    <a:cubicBezTo>
                      <a:pt x="428097" y="2529522"/>
                      <a:pt x="455878" y="2549366"/>
                      <a:pt x="457466" y="2570797"/>
                    </a:cubicBezTo>
                    <a:cubicBezTo>
                      <a:pt x="459054" y="2592228"/>
                      <a:pt x="430479" y="2628741"/>
                      <a:pt x="438416" y="2642235"/>
                    </a:cubicBezTo>
                    <a:cubicBezTo>
                      <a:pt x="446353" y="2655729"/>
                      <a:pt x="475722" y="2646204"/>
                      <a:pt x="505091" y="2651760"/>
                    </a:cubicBezTo>
                    <a:cubicBezTo>
                      <a:pt x="534460" y="2657316"/>
                      <a:pt x="583672" y="2668428"/>
                      <a:pt x="614628" y="2675572"/>
                    </a:cubicBezTo>
                    <a:cubicBezTo>
                      <a:pt x="645584" y="2682716"/>
                      <a:pt x="669397" y="2702559"/>
                      <a:pt x="690828" y="2694622"/>
                    </a:cubicBezTo>
                    <a:cubicBezTo>
                      <a:pt x="712259" y="2686685"/>
                      <a:pt x="732104" y="2654934"/>
                      <a:pt x="743216" y="2627947"/>
                    </a:cubicBezTo>
                    <a:cubicBezTo>
                      <a:pt x="754328" y="2600960"/>
                      <a:pt x="757503" y="2556509"/>
                      <a:pt x="757503" y="2532697"/>
                    </a:cubicBezTo>
                    <a:cubicBezTo>
                      <a:pt x="757503" y="2508885"/>
                      <a:pt x="745597" y="2500947"/>
                      <a:pt x="743216" y="2485072"/>
                    </a:cubicBezTo>
                    <a:cubicBezTo>
                      <a:pt x="740835" y="2469197"/>
                      <a:pt x="734485" y="2458878"/>
                      <a:pt x="743216" y="2437447"/>
                    </a:cubicBezTo>
                    <a:cubicBezTo>
                      <a:pt x="751947" y="2416016"/>
                      <a:pt x="784490" y="2392204"/>
                      <a:pt x="795603" y="2356485"/>
                    </a:cubicBezTo>
                    <a:cubicBezTo>
                      <a:pt x="806715" y="2320766"/>
                      <a:pt x="805922" y="2266791"/>
                      <a:pt x="809891" y="2223135"/>
                    </a:cubicBezTo>
                    <a:cubicBezTo>
                      <a:pt x="813860" y="2179479"/>
                      <a:pt x="814654" y="2146141"/>
                      <a:pt x="819416" y="2094547"/>
                    </a:cubicBezTo>
                    <a:cubicBezTo>
                      <a:pt x="824178" y="2042953"/>
                      <a:pt x="831322" y="1979453"/>
                      <a:pt x="838466" y="1913572"/>
                    </a:cubicBezTo>
                    <a:cubicBezTo>
                      <a:pt x="845610" y="1847691"/>
                      <a:pt x="859103" y="1750060"/>
                      <a:pt x="862278" y="1699260"/>
                    </a:cubicBezTo>
                    <a:cubicBezTo>
                      <a:pt x="865453" y="1648460"/>
                      <a:pt x="855929" y="1644491"/>
                      <a:pt x="857516" y="1608772"/>
                    </a:cubicBezTo>
                    <a:cubicBezTo>
                      <a:pt x="859103" y="1573053"/>
                      <a:pt x="865453" y="1557972"/>
                      <a:pt x="871803" y="1484947"/>
                    </a:cubicBezTo>
                    <a:cubicBezTo>
                      <a:pt x="878153" y="1411922"/>
                      <a:pt x="886885" y="1266665"/>
                      <a:pt x="895616" y="1170622"/>
                    </a:cubicBezTo>
                    <a:cubicBezTo>
                      <a:pt x="904347" y="1074579"/>
                      <a:pt x="921016" y="973773"/>
                      <a:pt x="924191" y="908685"/>
                    </a:cubicBezTo>
                    <a:cubicBezTo>
                      <a:pt x="927366" y="843598"/>
                      <a:pt x="910697" y="829309"/>
                      <a:pt x="914666" y="780097"/>
                    </a:cubicBezTo>
                    <a:cubicBezTo>
                      <a:pt x="918635" y="730885"/>
                      <a:pt x="936891" y="669766"/>
                      <a:pt x="948003" y="613410"/>
                    </a:cubicBezTo>
                    <a:cubicBezTo>
                      <a:pt x="959115" y="557054"/>
                      <a:pt x="975785" y="487998"/>
                      <a:pt x="981341" y="441960"/>
                    </a:cubicBezTo>
                    <a:cubicBezTo>
                      <a:pt x="986897" y="395923"/>
                      <a:pt x="981341" y="337185"/>
                      <a:pt x="981341" y="337185"/>
                    </a:cubicBezTo>
                    <a:cubicBezTo>
                      <a:pt x="981341" y="286385"/>
                      <a:pt x="995628" y="189547"/>
                      <a:pt x="981341" y="137160"/>
                    </a:cubicBezTo>
                    <a:cubicBezTo>
                      <a:pt x="967054" y="84773"/>
                      <a:pt x="937685" y="68897"/>
                      <a:pt x="905141" y="46672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ko-KR" altLang="en-US" dirty="0"/>
              </a:p>
            </p:txBody>
          </p:sp>
          <p:sp>
            <p:nvSpPr>
              <p:cNvPr id="13" name="Freeform 60">
                <a:extLst>
                  <a:ext uri="{FF2B5EF4-FFF2-40B4-BE49-F238E27FC236}">
                    <a16:creationId xmlns:a16="http://schemas.microsoft.com/office/drawing/2014/main" id="{864DE0EB-759A-46E1-99CC-7798470F7273}"/>
                  </a:ext>
                </a:extLst>
              </p:cNvPr>
              <p:cNvSpPr/>
              <p:nvPr/>
            </p:nvSpPr>
            <p:spPr>
              <a:xfrm>
                <a:off x="3328057" y="3616163"/>
                <a:ext cx="233833" cy="522770"/>
              </a:xfrm>
              <a:custGeom>
                <a:avLst/>
                <a:gdLst/>
                <a:ahLst/>
                <a:cxnLst/>
                <a:rect l="l" t="t" r="r" b="b"/>
                <a:pathLst>
                  <a:path w="221335" h="493253">
                    <a:moveTo>
                      <a:pt x="77834" y="328437"/>
                    </a:moveTo>
                    <a:cubicBezTo>
                      <a:pt x="65239" y="329495"/>
                      <a:pt x="52963" y="333729"/>
                      <a:pt x="50846" y="340502"/>
                    </a:cubicBezTo>
                    <a:cubicBezTo>
                      <a:pt x="46613" y="354049"/>
                      <a:pt x="50846" y="372675"/>
                      <a:pt x="50846" y="386222"/>
                    </a:cubicBezTo>
                    <a:cubicBezTo>
                      <a:pt x="50846" y="386222"/>
                      <a:pt x="44073" y="417549"/>
                      <a:pt x="50846" y="421782"/>
                    </a:cubicBezTo>
                    <a:cubicBezTo>
                      <a:pt x="57619" y="426015"/>
                      <a:pt x="82173" y="426015"/>
                      <a:pt x="91486" y="411622"/>
                    </a:cubicBezTo>
                    <a:cubicBezTo>
                      <a:pt x="100799" y="397229"/>
                      <a:pt x="113499" y="347275"/>
                      <a:pt x="106726" y="335422"/>
                    </a:cubicBezTo>
                    <a:cubicBezTo>
                      <a:pt x="103340" y="329496"/>
                      <a:pt x="90428" y="327379"/>
                      <a:pt x="77834" y="328437"/>
                    </a:cubicBezTo>
                    <a:close/>
                    <a:moveTo>
                      <a:pt x="121966" y="142"/>
                    </a:moveTo>
                    <a:cubicBezTo>
                      <a:pt x="139746" y="4375"/>
                      <a:pt x="172766" y="90735"/>
                      <a:pt x="188006" y="132222"/>
                    </a:cubicBezTo>
                    <a:cubicBezTo>
                      <a:pt x="203246" y="173709"/>
                      <a:pt x="208326" y="212655"/>
                      <a:pt x="213406" y="249062"/>
                    </a:cubicBezTo>
                    <a:cubicBezTo>
                      <a:pt x="218486" y="285469"/>
                      <a:pt x="225259" y="315102"/>
                      <a:pt x="218486" y="350662"/>
                    </a:cubicBezTo>
                    <a:cubicBezTo>
                      <a:pt x="211713" y="386222"/>
                      <a:pt x="186313" y="438715"/>
                      <a:pt x="172766" y="462422"/>
                    </a:cubicBezTo>
                    <a:cubicBezTo>
                      <a:pt x="159219" y="486129"/>
                      <a:pt x="154139" y="490362"/>
                      <a:pt x="137206" y="492902"/>
                    </a:cubicBezTo>
                    <a:cubicBezTo>
                      <a:pt x="120273" y="495442"/>
                      <a:pt x="88946" y="483589"/>
                      <a:pt x="71166" y="477662"/>
                    </a:cubicBezTo>
                    <a:cubicBezTo>
                      <a:pt x="53386" y="471735"/>
                      <a:pt x="39839" y="466655"/>
                      <a:pt x="30526" y="457342"/>
                    </a:cubicBezTo>
                    <a:cubicBezTo>
                      <a:pt x="21213" y="448029"/>
                      <a:pt x="20366" y="428555"/>
                      <a:pt x="15286" y="421782"/>
                    </a:cubicBezTo>
                    <a:cubicBezTo>
                      <a:pt x="10206" y="415009"/>
                      <a:pt x="-801" y="425169"/>
                      <a:pt x="46" y="416702"/>
                    </a:cubicBezTo>
                    <a:cubicBezTo>
                      <a:pt x="893" y="408235"/>
                      <a:pt x="16133" y="391302"/>
                      <a:pt x="20366" y="370982"/>
                    </a:cubicBezTo>
                    <a:cubicBezTo>
                      <a:pt x="24599" y="350662"/>
                      <a:pt x="22059" y="316795"/>
                      <a:pt x="25446" y="294782"/>
                    </a:cubicBezTo>
                    <a:cubicBezTo>
                      <a:pt x="28833" y="272769"/>
                      <a:pt x="29679" y="266842"/>
                      <a:pt x="40686" y="238902"/>
                    </a:cubicBezTo>
                    <a:cubicBezTo>
                      <a:pt x="51693" y="210962"/>
                      <a:pt x="77939" y="166935"/>
                      <a:pt x="91486" y="127142"/>
                    </a:cubicBezTo>
                    <a:cubicBezTo>
                      <a:pt x="105033" y="87349"/>
                      <a:pt x="104186" y="-4091"/>
                      <a:pt x="121966" y="142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ko-KR" altLang="en-US"/>
              </a:p>
            </p:txBody>
          </p:sp>
          <p:sp>
            <p:nvSpPr>
              <p:cNvPr id="14" name="Freeform 61">
                <a:extLst>
                  <a:ext uri="{FF2B5EF4-FFF2-40B4-BE49-F238E27FC236}">
                    <a16:creationId xmlns:a16="http://schemas.microsoft.com/office/drawing/2014/main" id="{10C0D86B-0A75-40CD-BB3D-F091221FDDF7}"/>
                  </a:ext>
                </a:extLst>
              </p:cNvPr>
              <p:cNvSpPr/>
              <p:nvPr/>
            </p:nvSpPr>
            <p:spPr>
              <a:xfrm>
                <a:off x="2019818" y="587921"/>
                <a:ext cx="342343" cy="749091"/>
              </a:xfrm>
              <a:custGeom>
                <a:avLst/>
                <a:gdLst>
                  <a:gd name="connsiteX0" fmla="*/ 108599 w 342320"/>
                  <a:gd name="connsiteY0" fmla="*/ 748119 h 748473"/>
                  <a:gd name="connsiteX1" fmla="*/ 154319 w 342320"/>
                  <a:gd name="connsiteY1" fmla="*/ 529679 h 748473"/>
                  <a:gd name="connsiteX2" fmla="*/ 149239 w 342320"/>
                  <a:gd name="connsiteY2" fmla="*/ 443319 h 748473"/>
                  <a:gd name="connsiteX3" fmla="*/ 159399 w 342320"/>
                  <a:gd name="connsiteY3" fmla="*/ 377279 h 748473"/>
                  <a:gd name="connsiteX4" fmla="*/ 179719 w 342320"/>
                  <a:gd name="connsiteY4" fmla="*/ 341719 h 748473"/>
                  <a:gd name="connsiteX5" fmla="*/ 210199 w 342320"/>
                  <a:gd name="connsiteY5" fmla="*/ 301079 h 748473"/>
                  <a:gd name="connsiteX6" fmla="*/ 230519 w 342320"/>
                  <a:gd name="connsiteY6" fmla="*/ 295999 h 748473"/>
                  <a:gd name="connsiteX7" fmla="*/ 276239 w 342320"/>
                  <a:gd name="connsiteY7" fmla="*/ 255359 h 748473"/>
                  <a:gd name="connsiteX8" fmla="*/ 306719 w 342320"/>
                  <a:gd name="connsiteY8" fmla="*/ 219799 h 748473"/>
                  <a:gd name="connsiteX9" fmla="*/ 337199 w 342320"/>
                  <a:gd name="connsiteY9" fmla="*/ 148679 h 748473"/>
                  <a:gd name="connsiteX10" fmla="*/ 342279 w 342320"/>
                  <a:gd name="connsiteY10" fmla="*/ 87719 h 748473"/>
                  <a:gd name="connsiteX11" fmla="*/ 337199 w 342320"/>
                  <a:gd name="connsiteY11" fmla="*/ 67399 h 748473"/>
                  <a:gd name="connsiteX12" fmla="*/ 311799 w 342320"/>
                  <a:gd name="connsiteY12" fmla="*/ 52159 h 748473"/>
                  <a:gd name="connsiteX13" fmla="*/ 281319 w 342320"/>
                  <a:gd name="connsiteY13" fmla="*/ 21679 h 748473"/>
                  <a:gd name="connsiteX14" fmla="*/ 260999 w 342320"/>
                  <a:gd name="connsiteY14" fmla="*/ 16599 h 748473"/>
                  <a:gd name="connsiteX15" fmla="*/ 225439 w 342320"/>
                  <a:gd name="connsiteY15" fmla="*/ 16599 h 748473"/>
                  <a:gd name="connsiteX16" fmla="*/ 154319 w 342320"/>
                  <a:gd name="connsiteY16" fmla="*/ 6439 h 748473"/>
                  <a:gd name="connsiteX17" fmla="*/ 113679 w 342320"/>
                  <a:gd name="connsiteY17" fmla="*/ 1359 h 748473"/>
                  <a:gd name="connsiteX18" fmla="*/ 93359 w 342320"/>
                  <a:gd name="connsiteY18" fmla="*/ 31839 h 748473"/>
                  <a:gd name="connsiteX19" fmla="*/ 93359 w 342320"/>
                  <a:gd name="connsiteY19" fmla="*/ 67399 h 748473"/>
                  <a:gd name="connsiteX20" fmla="*/ 78119 w 342320"/>
                  <a:gd name="connsiteY20" fmla="*/ 123279 h 748473"/>
                  <a:gd name="connsiteX21" fmla="*/ 47639 w 342320"/>
                  <a:gd name="connsiteY21" fmla="*/ 168999 h 748473"/>
                  <a:gd name="connsiteX22" fmla="*/ 37479 w 342320"/>
                  <a:gd name="connsiteY22" fmla="*/ 265519 h 748473"/>
                  <a:gd name="connsiteX23" fmla="*/ 22239 w 342320"/>
                  <a:gd name="connsiteY23" fmla="*/ 321399 h 748473"/>
                  <a:gd name="connsiteX24" fmla="*/ 6999 w 342320"/>
                  <a:gd name="connsiteY24" fmla="*/ 397599 h 748473"/>
                  <a:gd name="connsiteX25" fmla="*/ 6999 w 342320"/>
                  <a:gd name="connsiteY25" fmla="*/ 473799 h 748473"/>
                  <a:gd name="connsiteX26" fmla="*/ 108599 w 342320"/>
                  <a:gd name="connsiteY26" fmla="*/ 748119 h 7484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342320" h="748473">
                    <a:moveTo>
                      <a:pt x="108599" y="748119"/>
                    </a:moveTo>
                    <a:cubicBezTo>
                      <a:pt x="133152" y="757432"/>
                      <a:pt x="147546" y="580479"/>
                      <a:pt x="154319" y="529679"/>
                    </a:cubicBezTo>
                    <a:cubicBezTo>
                      <a:pt x="161092" y="478879"/>
                      <a:pt x="148392" y="468719"/>
                      <a:pt x="149239" y="443319"/>
                    </a:cubicBezTo>
                    <a:cubicBezTo>
                      <a:pt x="150086" y="417919"/>
                      <a:pt x="154319" y="394212"/>
                      <a:pt x="159399" y="377279"/>
                    </a:cubicBezTo>
                    <a:cubicBezTo>
                      <a:pt x="164479" y="360346"/>
                      <a:pt x="171252" y="354419"/>
                      <a:pt x="179719" y="341719"/>
                    </a:cubicBezTo>
                    <a:cubicBezTo>
                      <a:pt x="188186" y="329019"/>
                      <a:pt x="201732" y="308699"/>
                      <a:pt x="210199" y="301079"/>
                    </a:cubicBezTo>
                    <a:cubicBezTo>
                      <a:pt x="218666" y="293459"/>
                      <a:pt x="219512" y="303619"/>
                      <a:pt x="230519" y="295999"/>
                    </a:cubicBezTo>
                    <a:cubicBezTo>
                      <a:pt x="241526" y="288379"/>
                      <a:pt x="263539" y="268059"/>
                      <a:pt x="276239" y="255359"/>
                    </a:cubicBezTo>
                    <a:cubicBezTo>
                      <a:pt x="288939" y="242659"/>
                      <a:pt x="296559" y="237579"/>
                      <a:pt x="306719" y="219799"/>
                    </a:cubicBezTo>
                    <a:cubicBezTo>
                      <a:pt x="316879" y="202019"/>
                      <a:pt x="331272" y="170692"/>
                      <a:pt x="337199" y="148679"/>
                    </a:cubicBezTo>
                    <a:cubicBezTo>
                      <a:pt x="343126" y="126666"/>
                      <a:pt x="342279" y="101266"/>
                      <a:pt x="342279" y="87719"/>
                    </a:cubicBezTo>
                    <a:cubicBezTo>
                      <a:pt x="342279" y="74172"/>
                      <a:pt x="342279" y="73326"/>
                      <a:pt x="337199" y="67399"/>
                    </a:cubicBezTo>
                    <a:cubicBezTo>
                      <a:pt x="332119" y="61472"/>
                      <a:pt x="321112" y="59779"/>
                      <a:pt x="311799" y="52159"/>
                    </a:cubicBezTo>
                    <a:cubicBezTo>
                      <a:pt x="302486" y="44539"/>
                      <a:pt x="289786" y="27606"/>
                      <a:pt x="281319" y="21679"/>
                    </a:cubicBezTo>
                    <a:cubicBezTo>
                      <a:pt x="272852" y="15752"/>
                      <a:pt x="270312" y="17446"/>
                      <a:pt x="260999" y="16599"/>
                    </a:cubicBezTo>
                    <a:cubicBezTo>
                      <a:pt x="251686" y="15752"/>
                      <a:pt x="243219" y="18292"/>
                      <a:pt x="225439" y="16599"/>
                    </a:cubicBezTo>
                    <a:cubicBezTo>
                      <a:pt x="207659" y="14906"/>
                      <a:pt x="172946" y="8979"/>
                      <a:pt x="154319" y="6439"/>
                    </a:cubicBezTo>
                    <a:cubicBezTo>
                      <a:pt x="135692" y="3899"/>
                      <a:pt x="123839" y="-2874"/>
                      <a:pt x="113679" y="1359"/>
                    </a:cubicBezTo>
                    <a:cubicBezTo>
                      <a:pt x="103519" y="5592"/>
                      <a:pt x="96746" y="20832"/>
                      <a:pt x="93359" y="31839"/>
                    </a:cubicBezTo>
                    <a:cubicBezTo>
                      <a:pt x="89972" y="42846"/>
                      <a:pt x="95899" y="52159"/>
                      <a:pt x="93359" y="67399"/>
                    </a:cubicBezTo>
                    <a:cubicBezTo>
                      <a:pt x="90819" y="82639"/>
                      <a:pt x="85739" y="106346"/>
                      <a:pt x="78119" y="123279"/>
                    </a:cubicBezTo>
                    <a:cubicBezTo>
                      <a:pt x="70499" y="140212"/>
                      <a:pt x="54412" y="145292"/>
                      <a:pt x="47639" y="168999"/>
                    </a:cubicBezTo>
                    <a:cubicBezTo>
                      <a:pt x="40866" y="192706"/>
                      <a:pt x="41712" y="240119"/>
                      <a:pt x="37479" y="265519"/>
                    </a:cubicBezTo>
                    <a:cubicBezTo>
                      <a:pt x="33246" y="290919"/>
                      <a:pt x="27319" y="299386"/>
                      <a:pt x="22239" y="321399"/>
                    </a:cubicBezTo>
                    <a:cubicBezTo>
                      <a:pt x="17159" y="343412"/>
                      <a:pt x="9539" y="372199"/>
                      <a:pt x="6999" y="397599"/>
                    </a:cubicBezTo>
                    <a:cubicBezTo>
                      <a:pt x="4459" y="422999"/>
                      <a:pt x="-7394" y="414532"/>
                      <a:pt x="6999" y="473799"/>
                    </a:cubicBezTo>
                    <a:cubicBezTo>
                      <a:pt x="21392" y="533066"/>
                      <a:pt x="84046" y="738806"/>
                      <a:pt x="108599" y="748119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ko-KR" altLang="en-US"/>
              </a:p>
            </p:txBody>
          </p:sp>
          <p:sp>
            <p:nvSpPr>
              <p:cNvPr id="15" name="Freeform 62">
                <a:extLst>
                  <a:ext uri="{FF2B5EF4-FFF2-40B4-BE49-F238E27FC236}">
                    <a16:creationId xmlns:a16="http://schemas.microsoft.com/office/drawing/2014/main" id="{DB77BA87-6837-4914-8E04-C3A9CDE4401E}"/>
                  </a:ext>
                </a:extLst>
              </p:cNvPr>
              <p:cNvSpPr/>
              <p:nvPr/>
            </p:nvSpPr>
            <p:spPr>
              <a:xfrm>
                <a:off x="2643371" y="1349763"/>
                <a:ext cx="522684" cy="763436"/>
              </a:xfrm>
              <a:custGeom>
                <a:avLst/>
                <a:gdLst>
                  <a:gd name="connsiteX0" fmla="*/ 17663 w 523167"/>
                  <a:gd name="connsiteY0" fmla="*/ 221230 h 762969"/>
                  <a:gd name="connsiteX1" fmla="*/ 79 w 523167"/>
                  <a:gd name="connsiteY1" fmla="*/ 268123 h 762969"/>
                  <a:gd name="connsiteX2" fmla="*/ 11802 w 523167"/>
                  <a:gd name="connsiteY2" fmla="*/ 332600 h 762969"/>
                  <a:gd name="connsiteX3" fmla="*/ 26456 w 523167"/>
                  <a:gd name="connsiteY3" fmla="*/ 370700 h 762969"/>
                  <a:gd name="connsiteX4" fmla="*/ 58694 w 523167"/>
                  <a:gd name="connsiteY4" fmla="*/ 385353 h 762969"/>
                  <a:gd name="connsiteX5" fmla="*/ 67487 w 523167"/>
                  <a:gd name="connsiteY5" fmla="*/ 432246 h 762969"/>
                  <a:gd name="connsiteX6" fmla="*/ 85071 w 523167"/>
                  <a:gd name="connsiteY6" fmla="*/ 485000 h 762969"/>
                  <a:gd name="connsiteX7" fmla="*/ 108517 w 523167"/>
                  <a:gd name="connsiteY7" fmla="*/ 523100 h 762969"/>
                  <a:gd name="connsiteX8" fmla="*/ 102656 w 523167"/>
                  <a:gd name="connsiteY8" fmla="*/ 549476 h 762969"/>
                  <a:gd name="connsiteX9" fmla="*/ 140756 w 523167"/>
                  <a:gd name="connsiteY9" fmla="*/ 678430 h 762969"/>
                  <a:gd name="connsiteX10" fmla="*/ 249194 w 523167"/>
                  <a:gd name="connsiteY10" fmla="*/ 760492 h 762969"/>
                  <a:gd name="connsiteX11" fmla="*/ 351771 w 523167"/>
                  <a:gd name="connsiteY11" fmla="*/ 734115 h 762969"/>
                  <a:gd name="connsiteX12" fmla="*/ 404525 w 523167"/>
                  <a:gd name="connsiteY12" fmla="*/ 657915 h 762969"/>
                  <a:gd name="connsiteX13" fmla="*/ 392802 w 523167"/>
                  <a:gd name="connsiteY13" fmla="*/ 602230 h 762969"/>
                  <a:gd name="connsiteX14" fmla="*/ 389871 w 523167"/>
                  <a:gd name="connsiteY14" fmla="*/ 567061 h 762969"/>
                  <a:gd name="connsiteX15" fmla="*/ 404525 w 523167"/>
                  <a:gd name="connsiteY15" fmla="*/ 517238 h 762969"/>
                  <a:gd name="connsiteX16" fmla="*/ 433833 w 523167"/>
                  <a:gd name="connsiteY16" fmla="*/ 461553 h 762969"/>
                  <a:gd name="connsiteX17" fmla="*/ 454348 w 523167"/>
                  <a:gd name="connsiteY17" fmla="*/ 414661 h 762969"/>
                  <a:gd name="connsiteX18" fmla="*/ 460210 w 523167"/>
                  <a:gd name="connsiteY18" fmla="*/ 376561 h 762969"/>
                  <a:gd name="connsiteX19" fmla="*/ 480725 w 523167"/>
                  <a:gd name="connsiteY19" fmla="*/ 379492 h 762969"/>
                  <a:gd name="connsiteX20" fmla="*/ 501240 w 523167"/>
                  <a:gd name="connsiteY20" fmla="*/ 353115 h 762969"/>
                  <a:gd name="connsiteX21" fmla="*/ 521756 w 523167"/>
                  <a:gd name="connsiteY21" fmla="*/ 297430 h 762969"/>
                  <a:gd name="connsiteX22" fmla="*/ 518825 w 523167"/>
                  <a:gd name="connsiteY22" fmla="*/ 238815 h 762969"/>
                  <a:gd name="connsiteX23" fmla="*/ 498310 w 523167"/>
                  <a:gd name="connsiteY23" fmla="*/ 203646 h 762969"/>
                  <a:gd name="connsiteX24" fmla="*/ 489517 w 523167"/>
                  <a:gd name="connsiteY24" fmla="*/ 206576 h 762969"/>
                  <a:gd name="connsiteX25" fmla="*/ 445556 w 523167"/>
                  <a:gd name="connsiteY25" fmla="*/ 142100 h 762969"/>
                  <a:gd name="connsiteX26" fmla="*/ 445556 w 523167"/>
                  <a:gd name="connsiteY26" fmla="*/ 80553 h 762969"/>
                  <a:gd name="connsiteX27" fmla="*/ 369356 w 523167"/>
                  <a:gd name="connsiteY27" fmla="*/ 24869 h 762969"/>
                  <a:gd name="connsiteX28" fmla="*/ 211094 w 523167"/>
                  <a:gd name="connsiteY28" fmla="*/ 1423 h 762969"/>
                  <a:gd name="connsiteX29" fmla="*/ 82140 w 523167"/>
                  <a:gd name="connsiteY29" fmla="*/ 16076 h 762969"/>
                  <a:gd name="connsiteX30" fmla="*/ 41110 w 523167"/>
                  <a:gd name="connsiteY30" fmla="*/ 124515 h 762969"/>
                  <a:gd name="connsiteX31" fmla="*/ 17663 w 523167"/>
                  <a:gd name="connsiteY31" fmla="*/ 221230 h 7629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523167" h="762969">
                    <a:moveTo>
                      <a:pt x="17663" y="221230"/>
                    </a:moveTo>
                    <a:cubicBezTo>
                      <a:pt x="10825" y="245165"/>
                      <a:pt x="1056" y="249561"/>
                      <a:pt x="79" y="268123"/>
                    </a:cubicBezTo>
                    <a:cubicBezTo>
                      <a:pt x="-898" y="286685"/>
                      <a:pt x="7406" y="315504"/>
                      <a:pt x="11802" y="332600"/>
                    </a:cubicBezTo>
                    <a:cubicBezTo>
                      <a:pt x="16198" y="349696"/>
                      <a:pt x="18641" y="361908"/>
                      <a:pt x="26456" y="370700"/>
                    </a:cubicBezTo>
                    <a:cubicBezTo>
                      <a:pt x="34271" y="379492"/>
                      <a:pt x="51856" y="375095"/>
                      <a:pt x="58694" y="385353"/>
                    </a:cubicBezTo>
                    <a:cubicBezTo>
                      <a:pt x="65533" y="395611"/>
                      <a:pt x="63091" y="415638"/>
                      <a:pt x="67487" y="432246"/>
                    </a:cubicBezTo>
                    <a:cubicBezTo>
                      <a:pt x="71883" y="448854"/>
                      <a:pt x="78233" y="469858"/>
                      <a:pt x="85071" y="485000"/>
                    </a:cubicBezTo>
                    <a:cubicBezTo>
                      <a:pt x="91909" y="500142"/>
                      <a:pt x="105586" y="512354"/>
                      <a:pt x="108517" y="523100"/>
                    </a:cubicBezTo>
                    <a:cubicBezTo>
                      <a:pt x="111448" y="533846"/>
                      <a:pt x="97283" y="523588"/>
                      <a:pt x="102656" y="549476"/>
                    </a:cubicBezTo>
                    <a:cubicBezTo>
                      <a:pt x="108029" y="575364"/>
                      <a:pt x="116333" y="643261"/>
                      <a:pt x="140756" y="678430"/>
                    </a:cubicBezTo>
                    <a:cubicBezTo>
                      <a:pt x="165179" y="713599"/>
                      <a:pt x="214025" y="751211"/>
                      <a:pt x="249194" y="760492"/>
                    </a:cubicBezTo>
                    <a:cubicBezTo>
                      <a:pt x="284363" y="769773"/>
                      <a:pt x="325882" y="751211"/>
                      <a:pt x="351771" y="734115"/>
                    </a:cubicBezTo>
                    <a:cubicBezTo>
                      <a:pt x="377660" y="717019"/>
                      <a:pt x="397687" y="679896"/>
                      <a:pt x="404525" y="657915"/>
                    </a:cubicBezTo>
                    <a:cubicBezTo>
                      <a:pt x="411364" y="635934"/>
                      <a:pt x="395244" y="617372"/>
                      <a:pt x="392802" y="602230"/>
                    </a:cubicBezTo>
                    <a:cubicBezTo>
                      <a:pt x="390360" y="587088"/>
                      <a:pt x="387917" y="581226"/>
                      <a:pt x="389871" y="567061"/>
                    </a:cubicBezTo>
                    <a:cubicBezTo>
                      <a:pt x="391825" y="552896"/>
                      <a:pt x="397198" y="534823"/>
                      <a:pt x="404525" y="517238"/>
                    </a:cubicBezTo>
                    <a:cubicBezTo>
                      <a:pt x="411852" y="499653"/>
                      <a:pt x="425529" y="478649"/>
                      <a:pt x="433833" y="461553"/>
                    </a:cubicBezTo>
                    <a:cubicBezTo>
                      <a:pt x="442137" y="444457"/>
                      <a:pt x="449952" y="428826"/>
                      <a:pt x="454348" y="414661"/>
                    </a:cubicBezTo>
                    <a:cubicBezTo>
                      <a:pt x="458744" y="400496"/>
                      <a:pt x="455814" y="382422"/>
                      <a:pt x="460210" y="376561"/>
                    </a:cubicBezTo>
                    <a:cubicBezTo>
                      <a:pt x="464606" y="370700"/>
                      <a:pt x="473887" y="383400"/>
                      <a:pt x="480725" y="379492"/>
                    </a:cubicBezTo>
                    <a:cubicBezTo>
                      <a:pt x="487563" y="375584"/>
                      <a:pt x="494401" y="366792"/>
                      <a:pt x="501240" y="353115"/>
                    </a:cubicBezTo>
                    <a:cubicBezTo>
                      <a:pt x="508079" y="339438"/>
                      <a:pt x="518825" y="316480"/>
                      <a:pt x="521756" y="297430"/>
                    </a:cubicBezTo>
                    <a:cubicBezTo>
                      <a:pt x="524687" y="278380"/>
                      <a:pt x="522733" y="254446"/>
                      <a:pt x="518825" y="238815"/>
                    </a:cubicBezTo>
                    <a:cubicBezTo>
                      <a:pt x="514917" y="223184"/>
                      <a:pt x="503195" y="209019"/>
                      <a:pt x="498310" y="203646"/>
                    </a:cubicBezTo>
                    <a:cubicBezTo>
                      <a:pt x="493425" y="198273"/>
                      <a:pt x="498309" y="216834"/>
                      <a:pt x="489517" y="206576"/>
                    </a:cubicBezTo>
                    <a:cubicBezTo>
                      <a:pt x="480725" y="196318"/>
                      <a:pt x="452883" y="163104"/>
                      <a:pt x="445556" y="142100"/>
                    </a:cubicBezTo>
                    <a:cubicBezTo>
                      <a:pt x="438229" y="121096"/>
                      <a:pt x="458256" y="100091"/>
                      <a:pt x="445556" y="80553"/>
                    </a:cubicBezTo>
                    <a:cubicBezTo>
                      <a:pt x="432856" y="61014"/>
                      <a:pt x="408433" y="38057"/>
                      <a:pt x="369356" y="24869"/>
                    </a:cubicBezTo>
                    <a:cubicBezTo>
                      <a:pt x="330279" y="11681"/>
                      <a:pt x="258963" y="2888"/>
                      <a:pt x="211094" y="1423"/>
                    </a:cubicBezTo>
                    <a:cubicBezTo>
                      <a:pt x="163225" y="-43"/>
                      <a:pt x="110471" y="-4439"/>
                      <a:pt x="82140" y="16076"/>
                    </a:cubicBezTo>
                    <a:cubicBezTo>
                      <a:pt x="53809" y="36591"/>
                      <a:pt x="51368" y="95207"/>
                      <a:pt x="41110" y="124515"/>
                    </a:cubicBezTo>
                    <a:cubicBezTo>
                      <a:pt x="30852" y="153823"/>
                      <a:pt x="24501" y="197295"/>
                      <a:pt x="17663" y="22123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ko-KR" altLang="en-US"/>
              </a:p>
            </p:txBody>
          </p:sp>
          <p:sp>
            <p:nvSpPr>
              <p:cNvPr id="16" name="Freeform 63">
                <a:extLst>
                  <a:ext uri="{FF2B5EF4-FFF2-40B4-BE49-F238E27FC236}">
                    <a16:creationId xmlns:a16="http://schemas.microsoft.com/office/drawing/2014/main" id="{2F42A7FF-2613-4633-A4D1-A4EF5120172A}"/>
                  </a:ext>
                </a:extLst>
              </p:cNvPr>
              <p:cNvSpPr/>
              <p:nvPr/>
            </p:nvSpPr>
            <p:spPr>
              <a:xfrm>
                <a:off x="2637258" y="1188788"/>
                <a:ext cx="516571" cy="478143"/>
              </a:xfrm>
              <a:custGeom>
                <a:avLst/>
                <a:gdLst>
                  <a:gd name="connsiteX0" fmla="*/ 50121 w 516208"/>
                  <a:gd name="connsiteY0" fmla="*/ 477197 h 478107"/>
                  <a:gd name="connsiteX1" fmla="*/ 26675 w 516208"/>
                  <a:gd name="connsiteY1" fmla="*/ 371689 h 478107"/>
                  <a:gd name="connsiteX2" fmla="*/ 12021 w 516208"/>
                  <a:gd name="connsiteY2" fmla="*/ 345312 h 478107"/>
                  <a:gd name="connsiteX3" fmla="*/ 298 w 516208"/>
                  <a:gd name="connsiteY3" fmla="*/ 313074 h 478107"/>
                  <a:gd name="connsiteX4" fmla="*/ 3229 w 516208"/>
                  <a:gd name="connsiteY4" fmla="*/ 277905 h 478107"/>
                  <a:gd name="connsiteX5" fmla="*/ 298 w 516208"/>
                  <a:gd name="connsiteY5" fmla="*/ 231012 h 478107"/>
                  <a:gd name="connsiteX6" fmla="*/ 6160 w 516208"/>
                  <a:gd name="connsiteY6" fmla="*/ 184120 h 478107"/>
                  <a:gd name="connsiteX7" fmla="*/ 23744 w 516208"/>
                  <a:gd name="connsiteY7" fmla="*/ 134297 h 478107"/>
                  <a:gd name="connsiteX8" fmla="*/ 64775 w 516208"/>
                  <a:gd name="connsiteY8" fmla="*/ 90335 h 478107"/>
                  <a:gd name="connsiteX9" fmla="*/ 102875 w 516208"/>
                  <a:gd name="connsiteY9" fmla="*/ 52235 h 478107"/>
                  <a:gd name="connsiteX10" fmla="*/ 179075 w 516208"/>
                  <a:gd name="connsiteY10" fmla="*/ 25859 h 478107"/>
                  <a:gd name="connsiteX11" fmla="*/ 214244 w 516208"/>
                  <a:gd name="connsiteY11" fmla="*/ 2412 h 478107"/>
                  <a:gd name="connsiteX12" fmla="*/ 281652 w 516208"/>
                  <a:gd name="connsiteY12" fmla="*/ 2412 h 478107"/>
                  <a:gd name="connsiteX13" fmla="*/ 357852 w 516208"/>
                  <a:gd name="connsiteY13" fmla="*/ 17066 h 478107"/>
                  <a:gd name="connsiteX14" fmla="*/ 401814 w 516208"/>
                  <a:gd name="connsiteY14" fmla="*/ 52235 h 478107"/>
                  <a:gd name="connsiteX15" fmla="*/ 454568 w 516208"/>
                  <a:gd name="connsiteY15" fmla="*/ 81543 h 478107"/>
                  <a:gd name="connsiteX16" fmla="*/ 498529 w 516208"/>
                  <a:gd name="connsiteY16" fmla="*/ 140159 h 478107"/>
                  <a:gd name="connsiteX17" fmla="*/ 507321 w 516208"/>
                  <a:gd name="connsiteY17" fmla="*/ 207566 h 478107"/>
                  <a:gd name="connsiteX18" fmla="*/ 516114 w 516208"/>
                  <a:gd name="connsiteY18" fmla="*/ 266182 h 478107"/>
                  <a:gd name="connsiteX19" fmla="*/ 501460 w 516208"/>
                  <a:gd name="connsiteY19" fmla="*/ 324797 h 478107"/>
                  <a:gd name="connsiteX20" fmla="*/ 495598 w 516208"/>
                  <a:gd name="connsiteY20" fmla="*/ 354105 h 478107"/>
                  <a:gd name="connsiteX21" fmla="*/ 489737 w 516208"/>
                  <a:gd name="connsiteY21" fmla="*/ 403928 h 478107"/>
                  <a:gd name="connsiteX22" fmla="*/ 475083 w 516208"/>
                  <a:gd name="connsiteY22" fmla="*/ 444959 h 478107"/>
                  <a:gd name="connsiteX23" fmla="*/ 457498 w 516208"/>
                  <a:gd name="connsiteY23" fmla="*/ 380482 h 478107"/>
                  <a:gd name="connsiteX24" fmla="*/ 448706 w 516208"/>
                  <a:gd name="connsiteY24" fmla="*/ 351174 h 478107"/>
                  <a:gd name="connsiteX25" fmla="*/ 422329 w 516208"/>
                  <a:gd name="connsiteY25" fmla="*/ 304282 h 478107"/>
                  <a:gd name="connsiteX26" fmla="*/ 419398 w 516208"/>
                  <a:gd name="connsiteY26" fmla="*/ 248597 h 478107"/>
                  <a:gd name="connsiteX27" fmla="*/ 381298 w 516208"/>
                  <a:gd name="connsiteY27" fmla="*/ 225151 h 478107"/>
                  <a:gd name="connsiteX28" fmla="*/ 357852 w 516208"/>
                  <a:gd name="connsiteY28" fmla="*/ 233943 h 478107"/>
                  <a:gd name="connsiteX29" fmla="*/ 322683 w 516208"/>
                  <a:gd name="connsiteY29" fmla="*/ 216359 h 478107"/>
                  <a:gd name="connsiteX30" fmla="*/ 278721 w 516208"/>
                  <a:gd name="connsiteY30" fmla="*/ 228082 h 478107"/>
                  <a:gd name="connsiteX31" fmla="*/ 249414 w 516208"/>
                  <a:gd name="connsiteY31" fmla="*/ 236874 h 478107"/>
                  <a:gd name="connsiteX32" fmla="*/ 199591 w 516208"/>
                  <a:gd name="connsiteY32" fmla="*/ 231012 h 478107"/>
                  <a:gd name="connsiteX33" fmla="*/ 143906 w 516208"/>
                  <a:gd name="connsiteY33" fmla="*/ 242735 h 478107"/>
                  <a:gd name="connsiteX34" fmla="*/ 111668 w 516208"/>
                  <a:gd name="connsiteY34" fmla="*/ 245666 h 478107"/>
                  <a:gd name="connsiteX35" fmla="*/ 94083 w 516208"/>
                  <a:gd name="connsiteY35" fmla="*/ 260320 h 478107"/>
                  <a:gd name="connsiteX36" fmla="*/ 88221 w 516208"/>
                  <a:gd name="connsiteY36" fmla="*/ 304282 h 478107"/>
                  <a:gd name="connsiteX37" fmla="*/ 67706 w 516208"/>
                  <a:gd name="connsiteY37" fmla="*/ 333589 h 478107"/>
                  <a:gd name="connsiteX38" fmla="*/ 67706 w 516208"/>
                  <a:gd name="connsiteY38" fmla="*/ 418582 h 478107"/>
                  <a:gd name="connsiteX39" fmla="*/ 50121 w 516208"/>
                  <a:gd name="connsiteY39" fmla="*/ 477197 h 4781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516208" h="478107">
                    <a:moveTo>
                      <a:pt x="50121" y="477197"/>
                    </a:moveTo>
                    <a:cubicBezTo>
                      <a:pt x="43283" y="469382"/>
                      <a:pt x="33025" y="393670"/>
                      <a:pt x="26675" y="371689"/>
                    </a:cubicBezTo>
                    <a:cubicBezTo>
                      <a:pt x="20325" y="349708"/>
                      <a:pt x="16417" y="355081"/>
                      <a:pt x="12021" y="345312"/>
                    </a:cubicBezTo>
                    <a:cubicBezTo>
                      <a:pt x="7625" y="335543"/>
                      <a:pt x="1763" y="324308"/>
                      <a:pt x="298" y="313074"/>
                    </a:cubicBezTo>
                    <a:cubicBezTo>
                      <a:pt x="-1167" y="301840"/>
                      <a:pt x="3229" y="291582"/>
                      <a:pt x="3229" y="277905"/>
                    </a:cubicBezTo>
                    <a:cubicBezTo>
                      <a:pt x="3229" y="264228"/>
                      <a:pt x="-191" y="246643"/>
                      <a:pt x="298" y="231012"/>
                    </a:cubicBezTo>
                    <a:cubicBezTo>
                      <a:pt x="786" y="215381"/>
                      <a:pt x="2252" y="200239"/>
                      <a:pt x="6160" y="184120"/>
                    </a:cubicBezTo>
                    <a:cubicBezTo>
                      <a:pt x="10068" y="168001"/>
                      <a:pt x="13975" y="149928"/>
                      <a:pt x="23744" y="134297"/>
                    </a:cubicBezTo>
                    <a:cubicBezTo>
                      <a:pt x="33513" y="118666"/>
                      <a:pt x="51587" y="104012"/>
                      <a:pt x="64775" y="90335"/>
                    </a:cubicBezTo>
                    <a:cubicBezTo>
                      <a:pt x="77964" y="76658"/>
                      <a:pt x="83825" y="62981"/>
                      <a:pt x="102875" y="52235"/>
                    </a:cubicBezTo>
                    <a:cubicBezTo>
                      <a:pt x="121925" y="41489"/>
                      <a:pt x="160513" y="34163"/>
                      <a:pt x="179075" y="25859"/>
                    </a:cubicBezTo>
                    <a:cubicBezTo>
                      <a:pt x="197637" y="17555"/>
                      <a:pt x="197148" y="6320"/>
                      <a:pt x="214244" y="2412"/>
                    </a:cubicBezTo>
                    <a:cubicBezTo>
                      <a:pt x="231340" y="-1496"/>
                      <a:pt x="257717" y="-30"/>
                      <a:pt x="281652" y="2412"/>
                    </a:cubicBezTo>
                    <a:cubicBezTo>
                      <a:pt x="305587" y="4854"/>
                      <a:pt x="337825" y="8762"/>
                      <a:pt x="357852" y="17066"/>
                    </a:cubicBezTo>
                    <a:cubicBezTo>
                      <a:pt x="377879" y="25370"/>
                      <a:pt x="385695" y="41489"/>
                      <a:pt x="401814" y="52235"/>
                    </a:cubicBezTo>
                    <a:cubicBezTo>
                      <a:pt x="417933" y="62981"/>
                      <a:pt x="438449" y="66889"/>
                      <a:pt x="454568" y="81543"/>
                    </a:cubicBezTo>
                    <a:cubicBezTo>
                      <a:pt x="470687" y="96197"/>
                      <a:pt x="489737" y="119155"/>
                      <a:pt x="498529" y="140159"/>
                    </a:cubicBezTo>
                    <a:cubicBezTo>
                      <a:pt x="507321" y="161163"/>
                      <a:pt x="504390" y="186562"/>
                      <a:pt x="507321" y="207566"/>
                    </a:cubicBezTo>
                    <a:cubicBezTo>
                      <a:pt x="510252" y="228570"/>
                      <a:pt x="517091" y="246644"/>
                      <a:pt x="516114" y="266182"/>
                    </a:cubicBezTo>
                    <a:cubicBezTo>
                      <a:pt x="515137" y="285720"/>
                      <a:pt x="504879" y="310143"/>
                      <a:pt x="501460" y="324797"/>
                    </a:cubicBezTo>
                    <a:cubicBezTo>
                      <a:pt x="498041" y="339451"/>
                      <a:pt x="497552" y="340917"/>
                      <a:pt x="495598" y="354105"/>
                    </a:cubicBezTo>
                    <a:cubicBezTo>
                      <a:pt x="493644" y="367293"/>
                      <a:pt x="493156" y="388786"/>
                      <a:pt x="489737" y="403928"/>
                    </a:cubicBezTo>
                    <a:cubicBezTo>
                      <a:pt x="486318" y="419070"/>
                      <a:pt x="480456" y="448867"/>
                      <a:pt x="475083" y="444959"/>
                    </a:cubicBezTo>
                    <a:cubicBezTo>
                      <a:pt x="469710" y="441051"/>
                      <a:pt x="461894" y="396113"/>
                      <a:pt x="457498" y="380482"/>
                    </a:cubicBezTo>
                    <a:cubicBezTo>
                      <a:pt x="453102" y="364851"/>
                      <a:pt x="454567" y="363874"/>
                      <a:pt x="448706" y="351174"/>
                    </a:cubicBezTo>
                    <a:cubicBezTo>
                      <a:pt x="442845" y="338474"/>
                      <a:pt x="427214" y="321378"/>
                      <a:pt x="422329" y="304282"/>
                    </a:cubicBezTo>
                    <a:cubicBezTo>
                      <a:pt x="417444" y="287186"/>
                      <a:pt x="426236" y="261785"/>
                      <a:pt x="419398" y="248597"/>
                    </a:cubicBezTo>
                    <a:cubicBezTo>
                      <a:pt x="412560" y="235409"/>
                      <a:pt x="391556" y="227593"/>
                      <a:pt x="381298" y="225151"/>
                    </a:cubicBezTo>
                    <a:cubicBezTo>
                      <a:pt x="371040" y="222709"/>
                      <a:pt x="367621" y="235408"/>
                      <a:pt x="357852" y="233943"/>
                    </a:cubicBezTo>
                    <a:cubicBezTo>
                      <a:pt x="348083" y="232478"/>
                      <a:pt x="335871" y="217336"/>
                      <a:pt x="322683" y="216359"/>
                    </a:cubicBezTo>
                    <a:cubicBezTo>
                      <a:pt x="309495" y="215382"/>
                      <a:pt x="290933" y="224663"/>
                      <a:pt x="278721" y="228082"/>
                    </a:cubicBezTo>
                    <a:cubicBezTo>
                      <a:pt x="266509" y="231501"/>
                      <a:pt x="262602" y="236386"/>
                      <a:pt x="249414" y="236874"/>
                    </a:cubicBezTo>
                    <a:cubicBezTo>
                      <a:pt x="236226" y="237362"/>
                      <a:pt x="217176" y="230035"/>
                      <a:pt x="199591" y="231012"/>
                    </a:cubicBezTo>
                    <a:cubicBezTo>
                      <a:pt x="182006" y="231989"/>
                      <a:pt x="158560" y="240293"/>
                      <a:pt x="143906" y="242735"/>
                    </a:cubicBezTo>
                    <a:cubicBezTo>
                      <a:pt x="129252" y="245177"/>
                      <a:pt x="119972" y="242735"/>
                      <a:pt x="111668" y="245666"/>
                    </a:cubicBezTo>
                    <a:cubicBezTo>
                      <a:pt x="103364" y="248597"/>
                      <a:pt x="97991" y="250551"/>
                      <a:pt x="94083" y="260320"/>
                    </a:cubicBezTo>
                    <a:cubicBezTo>
                      <a:pt x="90175" y="270089"/>
                      <a:pt x="92617" y="292071"/>
                      <a:pt x="88221" y="304282"/>
                    </a:cubicBezTo>
                    <a:cubicBezTo>
                      <a:pt x="83825" y="316493"/>
                      <a:pt x="71125" y="314539"/>
                      <a:pt x="67706" y="333589"/>
                    </a:cubicBezTo>
                    <a:cubicBezTo>
                      <a:pt x="64287" y="352639"/>
                      <a:pt x="69171" y="396601"/>
                      <a:pt x="67706" y="418582"/>
                    </a:cubicBezTo>
                    <a:cubicBezTo>
                      <a:pt x="66241" y="440563"/>
                      <a:pt x="56959" y="485012"/>
                      <a:pt x="50121" y="477197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ko-KR" altLang="en-US"/>
              </a:p>
            </p:txBody>
          </p:sp>
          <p:sp>
            <p:nvSpPr>
              <p:cNvPr id="17" name="Freeform 64">
                <a:extLst>
                  <a:ext uri="{FF2B5EF4-FFF2-40B4-BE49-F238E27FC236}">
                    <a16:creationId xmlns:a16="http://schemas.microsoft.com/office/drawing/2014/main" id="{62C83561-345F-47B1-B9FA-A1CF2C3DAD45}"/>
                  </a:ext>
                </a:extLst>
              </p:cNvPr>
              <p:cNvSpPr/>
              <p:nvPr/>
            </p:nvSpPr>
            <p:spPr>
              <a:xfrm>
                <a:off x="2461502" y="1872533"/>
                <a:ext cx="901707" cy="1512527"/>
              </a:xfrm>
              <a:custGeom>
                <a:avLst/>
                <a:gdLst>
                  <a:gd name="connsiteX0" fmla="*/ 285568 w 902625"/>
                  <a:gd name="connsiteY0" fmla="*/ 1267 h 1510983"/>
                  <a:gd name="connsiteX1" fmla="*/ 294712 w 902625"/>
                  <a:gd name="connsiteY1" fmla="*/ 68323 h 1510983"/>
                  <a:gd name="connsiteX2" fmla="*/ 352624 w 902625"/>
                  <a:gd name="connsiteY2" fmla="*/ 117091 h 1510983"/>
                  <a:gd name="connsiteX3" fmla="*/ 410536 w 902625"/>
                  <a:gd name="connsiteY3" fmla="*/ 171955 h 1510983"/>
                  <a:gd name="connsiteX4" fmla="*/ 462352 w 902625"/>
                  <a:gd name="connsiteY4" fmla="*/ 184147 h 1510983"/>
                  <a:gd name="connsiteX5" fmla="*/ 529408 w 902625"/>
                  <a:gd name="connsiteY5" fmla="*/ 150619 h 1510983"/>
                  <a:gd name="connsiteX6" fmla="*/ 584272 w 902625"/>
                  <a:gd name="connsiteY6" fmla="*/ 104899 h 1510983"/>
                  <a:gd name="connsiteX7" fmla="*/ 593416 w 902625"/>
                  <a:gd name="connsiteY7" fmla="*/ 83563 h 1510983"/>
                  <a:gd name="connsiteX8" fmla="*/ 581224 w 902625"/>
                  <a:gd name="connsiteY8" fmla="*/ 65275 h 1510983"/>
                  <a:gd name="connsiteX9" fmla="*/ 608656 w 902625"/>
                  <a:gd name="connsiteY9" fmla="*/ 101851 h 1510983"/>
                  <a:gd name="connsiteX10" fmla="*/ 608656 w 902625"/>
                  <a:gd name="connsiteY10" fmla="*/ 138427 h 1510983"/>
                  <a:gd name="connsiteX11" fmla="*/ 605608 w 902625"/>
                  <a:gd name="connsiteY11" fmla="*/ 175003 h 1510983"/>
                  <a:gd name="connsiteX12" fmla="*/ 654376 w 902625"/>
                  <a:gd name="connsiteY12" fmla="*/ 217675 h 1510983"/>
                  <a:gd name="connsiteX13" fmla="*/ 761056 w 902625"/>
                  <a:gd name="connsiteY13" fmla="*/ 406651 h 1510983"/>
                  <a:gd name="connsiteX14" fmla="*/ 773248 w 902625"/>
                  <a:gd name="connsiteY14" fmla="*/ 836419 h 1510983"/>
                  <a:gd name="connsiteX15" fmla="*/ 861640 w 902625"/>
                  <a:gd name="connsiteY15" fmla="*/ 1214371 h 1510983"/>
                  <a:gd name="connsiteX16" fmla="*/ 901264 w 902625"/>
                  <a:gd name="connsiteY16" fmla="*/ 1397251 h 1510983"/>
                  <a:gd name="connsiteX17" fmla="*/ 815920 w 902625"/>
                  <a:gd name="connsiteY17" fmla="*/ 1427731 h 1510983"/>
                  <a:gd name="connsiteX18" fmla="*/ 742768 w 902625"/>
                  <a:gd name="connsiteY18" fmla="*/ 1436875 h 1510983"/>
                  <a:gd name="connsiteX19" fmla="*/ 681808 w 902625"/>
                  <a:gd name="connsiteY19" fmla="*/ 1433827 h 1510983"/>
                  <a:gd name="connsiteX20" fmla="*/ 559888 w 902625"/>
                  <a:gd name="connsiteY20" fmla="*/ 1461259 h 1510983"/>
                  <a:gd name="connsiteX21" fmla="*/ 434920 w 902625"/>
                  <a:gd name="connsiteY21" fmla="*/ 1491739 h 1510983"/>
                  <a:gd name="connsiteX22" fmla="*/ 355672 w 902625"/>
                  <a:gd name="connsiteY22" fmla="*/ 1506979 h 1510983"/>
                  <a:gd name="connsiteX23" fmla="*/ 230704 w 902625"/>
                  <a:gd name="connsiteY23" fmla="*/ 1510027 h 1510983"/>
                  <a:gd name="connsiteX24" fmla="*/ 133168 w 902625"/>
                  <a:gd name="connsiteY24" fmla="*/ 1506979 h 1510983"/>
                  <a:gd name="connsiteX25" fmla="*/ 14296 w 902625"/>
                  <a:gd name="connsiteY25" fmla="*/ 1470403 h 1510983"/>
                  <a:gd name="connsiteX26" fmla="*/ 5152 w 902625"/>
                  <a:gd name="connsiteY26" fmla="*/ 1196083 h 1510983"/>
                  <a:gd name="connsiteX27" fmla="*/ 41728 w 902625"/>
                  <a:gd name="connsiteY27" fmla="*/ 702307 h 1510983"/>
                  <a:gd name="connsiteX28" fmla="*/ 145360 w 902625"/>
                  <a:gd name="connsiteY28" fmla="*/ 226819 h 1510983"/>
                  <a:gd name="connsiteX29" fmla="*/ 245944 w 902625"/>
                  <a:gd name="connsiteY29" fmla="*/ 40891 h 1510983"/>
                  <a:gd name="connsiteX30" fmla="*/ 285568 w 902625"/>
                  <a:gd name="connsiteY30" fmla="*/ 1267 h 15109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902625" h="1510983">
                    <a:moveTo>
                      <a:pt x="285568" y="1267"/>
                    </a:moveTo>
                    <a:cubicBezTo>
                      <a:pt x="293696" y="5839"/>
                      <a:pt x="283536" y="49019"/>
                      <a:pt x="294712" y="68323"/>
                    </a:cubicBezTo>
                    <a:cubicBezTo>
                      <a:pt x="305888" y="87627"/>
                      <a:pt x="333320" y="99819"/>
                      <a:pt x="352624" y="117091"/>
                    </a:cubicBezTo>
                    <a:cubicBezTo>
                      <a:pt x="371928" y="134363"/>
                      <a:pt x="392248" y="160779"/>
                      <a:pt x="410536" y="171955"/>
                    </a:cubicBezTo>
                    <a:cubicBezTo>
                      <a:pt x="428824" y="183131"/>
                      <a:pt x="442540" y="187703"/>
                      <a:pt x="462352" y="184147"/>
                    </a:cubicBezTo>
                    <a:cubicBezTo>
                      <a:pt x="482164" y="180591"/>
                      <a:pt x="509088" y="163827"/>
                      <a:pt x="529408" y="150619"/>
                    </a:cubicBezTo>
                    <a:cubicBezTo>
                      <a:pt x="549728" y="137411"/>
                      <a:pt x="573604" y="116075"/>
                      <a:pt x="584272" y="104899"/>
                    </a:cubicBezTo>
                    <a:cubicBezTo>
                      <a:pt x="594940" y="93723"/>
                      <a:pt x="593924" y="90167"/>
                      <a:pt x="593416" y="83563"/>
                    </a:cubicBezTo>
                    <a:cubicBezTo>
                      <a:pt x="592908" y="76959"/>
                      <a:pt x="578684" y="62227"/>
                      <a:pt x="581224" y="65275"/>
                    </a:cubicBezTo>
                    <a:cubicBezTo>
                      <a:pt x="583764" y="68323"/>
                      <a:pt x="604084" y="89659"/>
                      <a:pt x="608656" y="101851"/>
                    </a:cubicBezTo>
                    <a:cubicBezTo>
                      <a:pt x="613228" y="114043"/>
                      <a:pt x="609164" y="126235"/>
                      <a:pt x="608656" y="138427"/>
                    </a:cubicBezTo>
                    <a:cubicBezTo>
                      <a:pt x="608148" y="150619"/>
                      <a:pt x="597988" y="161795"/>
                      <a:pt x="605608" y="175003"/>
                    </a:cubicBezTo>
                    <a:cubicBezTo>
                      <a:pt x="613228" y="188211"/>
                      <a:pt x="628468" y="179067"/>
                      <a:pt x="654376" y="217675"/>
                    </a:cubicBezTo>
                    <a:cubicBezTo>
                      <a:pt x="680284" y="256283"/>
                      <a:pt x="741244" y="303527"/>
                      <a:pt x="761056" y="406651"/>
                    </a:cubicBezTo>
                    <a:cubicBezTo>
                      <a:pt x="780868" y="509775"/>
                      <a:pt x="756484" y="701799"/>
                      <a:pt x="773248" y="836419"/>
                    </a:cubicBezTo>
                    <a:cubicBezTo>
                      <a:pt x="790012" y="971039"/>
                      <a:pt x="840304" y="1120899"/>
                      <a:pt x="861640" y="1214371"/>
                    </a:cubicBezTo>
                    <a:cubicBezTo>
                      <a:pt x="882976" y="1307843"/>
                      <a:pt x="908884" y="1361691"/>
                      <a:pt x="901264" y="1397251"/>
                    </a:cubicBezTo>
                    <a:cubicBezTo>
                      <a:pt x="893644" y="1432811"/>
                      <a:pt x="842336" y="1421127"/>
                      <a:pt x="815920" y="1427731"/>
                    </a:cubicBezTo>
                    <a:cubicBezTo>
                      <a:pt x="789504" y="1434335"/>
                      <a:pt x="765120" y="1435859"/>
                      <a:pt x="742768" y="1436875"/>
                    </a:cubicBezTo>
                    <a:cubicBezTo>
                      <a:pt x="720416" y="1437891"/>
                      <a:pt x="712288" y="1429763"/>
                      <a:pt x="681808" y="1433827"/>
                    </a:cubicBezTo>
                    <a:cubicBezTo>
                      <a:pt x="651328" y="1437891"/>
                      <a:pt x="559888" y="1461259"/>
                      <a:pt x="559888" y="1461259"/>
                    </a:cubicBezTo>
                    <a:lnTo>
                      <a:pt x="434920" y="1491739"/>
                    </a:lnTo>
                    <a:cubicBezTo>
                      <a:pt x="400884" y="1499359"/>
                      <a:pt x="389708" y="1503931"/>
                      <a:pt x="355672" y="1506979"/>
                    </a:cubicBezTo>
                    <a:cubicBezTo>
                      <a:pt x="321636" y="1510027"/>
                      <a:pt x="267788" y="1510027"/>
                      <a:pt x="230704" y="1510027"/>
                    </a:cubicBezTo>
                    <a:cubicBezTo>
                      <a:pt x="193620" y="1510027"/>
                      <a:pt x="169236" y="1513583"/>
                      <a:pt x="133168" y="1506979"/>
                    </a:cubicBezTo>
                    <a:cubicBezTo>
                      <a:pt x="97100" y="1500375"/>
                      <a:pt x="35632" y="1522219"/>
                      <a:pt x="14296" y="1470403"/>
                    </a:cubicBezTo>
                    <a:cubicBezTo>
                      <a:pt x="-7040" y="1418587"/>
                      <a:pt x="580" y="1324099"/>
                      <a:pt x="5152" y="1196083"/>
                    </a:cubicBezTo>
                    <a:cubicBezTo>
                      <a:pt x="9724" y="1068067"/>
                      <a:pt x="18360" y="863851"/>
                      <a:pt x="41728" y="702307"/>
                    </a:cubicBezTo>
                    <a:cubicBezTo>
                      <a:pt x="65096" y="540763"/>
                      <a:pt x="111324" y="337055"/>
                      <a:pt x="145360" y="226819"/>
                    </a:cubicBezTo>
                    <a:cubicBezTo>
                      <a:pt x="179396" y="116583"/>
                      <a:pt x="222068" y="78483"/>
                      <a:pt x="245944" y="40891"/>
                    </a:cubicBezTo>
                    <a:cubicBezTo>
                      <a:pt x="269820" y="3299"/>
                      <a:pt x="277440" y="-3305"/>
                      <a:pt x="285568" y="1267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ko-KR" altLang="en-US" dirty="0"/>
              </a:p>
            </p:txBody>
          </p:sp>
          <p:sp>
            <p:nvSpPr>
              <p:cNvPr id="18" name="Freeform 65">
                <a:extLst>
                  <a:ext uri="{FF2B5EF4-FFF2-40B4-BE49-F238E27FC236}">
                    <a16:creationId xmlns:a16="http://schemas.microsoft.com/office/drawing/2014/main" id="{D1530D3B-4392-41B2-8DA2-BABD33D3AA52}"/>
                  </a:ext>
                </a:extLst>
              </p:cNvPr>
              <p:cNvSpPr/>
              <p:nvPr/>
            </p:nvSpPr>
            <p:spPr>
              <a:xfrm>
                <a:off x="2823713" y="2044665"/>
                <a:ext cx="372909" cy="1208109"/>
              </a:xfrm>
              <a:custGeom>
                <a:avLst/>
                <a:gdLst>
                  <a:gd name="connsiteX0" fmla="*/ 60010 w 372325"/>
                  <a:gd name="connsiteY0" fmla="*/ 111 h 1206936"/>
                  <a:gd name="connsiteX1" fmla="*/ 2098 w 372325"/>
                  <a:gd name="connsiteY1" fmla="*/ 42783 h 1206936"/>
                  <a:gd name="connsiteX2" fmla="*/ 14290 w 372325"/>
                  <a:gd name="connsiteY2" fmla="*/ 79359 h 1206936"/>
                  <a:gd name="connsiteX3" fmla="*/ 29530 w 372325"/>
                  <a:gd name="connsiteY3" fmla="*/ 97647 h 1206936"/>
                  <a:gd name="connsiteX4" fmla="*/ 44770 w 372325"/>
                  <a:gd name="connsiteY4" fmla="*/ 122031 h 1206936"/>
                  <a:gd name="connsiteX5" fmla="*/ 29530 w 372325"/>
                  <a:gd name="connsiteY5" fmla="*/ 170799 h 1206936"/>
                  <a:gd name="connsiteX6" fmla="*/ 32578 w 372325"/>
                  <a:gd name="connsiteY6" fmla="*/ 259191 h 1206936"/>
                  <a:gd name="connsiteX7" fmla="*/ 50866 w 372325"/>
                  <a:gd name="connsiteY7" fmla="*/ 393303 h 1206936"/>
                  <a:gd name="connsiteX8" fmla="*/ 133162 w 372325"/>
                  <a:gd name="connsiteY8" fmla="*/ 926703 h 1206936"/>
                  <a:gd name="connsiteX9" fmla="*/ 166690 w 372325"/>
                  <a:gd name="connsiteY9" fmla="*/ 1097391 h 1206936"/>
                  <a:gd name="connsiteX10" fmla="*/ 178882 w 372325"/>
                  <a:gd name="connsiteY10" fmla="*/ 1124823 h 1206936"/>
                  <a:gd name="connsiteX11" fmla="*/ 227650 w 372325"/>
                  <a:gd name="connsiteY11" fmla="*/ 1158351 h 1206936"/>
                  <a:gd name="connsiteX12" fmla="*/ 297754 w 372325"/>
                  <a:gd name="connsiteY12" fmla="*/ 1201023 h 1206936"/>
                  <a:gd name="connsiteX13" fmla="*/ 316042 w 372325"/>
                  <a:gd name="connsiteY13" fmla="*/ 1191879 h 1206936"/>
                  <a:gd name="connsiteX14" fmla="*/ 367858 w 372325"/>
                  <a:gd name="connsiteY14" fmla="*/ 1066911 h 1206936"/>
                  <a:gd name="connsiteX15" fmla="*/ 367858 w 372325"/>
                  <a:gd name="connsiteY15" fmla="*/ 1036431 h 1206936"/>
                  <a:gd name="connsiteX16" fmla="*/ 352618 w 372325"/>
                  <a:gd name="connsiteY16" fmla="*/ 990711 h 1206936"/>
                  <a:gd name="connsiteX17" fmla="*/ 306898 w 372325"/>
                  <a:gd name="connsiteY17" fmla="*/ 810879 h 1206936"/>
                  <a:gd name="connsiteX18" fmla="*/ 230698 w 372325"/>
                  <a:gd name="connsiteY18" fmla="*/ 457311 h 1206936"/>
                  <a:gd name="connsiteX19" fmla="*/ 188026 w 372325"/>
                  <a:gd name="connsiteY19" fmla="*/ 289671 h 1206936"/>
                  <a:gd name="connsiteX20" fmla="*/ 166690 w 372325"/>
                  <a:gd name="connsiteY20" fmla="*/ 210423 h 1206936"/>
                  <a:gd name="connsiteX21" fmla="*/ 142306 w 372325"/>
                  <a:gd name="connsiteY21" fmla="*/ 173847 h 1206936"/>
                  <a:gd name="connsiteX22" fmla="*/ 124018 w 372325"/>
                  <a:gd name="connsiteY22" fmla="*/ 131175 h 1206936"/>
                  <a:gd name="connsiteX23" fmla="*/ 117922 w 372325"/>
                  <a:gd name="connsiteY23" fmla="*/ 100695 h 1206936"/>
                  <a:gd name="connsiteX24" fmla="*/ 148402 w 372325"/>
                  <a:gd name="connsiteY24" fmla="*/ 82407 h 1206936"/>
                  <a:gd name="connsiteX25" fmla="*/ 154498 w 372325"/>
                  <a:gd name="connsiteY25" fmla="*/ 54975 h 1206936"/>
                  <a:gd name="connsiteX26" fmla="*/ 136210 w 372325"/>
                  <a:gd name="connsiteY26" fmla="*/ 30591 h 1206936"/>
                  <a:gd name="connsiteX27" fmla="*/ 60010 w 372325"/>
                  <a:gd name="connsiteY27" fmla="*/ 111 h 12069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372325" h="1206936">
                    <a:moveTo>
                      <a:pt x="60010" y="111"/>
                    </a:moveTo>
                    <a:cubicBezTo>
                      <a:pt x="37658" y="2143"/>
                      <a:pt x="9718" y="29575"/>
                      <a:pt x="2098" y="42783"/>
                    </a:cubicBezTo>
                    <a:cubicBezTo>
                      <a:pt x="-5522" y="55991"/>
                      <a:pt x="9718" y="70215"/>
                      <a:pt x="14290" y="79359"/>
                    </a:cubicBezTo>
                    <a:cubicBezTo>
                      <a:pt x="18862" y="88503"/>
                      <a:pt x="24450" y="90535"/>
                      <a:pt x="29530" y="97647"/>
                    </a:cubicBezTo>
                    <a:cubicBezTo>
                      <a:pt x="34610" y="104759"/>
                      <a:pt x="44770" y="109839"/>
                      <a:pt x="44770" y="122031"/>
                    </a:cubicBezTo>
                    <a:cubicBezTo>
                      <a:pt x="44770" y="134223"/>
                      <a:pt x="31562" y="147939"/>
                      <a:pt x="29530" y="170799"/>
                    </a:cubicBezTo>
                    <a:cubicBezTo>
                      <a:pt x="27498" y="193659"/>
                      <a:pt x="29022" y="222107"/>
                      <a:pt x="32578" y="259191"/>
                    </a:cubicBezTo>
                    <a:cubicBezTo>
                      <a:pt x="36134" y="296275"/>
                      <a:pt x="34102" y="282051"/>
                      <a:pt x="50866" y="393303"/>
                    </a:cubicBezTo>
                    <a:cubicBezTo>
                      <a:pt x="67630" y="504555"/>
                      <a:pt x="113858" y="809355"/>
                      <a:pt x="133162" y="926703"/>
                    </a:cubicBezTo>
                    <a:cubicBezTo>
                      <a:pt x="152466" y="1044051"/>
                      <a:pt x="159070" y="1064371"/>
                      <a:pt x="166690" y="1097391"/>
                    </a:cubicBezTo>
                    <a:cubicBezTo>
                      <a:pt x="174310" y="1130411"/>
                      <a:pt x="168722" y="1114663"/>
                      <a:pt x="178882" y="1124823"/>
                    </a:cubicBezTo>
                    <a:cubicBezTo>
                      <a:pt x="189042" y="1134983"/>
                      <a:pt x="207838" y="1145651"/>
                      <a:pt x="227650" y="1158351"/>
                    </a:cubicBezTo>
                    <a:cubicBezTo>
                      <a:pt x="247462" y="1171051"/>
                      <a:pt x="283022" y="1195435"/>
                      <a:pt x="297754" y="1201023"/>
                    </a:cubicBezTo>
                    <a:cubicBezTo>
                      <a:pt x="312486" y="1206611"/>
                      <a:pt x="304358" y="1214231"/>
                      <a:pt x="316042" y="1191879"/>
                    </a:cubicBezTo>
                    <a:cubicBezTo>
                      <a:pt x="327726" y="1169527"/>
                      <a:pt x="359222" y="1092819"/>
                      <a:pt x="367858" y="1066911"/>
                    </a:cubicBezTo>
                    <a:cubicBezTo>
                      <a:pt x="376494" y="1041003"/>
                      <a:pt x="370398" y="1049131"/>
                      <a:pt x="367858" y="1036431"/>
                    </a:cubicBezTo>
                    <a:cubicBezTo>
                      <a:pt x="365318" y="1023731"/>
                      <a:pt x="362778" y="1028303"/>
                      <a:pt x="352618" y="990711"/>
                    </a:cubicBezTo>
                    <a:cubicBezTo>
                      <a:pt x="342458" y="953119"/>
                      <a:pt x="327218" y="899779"/>
                      <a:pt x="306898" y="810879"/>
                    </a:cubicBezTo>
                    <a:cubicBezTo>
                      <a:pt x="286578" y="721979"/>
                      <a:pt x="250510" y="544179"/>
                      <a:pt x="230698" y="457311"/>
                    </a:cubicBezTo>
                    <a:cubicBezTo>
                      <a:pt x="210886" y="370443"/>
                      <a:pt x="198694" y="330819"/>
                      <a:pt x="188026" y="289671"/>
                    </a:cubicBezTo>
                    <a:cubicBezTo>
                      <a:pt x="177358" y="248523"/>
                      <a:pt x="174310" y="229727"/>
                      <a:pt x="166690" y="210423"/>
                    </a:cubicBezTo>
                    <a:cubicBezTo>
                      <a:pt x="159070" y="191119"/>
                      <a:pt x="149418" y="187055"/>
                      <a:pt x="142306" y="173847"/>
                    </a:cubicBezTo>
                    <a:cubicBezTo>
                      <a:pt x="135194" y="160639"/>
                      <a:pt x="128082" y="143367"/>
                      <a:pt x="124018" y="131175"/>
                    </a:cubicBezTo>
                    <a:cubicBezTo>
                      <a:pt x="119954" y="118983"/>
                      <a:pt x="113858" y="108823"/>
                      <a:pt x="117922" y="100695"/>
                    </a:cubicBezTo>
                    <a:cubicBezTo>
                      <a:pt x="121986" y="92567"/>
                      <a:pt x="142306" y="90027"/>
                      <a:pt x="148402" y="82407"/>
                    </a:cubicBezTo>
                    <a:cubicBezTo>
                      <a:pt x="154498" y="74787"/>
                      <a:pt x="156530" y="63611"/>
                      <a:pt x="154498" y="54975"/>
                    </a:cubicBezTo>
                    <a:cubicBezTo>
                      <a:pt x="152466" y="46339"/>
                      <a:pt x="144846" y="36687"/>
                      <a:pt x="136210" y="30591"/>
                    </a:cubicBezTo>
                    <a:cubicBezTo>
                      <a:pt x="127574" y="24495"/>
                      <a:pt x="82362" y="-1921"/>
                      <a:pt x="60010" y="111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ko-KR" altLang="en-US"/>
              </a:p>
            </p:txBody>
          </p:sp>
          <p:sp>
            <p:nvSpPr>
              <p:cNvPr id="19" name="Freeform 66">
                <a:extLst>
                  <a:ext uri="{FF2B5EF4-FFF2-40B4-BE49-F238E27FC236}">
                    <a16:creationId xmlns:a16="http://schemas.microsoft.com/office/drawing/2014/main" id="{CABC4F1E-C4E5-4529-A636-BDF670C1D992}"/>
                  </a:ext>
                </a:extLst>
              </p:cNvPr>
              <p:cNvSpPr/>
              <p:nvPr/>
            </p:nvSpPr>
            <p:spPr>
              <a:xfrm>
                <a:off x="3068243" y="1976131"/>
                <a:ext cx="501288" cy="1928512"/>
              </a:xfrm>
              <a:custGeom>
                <a:avLst/>
                <a:gdLst>
                  <a:gd name="connsiteX0" fmla="*/ 217 w 501695"/>
                  <a:gd name="connsiteY0" fmla="*/ 1783 h 1929431"/>
                  <a:gd name="connsiteX1" fmla="*/ 44332 w 501695"/>
                  <a:gd name="connsiteY1" fmla="*/ 73973 h 1929431"/>
                  <a:gd name="connsiteX2" fmla="*/ 96469 w 501695"/>
                  <a:gd name="connsiteY2" fmla="*/ 122099 h 1929431"/>
                  <a:gd name="connsiteX3" fmla="*/ 196732 w 501695"/>
                  <a:gd name="connsiteY3" fmla="*/ 154183 h 1929431"/>
                  <a:gd name="connsiteX4" fmla="*/ 317048 w 501695"/>
                  <a:gd name="connsiteY4" fmla="*/ 238405 h 1929431"/>
                  <a:gd name="connsiteX5" fmla="*/ 353143 w 501695"/>
                  <a:gd name="connsiteY5" fmla="*/ 270489 h 1929431"/>
                  <a:gd name="connsiteX6" fmla="*/ 365175 w 501695"/>
                  <a:gd name="connsiteY6" fmla="*/ 358720 h 1929431"/>
                  <a:gd name="connsiteX7" fmla="*/ 369185 w 501695"/>
                  <a:gd name="connsiteY7" fmla="*/ 406847 h 1929431"/>
                  <a:gd name="connsiteX8" fmla="*/ 369185 w 501695"/>
                  <a:gd name="connsiteY8" fmla="*/ 454973 h 1929431"/>
                  <a:gd name="connsiteX9" fmla="*/ 381217 w 501695"/>
                  <a:gd name="connsiteY9" fmla="*/ 527162 h 1929431"/>
                  <a:gd name="connsiteX10" fmla="*/ 401269 w 501695"/>
                  <a:gd name="connsiteY10" fmla="*/ 579299 h 1929431"/>
                  <a:gd name="connsiteX11" fmla="*/ 397259 w 501695"/>
                  <a:gd name="connsiteY11" fmla="*/ 631436 h 1929431"/>
                  <a:gd name="connsiteX12" fmla="*/ 409290 w 501695"/>
                  <a:gd name="connsiteY12" fmla="*/ 707636 h 1929431"/>
                  <a:gd name="connsiteX13" fmla="*/ 433353 w 501695"/>
                  <a:gd name="connsiteY13" fmla="*/ 852015 h 1929431"/>
                  <a:gd name="connsiteX14" fmla="*/ 449396 w 501695"/>
                  <a:gd name="connsiteY14" fmla="*/ 1020457 h 1929431"/>
                  <a:gd name="connsiteX15" fmla="*/ 461427 w 501695"/>
                  <a:gd name="connsiteY15" fmla="*/ 1060562 h 1929431"/>
                  <a:gd name="connsiteX16" fmla="*/ 469448 w 501695"/>
                  <a:gd name="connsiteY16" fmla="*/ 1092647 h 1929431"/>
                  <a:gd name="connsiteX17" fmla="*/ 473459 w 501695"/>
                  <a:gd name="connsiteY17" fmla="*/ 1220983 h 1929431"/>
                  <a:gd name="connsiteX18" fmla="*/ 489501 w 501695"/>
                  <a:gd name="connsiteY18" fmla="*/ 1401457 h 1929431"/>
                  <a:gd name="connsiteX19" fmla="*/ 493511 w 501695"/>
                  <a:gd name="connsiteY19" fmla="*/ 1545836 h 1929431"/>
                  <a:gd name="connsiteX20" fmla="*/ 501532 w 501695"/>
                  <a:gd name="connsiteY20" fmla="*/ 1706257 h 1929431"/>
                  <a:gd name="connsiteX21" fmla="*/ 493511 w 501695"/>
                  <a:gd name="connsiteY21" fmla="*/ 1798499 h 1929431"/>
                  <a:gd name="connsiteX22" fmla="*/ 441375 w 501695"/>
                  <a:gd name="connsiteY22" fmla="*/ 1782457 h 1929431"/>
                  <a:gd name="connsiteX23" fmla="*/ 369185 w 501695"/>
                  <a:gd name="connsiteY23" fmla="*/ 1782457 h 1929431"/>
                  <a:gd name="connsiteX24" fmla="*/ 345122 w 501695"/>
                  <a:gd name="connsiteY24" fmla="*/ 1874699 h 1929431"/>
                  <a:gd name="connsiteX25" fmla="*/ 260901 w 501695"/>
                  <a:gd name="connsiteY25" fmla="*/ 1926836 h 1929431"/>
                  <a:gd name="connsiteX26" fmla="*/ 280953 w 501695"/>
                  <a:gd name="connsiteY26" fmla="*/ 1794489 h 1929431"/>
                  <a:gd name="connsiteX27" fmla="*/ 292985 w 501695"/>
                  <a:gd name="connsiteY27" fmla="*/ 1694226 h 1929431"/>
                  <a:gd name="connsiteX28" fmla="*/ 264911 w 501695"/>
                  <a:gd name="connsiteY28" fmla="*/ 1618026 h 1929431"/>
                  <a:gd name="connsiteX29" fmla="*/ 260901 w 501695"/>
                  <a:gd name="connsiteY29" fmla="*/ 1469636 h 1929431"/>
                  <a:gd name="connsiteX30" fmla="*/ 216785 w 501695"/>
                  <a:gd name="connsiteY30" fmla="*/ 1313226 h 1929431"/>
                  <a:gd name="connsiteX31" fmla="*/ 160638 w 501695"/>
                  <a:gd name="connsiteY31" fmla="*/ 1092647 h 1929431"/>
                  <a:gd name="connsiteX32" fmla="*/ 124543 w 501695"/>
                  <a:gd name="connsiteY32" fmla="*/ 952278 h 1929431"/>
                  <a:gd name="connsiteX33" fmla="*/ 112511 w 501695"/>
                  <a:gd name="connsiteY33" fmla="*/ 663520 h 1929431"/>
                  <a:gd name="connsiteX34" fmla="*/ 48343 w 501695"/>
                  <a:gd name="connsiteY34" fmla="*/ 334657 h 1929431"/>
                  <a:gd name="connsiteX35" fmla="*/ 28290 w 501695"/>
                  <a:gd name="connsiteY35" fmla="*/ 154183 h 1929431"/>
                  <a:gd name="connsiteX36" fmla="*/ 217 w 501695"/>
                  <a:gd name="connsiteY36" fmla="*/ 1783 h 19294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501695" h="1929431">
                    <a:moveTo>
                      <a:pt x="217" y="1783"/>
                    </a:moveTo>
                    <a:cubicBezTo>
                      <a:pt x="2891" y="-11585"/>
                      <a:pt x="28290" y="53920"/>
                      <a:pt x="44332" y="73973"/>
                    </a:cubicBezTo>
                    <a:cubicBezTo>
                      <a:pt x="60374" y="94026"/>
                      <a:pt x="71069" y="108731"/>
                      <a:pt x="96469" y="122099"/>
                    </a:cubicBezTo>
                    <a:cubicBezTo>
                      <a:pt x="121869" y="135467"/>
                      <a:pt x="159969" y="134799"/>
                      <a:pt x="196732" y="154183"/>
                    </a:cubicBezTo>
                    <a:cubicBezTo>
                      <a:pt x="233495" y="173567"/>
                      <a:pt x="290980" y="219021"/>
                      <a:pt x="317048" y="238405"/>
                    </a:cubicBezTo>
                    <a:cubicBezTo>
                      <a:pt x="343116" y="257789"/>
                      <a:pt x="345122" y="250437"/>
                      <a:pt x="353143" y="270489"/>
                    </a:cubicBezTo>
                    <a:cubicBezTo>
                      <a:pt x="361164" y="290541"/>
                      <a:pt x="362501" y="335994"/>
                      <a:pt x="365175" y="358720"/>
                    </a:cubicBezTo>
                    <a:cubicBezTo>
                      <a:pt x="367849" y="381446"/>
                      <a:pt x="368517" y="390805"/>
                      <a:pt x="369185" y="406847"/>
                    </a:cubicBezTo>
                    <a:cubicBezTo>
                      <a:pt x="369853" y="422889"/>
                      <a:pt x="367180" y="434921"/>
                      <a:pt x="369185" y="454973"/>
                    </a:cubicBezTo>
                    <a:cubicBezTo>
                      <a:pt x="371190" y="475025"/>
                      <a:pt x="375870" y="506441"/>
                      <a:pt x="381217" y="527162"/>
                    </a:cubicBezTo>
                    <a:cubicBezTo>
                      <a:pt x="386564" y="547883"/>
                      <a:pt x="398595" y="561920"/>
                      <a:pt x="401269" y="579299"/>
                    </a:cubicBezTo>
                    <a:cubicBezTo>
                      <a:pt x="403943" y="596678"/>
                      <a:pt x="395922" y="610047"/>
                      <a:pt x="397259" y="631436"/>
                    </a:cubicBezTo>
                    <a:cubicBezTo>
                      <a:pt x="398596" y="652825"/>
                      <a:pt x="403274" y="670873"/>
                      <a:pt x="409290" y="707636"/>
                    </a:cubicBezTo>
                    <a:cubicBezTo>
                      <a:pt x="415306" y="744399"/>
                      <a:pt x="426669" y="799878"/>
                      <a:pt x="433353" y="852015"/>
                    </a:cubicBezTo>
                    <a:cubicBezTo>
                      <a:pt x="440037" y="904152"/>
                      <a:pt x="444717" y="985699"/>
                      <a:pt x="449396" y="1020457"/>
                    </a:cubicBezTo>
                    <a:cubicBezTo>
                      <a:pt x="454075" y="1055215"/>
                      <a:pt x="458085" y="1048530"/>
                      <a:pt x="461427" y="1060562"/>
                    </a:cubicBezTo>
                    <a:cubicBezTo>
                      <a:pt x="464769" y="1072594"/>
                      <a:pt x="467443" y="1065910"/>
                      <a:pt x="469448" y="1092647"/>
                    </a:cubicBezTo>
                    <a:cubicBezTo>
                      <a:pt x="471453" y="1119384"/>
                      <a:pt x="470117" y="1169515"/>
                      <a:pt x="473459" y="1220983"/>
                    </a:cubicBezTo>
                    <a:cubicBezTo>
                      <a:pt x="476801" y="1272451"/>
                      <a:pt x="486159" y="1347315"/>
                      <a:pt x="489501" y="1401457"/>
                    </a:cubicBezTo>
                    <a:cubicBezTo>
                      <a:pt x="492843" y="1455599"/>
                      <a:pt x="491506" y="1495036"/>
                      <a:pt x="493511" y="1545836"/>
                    </a:cubicBezTo>
                    <a:cubicBezTo>
                      <a:pt x="495516" y="1596636"/>
                      <a:pt x="501532" y="1664147"/>
                      <a:pt x="501532" y="1706257"/>
                    </a:cubicBezTo>
                    <a:cubicBezTo>
                      <a:pt x="501532" y="1748367"/>
                      <a:pt x="503537" y="1785799"/>
                      <a:pt x="493511" y="1798499"/>
                    </a:cubicBezTo>
                    <a:cubicBezTo>
                      <a:pt x="483485" y="1811199"/>
                      <a:pt x="462096" y="1785131"/>
                      <a:pt x="441375" y="1782457"/>
                    </a:cubicBezTo>
                    <a:cubicBezTo>
                      <a:pt x="420654" y="1779783"/>
                      <a:pt x="385227" y="1767083"/>
                      <a:pt x="369185" y="1782457"/>
                    </a:cubicBezTo>
                    <a:cubicBezTo>
                      <a:pt x="353143" y="1797831"/>
                      <a:pt x="363169" y="1850636"/>
                      <a:pt x="345122" y="1874699"/>
                    </a:cubicBezTo>
                    <a:cubicBezTo>
                      <a:pt x="327075" y="1898762"/>
                      <a:pt x="271596" y="1940204"/>
                      <a:pt x="260901" y="1926836"/>
                    </a:cubicBezTo>
                    <a:cubicBezTo>
                      <a:pt x="250206" y="1913468"/>
                      <a:pt x="275606" y="1833257"/>
                      <a:pt x="280953" y="1794489"/>
                    </a:cubicBezTo>
                    <a:cubicBezTo>
                      <a:pt x="286300" y="1755721"/>
                      <a:pt x="295659" y="1723636"/>
                      <a:pt x="292985" y="1694226"/>
                    </a:cubicBezTo>
                    <a:cubicBezTo>
                      <a:pt x="290311" y="1664816"/>
                      <a:pt x="270258" y="1655458"/>
                      <a:pt x="264911" y="1618026"/>
                    </a:cubicBezTo>
                    <a:cubicBezTo>
                      <a:pt x="259564" y="1580594"/>
                      <a:pt x="268922" y="1520436"/>
                      <a:pt x="260901" y="1469636"/>
                    </a:cubicBezTo>
                    <a:cubicBezTo>
                      <a:pt x="252880" y="1418836"/>
                      <a:pt x="233495" y="1376057"/>
                      <a:pt x="216785" y="1313226"/>
                    </a:cubicBezTo>
                    <a:cubicBezTo>
                      <a:pt x="200075" y="1250395"/>
                      <a:pt x="176012" y="1152805"/>
                      <a:pt x="160638" y="1092647"/>
                    </a:cubicBezTo>
                    <a:cubicBezTo>
                      <a:pt x="145264" y="1032489"/>
                      <a:pt x="132564" y="1023799"/>
                      <a:pt x="124543" y="952278"/>
                    </a:cubicBezTo>
                    <a:cubicBezTo>
                      <a:pt x="116522" y="880757"/>
                      <a:pt x="125211" y="766457"/>
                      <a:pt x="112511" y="663520"/>
                    </a:cubicBezTo>
                    <a:cubicBezTo>
                      <a:pt x="99811" y="560583"/>
                      <a:pt x="62380" y="419546"/>
                      <a:pt x="48343" y="334657"/>
                    </a:cubicBezTo>
                    <a:cubicBezTo>
                      <a:pt x="34306" y="249768"/>
                      <a:pt x="36311" y="208993"/>
                      <a:pt x="28290" y="154183"/>
                    </a:cubicBezTo>
                    <a:cubicBezTo>
                      <a:pt x="20269" y="99373"/>
                      <a:pt x="-2457" y="15151"/>
                      <a:pt x="217" y="1783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ko-KR" altLang="en-US"/>
              </a:p>
            </p:txBody>
          </p:sp>
          <p:sp>
            <p:nvSpPr>
              <p:cNvPr id="20" name="Freeform 67">
                <a:extLst>
                  <a:ext uri="{FF2B5EF4-FFF2-40B4-BE49-F238E27FC236}">
                    <a16:creationId xmlns:a16="http://schemas.microsoft.com/office/drawing/2014/main" id="{D3CA4CD4-F70A-42D7-B53A-8F24FDF2D370}"/>
                  </a:ext>
                </a:extLst>
              </p:cNvPr>
              <p:cNvSpPr/>
              <p:nvPr/>
            </p:nvSpPr>
            <p:spPr>
              <a:xfrm>
                <a:off x="1963271" y="1061283"/>
                <a:ext cx="820705" cy="2476783"/>
              </a:xfrm>
              <a:custGeom>
                <a:avLst/>
                <a:gdLst>
                  <a:gd name="connsiteX0" fmla="*/ 46647 w 820807"/>
                  <a:gd name="connsiteY0" fmla="*/ 1178 h 2475960"/>
                  <a:gd name="connsiteX1" fmla="*/ 90762 w 820807"/>
                  <a:gd name="connsiteY1" fmla="*/ 117484 h 2475960"/>
                  <a:gd name="connsiteX2" fmla="*/ 154931 w 820807"/>
                  <a:gd name="connsiteY2" fmla="*/ 117484 h 2475960"/>
                  <a:gd name="connsiteX3" fmla="*/ 207068 w 820807"/>
                  <a:gd name="connsiteY3" fmla="*/ 93421 h 2475960"/>
                  <a:gd name="connsiteX4" fmla="*/ 239152 w 820807"/>
                  <a:gd name="connsiteY4" fmla="*/ 53315 h 2475960"/>
                  <a:gd name="connsiteX5" fmla="*/ 247173 w 820807"/>
                  <a:gd name="connsiteY5" fmla="*/ 41284 h 2475960"/>
                  <a:gd name="connsiteX6" fmla="*/ 239152 w 820807"/>
                  <a:gd name="connsiteY6" fmla="*/ 69357 h 2475960"/>
                  <a:gd name="connsiteX7" fmla="*/ 239152 w 820807"/>
                  <a:gd name="connsiteY7" fmla="*/ 149568 h 2475960"/>
                  <a:gd name="connsiteX8" fmla="*/ 247173 w 820807"/>
                  <a:gd name="connsiteY8" fmla="*/ 217747 h 2475960"/>
                  <a:gd name="connsiteX9" fmla="*/ 239152 w 820807"/>
                  <a:gd name="connsiteY9" fmla="*/ 326031 h 2475960"/>
                  <a:gd name="connsiteX10" fmla="*/ 251184 w 820807"/>
                  <a:gd name="connsiteY10" fmla="*/ 406242 h 2475960"/>
                  <a:gd name="connsiteX11" fmla="*/ 247173 w 820807"/>
                  <a:gd name="connsiteY11" fmla="*/ 494473 h 2475960"/>
                  <a:gd name="connsiteX12" fmla="*/ 315352 w 820807"/>
                  <a:gd name="connsiteY12" fmla="*/ 622810 h 2475960"/>
                  <a:gd name="connsiteX13" fmla="*/ 391552 w 820807"/>
                  <a:gd name="connsiteY13" fmla="*/ 735105 h 2475960"/>
                  <a:gd name="connsiteX14" fmla="*/ 431657 w 820807"/>
                  <a:gd name="connsiteY14" fmla="*/ 779221 h 2475960"/>
                  <a:gd name="connsiteX15" fmla="*/ 447699 w 820807"/>
                  <a:gd name="connsiteY15" fmla="*/ 743126 h 2475960"/>
                  <a:gd name="connsiteX16" fmla="*/ 491815 w 820807"/>
                  <a:gd name="connsiteY16" fmla="*/ 739115 h 2475960"/>
                  <a:gd name="connsiteX17" fmla="*/ 572026 w 820807"/>
                  <a:gd name="connsiteY17" fmla="*/ 763178 h 2475960"/>
                  <a:gd name="connsiteX18" fmla="*/ 640205 w 820807"/>
                  <a:gd name="connsiteY18" fmla="*/ 811305 h 2475960"/>
                  <a:gd name="connsiteX19" fmla="*/ 684320 w 820807"/>
                  <a:gd name="connsiteY19" fmla="*/ 839378 h 2475960"/>
                  <a:gd name="connsiteX20" fmla="*/ 728436 w 820807"/>
                  <a:gd name="connsiteY20" fmla="*/ 851410 h 2475960"/>
                  <a:gd name="connsiteX21" fmla="*/ 760520 w 820807"/>
                  <a:gd name="connsiteY21" fmla="*/ 827347 h 2475960"/>
                  <a:gd name="connsiteX22" fmla="*/ 780573 w 820807"/>
                  <a:gd name="connsiteY22" fmla="*/ 795263 h 2475960"/>
                  <a:gd name="connsiteX23" fmla="*/ 780573 w 820807"/>
                  <a:gd name="connsiteY23" fmla="*/ 871463 h 2475960"/>
                  <a:gd name="connsiteX24" fmla="*/ 804636 w 820807"/>
                  <a:gd name="connsiteY24" fmla="*/ 943652 h 2475960"/>
                  <a:gd name="connsiteX25" fmla="*/ 816668 w 820807"/>
                  <a:gd name="connsiteY25" fmla="*/ 999800 h 2475960"/>
                  <a:gd name="connsiteX26" fmla="*/ 820678 w 820807"/>
                  <a:gd name="connsiteY26" fmla="*/ 1051936 h 2475960"/>
                  <a:gd name="connsiteX27" fmla="*/ 812657 w 820807"/>
                  <a:gd name="connsiteY27" fmla="*/ 1140168 h 2475960"/>
                  <a:gd name="connsiteX28" fmla="*/ 792605 w 820807"/>
                  <a:gd name="connsiteY28" fmla="*/ 1264494 h 2475960"/>
                  <a:gd name="connsiteX29" fmla="*/ 728436 w 820807"/>
                  <a:gd name="connsiteY29" fmla="*/ 1384810 h 2475960"/>
                  <a:gd name="connsiteX30" fmla="*/ 668278 w 820807"/>
                  <a:gd name="connsiteY30" fmla="*/ 1521168 h 2475960"/>
                  <a:gd name="connsiteX31" fmla="*/ 628173 w 820807"/>
                  <a:gd name="connsiteY31" fmla="*/ 1621431 h 2475960"/>
                  <a:gd name="connsiteX32" fmla="*/ 588068 w 820807"/>
                  <a:gd name="connsiteY32" fmla="*/ 1833989 h 2475960"/>
                  <a:gd name="connsiteX33" fmla="*/ 576036 w 820807"/>
                  <a:gd name="connsiteY33" fmla="*/ 2042536 h 2475960"/>
                  <a:gd name="connsiteX34" fmla="*/ 572026 w 820807"/>
                  <a:gd name="connsiteY34" fmla="*/ 2303221 h 2475960"/>
                  <a:gd name="connsiteX35" fmla="*/ 539941 w 820807"/>
                  <a:gd name="connsiteY35" fmla="*/ 2443589 h 2475960"/>
                  <a:gd name="connsiteX36" fmla="*/ 515878 w 820807"/>
                  <a:gd name="connsiteY36" fmla="*/ 2475673 h 2475960"/>
                  <a:gd name="connsiteX37" fmla="*/ 443689 w 820807"/>
                  <a:gd name="connsiteY37" fmla="*/ 2455621 h 2475960"/>
                  <a:gd name="connsiteX38" fmla="*/ 415615 w 820807"/>
                  <a:gd name="connsiteY38" fmla="*/ 2395463 h 2475960"/>
                  <a:gd name="connsiteX39" fmla="*/ 395562 w 820807"/>
                  <a:gd name="connsiteY39" fmla="*/ 2231031 h 2475960"/>
                  <a:gd name="connsiteX40" fmla="*/ 383531 w 820807"/>
                  <a:gd name="connsiteY40" fmla="*/ 2046547 h 2475960"/>
                  <a:gd name="connsiteX41" fmla="*/ 379520 w 820807"/>
                  <a:gd name="connsiteY41" fmla="*/ 1918210 h 2475960"/>
                  <a:gd name="connsiteX42" fmla="*/ 383531 w 820807"/>
                  <a:gd name="connsiteY42" fmla="*/ 1886126 h 2475960"/>
                  <a:gd name="connsiteX43" fmla="*/ 367489 w 820807"/>
                  <a:gd name="connsiteY43" fmla="*/ 1878105 h 2475960"/>
                  <a:gd name="connsiteX44" fmla="*/ 383531 w 820807"/>
                  <a:gd name="connsiteY44" fmla="*/ 1805915 h 2475960"/>
                  <a:gd name="connsiteX45" fmla="*/ 395562 w 820807"/>
                  <a:gd name="connsiteY45" fmla="*/ 1725705 h 2475960"/>
                  <a:gd name="connsiteX46" fmla="*/ 399573 w 820807"/>
                  <a:gd name="connsiteY46" fmla="*/ 1613410 h 2475960"/>
                  <a:gd name="connsiteX47" fmla="*/ 395562 w 820807"/>
                  <a:gd name="connsiteY47" fmla="*/ 1517157 h 2475960"/>
                  <a:gd name="connsiteX48" fmla="*/ 383531 w 820807"/>
                  <a:gd name="connsiteY48" fmla="*/ 1364757 h 2475960"/>
                  <a:gd name="connsiteX49" fmla="*/ 351447 w 820807"/>
                  <a:gd name="connsiteY49" fmla="*/ 1280536 h 2475960"/>
                  <a:gd name="connsiteX50" fmla="*/ 327384 w 820807"/>
                  <a:gd name="connsiteY50" fmla="*/ 1152200 h 2475960"/>
                  <a:gd name="connsiteX51" fmla="*/ 291289 w 820807"/>
                  <a:gd name="connsiteY51" fmla="*/ 1084021 h 2475960"/>
                  <a:gd name="connsiteX52" fmla="*/ 183005 w 820807"/>
                  <a:gd name="connsiteY52" fmla="*/ 971726 h 2475960"/>
                  <a:gd name="connsiteX53" fmla="*/ 146910 w 820807"/>
                  <a:gd name="connsiteY53" fmla="*/ 887505 h 2475960"/>
                  <a:gd name="connsiteX54" fmla="*/ 74720 w 820807"/>
                  <a:gd name="connsiteY54" fmla="*/ 743126 h 2475960"/>
                  <a:gd name="connsiteX55" fmla="*/ 50657 w 820807"/>
                  <a:gd name="connsiteY55" fmla="*/ 695000 h 2475960"/>
                  <a:gd name="connsiteX56" fmla="*/ 30605 w 820807"/>
                  <a:gd name="connsiteY56" fmla="*/ 642863 h 2475960"/>
                  <a:gd name="connsiteX57" fmla="*/ 14562 w 820807"/>
                  <a:gd name="connsiteY57" fmla="*/ 486452 h 2475960"/>
                  <a:gd name="connsiteX58" fmla="*/ 6541 w 820807"/>
                  <a:gd name="connsiteY58" fmla="*/ 374157 h 2475960"/>
                  <a:gd name="connsiteX59" fmla="*/ 2531 w 820807"/>
                  <a:gd name="connsiteY59" fmla="*/ 261863 h 2475960"/>
                  <a:gd name="connsiteX60" fmla="*/ 2531 w 820807"/>
                  <a:gd name="connsiteY60" fmla="*/ 249831 h 2475960"/>
                  <a:gd name="connsiteX61" fmla="*/ 34615 w 820807"/>
                  <a:gd name="connsiteY61" fmla="*/ 129515 h 2475960"/>
                  <a:gd name="connsiteX62" fmla="*/ 46647 w 820807"/>
                  <a:gd name="connsiteY62" fmla="*/ 61336 h 2475960"/>
                  <a:gd name="connsiteX63" fmla="*/ 46647 w 820807"/>
                  <a:gd name="connsiteY63" fmla="*/ 1178 h 24759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</a:cxnLst>
                <a:rect l="l" t="t" r="r" b="b"/>
                <a:pathLst>
                  <a:path w="820807" h="2475960">
                    <a:moveTo>
                      <a:pt x="46647" y="1178"/>
                    </a:moveTo>
                    <a:cubicBezTo>
                      <a:pt x="53999" y="10536"/>
                      <a:pt x="72715" y="98100"/>
                      <a:pt x="90762" y="117484"/>
                    </a:cubicBezTo>
                    <a:cubicBezTo>
                      <a:pt x="108809" y="136868"/>
                      <a:pt x="135547" y="121494"/>
                      <a:pt x="154931" y="117484"/>
                    </a:cubicBezTo>
                    <a:cubicBezTo>
                      <a:pt x="174315" y="113474"/>
                      <a:pt x="193031" y="104116"/>
                      <a:pt x="207068" y="93421"/>
                    </a:cubicBezTo>
                    <a:cubicBezTo>
                      <a:pt x="221105" y="82726"/>
                      <a:pt x="232468" y="62004"/>
                      <a:pt x="239152" y="53315"/>
                    </a:cubicBezTo>
                    <a:cubicBezTo>
                      <a:pt x="245836" y="44626"/>
                      <a:pt x="247173" y="38610"/>
                      <a:pt x="247173" y="41284"/>
                    </a:cubicBezTo>
                    <a:cubicBezTo>
                      <a:pt x="247173" y="43958"/>
                      <a:pt x="240489" y="51310"/>
                      <a:pt x="239152" y="69357"/>
                    </a:cubicBezTo>
                    <a:cubicBezTo>
                      <a:pt x="237815" y="87404"/>
                      <a:pt x="237815" y="124837"/>
                      <a:pt x="239152" y="149568"/>
                    </a:cubicBezTo>
                    <a:cubicBezTo>
                      <a:pt x="240489" y="174299"/>
                      <a:pt x="247173" y="188337"/>
                      <a:pt x="247173" y="217747"/>
                    </a:cubicBezTo>
                    <a:cubicBezTo>
                      <a:pt x="247173" y="247157"/>
                      <a:pt x="238484" y="294615"/>
                      <a:pt x="239152" y="326031"/>
                    </a:cubicBezTo>
                    <a:cubicBezTo>
                      <a:pt x="239820" y="357447"/>
                      <a:pt x="249847" y="378168"/>
                      <a:pt x="251184" y="406242"/>
                    </a:cubicBezTo>
                    <a:cubicBezTo>
                      <a:pt x="252521" y="434316"/>
                      <a:pt x="236478" y="458378"/>
                      <a:pt x="247173" y="494473"/>
                    </a:cubicBezTo>
                    <a:cubicBezTo>
                      <a:pt x="257868" y="530568"/>
                      <a:pt x="291289" y="582705"/>
                      <a:pt x="315352" y="622810"/>
                    </a:cubicBezTo>
                    <a:cubicBezTo>
                      <a:pt x="339415" y="662915"/>
                      <a:pt x="372168" y="709037"/>
                      <a:pt x="391552" y="735105"/>
                    </a:cubicBezTo>
                    <a:cubicBezTo>
                      <a:pt x="410936" y="761173"/>
                      <a:pt x="422299" y="777884"/>
                      <a:pt x="431657" y="779221"/>
                    </a:cubicBezTo>
                    <a:cubicBezTo>
                      <a:pt x="441015" y="780558"/>
                      <a:pt x="437673" y="749810"/>
                      <a:pt x="447699" y="743126"/>
                    </a:cubicBezTo>
                    <a:cubicBezTo>
                      <a:pt x="457725" y="736442"/>
                      <a:pt x="471094" y="735773"/>
                      <a:pt x="491815" y="739115"/>
                    </a:cubicBezTo>
                    <a:cubicBezTo>
                      <a:pt x="512536" y="742457"/>
                      <a:pt x="547294" y="751146"/>
                      <a:pt x="572026" y="763178"/>
                    </a:cubicBezTo>
                    <a:cubicBezTo>
                      <a:pt x="596758" y="775210"/>
                      <a:pt x="621489" y="798605"/>
                      <a:pt x="640205" y="811305"/>
                    </a:cubicBezTo>
                    <a:cubicBezTo>
                      <a:pt x="658921" y="824005"/>
                      <a:pt x="669615" y="832694"/>
                      <a:pt x="684320" y="839378"/>
                    </a:cubicBezTo>
                    <a:cubicBezTo>
                      <a:pt x="699025" y="846062"/>
                      <a:pt x="715736" y="853415"/>
                      <a:pt x="728436" y="851410"/>
                    </a:cubicBezTo>
                    <a:cubicBezTo>
                      <a:pt x="741136" y="849405"/>
                      <a:pt x="751831" y="836705"/>
                      <a:pt x="760520" y="827347"/>
                    </a:cubicBezTo>
                    <a:cubicBezTo>
                      <a:pt x="769209" y="817989"/>
                      <a:pt x="777231" y="787910"/>
                      <a:pt x="780573" y="795263"/>
                    </a:cubicBezTo>
                    <a:cubicBezTo>
                      <a:pt x="783915" y="802616"/>
                      <a:pt x="776563" y="846732"/>
                      <a:pt x="780573" y="871463"/>
                    </a:cubicBezTo>
                    <a:cubicBezTo>
                      <a:pt x="784583" y="896194"/>
                      <a:pt x="798620" y="922263"/>
                      <a:pt x="804636" y="943652"/>
                    </a:cubicBezTo>
                    <a:cubicBezTo>
                      <a:pt x="810652" y="965042"/>
                      <a:pt x="813994" y="981753"/>
                      <a:pt x="816668" y="999800"/>
                    </a:cubicBezTo>
                    <a:cubicBezTo>
                      <a:pt x="819342" y="1017847"/>
                      <a:pt x="821346" y="1028541"/>
                      <a:pt x="820678" y="1051936"/>
                    </a:cubicBezTo>
                    <a:cubicBezTo>
                      <a:pt x="820010" y="1075331"/>
                      <a:pt x="817336" y="1104742"/>
                      <a:pt x="812657" y="1140168"/>
                    </a:cubicBezTo>
                    <a:cubicBezTo>
                      <a:pt x="807978" y="1175594"/>
                      <a:pt x="806642" y="1223720"/>
                      <a:pt x="792605" y="1264494"/>
                    </a:cubicBezTo>
                    <a:cubicBezTo>
                      <a:pt x="778568" y="1305268"/>
                      <a:pt x="749157" y="1342031"/>
                      <a:pt x="728436" y="1384810"/>
                    </a:cubicBezTo>
                    <a:cubicBezTo>
                      <a:pt x="707715" y="1427589"/>
                      <a:pt x="684989" y="1481731"/>
                      <a:pt x="668278" y="1521168"/>
                    </a:cubicBezTo>
                    <a:cubicBezTo>
                      <a:pt x="651568" y="1560605"/>
                      <a:pt x="641541" y="1569294"/>
                      <a:pt x="628173" y="1621431"/>
                    </a:cubicBezTo>
                    <a:cubicBezTo>
                      <a:pt x="614805" y="1673568"/>
                      <a:pt x="596758" y="1763805"/>
                      <a:pt x="588068" y="1833989"/>
                    </a:cubicBezTo>
                    <a:cubicBezTo>
                      <a:pt x="579379" y="1904173"/>
                      <a:pt x="578710" y="1964331"/>
                      <a:pt x="576036" y="2042536"/>
                    </a:cubicBezTo>
                    <a:cubicBezTo>
                      <a:pt x="573362" y="2120741"/>
                      <a:pt x="578042" y="2236379"/>
                      <a:pt x="572026" y="2303221"/>
                    </a:cubicBezTo>
                    <a:cubicBezTo>
                      <a:pt x="566010" y="2370063"/>
                      <a:pt x="549299" y="2414847"/>
                      <a:pt x="539941" y="2443589"/>
                    </a:cubicBezTo>
                    <a:cubicBezTo>
                      <a:pt x="530583" y="2472331"/>
                      <a:pt x="531920" y="2473668"/>
                      <a:pt x="515878" y="2475673"/>
                    </a:cubicBezTo>
                    <a:cubicBezTo>
                      <a:pt x="499836" y="2477678"/>
                      <a:pt x="460399" y="2468989"/>
                      <a:pt x="443689" y="2455621"/>
                    </a:cubicBezTo>
                    <a:cubicBezTo>
                      <a:pt x="426979" y="2442253"/>
                      <a:pt x="423636" y="2432895"/>
                      <a:pt x="415615" y="2395463"/>
                    </a:cubicBezTo>
                    <a:cubicBezTo>
                      <a:pt x="407594" y="2358031"/>
                      <a:pt x="400909" y="2289184"/>
                      <a:pt x="395562" y="2231031"/>
                    </a:cubicBezTo>
                    <a:cubicBezTo>
                      <a:pt x="390215" y="2172878"/>
                      <a:pt x="386205" y="2098684"/>
                      <a:pt x="383531" y="2046547"/>
                    </a:cubicBezTo>
                    <a:cubicBezTo>
                      <a:pt x="380857" y="1994410"/>
                      <a:pt x="379520" y="1944947"/>
                      <a:pt x="379520" y="1918210"/>
                    </a:cubicBezTo>
                    <a:cubicBezTo>
                      <a:pt x="379520" y="1891473"/>
                      <a:pt x="385536" y="1892810"/>
                      <a:pt x="383531" y="1886126"/>
                    </a:cubicBezTo>
                    <a:cubicBezTo>
                      <a:pt x="381526" y="1879442"/>
                      <a:pt x="367489" y="1891473"/>
                      <a:pt x="367489" y="1878105"/>
                    </a:cubicBezTo>
                    <a:cubicBezTo>
                      <a:pt x="367489" y="1864737"/>
                      <a:pt x="378852" y="1831315"/>
                      <a:pt x="383531" y="1805915"/>
                    </a:cubicBezTo>
                    <a:cubicBezTo>
                      <a:pt x="388210" y="1780515"/>
                      <a:pt x="392888" y="1757789"/>
                      <a:pt x="395562" y="1725705"/>
                    </a:cubicBezTo>
                    <a:cubicBezTo>
                      <a:pt x="398236" y="1693621"/>
                      <a:pt x="399573" y="1648168"/>
                      <a:pt x="399573" y="1613410"/>
                    </a:cubicBezTo>
                    <a:cubicBezTo>
                      <a:pt x="399573" y="1578652"/>
                      <a:pt x="398236" y="1558599"/>
                      <a:pt x="395562" y="1517157"/>
                    </a:cubicBezTo>
                    <a:cubicBezTo>
                      <a:pt x="392888" y="1475715"/>
                      <a:pt x="390884" y="1404194"/>
                      <a:pt x="383531" y="1364757"/>
                    </a:cubicBezTo>
                    <a:cubicBezTo>
                      <a:pt x="376179" y="1325320"/>
                      <a:pt x="360805" y="1315962"/>
                      <a:pt x="351447" y="1280536"/>
                    </a:cubicBezTo>
                    <a:cubicBezTo>
                      <a:pt x="342089" y="1245110"/>
                      <a:pt x="337410" y="1184953"/>
                      <a:pt x="327384" y="1152200"/>
                    </a:cubicBezTo>
                    <a:cubicBezTo>
                      <a:pt x="317358" y="1119447"/>
                      <a:pt x="315352" y="1114100"/>
                      <a:pt x="291289" y="1084021"/>
                    </a:cubicBezTo>
                    <a:cubicBezTo>
                      <a:pt x="267226" y="1053942"/>
                      <a:pt x="207068" y="1004479"/>
                      <a:pt x="183005" y="971726"/>
                    </a:cubicBezTo>
                    <a:cubicBezTo>
                      <a:pt x="158942" y="938973"/>
                      <a:pt x="164957" y="925605"/>
                      <a:pt x="146910" y="887505"/>
                    </a:cubicBezTo>
                    <a:cubicBezTo>
                      <a:pt x="128863" y="849405"/>
                      <a:pt x="74720" y="743126"/>
                      <a:pt x="74720" y="743126"/>
                    </a:cubicBezTo>
                    <a:cubicBezTo>
                      <a:pt x="58678" y="711042"/>
                      <a:pt x="58009" y="711710"/>
                      <a:pt x="50657" y="695000"/>
                    </a:cubicBezTo>
                    <a:cubicBezTo>
                      <a:pt x="43305" y="678290"/>
                      <a:pt x="36621" y="677621"/>
                      <a:pt x="30605" y="642863"/>
                    </a:cubicBezTo>
                    <a:cubicBezTo>
                      <a:pt x="24589" y="608105"/>
                      <a:pt x="18573" y="531236"/>
                      <a:pt x="14562" y="486452"/>
                    </a:cubicBezTo>
                    <a:cubicBezTo>
                      <a:pt x="10551" y="441668"/>
                      <a:pt x="8546" y="411588"/>
                      <a:pt x="6541" y="374157"/>
                    </a:cubicBezTo>
                    <a:cubicBezTo>
                      <a:pt x="4536" y="336726"/>
                      <a:pt x="3199" y="282584"/>
                      <a:pt x="2531" y="261863"/>
                    </a:cubicBezTo>
                    <a:cubicBezTo>
                      <a:pt x="1863" y="241142"/>
                      <a:pt x="-2816" y="271889"/>
                      <a:pt x="2531" y="249831"/>
                    </a:cubicBezTo>
                    <a:cubicBezTo>
                      <a:pt x="7878" y="227773"/>
                      <a:pt x="27262" y="160931"/>
                      <a:pt x="34615" y="129515"/>
                    </a:cubicBezTo>
                    <a:cubicBezTo>
                      <a:pt x="41968" y="98099"/>
                      <a:pt x="43973" y="82057"/>
                      <a:pt x="46647" y="61336"/>
                    </a:cubicBezTo>
                    <a:cubicBezTo>
                      <a:pt x="49321" y="40615"/>
                      <a:pt x="39295" y="-8180"/>
                      <a:pt x="46647" y="1178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ko-KR" altLang="en-US"/>
              </a:p>
            </p:txBody>
          </p:sp>
          <p:sp>
            <p:nvSpPr>
              <p:cNvPr id="21" name="Freeform 68">
                <a:extLst>
                  <a:ext uri="{FF2B5EF4-FFF2-40B4-BE49-F238E27FC236}">
                    <a16:creationId xmlns:a16="http://schemas.microsoft.com/office/drawing/2014/main" id="{297B40EE-7BA3-47D8-9652-37C7D4E5CB0C}"/>
                  </a:ext>
                </a:extLst>
              </p:cNvPr>
              <p:cNvSpPr/>
              <p:nvPr/>
            </p:nvSpPr>
            <p:spPr>
              <a:xfrm>
                <a:off x="3369322" y="3702228"/>
                <a:ext cx="187982" cy="100411"/>
              </a:xfrm>
              <a:custGeom>
                <a:avLst/>
                <a:gdLst>
                  <a:gd name="connsiteX0" fmla="*/ 176546 w 188144"/>
                  <a:gd name="connsiteY0" fmla="*/ 11816 h 101390"/>
                  <a:gd name="connsiteX1" fmla="*/ 181626 w 188144"/>
                  <a:gd name="connsiteY1" fmla="*/ 98176 h 101390"/>
                  <a:gd name="connsiteX2" fmla="*/ 156226 w 188144"/>
                  <a:gd name="connsiteY2" fmla="*/ 82936 h 101390"/>
                  <a:gd name="connsiteX3" fmla="*/ 105426 w 188144"/>
                  <a:gd name="connsiteY3" fmla="*/ 82936 h 101390"/>
                  <a:gd name="connsiteX4" fmla="*/ 49546 w 188144"/>
                  <a:gd name="connsiteY4" fmla="*/ 88016 h 101390"/>
                  <a:gd name="connsiteX5" fmla="*/ 3826 w 188144"/>
                  <a:gd name="connsiteY5" fmla="*/ 98176 h 101390"/>
                  <a:gd name="connsiteX6" fmla="*/ 8906 w 188144"/>
                  <a:gd name="connsiteY6" fmla="*/ 52456 h 101390"/>
                  <a:gd name="connsiteX7" fmla="*/ 59706 w 188144"/>
                  <a:gd name="connsiteY7" fmla="*/ 6736 h 101390"/>
                  <a:gd name="connsiteX8" fmla="*/ 176546 w 188144"/>
                  <a:gd name="connsiteY8" fmla="*/ 11816 h 101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88144" h="101390">
                    <a:moveTo>
                      <a:pt x="176546" y="11816"/>
                    </a:moveTo>
                    <a:cubicBezTo>
                      <a:pt x="196866" y="27056"/>
                      <a:pt x="185013" y="86323"/>
                      <a:pt x="181626" y="98176"/>
                    </a:cubicBezTo>
                    <a:cubicBezTo>
                      <a:pt x="178239" y="110029"/>
                      <a:pt x="168926" y="85476"/>
                      <a:pt x="156226" y="82936"/>
                    </a:cubicBezTo>
                    <a:cubicBezTo>
                      <a:pt x="143526" y="80396"/>
                      <a:pt x="123206" y="82089"/>
                      <a:pt x="105426" y="82936"/>
                    </a:cubicBezTo>
                    <a:cubicBezTo>
                      <a:pt x="87646" y="83783"/>
                      <a:pt x="66479" y="85476"/>
                      <a:pt x="49546" y="88016"/>
                    </a:cubicBezTo>
                    <a:cubicBezTo>
                      <a:pt x="32613" y="90556"/>
                      <a:pt x="10599" y="104103"/>
                      <a:pt x="3826" y="98176"/>
                    </a:cubicBezTo>
                    <a:cubicBezTo>
                      <a:pt x="-2947" y="92249"/>
                      <a:pt x="-407" y="67696"/>
                      <a:pt x="8906" y="52456"/>
                    </a:cubicBezTo>
                    <a:cubicBezTo>
                      <a:pt x="18219" y="37216"/>
                      <a:pt x="39386" y="16049"/>
                      <a:pt x="59706" y="6736"/>
                    </a:cubicBezTo>
                    <a:cubicBezTo>
                      <a:pt x="80026" y="-2577"/>
                      <a:pt x="156226" y="-3424"/>
                      <a:pt x="176546" y="1181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ko-KR" altLang="en-US"/>
              </a:p>
            </p:txBody>
          </p:sp>
          <p:sp>
            <p:nvSpPr>
              <p:cNvPr id="22" name="Freeform 69">
                <a:extLst>
                  <a:ext uri="{FF2B5EF4-FFF2-40B4-BE49-F238E27FC236}">
                    <a16:creationId xmlns:a16="http://schemas.microsoft.com/office/drawing/2014/main" id="{A26A0BA4-47B5-46C2-AB3C-377941F77D10}"/>
                  </a:ext>
                </a:extLst>
              </p:cNvPr>
              <p:cNvSpPr/>
              <p:nvPr/>
            </p:nvSpPr>
            <p:spPr>
              <a:xfrm>
                <a:off x="2013705" y="1026220"/>
                <a:ext cx="200210" cy="253415"/>
              </a:xfrm>
              <a:custGeom>
                <a:avLst/>
                <a:gdLst>
                  <a:gd name="connsiteX0" fmla="*/ 196595 w 198015"/>
                  <a:gd name="connsiteY0" fmla="*/ 136842 h 252445"/>
                  <a:gd name="connsiteX1" fmla="*/ 176275 w 198015"/>
                  <a:gd name="connsiteY1" fmla="*/ 86042 h 252445"/>
                  <a:gd name="connsiteX2" fmla="*/ 181355 w 198015"/>
                  <a:gd name="connsiteY2" fmla="*/ 40322 h 252445"/>
                  <a:gd name="connsiteX3" fmla="*/ 155955 w 198015"/>
                  <a:gd name="connsiteY3" fmla="*/ 9842 h 252445"/>
                  <a:gd name="connsiteX4" fmla="*/ 155955 w 198015"/>
                  <a:gd name="connsiteY4" fmla="*/ 50482 h 252445"/>
                  <a:gd name="connsiteX5" fmla="*/ 110235 w 198015"/>
                  <a:gd name="connsiteY5" fmla="*/ 65722 h 252445"/>
                  <a:gd name="connsiteX6" fmla="*/ 64515 w 198015"/>
                  <a:gd name="connsiteY6" fmla="*/ 65722 h 252445"/>
                  <a:gd name="connsiteX7" fmla="*/ 23875 w 198015"/>
                  <a:gd name="connsiteY7" fmla="*/ 20002 h 252445"/>
                  <a:gd name="connsiteX8" fmla="*/ 3555 w 198015"/>
                  <a:gd name="connsiteY8" fmla="*/ 4762 h 252445"/>
                  <a:gd name="connsiteX9" fmla="*/ 3555 w 198015"/>
                  <a:gd name="connsiteY9" fmla="*/ 101282 h 252445"/>
                  <a:gd name="connsiteX10" fmla="*/ 39115 w 198015"/>
                  <a:gd name="connsiteY10" fmla="*/ 243522 h 252445"/>
                  <a:gd name="connsiteX11" fmla="*/ 130555 w 198015"/>
                  <a:gd name="connsiteY11" fmla="*/ 228282 h 252445"/>
                  <a:gd name="connsiteX12" fmla="*/ 196595 w 198015"/>
                  <a:gd name="connsiteY12" fmla="*/ 136842 h 252445"/>
                  <a:gd name="connsiteX0" fmla="*/ 196595 w 200477"/>
                  <a:gd name="connsiteY0" fmla="*/ 136842 h 252445"/>
                  <a:gd name="connsiteX1" fmla="*/ 191515 w 200477"/>
                  <a:gd name="connsiteY1" fmla="*/ 80962 h 252445"/>
                  <a:gd name="connsiteX2" fmla="*/ 181355 w 200477"/>
                  <a:gd name="connsiteY2" fmla="*/ 40322 h 252445"/>
                  <a:gd name="connsiteX3" fmla="*/ 155955 w 200477"/>
                  <a:gd name="connsiteY3" fmla="*/ 9842 h 252445"/>
                  <a:gd name="connsiteX4" fmla="*/ 155955 w 200477"/>
                  <a:gd name="connsiteY4" fmla="*/ 50482 h 252445"/>
                  <a:gd name="connsiteX5" fmla="*/ 110235 w 200477"/>
                  <a:gd name="connsiteY5" fmla="*/ 65722 h 252445"/>
                  <a:gd name="connsiteX6" fmla="*/ 64515 w 200477"/>
                  <a:gd name="connsiteY6" fmla="*/ 65722 h 252445"/>
                  <a:gd name="connsiteX7" fmla="*/ 23875 w 200477"/>
                  <a:gd name="connsiteY7" fmla="*/ 20002 h 252445"/>
                  <a:gd name="connsiteX8" fmla="*/ 3555 w 200477"/>
                  <a:gd name="connsiteY8" fmla="*/ 4762 h 252445"/>
                  <a:gd name="connsiteX9" fmla="*/ 3555 w 200477"/>
                  <a:gd name="connsiteY9" fmla="*/ 101282 h 252445"/>
                  <a:gd name="connsiteX10" fmla="*/ 39115 w 200477"/>
                  <a:gd name="connsiteY10" fmla="*/ 243522 h 252445"/>
                  <a:gd name="connsiteX11" fmla="*/ 130555 w 200477"/>
                  <a:gd name="connsiteY11" fmla="*/ 228282 h 252445"/>
                  <a:gd name="connsiteX12" fmla="*/ 196595 w 200477"/>
                  <a:gd name="connsiteY12" fmla="*/ 136842 h 2524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00477" h="252445">
                    <a:moveTo>
                      <a:pt x="196595" y="136842"/>
                    </a:moveTo>
                    <a:cubicBezTo>
                      <a:pt x="206755" y="112289"/>
                      <a:pt x="194055" y="97049"/>
                      <a:pt x="191515" y="80962"/>
                    </a:cubicBezTo>
                    <a:cubicBezTo>
                      <a:pt x="188975" y="64875"/>
                      <a:pt x="187282" y="52175"/>
                      <a:pt x="181355" y="40322"/>
                    </a:cubicBezTo>
                    <a:cubicBezTo>
                      <a:pt x="175428" y="28469"/>
                      <a:pt x="160188" y="8149"/>
                      <a:pt x="155955" y="9842"/>
                    </a:cubicBezTo>
                    <a:cubicBezTo>
                      <a:pt x="151722" y="11535"/>
                      <a:pt x="163575" y="41169"/>
                      <a:pt x="155955" y="50482"/>
                    </a:cubicBezTo>
                    <a:cubicBezTo>
                      <a:pt x="148335" y="59795"/>
                      <a:pt x="125475" y="63182"/>
                      <a:pt x="110235" y="65722"/>
                    </a:cubicBezTo>
                    <a:cubicBezTo>
                      <a:pt x="94995" y="68262"/>
                      <a:pt x="78908" y="73342"/>
                      <a:pt x="64515" y="65722"/>
                    </a:cubicBezTo>
                    <a:cubicBezTo>
                      <a:pt x="50122" y="58102"/>
                      <a:pt x="34035" y="30162"/>
                      <a:pt x="23875" y="20002"/>
                    </a:cubicBezTo>
                    <a:cubicBezTo>
                      <a:pt x="13715" y="9842"/>
                      <a:pt x="6942" y="-8785"/>
                      <a:pt x="3555" y="4762"/>
                    </a:cubicBezTo>
                    <a:cubicBezTo>
                      <a:pt x="168" y="18309"/>
                      <a:pt x="-2372" y="61489"/>
                      <a:pt x="3555" y="101282"/>
                    </a:cubicBezTo>
                    <a:cubicBezTo>
                      <a:pt x="9482" y="141075"/>
                      <a:pt x="17948" y="222355"/>
                      <a:pt x="39115" y="243522"/>
                    </a:cubicBezTo>
                    <a:cubicBezTo>
                      <a:pt x="60282" y="264689"/>
                      <a:pt x="106848" y="243522"/>
                      <a:pt x="130555" y="228282"/>
                    </a:cubicBezTo>
                    <a:cubicBezTo>
                      <a:pt x="154262" y="213042"/>
                      <a:pt x="186435" y="161395"/>
                      <a:pt x="196595" y="136842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ko-KR" altLang="en-US"/>
              </a:p>
            </p:txBody>
          </p:sp>
        </p:grpSp>
      </p:grpSp>
      <p:grpSp>
        <p:nvGrpSpPr>
          <p:cNvPr id="20486" name="그룹 3">
            <a:extLst>
              <a:ext uri="{FF2B5EF4-FFF2-40B4-BE49-F238E27FC236}">
                <a16:creationId xmlns:a16="http://schemas.microsoft.com/office/drawing/2014/main" id="{BECFE4E8-0B73-4B0A-9423-63DD80655074}"/>
              </a:ext>
            </a:extLst>
          </p:cNvPr>
          <p:cNvGrpSpPr>
            <a:grpSpLocks/>
          </p:cNvGrpSpPr>
          <p:nvPr/>
        </p:nvGrpSpPr>
        <p:grpSpPr bwMode="auto">
          <a:xfrm>
            <a:off x="6184900" y="1460500"/>
            <a:ext cx="5245100" cy="1377950"/>
            <a:chOff x="8070434" y="1645829"/>
            <a:chExt cx="2925465" cy="1377966"/>
          </a:xfrm>
        </p:grpSpPr>
        <p:sp>
          <p:nvSpPr>
            <p:cNvPr id="20491" name="TextBox 26">
              <a:extLst>
                <a:ext uri="{FF2B5EF4-FFF2-40B4-BE49-F238E27FC236}">
                  <a16:creationId xmlns:a16="http://schemas.microsoft.com/office/drawing/2014/main" id="{BC793D8F-A605-44A6-9A0D-80F6BC14823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070434" y="2008132"/>
              <a:ext cx="2925465" cy="10156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08000" rIns="10800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/>
                  <a:cs typeface="Arial Unicode MS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/>
                  <a:cs typeface="Arial Unicode MS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/>
                  <a:cs typeface="Arial Unicode MS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/>
                  <a:cs typeface="Arial Unicode MS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/>
                  <a:cs typeface="Arial Unicode MS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/>
                  <a:cs typeface="Arial Unicode MS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/>
                  <a:cs typeface="Arial Unicode MS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/>
                  <a:cs typeface="Arial Unicode MS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/>
                  <a:cs typeface="Arial Unicode MS"/>
                </a:defRPr>
              </a:lvl9pPr>
            </a:lstStyle>
            <a:p>
              <a:pPr eaLnBrk="1" hangingPunct="1"/>
              <a:r>
                <a:rPr lang="en-US" altLang="ko-KR" sz="1200">
                  <a:cs typeface="Arial" panose="020B0604020202020204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>
                  <a:ea typeface="HY견명조"/>
                  <a:cs typeface="Arial" panose="020B0604020202020204" pitchFamily="34" charset="0"/>
                </a:rPr>
                <a:t>Get a modern PowerPoint  Presentation that is beautifully designed. </a:t>
              </a:r>
              <a:r>
                <a:rPr lang="en-US" altLang="ko-KR" sz="1200">
                  <a:ea typeface="FZShuTi"/>
                  <a:cs typeface="Arial" panose="020B0604020202020204" pitchFamily="34" charset="0"/>
                </a:rPr>
                <a:t>I hope and I believe that this Template will your Time, Money and Reputation.</a:t>
              </a:r>
              <a:r>
                <a:rPr lang="en-US" altLang="ko-KR" sz="1200">
                  <a:ea typeface="HY견명조"/>
                  <a:cs typeface="Arial" panose="020B0604020202020204" pitchFamily="34" charset="0"/>
                </a:rPr>
                <a:t> Get a modern PowerPoint  Presentation that is beautifully designed. </a:t>
              </a:r>
              <a:endParaRPr lang="en-US" altLang="ko-KR" sz="1200">
                <a:ea typeface="FZShuTi"/>
                <a:cs typeface="Arial" panose="020B0604020202020204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9261C7CA-4FC8-427F-A6CA-8890E5D158E7}"/>
                </a:ext>
              </a:extLst>
            </p:cNvPr>
            <p:cNvSpPr txBox="1"/>
            <p:nvPr/>
          </p:nvSpPr>
          <p:spPr>
            <a:xfrm>
              <a:off x="8070434" y="1645829"/>
              <a:ext cx="2925465" cy="307979"/>
            </a:xfrm>
            <a:prstGeom prst="rect">
              <a:avLst/>
            </a:prstGeom>
            <a:noFill/>
          </p:spPr>
          <p:txBody>
            <a:bodyPr lIns="108000" rIns="108000" anchor="ctr"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Arial" pitchFamily="34" charset="0"/>
              </a:endParaRPr>
            </a:p>
          </p:txBody>
        </p: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07AB1843-81BF-4FC2-A622-0586E3BAC5CC}"/>
              </a:ext>
            </a:extLst>
          </p:cNvPr>
          <p:cNvSpPr txBox="1"/>
          <p:nvPr/>
        </p:nvSpPr>
        <p:spPr>
          <a:xfrm>
            <a:off x="6184900" y="2898775"/>
            <a:ext cx="5245100" cy="461963"/>
          </a:xfrm>
          <a:prstGeom prst="rect">
            <a:avLst/>
          </a:prstGeom>
          <a:noFill/>
        </p:spPr>
        <p:txBody>
          <a:bodyPr lIns="108000" rIns="108000">
            <a:spAutoFit/>
          </a:bodyPr>
          <a:lstStyle/>
          <a:p>
            <a:pPr marL="171450" indent="-17145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Arial" pitchFamily="34" charset="0"/>
              </a:rPr>
              <a:t> You can simply impress your audience and add a unique zing and appeal to your Presentations.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FZShuTi" pitchFamily="2" charset="-122"/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6DF5C20D-18D2-45A7-9C25-DB70A75257B4}"/>
              </a:ext>
            </a:extLst>
          </p:cNvPr>
          <p:cNvSpPr txBox="1"/>
          <p:nvPr/>
        </p:nvSpPr>
        <p:spPr>
          <a:xfrm>
            <a:off x="6184900" y="3552825"/>
            <a:ext cx="5245100" cy="461963"/>
          </a:xfrm>
          <a:prstGeom prst="rect">
            <a:avLst/>
          </a:prstGeom>
          <a:noFill/>
        </p:spPr>
        <p:txBody>
          <a:bodyPr lIns="108000" rIns="108000">
            <a:spAutoFit/>
          </a:bodyPr>
          <a:lstStyle/>
          <a:p>
            <a:pPr marL="171450" indent="-17145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Arial" pitchFamily="34" charset="0"/>
              </a:rPr>
              <a:t> You can simply impress your audience and add a unique zing and appeal to your Presentations.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FZShuTi" pitchFamily="2" charset="-122"/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9EDDDF10-50B6-4770-A677-D1EF9A79D06B}"/>
              </a:ext>
            </a:extLst>
          </p:cNvPr>
          <p:cNvSpPr txBox="1"/>
          <p:nvPr/>
        </p:nvSpPr>
        <p:spPr>
          <a:xfrm>
            <a:off x="6184900" y="4206875"/>
            <a:ext cx="5245100" cy="461963"/>
          </a:xfrm>
          <a:prstGeom prst="rect">
            <a:avLst/>
          </a:prstGeom>
          <a:noFill/>
        </p:spPr>
        <p:txBody>
          <a:bodyPr lIns="108000" rIns="108000">
            <a:spAutoFit/>
          </a:bodyPr>
          <a:lstStyle/>
          <a:p>
            <a:pPr marL="171450" indent="-17145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Arial" pitchFamily="34" charset="0"/>
              </a:rPr>
              <a:t> You can simply impress your audience and add a unique zing and appeal to your Presentations.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FZShuTi" pitchFamily="2" charset="-122"/>
              <a:cs typeface="Arial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65CAD69B-1665-4D15-A7FE-0312323FDEB7}"/>
              </a:ext>
            </a:extLst>
          </p:cNvPr>
          <p:cNvSpPr txBox="1"/>
          <p:nvPr/>
        </p:nvSpPr>
        <p:spPr>
          <a:xfrm>
            <a:off x="6184900" y="4860925"/>
            <a:ext cx="5245100" cy="461963"/>
          </a:xfrm>
          <a:prstGeom prst="rect">
            <a:avLst/>
          </a:prstGeom>
          <a:noFill/>
        </p:spPr>
        <p:txBody>
          <a:bodyPr lIns="108000" rIns="108000">
            <a:spAutoFit/>
          </a:bodyPr>
          <a:lstStyle/>
          <a:p>
            <a:pPr marL="171450" indent="-17145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Arial" pitchFamily="34" charset="0"/>
              </a:rPr>
              <a:t> You can simply impress your audience and add a unique zing and appeal to your Presentations.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FZShuTi" pitchFamily="2" charset="-122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 descr="A group of people standing next to a person in a suit and tie&#10;&#10;Description automatically generated">
            <a:extLst>
              <a:ext uri="{FF2B5EF4-FFF2-40B4-BE49-F238E27FC236}">
                <a16:creationId xmlns:a16="http://schemas.microsoft.com/office/drawing/2014/main" id="{453D17B0-481F-480C-85E1-C3763AB23645}"/>
              </a:ext>
            </a:extLst>
          </p:cNvPr>
          <p:cNvPicPr>
            <a:picLocks noGrp="1" noChangeAspect="1"/>
          </p:cNvPicPr>
          <p:nvPr>
            <p:ph type="pic" sz="quarter" idx="4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1" b="1441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E862BE82-D00D-42C1-BF16-93AA37870C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flipH="1">
            <a:off x="6583363" y="-1588"/>
            <a:ext cx="5608637" cy="5840413"/>
          </a:xfrm>
          <a:custGeom>
            <a:avLst/>
            <a:gdLst>
              <a:gd name="connsiteX0" fmla="*/ 0 w 5609220"/>
              <a:gd name="connsiteY0" fmla="*/ 0 h 5840278"/>
              <a:gd name="connsiteX1" fmla="*/ 4637091 w 5609220"/>
              <a:gd name="connsiteY1" fmla="*/ 0 h 5840278"/>
              <a:gd name="connsiteX2" fmla="*/ 4822569 w 5609220"/>
              <a:gd name="connsiteY2" fmla="*/ 204077 h 5840278"/>
              <a:gd name="connsiteX3" fmla="*/ 5609220 w 5609220"/>
              <a:gd name="connsiteY3" fmla="*/ 2395363 h 5840278"/>
              <a:gd name="connsiteX4" fmla="*/ 2164305 w 5609220"/>
              <a:gd name="connsiteY4" fmla="*/ 5840278 h 5840278"/>
              <a:gd name="connsiteX5" fmla="*/ 238220 w 5609220"/>
              <a:gd name="connsiteY5" fmla="*/ 5251941 h 5840278"/>
              <a:gd name="connsiteX6" fmla="*/ 0 w 5609220"/>
              <a:gd name="connsiteY6" fmla="*/ 5073803 h 5840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609220" h="5840278">
                <a:moveTo>
                  <a:pt x="0" y="0"/>
                </a:moveTo>
                <a:lnTo>
                  <a:pt x="4637091" y="0"/>
                </a:lnTo>
                <a:lnTo>
                  <a:pt x="4822569" y="204077"/>
                </a:lnTo>
                <a:cubicBezTo>
                  <a:pt x="5314007" y="799562"/>
                  <a:pt x="5609220" y="1562987"/>
                  <a:pt x="5609220" y="2395363"/>
                </a:cubicBezTo>
                <a:cubicBezTo>
                  <a:pt x="5609220" y="4297937"/>
                  <a:pt x="4066879" y="5840278"/>
                  <a:pt x="2164305" y="5840278"/>
                </a:cubicBezTo>
                <a:cubicBezTo>
                  <a:pt x="1450840" y="5840278"/>
                  <a:pt x="788032" y="5623387"/>
                  <a:pt x="238220" y="5251941"/>
                </a:cubicBezTo>
                <a:lnTo>
                  <a:pt x="0" y="5073803"/>
                </a:lnTo>
                <a:close/>
              </a:path>
            </a:pathLst>
          </a:cu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F6D92C2D-1D3D-4974-918C-06579FB354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flipH="1">
            <a:off x="6750050" y="0"/>
            <a:ext cx="5441950" cy="5654675"/>
          </a:xfrm>
          <a:custGeom>
            <a:avLst/>
            <a:gdLst>
              <a:gd name="connsiteX0" fmla="*/ 0 w 5441859"/>
              <a:gd name="connsiteY0" fmla="*/ 0 h 5654940"/>
              <a:gd name="connsiteX1" fmla="*/ 4400492 w 5441859"/>
              <a:gd name="connsiteY1" fmla="*/ 0 h 5654940"/>
              <a:gd name="connsiteX2" fmla="*/ 4484767 w 5441859"/>
              <a:gd name="connsiteY2" fmla="*/ 76595 h 5654940"/>
              <a:gd name="connsiteX3" fmla="*/ 5441859 w 5441859"/>
              <a:gd name="connsiteY3" fmla="*/ 2387221 h 5654940"/>
              <a:gd name="connsiteX4" fmla="*/ 2174140 w 5441859"/>
              <a:gd name="connsiteY4" fmla="*/ 5654940 h 5654940"/>
              <a:gd name="connsiteX5" fmla="*/ 156693 w 5441859"/>
              <a:gd name="connsiteY5" fmla="*/ 4957981 h 5654940"/>
              <a:gd name="connsiteX6" fmla="*/ 0 w 5441859"/>
              <a:gd name="connsiteY6" fmla="*/ 4820612 h 56549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41859" h="5654940">
                <a:moveTo>
                  <a:pt x="0" y="0"/>
                </a:moveTo>
                <a:lnTo>
                  <a:pt x="4400492" y="0"/>
                </a:lnTo>
                <a:lnTo>
                  <a:pt x="4484767" y="76595"/>
                </a:lnTo>
                <a:cubicBezTo>
                  <a:pt x="5076108" y="667936"/>
                  <a:pt x="5441859" y="1484866"/>
                  <a:pt x="5441859" y="2387221"/>
                </a:cubicBezTo>
                <a:cubicBezTo>
                  <a:pt x="5441859" y="4191932"/>
                  <a:pt x="3978851" y="5654940"/>
                  <a:pt x="2174140" y="5654940"/>
                </a:cubicBezTo>
                <a:cubicBezTo>
                  <a:pt x="1412778" y="5654940"/>
                  <a:pt x="712231" y="5394557"/>
                  <a:pt x="156693" y="4957981"/>
                </a:cubicBezTo>
                <a:lnTo>
                  <a:pt x="0" y="4820612"/>
                </a:lnTo>
                <a:close/>
              </a:path>
            </a:pathLst>
          </a:cu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548CE62-11E0-4EEE-812D-9430CE58EFA5}"/>
              </a:ext>
            </a:extLst>
          </p:cNvPr>
          <p:cNvSpPr txBox="1"/>
          <p:nvPr/>
        </p:nvSpPr>
        <p:spPr>
          <a:xfrm>
            <a:off x="7851775" y="633413"/>
            <a:ext cx="4062413" cy="1042987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eaLnBrk="1" fontAlgn="auto" hangingPunct="1">
              <a:lnSpc>
                <a:spcPct val="90000"/>
              </a:lnSpc>
              <a:spcAft>
                <a:spcPts val="600"/>
              </a:spcAft>
              <a:defRPr/>
            </a:pPr>
            <a:r>
              <a:rPr lang="en-US" altLang="ko-KR" sz="3600" dirty="0">
                <a:latin typeface="+mj-lt"/>
                <a:ea typeface="+mj-ea"/>
                <a:cs typeface="+mj-cs"/>
              </a:rPr>
              <a:t>ppt</a:t>
            </a:r>
          </a:p>
        </p:txBody>
      </p:sp>
      <p:sp>
        <p:nvSpPr>
          <p:cNvPr id="21510" name="TextBox 11">
            <a:extLst>
              <a:ext uri="{FF2B5EF4-FFF2-40B4-BE49-F238E27FC236}">
                <a16:creationId xmlns:a16="http://schemas.microsoft.com/office/drawing/2014/main" id="{3940932B-6CF0-4713-996B-6053B95161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1588" y="1774825"/>
            <a:ext cx="4062412" cy="2754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9pPr>
          </a:lstStyle>
          <a:p>
            <a:pPr eaLnBrk="1" hangingPunct="1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ko-KR" sz="1500"/>
              <a:t>You can simply impress your audience and add a unique zing and appeal to your Presentations. Get a modern PowerPoint  Presentation that is beautifully designed. I hope and I believe that this Template will your Time, Money and Reputation. You can simply impress your audience and add a unique zing and appeal to your Presentations. </a:t>
            </a:r>
          </a:p>
          <a:p>
            <a:pPr eaLnBrk="1" hangingPunct="1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altLang="ko-KR" sz="1500"/>
          </a:p>
          <a:p>
            <a:pPr eaLnBrk="1" hangingPunct="1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ko-KR" sz="1500"/>
              <a:t>Get a modern PowerPoint  Presentation that is beautifully designed.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3850" y="339725"/>
            <a:ext cx="11572875" cy="7239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Infographic Style</a:t>
            </a: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9D7630C0-A3BB-4AD5-8176-186FA750F356}"/>
              </a:ext>
            </a:extLst>
          </p:cNvPr>
          <p:cNvCxnSpPr>
            <a:cxnSpLocks/>
          </p:cNvCxnSpPr>
          <p:nvPr/>
        </p:nvCxnSpPr>
        <p:spPr>
          <a:xfrm>
            <a:off x="4206875" y="3908425"/>
            <a:ext cx="7205663" cy="0"/>
          </a:xfrm>
          <a:prstGeom prst="line">
            <a:avLst/>
          </a:prstGeom>
          <a:ln w="444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2532" name="Group 53">
            <a:extLst>
              <a:ext uri="{FF2B5EF4-FFF2-40B4-BE49-F238E27FC236}">
                <a16:creationId xmlns:a16="http://schemas.microsoft.com/office/drawing/2014/main" id="{4E4527B5-8B18-4442-8F9F-08105E169278}"/>
              </a:ext>
            </a:extLst>
          </p:cNvPr>
          <p:cNvGrpSpPr>
            <a:grpSpLocks/>
          </p:cNvGrpSpPr>
          <p:nvPr/>
        </p:nvGrpSpPr>
        <p:grpSpPr bwMode="auto">
          <a:xfrm>
            <a:off x="4206875" y="1785938"/>
            <a:ext cx="5502275" cy="708025"/>
            <a:chOff x="4276262" y="2034701"/>
            <a:chExt cx="5503143" cy="707886"/>
          </a:xfrm>
        </p:grpSpPr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7B2A6893-9409-4B24-AED6-CCEBF719AADA}"/>
                </a:ext>
              </a:extLst>
            </p:cNvPr>
            <p:cNvSpPr/>
            <p:nvPr/>
          </p:nvSpPr>
          <p:spPr>
            <a:xfrm>
              <a:off x="4276262" y="2085491"/>
              <a:ext cx="604933" cy="606306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2701"/>
            </a:p>
          </p:txBody>
        </p:sp>
        <p:sp>
          <p:nvSpPr>
            <p:cNvPr id="40" name="Freeform 31">
              <a:extLst>
                <a:ext uri="{FF2B5EF4-FFF2-40B4-BE49-F238E27FC236}">
                  <a16:creationId xmlns:a16="http://schemas.microsoft.com/office/drawing/2014/main" id="{18E4D79D-8498-44D9-8A4A-915088309B7C}"/>
                </a:ext>
              </a:extLst>
            </p:cNvPr>
            <p:cNvSpPr>
              <a:spLocks noChangeAspect="1"/>
            </p:cNvSpPr>
            <p:nvPr/>
          </p:nvSpPr>
          <p:spPr>
            <a:xfrm rot="8580000">
              <a:off x="4417572" y="2226750"/>
              <a:ext cx="323901" cy="323786"/>
            </a:xfrm>
            <a:custGeom>
              <a:avLst/>
              <a:gdLst/>
              <a:ahLst/>
              <a:cxnLst/>
              <a:rect l="l" t="t" r="r" b="b"/>
              <a:pathLst>
                <a:path w="3872365" h="3862045">
                  <a:moveTo>
                    <a:pt x="1786489" y="808318"/>
                  </a:moveTo>
                  <a:cubicBezTo>
                    <a:pt x="1525809" y="610106"/>
                    <a:pt x="1257124" y="397966"/>
                    <a:pt x="1040385" y="230829"/>
                  </a:cubicBezTo>
                  <a:cubicBezTo>
                    <a:pt x="1905215" y="-194386"/>
                    <a:pt x="2650439" y="24572"/>
                    <a:pt x="3162062" y="429660"/>
                  </a:cubicBezTo>
                  <a:cubicBezTo>
                    <a:pt x="3007351" y="875340"/>
                    <a:pt x="2905932" y="1443216"/>
                    <a:pt x="2745609" y="1410478"/>
                  </a:cubicBezTo>
                  <a:cubicBezTo>
                    <a:pt x="2633182" y="1430335"/>
                    <a:pt x="2220955" y="1138671"/>
                    <a:pt x="1786489" y="808318"/>
                  </a:cubicBezTo>
                  <a:close/>
                  <a:moveTo>
                    <a:pt x="2701004" y="2590217"/>
                  </a:moveTo>
                  <a:cubicBezTo>
                    <a:pt x="2682933" y="2576481"/>
                    <a:pt x="2672282" y="2559744"/>
                    <a:pt x="2670336" y="2539383"/>
                  </a:cubicBezTo>
                  <a:cubicBezTo>
                    <a:pt x="2587360" y="2376647"/>
                    <a:pt x="3042640" y="1246798"/>
                    <a:pt x="3299881" y="563773"/>
                  </a:cubicBezTo>
                  <a:cubicBezTo>
                    <a:pt x="3959368" y="1266493"/>
                    <a:pt x="3967860" y="2043171"/>
                    <a:pt x="3730056" y="2650875"/>
                  </a:cubicBezTo>
                  <a:cubicBezTo>
                    <a:pt x="3317547" y="2635434"/>
                    <a:pt x="2827499" y="2686366"/>
                    <a:pt x="2701004" y="2590217"/>
                  </a:cubicBezTo>
                  <a:close/>
                  <a:moveTo>
                    <a:pt x="19691" y="2248546"/>
                  </a:moveTo>
                  <a:cubicBezTo>
                    <a:pt x="-100797" y="1292396"/>
                    <a:pt x="348853" y="659059"/>
                    <a:pt x="898439" y="307194"/>
                  </a:cubicBezTo>
                  <a:cubicBezTo>
                    <a:pt x="1269469" y="598575"/>
                    <a:pt x="1773388" y="879352"/>
                    <a:pt x="1690237" y="1020281"/>
                  </a:cubicBezTo>
                  <a:cubicBezTo>
                    <a:pt x="1661713" y="1200709"/>
                    <a:pt x="629275" y="1847170"/>
                    <a:pt x="19691" y="2248546"/>
                  </a:cubicBezTo>
                  <a:close/>
                  <a:moveTo>
                    <a:pt x="1805382" y="3858278"/>
                  </a:moveTo>
                  <a:cubicBezTo>
                    <a:pt x="1676483" y="3404460"/>
                    <a:pt x="1433840" y="2881111"/>
                    <a:pt x="1583946" y="2815971"/>
                  </a:cubicBezTo>
                  <a:cubicBezTo>
                    <a:pt x="1713076" y="2686769"/>
                    <a:pt x="2928316" y="2770622"/>
                    <a:pt x="3657403" y="2804207"/>
                  </a:cubicBezTo>
                  <a:cubicBezTo>
                    <a:pt x="3192869" y="3648569"/>
                    <a:pt x="2456828" y="3896652"/>
                    <a:pt x="1805382" y="3858278"/>
                  </a:cubicBezTo>
                  <a:close/>
                  <a:moveTo>
                    <a:pt x="762284" y="3480575"/>
                  </a:moveTo>
                  <a:cubicBezTo>
                    <a:pt x="380940" y="3198297"/>
                    <a:pt x="161300" y="2806810"/>
                    <a:pt x="58293" y="2412172"/>
                  </a:cubicBezTo>
                  <a:cubicBezTo>
                    <a:pt x="450067" y="2149344"/>
                    <a:pt x="872820" y="1756853"/>
                    <a:pt x="981158" y="1879484"/>
                  </a:cubicBezTo>
                  <a:cubicBezTo>
                    <a:pt x="1143940" y="1962367"/>
                    <a:pt x="1439720" y="3144041"/>
                    <a:pt x="1633080" y="3847823"/>
                  </a:cubicBezTo>
                  <a:cubicBezTo>
                    <a:pt x="1278110" y="3779994"/>
                    <a:pt x="991090" y="3649942"/>
                    <a:pt x="762284" y="348057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2701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grpSp>
          <p:nvGrpSpPr>
            <p:cNvPr id="22571" name="Group 41">
              <a:extLst>
                <a:ext uri="{FF2B5EF4-FFF2-40B4-BE49-F238E27FC236}">
                  <a16:creationId xmlns:a16="http://schemas.microsoft.com/office/drawing/2014/main" id="{DE01A43E-A632-42F8-9B0F-165FB48DD40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043619" y="2034701"/>
              <a:ext cx="4735786" cy="707886"/>
              <a:chOff x="592509" y="1556792"/>
              <a:chExt cx="2361076" cy="707886"/>
            </a:xfrm>
          </p:grpSpPr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DDCF57A4-4810-490F-B44E-F69CE6ED81CE}"/>
                  </a:ext>
                </a:extLst>
              </p:cNvPr>
              <p:cNvSpPr txBox="1"/>
              <p:nvPr/>
            </p:nvSpPr>
            <p:spPr>
              <a:xfrm>
                <a:off x="592273" y="1802806"/>
                <a:ext cx="2361312" cy="461872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ea typeface="+mn-ea"/>
                    <a:cs typeface="Arial" pitchFamily="34" charset="0"/>
                  </a:rPr>
                  <a:t>Easy to change colors, photos and Text. 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Arial" pitchFamily="34" charset="0"/>
                </a:endParaRPr>
              </a:p>
            </p:txBody>
          </p:sp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DC4BA341-B799-4B12-A621-44A4B8CEE98A}"/>
                  </a:ext>
                </a:extLst>
              </p:cNvPr>
              <p:cNvSpPr txBox="1"/>
              <p:nvPr/>
            </p:nvSpPr>
            <p:spPr>
              <a:xfrm>
                <a:off x="592273" y="1556792"/>
                <a:ext cx="2361312" cy="277757"/>
              </a:xfrm>
              <a:prstGeom prst="rect">
                <a:avLst/>
              </a:prstGeom>
              <a:noFill/>
            </p:spPr>
            <p:txBody>
              <a:bodyPr lIns="108000" rIns="108000">
                <a:spAutoFit/>
              </a:bodyPr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Arial" pitchFamily="34" charset="0"/>
                  </a:rPr>
                  <a:t>Contents Title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Arial" pitchFamily="34" charset="0"/>
                </a:endParaRPr>
              </a:p>
            </p:txBody>
          </p:sp>
        </p:grpSp>
      </p:grpSp>
      <p:grpSp>
        <p:nvGrpSpPr>
          <p:cNvPr id="22533" name="Group 56">
            <a:extLst>
              <a:ext uri="{FF2B5EF4-FFF2-40B4-BE49-F238E27FC236}">
                <a16:creationId xmlns:a16="http://schemas.microsoft.com/office/drawing/2014/main" id="{B27FD828-C21C-4A12-A07D-D64962F31CD7}"/>
              </a:ext>
            </a:extLst>
          </p:cNvPr>
          <p:cNvGrpSpPr>
            <a:grpSpLocks/>
          </p:cNvGrpSpPr>
          <p:nvPr/>
        </p:nvGrpSpPr>
        <p:grpSpPr bwMode="auto">
          <a:xfrm>
            <a:off x="4206875" y="5254625"/>
            <a:ext cx="5502275" cy="708025"/>
            <a:chOff x="4276263" y="4323254"/>
            <a:chExt cx="5503142" cy="707886"/>
          </a:xfrm>
        </p:grpSpPr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8D789DE5-485B-4254-A55C-586E8B376E76}"/>
                </a:ext>
              </a:extLst>
            </p:cNvPr>
            <p:cNvSpPr/>
            <p:nvPr/>
          </p:nvSpPr>
          <p:spPr>
            <a:xfrm>
              <a:off x="4276263" y="4374044"/>
              <a:ext cx="604933" cy="606306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2701"/>
            </a:p>
          </p:txBody>
        </p:sp>
        <p:sp>
          <p:nvSpPr>
            <p:cNvPr id="41" name="Rectangle 1">
              <a:extLst>
                <a:ext uri="{FF2B5EF4-FFF2-40B4-BE49-F238E27FC236}">
                  <a16:creationId xmlns:a16="http://schemas.microsoft.com/office/drawing/2014/main" id="{EE0DC7A2-ED86-4CD5-9736-AFA10EC08FE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431863" y="4531176"/>
              <a:ext cx="293734" cy="292043"/>
            </a:xfrm>
            <a:custGeom>
              <a:avLst/>
              <a:gdLst/>
              <a:ahLst/>
              <a:cxnLst/>
              <a:rect l="l" t="t" r="r" b="b"/>
              <a:pathLst>
                <a:path w="4020621" h="4012920">
                  <a:moveTo>
                    <a:pt x="780213" y="3724888"/>
                  </a:moveTo>
                  <a:lnTo>
                    <a:pt x="2868445" y="3724888"/>
                  </a:lnTo>
                  <a:lnTo>
                    <a:pt x="2868445" y="4012920"/>
                  </a:lnTo>
                  <a:lnTo>
                    <a:pt x="780213" y="4012920"/>
                  </a:lnTo>
                  <a:close/>
                  <a:moveTo>
                    <a:pt x="4020621" y="2152587"/>
                  </a:moveTo>
                  <a:lnTo>
                    <a:pt x="4020621" y="3448731"/>
                  </a:lnTo>
                  <a:lnTo>
                    <a:pt x="3903908" y="3386593"/>
                  </a:lnTo>
                  <a:lnTo>
                    <a:pt x="3903908" y="2214725"/>
                  </a:lnTo>
                  <a:close/>
                  <a:moveTo>
                    <a:pt x="1582587" y="1544569"/>
                  </a:moveTo>
                  <a:cubicBezTo>
                    <a:pt x="1525677" y="1652847"/>
                    <a:pt x="1434945" y="1739939"/>
                    <a:pt x="1324158" y="1792547"/>
                  </a:cubicBezTo>
                  <a:lnTo>
                    <a:pt x="1790243" y="1792547"/>
                  </a:lnTo>
                  <a:cubicBezTo>
                    <a:pt x="1708293" y="1721838"/>
                    <a:pt x="1638004" y="1638154"/>
                    <a:pt x="1582587" y="1544569"/>
                  </a:cubicBezTo>
                  <a:close/>
                  <a:moveTo>
                    <a:pt x="1238323" y="1312673"/>
                  </a:moveTo>
                  <a:cubicBezTo>
                    <a:pt x="1173622" y="1312673"/>
                    <a:pt x="1121172" y="1365123"/>
                    <a:pt x="1121172" y="1429824"/>
                  </a:cubicBezTo>
                  <a:cubicBezTo>
                    <a:pt x="1121172" y="1494525"/>
                    <a:pt x="1173622" y="1546975"/>
                    <a:pt x="1238323" y="1546975"/>
                  </a:cubicBezTo>
                  <a:cubicBezTo>
                    <a:pt x="1303024" y="1546975"/>
                    <a:pt x="1355474" y="1494525"/>
                    <a:pt x="1355474" y="1429824"/>
                  </a:cubicBezTo>
                  <a:cubicBezTo>
                    <a:pt x="1355474" y="1365123"/>
                    <a:pt x="1303024" y="1312673"/>
                    <a:pt x="1238323" y="1312673"/>
                  </a:cubicBezTo>
                  <a:close/>
                  <a:moveTo>
                    <a:pt x="870057" y="1312673"/>
                  </a:moveTo>
                  <a:cubicBezTo>
                    <a:pt x="805356" y="1312673"/>
                    <a:pt x="752906" y="1365123"/>
                    <a:pt x="752906" y="1429824"/>
                  </a:cubicBezTo>
                  <a:cubicBezTo>
                    <a:pt x="752906" y="1494525"/>
                    <a:pt x="805356" y="1546975"/>
                    <a:pt x="870057" y="1546975"/>
                  </a:cubicBezTo>
                  <a:cubicBezTo>
                    <a:pt x="934758" y="1546975"/>
                    <a:pt x="987208" y="1494525"/>
                    <a:pt x="987208" y="1429824"/>
                  </a:cubicBezTo>
                  <a:cubicBezTo>
                    <a:pt x="987208" y="1365123"/>
                    <a:pt x="934758" y="1312673"/>
                    <a:pt x="870057" y="1312673"/>
                  </a:cubicBezTo>
                  <a:close/>
                  <a:moveTo>
                    <a:pt x="2775838" y="1127627"/>
                  </a:moveTo>
                  <a:cubicBezTo>
                    <a:pt x="2666578" y="1127627"/>
                    <a:pt x="2578006" y="1216199"/>
                    <a:pt x="2578006" y="1325459"/>
                  </a:cubicBezTo>
                  <a:cubicBezTo>
                    <a:pt x="2578006" y="1434719"/>
                    <a:pt x="2666578" y="1523291"/>
                    <a:pt x="2775838" y="1523291"/>
                  </a:cubicBezTo>
                  <a:cubicBezTo>
                    <a:pt x="2885098" y="1523291"/>
                    <a:pt x="2973670" y="1434719"/>
                    <a:pt x="2973670" y="1325459"/>
                  </a:cubicBezTo>
                  <a:cubicBezTo>
                    <a:pt x="2973670" y="1216199"/>
                    <a:pt x="2885098" y="1127627"/>
                    <a:pt x="2775838" y="1127627"/>
                  </a:cubicBezTo>
                  <a:close/>
                  <a:moveTo>
                    <a:pt x="2153949" y="1127627"/>
                  </a:moveTo>
                  <a:cubicBezTo>
                    <a:pt x="2044689" y="1127627"/>
                    <a:pt x="1956117" y="1216199"/>
                    <a:pt x="1956117" y="1325459"/>
                  </a:cubicBezTo>
                  <a:cubicBezTo>
                    <a:pt x="1956117" y="1434719"/>
                    <a:pt x="2044689" y="1523291"/>
                    <a:pt x="2153949" y="1523291"/>
                  </a:cubicBezTo>
                  <a:cubicBezTo>
                    <a:pt x="2263209" y="1523291"/>
                    <a:pt x="2351781" y="1434719"/>
                    <a:pt x="2351781" y="1325459"/>
                  </a:cubicBezTo>
                  <a:cubicBezTo>
                    <a:pt x="2351781" y="1216199"/>
                    <a:pt x="2263209" y="1127627"/>
                    <a:pt x="2153949" y="1127627"/>
                  </a:cubicBezTo>
                  <a:close/>
                  <a:moveTo>
                    <a:pt x="1238323" y="956510"/>
                  </a:moveTo>
                  <a:cubicBezTo>
                    <a:pt x="1173622" y="956510"/>
                    <a:pt x="1121172" y="1008960"/>
                    <a:pt x="1121172" y="1073661"/>
                  </a:cubicBezTo>
                  <a:cubicBezTo>
                    <a:pt x="1121172" y="1138362"/>
                    <a:pt x="1173622" y="1190812"/>
                    <a:pt x="1238323" y="1190812"/>
                  </a:cubicBezTo>
                  <a:cubicBezTo>
                    <a:pt x="1303024" y="1190812"/>
                    <a:pt x="1355474" y="1138362"/>
                    <a:pt x="1355474" y="1073661"/>
                  </a:cubicBezTo>
                  <a:cubicBezTo>
                    <a:pt x="1355474" y="1008960"/>
                    <a:pt x="1303024" y="956510"/>
                    <a:pt x="1238323" y="956510"/>
                  </a:cubicBezTo>
                  <a:close/>
                  <a:moveTo>
                    <a:pt x="870057" y="956510"/>
                  </a:moveTo>
                  <a:cubicBezTo>
                    <a:pt x="805356" y="956510"/>
                    <a:pt x="752906" y="1008960"/>
                    <a:pt x="752906" y="1073661"/>
                  </a:cubicBezTo>
                  <a:cubicBezTo>
                    <a:pt x="752906" y="1138362"/>
                    <a:pt x="805356" y="1190812"/>
                    <a:pt x="870057" y="1190812"/>
                  </a:cubicBezTo>
                  <a:cubicBezTo>
                    <a:pt x="934758" y="1190812"/>
                    <a:pt x="987208" y="1138362"/>
                    <a:pt x="987208" y="1073661"/>
                  </a:cubicBezTo>
                  <a:cubicBezTo>
                    <a:pt x="987208" y="1008960"/>
                    <a:pt x="934758" y="956510"/>
                    <a:pt x="870057" y="956510"/>
                  </a:cubicBezTo>
                  <a:close/>
                  <a:moveTo>
                    <a:pt x="2775838" y="526176"/>
                  </a:moveTo>
                  <a:cubicBezTo>
                    <a:pt x="2666578" y="526176"/>
                    <a:pt x="2578006" y="614748"/>
                    <a:pt x="2578006" y="724008"/>
                  </a:cubicBezTo>
                  <a:cubicBezTo>
                    <a:pt x="2578006" y="833268"/>
                    <a:pt x="2666578" y="921840"/>
                    <a:pt x="2775838" y="921840"/>
                  </a:cubicBezTo>
                  <a:cubicBezTo>
                    <a:pt x="2885098" y="921840"/>
                    <a:pt x="2973670" y="833268"/>
                    <a:pt x="2973670" y="724008"/>
                  </a:cubicBezTo>
                  <a:cubicBezTo>
                    <a:pt x="2973670" y="614748"/>
                    <a:pt x="2885098" y="526176"/>
                    <a:pt x="2775838" y="526176"/>
                  </a:cubicBezTo>
                  <a:close/>
                  <a:moveTo>
                    <a:pt x="2153949" y="526176"/>
                  </a:moveTo>
                  <a:cubicBezTo>
                    <a:pt x="2044689" y="526176"/>
                    <a:pt x="1956117" y="614748"/>
                    <a:pt x="1956117" y="724008"/>
                  </a:cubicBezTo>
                  <a:cubicBezTo>
                    <a:pt x="1956117" y="833268"/>
                    <a:pt x="2044689" y="921840"/>
                    <a:pt x="2153949" y="921840"/>
                  </a:cubicBezTo>
                  <a:cubicBezTo>
                    <a:pt x="2263209" y="921840"/>
                    <a:pt x="2351781" y="833268"/>
                    <a:pt x="2351781" y="724008"/>
                  </a:cubicBezTo>
                  <a:cubicBezTo>
                    <a:pt x="2351781" y="614748"/>
                    <a:pt x="2263209" y="526176"/>
                    <a:pt x="2153949" y="526176"/>
                  </a:cubicBezTo>
                  <a:close/>
                  <a:moveTo>
                    <a:pt x="2464893" y="0"/>
                  </a:moveTo>
                  <a:cubicBezTo>
                    <a:pt x="3030837" y="0"/>
                    <a:pt x="3489626" y="458789"/>
                    <a:pt x="3489626" y="1024733"/>
                  </a:cubicBezTo>
                  <a:cubicBezTo>
                    <a:pt x="3489626" y="1442455"/>
                    <a:pt x="3239684" y="1801800"/>
                    <a:pt x="2880320" y="1959209"/>
                  </a:cubicBezTo>
                  <a:lnTo>
                    <a:pt x="2880320" y="2008571"/>
                  </a:lnTo>
                  <a:lnTo>
                    <a:pt x="3250857" y="2008571"/>
                  </a:lnTo>
                  <a:lnTo>
                    <a:pt x="3250857" y="2359970"/>
                  </a:lnTo>
                  <a:lnTo>
                    <a:pt x="3437294" y="2359970"/>
                  </a:lnTo>
                  <a:lnTo>
                    <a:pt x="3437294" y="2360694"/>
                  </a:lnTo>
                  <a:lnTo>
                    <a:pt x="3852060" y="2233461"/>
                  </a:lnTo>
                  <a:lnTo>
                    <a:pt x="3852060" y="3367858"/>
                  </a:lnTo>
                  <a:lnTo>
                    <a:pt x="3437294" y="3240624"/>
                  </a:lnTo>
                  <a:lnTo>
                    <a:pt x="3437294" y="3241349"/>
                  </a:lnTo>
                  <a:lnTo>
                    <a:pt x="3250857" y="3241349"/>
                  </a:lnTo>
                  <a:lnTo>
                    <a:pt x="3250857" y="3633063"/>
                  </a:lnTo>
                  <a:lnTo>
                    <a:pt x="298529" y="3633063"/>
                  </a:lnTo>
                  <a:lnTo>
                    <a:pt x="298529" y="2431730"/>
                  </a:lnTo>
                  <a:lnTo>
                    <a:pt x="0" y="2008571"/>
                  </a:lnTo>
                  <a:lnTo>
                    <a:pt x="298529" y="2008571"/>
                  </a:lnTo>
                  <a:lnTo>
                    <a:pt x="792088" y="2008571"/>
                  </a:lnTo>
                  <a:lnTo>
                    <a:pt x="792088" y="1796817"/>
                  </a:lnTo>
                  <a:cubicBezTo>
                    <a:pt x="587745" y="1700755"/>
                    <a:pt x="447370" y="1492642"/>
                    <a:pt x="447370" y="1251742"/>
                  </a:cubicBezTo>
                  <a:cubicBezTo>
                    <a:pt x="447370" y="916605"/>
                    <a:pt x="719053" y="644923"/>
                    <a:pt x="1054190" y="644923"/>
                  </a:cubicBezTo>
                  <a:cubicBezTo>
                    <a:pt x="1212753" y="644923"/>
                    <a:pt x="1357112" y="705740"/>
                    <a:pt x="1463939" y="806702"/>
                  </a:cubicBezTo>
                  <a:cubicBezTo>
                    <a:pt x="1563407" y="345444"/>
                    <a:pt x="1973809" y="0"/>
                    <a:pt x="246489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2701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grpSp>
          <p:nvGrpSpPr>
            <p:cNvPr id="22566" name="Group 50">
              <a:extLst>
                <a:ext uri="{FF2B5EF4-FFF2-40B4-BE49-F238E27FC236}">
                  <a16:creationId xmlns:a16="http://schemas.microsoft.com/office/drawing/2014/main" id="{7F16A3CB-86EB-4B22-B2CB-0763735B529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043619" y="4323254"/>
              <a:ext cx="4735786" cy="707886"/>
              <a:chOff x="592509" y="1556792"/>
              <a:chExt cx="2361076" cy="707886"/>
            </a:xfrm>
          </p:grpSpPr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E3D17B09-8B15-4FC1-9DC5-C62D5E7FB32D}"/>
                  </a:ext>
                </a:extLst>
              </p:cNvPr>
              <p:cNvSpPr txBox="1"/>
              <p:nvPr/>
            </p:nvSpPr>
            <p:spPr>
              <a:xfrm>
                <a:off x="592274" y="1802807"/>
                <a:ext cx="2361311" cy="461871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Arial" pitchFamily="34" charset="0"/>
                  </a:rPr>
                  <a:t>Get a modern PowerPoint  Presentation that is beautifully designed.</a:t>
                </a:r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ea typeface="+mn-ea"/>
                    <a:cs typeface="Arial" pitchFamily="34" charset="0"/>
                  </a:rPr>
                  <a:t> Easy to change colors, photos and Text.</a:t>
                </a:r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Arial" pitchFamily="34" charset="0"/>
                  </a:rPr>
                  <a:t> </a:t>
                </a:r>
              </a:p>
            </p:txBody>
          </p:sp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E588BE34-7886-4051-A685-C08EFA21B613}"/>
                  </a:ext>
                </a:extLst>
              </p:cNvPr>
              <p:cNvSpPr txBox="1"/>
              <p:nvPr/>
            </p:nvSpPr>
            <p:spPr>
              <a:xfrm>
                <a:off x="592274" y="1556792"/>
                <a:ext cx="2361311" cy="277758"/>
              </a:xfrm>
              <a:prstGeom prst="rect">
                <a:avLst/>
              </a:prstGeom>
              <a:noFill/>
            </p:spPr>
            <p:txBody>
              <a:bodyPr lIns="108000" rIns="108000">
                <a:spAutoFit/>
              </a:bodyPr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Arial" pitchFamily="34" charset="0"/>
                  </a:rPr>
                  <a:t>Contents Title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Arial" pitchFamily="34" charset="0"/>
                </a:endParaRPr>
              </a:p>
            </p:txBody>
          </p:sp>
        </p:grpSp>
      </p:grpSp>
      <p:grpSp>
        <p:nvGrpSpPr>
          <p:cNvPr id="22534" name="Group 57">
            <a:extLst>
              <a:ext uri="{FF2B5EF4-FFF2-40B4-BE49-F238E27FC236}">
                <a16:creationId xmlns:a16="http://schemas.microsoft.com/office/drawing/2014/main" id="{D27FD3A5-F876-4718-8576-097E62D86988}"/>
              </a:ext>
            </a:extLst>
          </p:cNvPr>
          <p:cNvGrpSpPr>
            <a:grpSpLocks/>
          </p:cNvGrpSpPr>
          <p:nvPr/>
        </p:nvGrpSpPr>
        <p:grpSpPr bwMode="auto">
          <a:xfrm>
            <a:off x="5441950" y="4144963"/>
            <a:ext cx="5503863" cy="708025"/>
            <a:chOff x="4276261" y="2797552"/>
            <a:chExt cx="5503144" cy="707886"/>
          </a:xfrm>
        </p:grpSpPr>
        <p:sp>
          <p:nvSpPr>
            <p:cNvPr id="59" name="Oval 58">
              <a:extLst>
                <a:ext uri="{FF2B5EF4-FFF2-40B4-BE49-F238E27FC236}">
                  <a16:creationId xmlns:a16="http://schemas.microsoft.com/office/drawing/2014/main" id="{BDEE347B-4EA5-42B7-A280-424CE94A49EF}"/>
                </a:ext>
              </a:extLst>
            </p:cNvPr>
            <p:cNvSpPr/>
            <p:nvPr/>
          </p:nvSpPr>
          <p:spPr>
            <a:xfrm>
              <a:off x="4276261" y="2848342"/>
              <a:ext cx="604759" cy="606306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2701"/>
            </a:p>
          </p:txBody>
        </p:sp>
        <p:sp>
          <p:nvSpPr>
            <p:cNvPr id="60" name="Rounded Rectangle 9">
              <a:extLst>
                <a:ext uri="{FF2B5EF4-FFF2-40B4-BE49-F238E27FC236}">
                  <a16:creationId xmlns:a16="http://schemas.microsoft.com/office/drawing/2014/main" id="{920406B4-B93A-4581-811B-2FA9812C90BF}"/>
                </a:ext>
              </a:extLst>
            </p:cNvPr>
            <p:cNvSpPr>
              <a:spLocks/>
            </p:cNvSpPr>
            <p:nvPr/>
          </p:nvSpPr>
          <p:spPr>
            <a:xfrm>
              <a:off x="4438165" y="3010235"/>
              <a:ext cx="282538" cy="282520"/>
            </a:xfrm>
            <a:custGeom>
              <a:avLst/>
              <a:gdLst/>
              <a:ahLst/>
              <a:cxnLst/>
              <a:rect l="l" t="t" r="r" b="b"/>
              <a:pathLst>
                <a:path w="3960440" h="3960000">
                  <a:moveTo>
                    <a:pt x="1588743" y="1414211"/>
                  </a:moveTo>
                  <a:cubicBezTo>
                    <a:pt x="1540407" y="1411706"/>
                    <a:pt x="1506842" y="1440258"/>
                    <a:pt x="1506842" y="1478573"/>
                  </a:cubicBezTo>
                  <a:lnTo>
                    <a:pt x="1506842" y="2462752"/>
                  </a:lnTo>
                  <a:cubicBezTo>
                    <a:pt x="1506842" y="2484086"/>
                    <a:pt x="1516471" y="2503171"/>
                    <a:pt x="1532201" y="2515206"/>
                  </a:cubicBezTo>
                  <a:cubicBezTo>
                    <a:pt x="1552351" y="2541621"/>
                    <a:pt x="1589483" y="2548946"/>
                    <a:pt x="1619199" y="2531790"/>
                  </a:cubicBezTo>
                  <a:lnTo>
                    <a:pt x="2471524" y="2039700"/>
                  </a:lnTo>
                  <a:cubicBezTo>
                    <a:pt x="2509339" y="2017643"/>
                    <a:pt x="2509577" y="1945490"/>
                    <a:pt x="2464719" y="1913406"/>
                  </a:cubicBezTo>
                  <a:cubicBezTo>
                    <a:pt x="2315501" y="1808322"/>
                    <a:pt x="1748389" y="1486683"/>
                    <a:pt x="1588743" y="1414211"/>
                  </a:cubicBezTo>
                  <a:close/>
                  <a:moveTo>
                    <a:pt x="1982320" y="904379"/>
                  </a:moveTo>
                  <a:cubicBezTo>
                    <a:pt x="2575020" y="904379"/>
                    <a:pt x="3055498" y="1384857"/>
                    <a:pt x="3055498" y="1977557"/>
                  </a:cubicBezTo>
                  <a:cubicBezTo>
                    <a:pt x="3055498" y="2570257"/>
                    <a:pt x="2575020" y="3050735"/>
                    <a:pt x="1982320" y="3050735"/>
                  </a:cubicBezTo>
                  <a:cubicBezTo>
                    <a:pt x="1389620" y="3050735"/>
                    <a:pt x="909142" y="2570257"/>
                    <a:pt x="909142" y="1977557"/>
                  </a:cubicBezTo>
                  <a:cubicBezTo>
                    <a:pt x="909142" y="1384857"/>
                    <a:pt x="1389620" y="904379"/>
                    <a:pt x="1982320" y="904379"/>
                  </a:cubicBezTo>
                  <a:close/>
                  <a:moveTo>
                    <a:pt x="1982320" y="537397"/>
                  </a:moveTo>
                  <a:cubicBezTo>
                    <a:pt x="1186942" y="537397"/>
                    <a:pt x="542160" y="1182179"/>
                    <a:pt x="542160" y="1977557"/>
                  </a:cubicBezTo>
                  <a:cubicBezTo>
                    <a:pt x="542160" y="2772935"/>
                    <a:pt x="1186942" y="3417717"/>
                    <a:pt x="1982320" y="3417717"/>
                  </a:cubicBezTo>
                  <a:cubicBezTo>
                    <a:pt x="2777698" y="3417717"/>
                    <a:pt x="3422480" y="2772935"/>
                    <a:pt x="3422480" y="1977557"/>
                  </a:cubicBezTo>
                  <a:cubicBezTo>
                    <a:pt x="3422480" y="1182179"/>
                    <a:pt x="2777698" y="537397"/>
                    <a:pt x="1982320" y="537397"/>
                  </a:cubicBezTo>
                  <a:close/>
                  <a:moveTo>
                    <a:pt x="436907" y="0"/>
                  </a:moveTo>
                  <a:lnTo>
                    <a:pt x="3523533" y="0"/>
                  </a:lnTo>
                  <a:cubicBezTo>
                    <a:pt x="3764830" y="0"/>
                    <a:pt x="3960440" y="195610"/>
                    <a:pt x="3960440" y="436907"/>
                  </a:cubicBezTo>
                  <a:lnTo>
                    <a:pt x="3960440" y="3523093"/>
                  </a:lnTo>
                  <a:cubicBezTo>
                    <a:pt x="3960440" y="3764390"/>
                    <a:pt x="3764830" y="3960000"/>
                    <a:pt x="3523533" y="3960000"/>
                  </a:cubicBezTo>
                  <a:lnTo>
                    <a:pt x="436907" y="3960000"/>
                  </a:lnTo>
                  <a:cubicBezTo>
                    <a:pt x="195610" y="3960000"/>
                    <a:pt x="0" y="3764390"/>
                    <a:pt x="0" y="3523093"/>
                  </a:cubicBezTo>
                  <a:lnTo>
                    <a:pt x="0" y="436907"/>
                  </a:lnTo>
                  <a:cubicBezTo>
                    <a:pt x="0" y="195610"/>
                    <a:pt x="195610" y="0"/>
                    <a:pt x="43690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2701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grpSp>
          <p:nvGrpSpPr>
            <p:cNvPr id="22561" name="Group 60">
              <a:extLst>
                <a:ext uri="{FF2B5EF4-FFF2-40B4-BE49-F238E27FC236}">
                  <a16:creationId xmlns:a16="http://schemas.microsoft.com/office/drawing/2014/main" id="{C6FC95FF-22B1-430C-A7DA-AE623C72E7C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043619" y="2797552"/>
              <a:ext cx="4735786" cy="707886"/>
              <a:chOff x="592509" y="1556792"/>
              <a:chExt cx="2361076" cy="707886"/>
            </a:xfrm>
          </p:grpSpPr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1160D095-D825-48DF-929C-A75EC55E8256}"/>
                  </a:ext>
                </a:extLst>
              </p:cNvPr>
              <p:cNvSpPr txBox="1"/>
              <p:nvPr/>
            </p:nvSpPr>
            <p:spPr>
              <a:xfrm>
                <a:off x="592163" y="1802806"/>
                <a:ext cx="2361422" cy="461872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Arial" pitchFamily="34" charset="0"/>
                  </a:rPr>
                  <a:t>Get a modern PowerPoint  Presentation that is beautifully designed.</a:t>
                </a:r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ea typeface="+mn-ea"/>
                    <a:cs typeface="Arial" pitchFamily="34" charset="0"/>
                  </a:rPr>
                  <a:t> Easy to change colors, photos and Text.</a:t>
                </a:r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Arial" pitchFamily="34" charset="0"/>
                  </a:rPr>
                  <a:t> </a:t>
                </a:r>
              </a:p>
            </p:txBody>
          </p:sp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4099883D-0BCD-4765-AB37-F6DCAED97BE9}"/>
                  </a:ext>
                </a:extLst>
              </p:cNvPr>
              <p:cNvSpPr txBox="1"/>
              <p:nvPr/>
            </p:nvSpPr>
            <p:spPr>
              <a:xfrm>
                <a:off x="592163" y="1556792"/>
                <a:ext cx="2361422" cy="277757"/>
              </a:xfrm>
              <a:prstGeom prst="rect">
                <a:avLst/>
              </a:prstGeom>
              <a:noFill/>
            </p:spPr>
            <p:txBody>
              <a:bodyPr lIns="108000" rIns="108000">
                <a:spAutoFit/>
              </a:bodyPr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Arial" pitchFamily="34" charset="0"/>
                  </a:rPr>
                  <a:t>Contents Title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Arial" pitchFamily="34" charset="0"/>
                </a:endParaRPr>
              </a:p>
            </p:txBody>
          </p:sp>
        </p:grpSp>
      </p:grpSp>
      <p:grpSp>
        <p:nvGrpSpPr>
          <p:cNvPr id="22535" name="Group 63">
            <a:extLst>
              <a:ext uri="{FF2B5EF4-FFF2-40B4-BE49-F238E27FC236}">
                <a16:creationId xmlns:a16="http://schemas.microsoft.com/office/drawing/2014/main" id="{3284CA30-BC93-46BE-A0D2-21632ACA1B33}"/>
              </a:ext>
            </a:extLst>
          </p:cNvPr>
          <p:cNvGrpSpPr>
            <a:grpSpLocks/>
          </p:cNvGrpSpPr>
          <p:nvPr/>
        </p:nvGrpSpPr>
        <p:grpSpPr bwMode="auto">
          <a:xfrm>
            <a:off x="5441950" y="2895600"/>
            <a:ext cx="5503863" cy="708025"/>
            <a:chOff x="4276262" y="3560403"/>
            <a:chExt cx="5503143" cy="707886"/>
          </a:xfrm>
        </p:grpSpPr>
        <p:sp>
          <p:nvSpPr>
            <p:cNvPr id="65" name="Oval 64">
              <a:extLst>
                <a:ext uri="{FF2B5EF4-FFF2-40B4-BE49-F238E27FC236}">
                  <a16:creationId xmlns:a16="http://schemas.microsoft.com/office/drawing/2014/main" id="{0F385C1C-F284-45DE-A4B6-CC92E944EE03}"/>
                </a:ext>
              </a:extLst>
            </p:cNvPr>
            <p:cNvSpPr/>
            <p:nvPr/>
          </p:nvSpPr>
          <p:spPr>
            <a:xfrm>
              <a:off x="4276262" y="3611193"/>
              <a:ext cx="604759" cy="606306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2701"/>
            </a:p>
          </p:txBody>
        </p:sp>
        <p:sp>
          <p:nvSpPr>
            <p:cNvPr id="66" name="Donut 6">
              <a:extLst>
                <a:ext uri="{FF2B5EF4-FFF2-40B4-BE49-F238E27FC236}">
                  <a16:creationId xmlns:a16="http://schemas.microsoft.com/office/drawing/2014/main" id="{F1BDE689-E7E5-42AA-BDC6-088C3D268C4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406420" y="3741342"/>
              <a:ext cx="346030" cy="346007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1980000" y="1260000"/>
                  </a:moveTo>
                  <a:cubicBezTo>
                    <a:pt x="2377645" y="1260000"/>
                    <a:pt x="2700000" y="1582355"/>
                    <a:pt x="2700000" y="1980000"/>
                  </a:cubicBezTo>
                  <a:cubicBezTo>
                    <a:pt x="2700000" y="2377645"/>
                    <a:pt x="2377645" y="2700000"/>
                    <a:pt x="1980000" y="2700000"/>
                  </a:cubicBezTo>
                  <a:cubicBezTo>
                    <a:pt x="1582355" y="2700000"/>
                    <a:pt x="1260000" y="2377645"/>
                    <a:pt x="1260000" y="1980000"/>
                  </a:cubicBezTo>
                  <a:cubicBezTo>
                    <a:pt x="1260000" y="1582355"/>
                    <a:pt x="1582355" y="1260000"/>
                    <a:pt x="1980000" y="1260000"/>
                  </a:cubicBezTo>
                  <a:close/>
                  <a:moveTo>
                    <a:pt x="2490424" y="1258488"/>
                  </a:moveTo>
                  <a:lnTo>
                    <a:pt x="3822407" y="1258488"/>
                  </a:lnTo>
                  <a:cubicBezTo>
                    <a:pt x="3911854" y="1481555"/>
                    <a:pt x="3960000" y="1725155"/>
                    <a:pt x="3960000" y="1980000"/>
                  </a:cubicBezTo>
                  <a:cubicBezTo>
                    <a:pt x="3960000" y="3073524"/>
                    <a:pt x="3073524" y="3960000"/>
                    <a:pt x="1980000" y="3960000"/>
                  </a:cubicBezTo>
                  <a:lnTo>
                    <a:pt x="1852759" y="3953575"/>
                  </a:lnTo>
                  <a:lnTo>
                    <a:pt x="2729076" y="2455486"/>
                  </a:lnTo>
                  <a:lnTo>
                    <a:pt x="2726868" y="2454194"/>
                  </a:lnTo>
                  <a:cubicBezTo>
                    <a:pt x="2814857" y="2317465"/>
                    <a:pt x="2865416" y="2154637"/>
                    <a:pt x="2865416" y="1980000"/>
                  </a:cubicBezTo>
                  <a:cubicBezTo>
                    <a:pt x="2865416" y="1681504"/>
                    <a:pt x="2717708" y="1417508"/>
                    <a:pt x="2490424" y="1258488"/>
                  </a:cubicBezTo>
                  <a:close/>
                  <a:moveTo>
                    <a:pt x="334727" y="878603"/>
                  </a:moveTo>
                  <a:lnTo>
                    <a:pt x="1154753" y="2298930"/>
                  </a:lnTo>
                  <a:cubicBezTo>
                    <a:pt x="1281989" y="2630497"/>
                    <a:pt x="1603560" y="2865416"/>
                    <a:pt x="1980000" y="2865416"/>
                  </a:cubicBezTo>
                  <a:cubicBezTo>
                    <a:pt x="2123408" y="2865416"/>
                    <a:pt x="2258854" y="2831322"/>
                    <a:pt x="2378271" y="2770003"/>
                  </a:cubicBezTo>
                  <a:lnTo>
                    <a:pt x="1695481" y="3937251"/>
                  </a:lnTo>
                  <a:cubicBezTo>
                    <a:pt x="736579" y="3801546"/>
                    <a:pt x="0" y="2976792"/>
                    <a:pt x="0" y="1980000"/>
                  </a:cubicBezTo>
                  <a:cubicBezTo>
                    <a:pt x="0" y="1572291"/>
                    <a:pt x="123228" y="1193364"/>
                    <a:pt x="334727" y="878603"/>
                  </a:cubicBezTo>
                  <a:close/>
                  <a:moveTo>
                    <a:pt x="1980000" y="0"/>
                  </a:moveTo>
                  <a:cubicBezTo>
                    <a:pt x="2762762" y="0"/>
                    <a:pt x="3439434" y="454224"/>
                    <a:pt x="3758731" y="1114488"/>
                  </a:cubicBezTo>
                  <a:lnTo>
                    <a:pt x="2165892" y="1114488"/>
                  </a:lnTo>
                  <a:cubicBezTo>
                    <a:pt x="2106002" y="1101330"/>
                    <a:pt x="2043789" y="1094584"/>
                    <a:pt x="1980000" y="1094584"/>
                  </a:cubicBezTo>
                  <a:cubicBezTo>
                    <a:pt x="1916211" y="1094584"/>
                    <a:pt x="1853998" y="1101330"/>
                    <a:pt x="1794108" y="1114488"/>
                  </a:cubicBezTo>
                  <a:lnTo>
                    <a:pt x="1774506" y="1114488"/>
                  </a:lnTo>
                  <a:lnTo>
                    <a:pt x="1774506" y="1119528"/>
                  </a:lnTo>
                  <a:cubicBezTo>
                    <a:pt x="1405645" y="1206316"/>
                    <a:pt x="1126346" y="1524537"/>
                    <a:pt x="1097987" y="1912608"/>
                  </a:cubicBezTo>
                  <a:lnTo>
                    <a:pt x="428214" y="752526"/>
                  </a:lnTo>
                  <a:cubicBezTo>
                    <a:pt x="789694" y="293724"/>
                    <a:pt x="1350545" y="0"/>
                    <a:pt x="198000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2701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grpSp>
          <p:nvGrpSpPr>
            <p:cNvPr id="22556" name="Group 66">
              <a:extLst>
                <a:ext uri="{FF2B5EF4-FFF2-40B4-BE49-F238E27FC236}">
                  <a16:creationId xmlns:a16="http://schemas.microsoft.com/office/drawing/2014/main" id="{B496C8A9-5ADA-4870-94EB-52B60F94EF3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043619" y="3560403"/>
              <a:ext cx="4735786" cy="707886"/>
              <a:chOff x="592509" y="1556792"/>
              <a:chExt cx="2361076" cy="707886"/>
            </a:xfrm>
          </p:grpSpPr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FD90ABC4-E3B9-4F3C-9025-9B45132777B3}"/>
                  </a:ext>
                </a:extLst>
              </p:cNvPr>
              <p:cNvSpPr txBox="1"/>
              <p:nvPr/>
            </p:nvSpPr>
            <p:spPr>
              <a:xfrm>
                <a:off x="592163" y="1802807"/>
                <a:ext cx="2361422" cy="461871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ea typeface="+mn-ea"/>
                    <a:cs typeface="Arial" pitchFamily="34" charset="0"/>
                  </a:rPr>
                  <a:t>Easy to change colors, photos and Text. 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Arial" pitchFamily="34" charset="0"/>
                </a:endParaRPr>
              </a:p>
            </p:txBody>
          </p:sp>
          <p:sp>
            <p:nvSpPr>
              <p:cNvPr id="69" name="TextBox 68">
                <a:extLst>
                  <a:ext uri="{FF2B5EF4-FFF2-40B4-BE49-F238E27FC236}">
                    <a16:creationId xmlns:a16="http://schemas.microsoft.com/office/drawing/2014/main" id="{F7AC3808-A92D-46A0-9FFC-878A34CD47BD}"/>
                  </a:ext>
                </a:extLst>
              </p:cNvPr>
              <p:cNvSpPr txBox="1"/>
              <p:nvPr/>
            </p:nvSpPr>
            <p:spPr>
              <a:xfrm>
                <a:off x="592163" y="1556792"/>
                <a:ext cx="2361422" cy="277758"/>
              </a:xfrm>
              <a:prstGeom prst="rect">
                <a:avLst/>
              </a:prstGeom>
              <a:noFill/>
            </p:spPr>
            <p:txBody>
              <a:bodyPr lIns="108000" rIns="108000">
                <a:spAutoFit/>
              </a:bodyPr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Arial" pitchFamily="34" charset="0"/>
                  </a:rPr>
                  <a:t>Contents Title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Arial" pitchFamily="34" charset="0"/>
                </a:endParaRPr>
              </a:p>
            </p:txBody>
          </p:sp>
        </p:grpSp>
      </p:grpSp>
      <p:grpSp>
        <p:nvGrpSpPr>
          <p:cNvPr id="22536" name="Group 3">
            <a:extLst>
              <a:ext uri="{FF2B5EF4-FFF2-40B4-BE49-F238E27FC236}">
                <a16:creationId xmlns:a16="http://schemas.microsoft.com/office/drawing/2014/main" id="{77A2EBC5-DA2D-4F19-B2E4-18390D306BCA}"/>
              </a:ext>
            </a:extLst>
          </p:cNvPr>
          <p:cNvGrpSpPr>
            <a:grpSpLocks/>
          </p:cNvGrpSpPr>
          <p:nvPr/>
        </p:nvGrpSpPr>
        <p:grpSpPr bwMode="auto">
          <a:xfrm>
            <a:off x="1897063" y="561975"/>
            <a:ext cx="1687512" cy="5981700"/>
            <a:chOff x="6576209" y="627534"/>
            <a:chExt cx="1103056" cy="4077545"/>
          </a:xfrm>
        </p:grpSpPr>
        <p:sp>
          <p:nvSpPr>
            <p:cNvPr id="35" name="Oval 2">
              <a:extLst>
                <a:ext uri="{FF2B5EF4-FFF2-40B4-BE49-F238E27FC236}">
                  <a16:creationId xmlns:a16="http://schemas.microsoft.com/office/drawing/2014/main" id="{32F5BA78-1570-4041-A558-CBD24D4BEDD1}"/>
                </a:ext>
              </a:extLst>
            </p:cNvPr>
            <p:cNvSpPr/>
            <p:nvPr/>
          </p:nvSpPr>
          <p:spPr>
            <a:xfrm rot="1887332">
              <a:off x="6576209" y="4001864"/>
              <a:ext cx="1089847" cy="703215"/>
            </a:xfrm>
            <a:prstGeom prst="ellipse">
              <a:avLst/>
            </a:prstGeom>
            <a:solidFill>
              <a:schemeClr val="tx1">
                <a:lumMod val="75000"/>
                <a:lumOff val="25000"/>
                <a:alpha val="48000"/>
              </a:schemeClr>
            </a:solidFill>
            <a:ln>
              <a:noFill/>
            </a:ln>
            <a:effectLst>
              <a:softEdge rad="317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/>
            </a:p>
          </p:txBody>
        </p:sp>
        <p:grpSp>
          <p:nvGrpSpPr>
            <p:cNvPr id="22540" name="Group 56">
              <a:extLst>
                <a:ext uri="{FF2B5EF4-FFF2-40B4-BE49-F238E27FC236}">
                  <a16:creationId xmlns:a16="http://schemas.microsoft.com/office/drawing/2014/main" id="{7EAE2933-BAB4-4C3A-AD54-B3B9205EB37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588224" y="627534"/>
              <a:ext cx="1091041" cy="3865265"/>
              <a:chOff x="1962627" y="587921"/>
              <a:chExt cx="1606904" cy="5692831"/>
            </a:xfrm>
          </p:grpSpPr>
          <p:sp>
            <p:nvSpPr>
              <p:cNvPr id="38" name="Freeform 57">
                <a:extLst>
                  <a:ext uri="{FF2B5EF4-FFF2-40B4-BE49-F238E27FC236}">
                    <a16:creationId xmlns:a16="http://schemas.microsoft.com/office/drawing/2014/main" id="{7C4AC55E-8FA6-46A1-9EBD-B3B9EAA3F35A}"/>
                  </a:ext>
                </a:extLst>
              </p:cNvPr>
              <p:cNvSpPr/>
              <p:nvPr/>
            </p:nvSpPr>
            <p:spPr>
              <a:xfrm>
                <a:off x="2733542" y="5823592"/>
                <a:ext cx="372909" cy="457423"/>
              </a:xfrm>
              <a:custGeom>
                <a:avLst/>
                <a:gdLst>
                  <a:gd name="connsiteX0" fmla="*/ 295625 w 372189"/>
                  <a:gd name="connsiteY0" fmla="*/ 926 h 457140"/>
                  <a:gd name="connsiteX1" fmla="*/ 147988 w 372189"/>
                  <a:gd name="connsiteY1" fmla="*/ 53313 h 457140"/>
                  <a:gd name="connsiteX2" fmla="*/ 114650 w 372189"/>
                  <a:gd name="connsiteY2" fmla="*/ 91413 h 457140"/>
                  <a:gd name="connsiteX3" fmla="*/ 100363 w 372189"/>
                  <a:gd name="connsiteY3" fmla="*/ 134276 h 457140"/>
                  <a:gd name="connsiteX4" fmla="*/ 67025 w 372189"/>
                  <a:gd name="connsiteY4" fmla="*/ 181901 h 457140"/>
                  <a:gd name="connsiteX5" fmla="*/ 81313 w 372189"/>
                  <a:gd name="connsiteY5" fmla="*/ 239051 h 457140"/>
                  <a:gd name="connsiteX6" fmla="*/ 57500 w 372189"/>
                  <a:gd name="connsiteY6" fmla="*/ 286676 h 457140"/>
                  <a:gd name="connsiteX7" fmla="*/ 38450 w 372189"/>
                  <a:gd name="connsiteY7" fmla="*/ 310488 h 457140"/>
                  <a:gd name="connsiteX8" fmla="*/ 24163 w 372189"/>
                  <a:gd name="connsiteY8" fmla="*/ 348588 h 457140"/>
                  <a:gd name="connsiteX9" fmla="*/ 5113 w 372189"/>
                  <a:gd name="connsiteY9" fmla="*/ 391451 h 457140"/>
                  <a:gd name="connsiteX10" fmla="*/ 14638 w 372189"/>
                  <a:gd name="connsiteY10" fmla="*/ 453363 h 457140"/>
                  <a:gd name="connsiteX11" fmla="*/ 152750 w 372189"/>
                  <a:gd name="connsiteY11" fmla="*/ 448601 h 457140"/>
                  <a:gd name="connsiteX12" fmla="*/ 276575 w 372189"/>
                  <a:gd name="connsiteY12" fmla="*/ 434313 h 457140"/>
                  <a:gd name="connsiteX13" fmla="*/ 333725 w 372189"/>
                  <a:gd name="connsiteY13" fmla="*/ 391451 h 457140"/>
                  <a:gd name="connsiteX14" fmla="*/ 338488 w 372189"/>
                  <a:gd name="connsiteY14" fmla="*/ 320013 h 457140"/>
                  <a:gd name="connsiteX15" fmla="*/ 357538 w 372189"/>
                  <a:gd name="connsiteY15" fmla="*/ 339063 h 457140"/>
                  <a:gd name="connsiteX16" fmla="*/ 371825 w 372189"/>
                  <a:gd name="connsiteY16" fmla="*/ 310488 h 457140"/>
                  <a:gd name="connsiteX17" fmla="*/ 367063 w 372189"/>
                  <a:gd name="connsiteY17" fmla="*/ 229526 h 457140"/>
                  <a:gd name="connsiteX18" fmla="*/ 357538 w 372189"/>
                  <a:gd name="connsiteY18" fmla="*/ 177138 h 457140"/>
                  <a:gd name="connsiteX19" fmla="*/ 343250 w 372189"/>
                  <a:gd name="connsiteY19" fmla="*/ 100938 h 457140"/>
                  <a:gd name="connsiteX20" fmla="*/ 295625 w 372189"/>
                  <a:gd name="connsiteY20" fmla="*/ 926 h 4571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372189" h="457140">
                    <a:moveTo>
                      <a:pt x="295625" y="926"/>
                    </a:moveTo>
                    <a:cubicBezTo>
                      <a:pt x="263081" y="-7012"/>
                      <a:pt x="178150" y="38232"/>
                      <a:pt x="147988" y="53313"/>
                    </a:cubicBezTo>
                    <a:cubicBezTo>
                      <a:pt x="117826" y="68394"/>
                      <a:pt x="122587" y="77919"/>
                      <a:pt x="114650" y="91413"/>
                    </a:cubicBezTo>
                    <a:cubicBezTo>
                      <a:pt x="106713" y="104907"/>
                      <a:pt x="108300" y="119195"/>
                      <a:pt x="100363" y="134276"/>
                    </a:cubicBezTo>
                    <a:cubicBezTo>
                      <a:pt x="92425" y="149357"/>
                      <a:pt x="70200" y="164439"/>
                      <a:pt x="67025" y="181901"/>
                    </a:cubicBezTo>
                    <a:cubicBezTo>
                      <a:pt x="63850" y="199364"/>
                      <a:pt x="82900" y="221589"/>
                      <a:pt x="81313" y="239051"/>
                    </a:cubicBezTo>
                    <a:cubicBezTo>
                      <a:pt x="79726" y="256513"/>
                      <a:pt x="64644" y="274770"/>
                      <a:pt x="57500" y="286676"/>
                    </a:cubicBezTo>
                    <a:cubicBezTo>
                      <a:pt x="50356" y="298582"/>
                      <a:pt x="44006" y="300169"/>
                      <a:pt x="38450" y="310488"/>
                    </a:cubicBezTo>
                    <a:cubicBezTo>
                      <a:pt x="32894" y="320807"/>
                      <a:pt x="29719" y="335094"/>
                      <a:pt x="24163" y="348588"/>
                    </a:cubicBezTo>
                    <a:cubicBezTo>
                      <a:pt x="18607" y="362082"/>
                      <a:pt x="6700" y="373989"/>
                      <a:pt x="5113" y="391451"/>
                    </a:cubicBezTo>
                    <a:cubicBezTo>
                      <a:pt x="3526" y="408913"/>
                      <a:pt x="-9968" y="443838"/>
                      <a:pt x="14638" y="453363"/>
                    </a:cubicBezTo>
                    <a:cubicBezTo>
                      <a:pt x="39244" y="462888"/>
                      <a:pt x="109094" y="451776"/>
                      <a:pt x="152750" y="448601"/>
                    </a:cubicBezTo>
                    <a:cubicBezTo>
                      <a:pt x="196406" y="445426"/>
                      <a:pt x="246413" y="443838"/>
                      <a:pt x="276575" y="434313"/>
                    </a:cubicBezTo>
                    <a:cubicBezTo>
                      <a:pt x="306737" y="424788"/>
                      <a:pt x="323406" y="410501"/>
                      <a:pt x="333725" y="391451"/>
                    </a:cubicBezTo>
                    <a:cubicBezTo>
                      <a:pt x="344044" y="372401"/>
                      <a:pt x="334519" y="328744"/>
                      <a:pt x="338488" y="320013"/>
                    </a:cubicBezTo>
                    <a:cubicBezTo>
                      <a:pt x="342457" y="311282"/>
                      <a:pt x="351982" y="340650"/>
                      <a:pt x="357538" y="339063"/>
                    </a:cubicBezTo>
                    <a:cubicBezTo>
                      <a:pt x="363094" y="337476"/>
                      <a:pt x="370238" y="328744"/>
                      <a:pt x="371825" y="310488"/>
                    </a:cubicBezTo>
                    <a:cubicBezTo>
                      <a:pt x="373413" y="292232"/>
                      <a:pt x="369444" y="251751"/>
                      <a:pt x="367063" y="229526"/>
                    </a:cubicBezTo>
                    <a:cubicBezTo>
                      <a:pt x="364682" y="207301"/>
                      <a:pt x="361507" y="198569"/>
                      <a:pt x="357538" y="177138"/>
                    </a:cubicBezTo>
                    <a:cubicBezTo>
                      <a:pt x="353569" y="155707"/>
                      <a:pt x="353569" y="130307"/>
                      <a:pt x="343250" y="100938"/>
                    </a:cubicBezTo>
                    <a:cubicBezTo>
                      <a:pt x="332931" y="71569"/>
                      <a:pt x="328169" y="8864"/>
                      <a:pt x="295625" y="92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altLang="ko-KR" dirty="0"/>
                  <a:t> </a:t>
                </a:r>
                <a:endParaRPr lang="ko-KR" altLang="en-US" dirty="0"/>
              </a:p>
            </p:txBody>
          </p:sp>
          <p:sp>
            <p:nvSpPr>
              <p:cNvPr id="39" name="Freeform 58">
                <a:extLst>
                  <a:ext uri="{FF2B5EF4-FFF2-40B4-BE49-F238E27FC236}">
                    <a16:creationId xmlns:a16="http://schemas.microsoft.com/office/drawing/2014/main" id="{544E6E72-F9C4-4314-B857-1C9937C60F91}"/>
                  </a:ext>
                </a:extLst>
              </p:cNvPr>
              <p:cNvSpPr/>
              <p:nvPr/>
            </p:nvSpPr>
            <p:spPr>
              <a:xfrm>
                <a:off x="2356048" y="5350229"/>
                <a:ext cx="348456" cy="621586"/>
              </a:xfrm>
              <a:custGeom>
                <a:avLst/>
                <a:gdLst>
                  <a:gd name="connsiteX0" fmla="*/ 245016 w 349372"/>
                  <a:gd name="connsiteY0" fmla="*/ 3649 h 622774"/>
                  <a:gd name="connsiteX1" fmla="*/ 325979 w 349372"/>
                  <a:gd name="connsiteY1" fmla="*/ 32224 h 622774"/>
                  <a:gd name="connsiteX2" fmla="*/ 345029 w 349372"/>
                  <a:gd name="connsiteY2" fmla="*/ 136999 h 622774"/>
                  <a:gd name="connsiteX3" fmla="*/ 345029 w 349372"/>
                  <a:gd name="connsiteY3" fmla="*/ 160812 h 622774"/>
                  <a:gd name="connsiteX4" fmla="*/ 297404 w 349372"/>
                  <a:gd name="connsiteY4" fmla="*/ 251299 h 622774"/>
                  <a:gd name="connsiteX5" fmla="*/ 283116 w 349372"/>
                  <a:gd name="connsiteY5" fmla="*/ 256062 h 622774"/>
                  <a:gd name="connsiteX6" fmla="*/ 273591 w 349372"/>
                  <a:gd name="connsiteY6" fmla="*/ 313212 h 622774"/>
                  <a:gd name="connsiteX7" fmla="*/ 273591 w 349372"/>
                  <a:gd name="connsiteY7" fmla="*/ 360837 h 622774"/>
                  <a:gd name="connsiteX8" fmla="*/ 278354 w 349372"/>
                  <a:gd name="connsiteY8" fmla="*/ 413224 h 622774"/>
                  <a:gd name="connsiteX9" fmla="*/ 259304 w 349372"/>
                  <a:gd name="connsiteY9" fmla="*/ 498949 h 622774"/>
                  <a:gd name="connsiteX10" fmla="*/ 235491 w 349372"/>
                  <a:gd name="connsiteY10" fmla="*/ 551337 h 622774"/>
                  <a:gd name="connsiteX11" fmla="*/ 168816 w 349372"/>
                  <a:gd name="connsiteY11" fmla="*/ 598962 h 622774"/>
                  <a:gd name="connsiteX12" fmla="*/ 92616 w 349372"/>
                  <a:gd name="connsiteY12" fmla="*/ 622774 h 622774"/>
                  <a:gd name="connsiteX13" fmla="*/ 21179 w 349372"/>
                  <a:gd name="connsiteY13" fmla="*/ 598962 h 622774"/>
                  <a:gd name="connsiteX14" fmla="*/ 2129 w 349372"/>
                  <a:gd name="connsiteY14" fmla="*/ 556099 h 622774"/>
                  <a:gd name="connsiteX15" fmla="*/ 6891 w 349372"/>
                  <a:gd name="connsiteY15" fmla="*/ 465612 h 622774"/>
                  <a:gd name="connsiteX16" fmla="*/ 59279 w 349372"/>
                  <a:gd name="connsiteY16" fmla="*/ 346549 h 622774"/>
                  <a:gd name="connsiteX17" fmla="*/ 106904 w 349372"/>
                  <a:gd name="connsiteY17" fmla="*/ 227487 h 622774"/>
                  <a:gd name="connsiteX18" fmla="*/ 130716 w 349372"/>
                  <a:gd name="connsiteY18" fmla="*/ 151287 h 622774"/>
                  <a:gd name="connsiteX19" fmla="*/ 168816 w 349372"/>
                  <a:gd name="connsiteY19" fmla="*/ 17937 h 622774"/>
                  <a:gd name="connsiteX20" fmla="*/ 245016 w 349372"/>
                  <a:gd name="connsiteY20" fmla="*/ 3649 h 6227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349372" h="622774">
                    <a:moveTo>
                      <a:pt x="245016" y="3649"/>
                    </a:moveTo>
                    <a:cubicBezTo>
                      <a:pt x="271210" y="6030"/>
                      <a:pt x="309310" y="9999"/>
                      <a:pt x="325979" y="32224"/>
                    </a:cubicBezTo>
                    <a:cubicBezTo>
                      <a:pt x="342648" y="54449"/>
                      <a:pt x="341854" y="115568"/>
                      <a:pt x="345029" y="136999"/>
                    </a:cubicBezTo>
                    <a:cubicBezTo>
                      <a:pt x="348204" y="158430"/>
                      <a:pt x="352966" y="141762"/>
                      <a:pt x="345029" y="160812"/>
                    </a:cubicBezTo>
                    <a:cubicBezTo>
                      <a:pt x="337092" y="179862"/>
                      <a:pt x="307723" y="235424"/>
                      <a:pt x="297404" y="251299"/>
                    </a:cubicBezTo>
                    <a:cubicBezTo>
                      <a:pt x="287085" y="267174"/>
                      <a:pt x="287085" y="245743"/>
                      <a:pt x="283116" y="256062"/>
                    </a:cubicBezTo>
                    <a:cubicBezTo>
                      <a:pt x="279147" y="266381"/>
                      <a:pt x="275178" y="295750"/>
                      <a:pt x="273591" y="313212"/>
                    </a:cubicBezTo>
                    <a:cubicBezTo>
                      <a:pt x="272004" y="330674"/>
                      <a:pt x="272797" y="344168"/>
                      <a:pt x="273591" y="360837"/>
                    </a:cubicBezTo>
                    <a:cubicBezTo>
                      <a:pt x="274385" y="377506"/>
                      <a:pt x="280735" y="390205"/>
                      <a:pt x="278354" y="413224"/>
                    </a:cubicBezTo>
                    <a:cubicBezTo>
                      <a:pt x="275973" y="436243"/>
                      <a:pt x="266448" y="475930"/>
                      <a:pt x="259304" y="498949"/>
                    </a:cubicBezTo>
                    <a:cubicBezTo>
                      <a:pt x="252160" y="521968"/>
                      <a:pt x="250572" y="534668"/>
                      <a:pt x="235491" y="551337"/>
                    </a:cubicBezTo>
                    <a:cubicBezTo>
                      <a:pt x="220410" y="568006"/>
                      <a:pt x="192628" y="587056"/>
                      <a:pt x="168816" y="598962"/>
                    </a:cubicBezTo>
                    <a:cubicBezTo>
                      <a:pt x="145004" y="610868"/>
                      <a:pt x="117222" y="622774"/>
                      <a:pt x="92616" y="622774"/>
                    </a:cubicBezTo>
                    <a:cubicBezTo>
                      <a:pt x="68010" y="622774"/>
                      <a:pt x="36260" y="610075"/>
                      <a:pt x="21179" y="598962"/>
                    </a:cubicBezTo>
                    <a:cubicBezTo>
                      <a:pt x="6098" y="587849"/>
                      <a:pt x="4510" y="578324"/>
                      <a:pt x="2129" y="556099"/>
                    </a:cubicBezTo>
                    <a:cubicBezTo>
                      <a:pt x="-252" y="533874"/>
                      <a:pt x="-2634" y="500537"/>
                      <a:pt x="6891" y="465612"/>
                    </a:cubicBezTo>
                    <a:cubicBezTo>
                      <a:pt x="16416" y="430687"/>
                      <a:pt x="42610" y="386236"/>
                      <a:pt x="59279" y="346549"/>
                    </a:cubicBezTo>
                    <a:cubicBezTo>
                      <a:pt x="75948" y="306862"/>
                      <a:pt x="94998" y="260031"/>
                      <a:pt x="106904" y="227487"/>
                    </a:cubicBezTo>
                    <a:cubicBezTo>
                      <a:pt x="118810" y="194943"/>
                      <a:pt x="120397" y="186212"/>
                      <a:pt x="130716" y="151287"/>
                    </a:cubicBezTo>
                    <a:cubicBezTo>
                      <a:pt x="141035" y="116362"/>
                      <a:pt x="150560" y="44131"/>
                      <a:pt x="168816" y="17937"/>
                    </a:cubicBezTo>
                    <a:cubicBezTo>
                      <a:pt x="187072" y="-8257"/>
                      <a:pt x="218822" y="1268"/>
                      <a:pt x="245016" y="3649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ko-KR" altLang="en-US"/>
              </a:p>
            </p:txBody>
          </p:sp>
          <p:sp>
            <p:nvSpPr>
              <p:cNvPr id="45" name="Freeform 59">
                <a:extLst>
                  <a:ext uri="{FF2B5EF4-FFF2-40B4-BE49-F238E27FC236}">
                    <a16:creationId xmlns:a16="http://schemas.microsoft.com/office/drawing/2014/main" id="{29EE4E51-B32A-4332-AFAF-12ACA3001908}"/>
                  </a:ext>
                </a:extLst>
              </p:cNvPr>
              <p:cNvSpPr/>
              <p:nvPr/>
            </p:nvSpPr>
            <p:spPr>
              <a:xfrm>
                <a:off x="2386614" y="3259149"/>
                <a:ext cx="987292" cy="2696729"/>
              </a:xfrm>
              <a:custGeom>
                <a:avLst/>
                <a:gdLst>
                  <a:gd name="connsiteX0" fmla="*/ 905141 w 987690"/>
                  <a:gd name="connsiteY0" fmla="*/ 46672 h 2696464"/>
                  <a:gd name="connsiteX1" fmla="*/ 786078 w 987690"/>
                  <a:gd name="connsiteY1" fmla="*/ 3810 h 2696464"/>
                  <a:gd name="connsiteX2" fmla="*/ 409841 w 987690"/>
                  <a:gd name="connsiteY2" fmla="*/ 8572 h 2696464"/>
                  <a:gd name="connsiteX3" fmla="*/ 166953 w 987690"/>
                  <a:gd name="connsiteY3" fmla="*/ 60960 h 2696464"/>
                  <a:gd name="connsiteX4" fmla="*/ 52653 w 987690"/>
                  <a:gd name="connsiteY4" fmla="*/ 137160 h 2696464"/>
                  <a:gd name="connsiteX5" fmla="*/ 28841 w 987690"/>
                  <a:gd name="connsiteY5" fmla="*/ 284797 h 2696464"/>
                  <a:gd name="connsiteX6" fmla="*/ 266 w 987690"/>
                  <a:gd name="connsiteY6" fmla="*/ 513397 h 2696464"/>
                  <a:gd name="connsiteX7" fmla="*/ 14553 w 987690"/>
                  <a:gd name="connsiteY7" fmla="*/ 589597 h 2696464"/>
                  <a:gd name="connsiteX8" fmla="*/ 14553 w 987690"/>
                  <a:gd name="connsiteY8" fmla="*/ 661035 h 2696464"/>
                  <a:gd name="connsiteX9" fmla="*/ 28841 w 987690"/>
                  <a:gd name="connsiteY9" fmla="*/ 761047 h 2696464"/>
                  <a:gd name="connsiteX10" fmla="*/ 38366 w 987690"/>
                  <a:gd name="connsiteY10" fmla="*/ 861060 h 2696464"/>
                  <a:gd name="connsiteX11" fmla="*/ 43128 w 987690"/>
                  <a:gd name="connsiteY11" fmla="*/ 956310 h 2696464"/>
                  <a:gd name="connsiteX12" fmla="*/ 52653 w 987690"/>
                  <a:gd name="connsiteY12" fmla="*/ 1046797 h 2696464"/>
                  <a:gd name="connsiteX13" fmla="*/ 38366 w 987690"/>
                  <a:gd name="connsiteY13" fmla="*/ 1122997 h 2696464"/>
                  <a:gd name="connsiteX14" fmla="*/ 66941 w 987690"/>
                  <a:gd name="connsiteY14" fmla="*/ 1175385 h 2696464"/>
                  <a:gd name="connsiteX15" fmla="*/ 76466 w 987690"/>
                  <a:gd name="connsiteY15" fmla="*/ 1265872 h 2696464"/>
                  <a:gd name="connsiteX16" fmla="*/ 43128 w 987690"/>
                  <a:gd name="connsiteY16" fmla="*/ 1389697 h 2696464"/>
                  <a:gd name="connsiteX17" fmla="*/ 47891 w 987690"/>
                  <a:gd name="connsiteY17" fmla="*/ 1442085 h 2696464"/>
                  <a:gd name="connsiteX18" fmla="*/ 28841 w 987690"/>
                  <a:gd name="connsiteY18" fmla="*/ 1537335 h 2696464"/>
                  <a:gd name="connsiteX19" fmla="*/ 19316 w 987690"/>
                  <a:gd name="connsiteY19" fmla="*/ 1642110 h 2696464"/>
                  <a:gd name="connsiteX20" fmla="*/ 38366 w 987690"/>
                  <a:gd name="connsiteY20" fmla="*/ 1780222 h 2696464"/>
                  <a:gd name="connsiteX21" fmla="*/ 38366 w 987690"/>
                  <a:gd name="connsiteY21" fmla="*/ 1942147 h 2696464"/>
                  <a:gd name="connsiteX22" fmla="*/ 52653 w 987690"/>
                  <a:gd name="connsiteY22" fmla="*/ 2042160 h 2696464"/>
                  <a:gd name="connsiteX23" fmla="*/ 43128 w 987690"/>
                  <a:gd name="connsiteY23" fmla="*/ 2085022 h 2696464"/>
                  <a:gd name="connsiteX24" fmla="*/ 76466 w 987690"/>
                  <a:gd name="connsiteY24" fmla="*/ 2189797 h 2696464"/>
                  <a:gd name="connsiteX25" fmla="*/ 109803 w 987690"/>
                  <a:gd name="connsiteY25" fmla="*/ 2299335 h 2696464"/>
                  <a:gd name="connsiteX26" fmla="*/ 166953 w 987690"/>
                  <a:gd name="connsiteY26" fmla="*/ 2337435 h 2696464"/>
                  <a:gd name="connsiteX27" fmla="*/ 243153 w 987690"/>
                  <a:gd name="connsiteY27" fmla="*/ 2246947 h 2696464"/>
                  <a:gd name="connsiteX28" fmla="*/ 300303 w 987690"/>
                  <a:gd name="connsiteY28" fmla="*/ 2142172 h 2696464"/>
                  <a:gd name="connsiteX29" fmla="*/ 295541 w 987690"/>
                  <a:gd name="connsiteY29" fmla="*/ 2032635 h 2696464"/>
                  <a:gd name="connsiteX30" fmla="*/ 319353 w 987690"/>
                  <a:gd name="connsiteY30" fmla="*/ 1842135 h 2696464"/>
                  <a:gd name="connsiteX31" fmla="*/ 328878 w 987690"/>
                  <a:gd name="connsiteY31" fmla="*/ 1723072 h 2696464"/>
                  <a:gd name="connsiteX32" fmla="*/ 328878 w 987690"/>
                  <a:gd name="connsiteY32" fmla="*/ 1604010 h 2696464"/>
                  <a:gd name="connsiteX33" fmla="*/ 343166 w 987690"/>
                  <a:gd name="connsiteY33" fmla="*/ 1503997 h 2696464"/>
                  <a:gd name="connsiteX34" fmla="*/ 362216 w 987690"/>
                  <a:gd name="connsiteY34" fmla="*/ 1475422 h 2696464"/>
                  <a:gd name="connsiteX35" fmla="*/ 366978 w 987690"/>
                  <a:gd name="connsiteY35" fmla="*/ 1432560 h 2696464"/>
                  <a:gd name="connsiteX36" fmla="*/ 381266 w 987690"/>
                  <a:gd name="connsiteY36" fmla="*/ 1418272 h 2696464"/>
                  <a:gd name="connsiteX37" fmla="*/ 362216 w 987690"/>
                  <a:gd name="connsiteY37" fmla="*/ 1337310 h 2696464"/>
                  <a:gd name="connsiteX38" fmla="*/ 390791 w 987690"/>
                  <a:gd name="connsiteY38" fmla="*/ 1237297 h 2696464"/>
                  <a:gd name="connsiteX39" fmla="*/ 419366 w 987690"/>
                  <a:gd name="connsiteY39" fmla="*/ 1199197 h 2696464"/>
                  <a:gd name="connsiteX40" fmla="*/ 419366 w 987690"/>
                  <a:gd name="connsiteY40" fmla="*/ 1046797 h 2696464"/>
                  <a:gd name="connsiteX41" fmla="*/ 438416 w 987690"/>
                  <a:gd name="connsiteY41" fmla="*/ 994410 h 2696464"/>
                  <a:gd name="connsiteX42" fmla="*/ 443178 w 987690"/>
                  <a:gd name="connsiteY42" fmla="*/ 899160 h 2696464"/>
                  <a:gd name="connsiteX43" fmla="*/ 462228 w 987690"/>
                  <a:gd name="connsiteY43" fmla="*/ 822960 h 2696464"/>
                  <a:gd name="connsiteX44" fmla="*/ 481278 w 987690"/>
                  <a:gd name="connsiteY44" fmla="*/ 784860 h 2696464"/>
                  <a:gd name="connsiteX45" fmla="*/ 486041 w 987690"/>
                  <a:gd name="connsiteY45" fmla="*/ 913447 h 2696464"/>
                  <a:gd name="connsiteX46" fmla="*/ 509853 w 987690"/>
                  <a:gd name="connsiteY46" fmla="*/ 1027747 h 2696464"/>
                  <a:gd name="connsiteX47" fmla="*/ 519378 w 987690"/>
                  <a:gd name="connsiteY47" fmla="*/ 1127760 h 2696464"/>
                  <a:gd name="connsiteX48" fmla="*/ 500328 w 987690"/>
                  <a:gd name="connsiteY48" fmla="*/ 1284922 h 2696464"/>
                  <a:gd name="connsiteX49" fmla="*/ 519378 w 987690"/>
                  <a:gd name="connsiteY49" fmla="*/ 1323022 h 2696464"/>
                  <a:gd name="connsiteX50" fmla="*/ 514616 w 987690"/>
                  <a:gd name="connsiteY50" fmla="*/ 1437322 h 2696464"/>
                  <a:gd name="connsiteX51" fmla="*/ 509853 w 987690"/>
                  <a:gd name="connsiteY51" fmla="*/ 1503997 h 2696464"/>
                  <a:gd name="connsiteX52" fmla="*/ 538428 w 987690"/>
                  <a:gd name="connsiteY52" fmla="*/ 1556385 h 2696464"/>
                  <a:gd name="connsiteX53" fmla="*/ 524141 w 987690"/>
                  <a:gd name="connsiteY53" fmla="*/ 1637347 h 2696464"/>
                  <a:gd name="connsiteX54" fmla="*/ 543191 w 987690"/>
                  <a:gd name="connsiteY54" fmla="*/ 1718310 h 2696464"/>
                  <a:gd name="connsiteX55" fmla="*/ 519378 w 987690"/>
                  <a:gd name="connsiteY55" fmla="*/ 1799272 h 2696464"/>
                  <a:gd name="connsiteX56" fmla="*/ 514616 w 987690"/>
                  <a:gd name="connsiteY56" fmla="*/ 2004060 h 2696464"/>
                  <a:gd name="connsiteX57" fmla="*/ 486041 w 987690"/>
                  <a:gd name="connsiteY57" fmla="*/ 2170747 h 2696464"/>
                  <a:gd name="connsiteX58" fmla="*/ 481278 w 987690"/>
                  <a:gd name="connsiteY58" fmla="*/ 2256472 h 2696464"/>
                  <a:gd name="connsiteX59" fmla="*/ 514616 w 987690"/>
                  <a:gd name="connsiteY59" fmla="*/ 2351722 h 2696464"/>
                  <a:gd name="connsiteX60" fmla="*/ 524141 w 987690"/>
                  <a:gd name="connsiteY60" fmla="*/ 2385060 h 2696464"/>
                  <a:gd name="connsiteX61" fmla="*/ 462228 w 987690"/>
                  <a:gd name="connsiteY61" fmla="*/ 2475547 h 2696464"/>
                  <a:gd name="connsiteX62" fmla="*/ 428891 w 987690"/>
                  <a:gd name="connsiteY62" fmla="*/ 2513647 h 2696464"/>
                  <a:gd name="connsiteX63" fmla="*/ 457466 w 987690"/>
                  <a:gd name="connsiteY63" fmla="*/ 2570797 h 2696464"/>
                  <a:gd name="connsiteX64" fmla="*/ 438416 w 987690"/>
                  <a:gd name="connsiteY64" fmla="*/ 2642235 h 2696464"/>
                  <a:gd name="connsiteX65" fmla="*/ 505091 w 987690"/>
                  <a:gd name="connsiteY65" fmla="*/ 2651760 h 2696464"/>
                  <a:gd name="connsiteX66" fmla="*/ 614628 w 987690"/>
                  <a:gd name="connsiteY66" fmla="*/ 2675572 h 2696464"/>
                  <a:gd name="connsiteX67" fmla="*/ 690828 w 987690"/>
                  <a:gd name="connsiteY67" fmla="*/ 2694622 h 2696464"/>
                  <a:gd name="connsiteX68" fmla="*/ 743216 w 987690"/>
                  <a:gd name="connsiteY68" fmla="*/ 2627947 h 2696464"/>
                  <a:gd name="connsiteX69" fmla="*/ 757503 w 987690"/>
                  <a:gd name="connsiteY69" fmla="*/ 2532697 h 2696464"/>
                  <a:gd name="connsiteX70" fmla="*/ 743216 w 987690"/>
                  <a:gd name="connsiteY70" fmla="*/ 2485072 h 2696464"/>
                  <a:gd name="connsiteX71" fmla="*/ 743216 w 987690"/>
                  <a:gd name="connsiteY71" fmla="*/ 2437447 h 2696464"/>
                  <a:gd name="connsiteX72" fmla="*/ 795603 w 987690"/>
                  <a:gd name="connsiteY72" fmla="*/ 2356485 h 2696464"/>
                  <a:gd name="connsiteX73" fmla="*/ 809891 w 987690"/>
                  <a:gd name="connsiteY73" fmla="*/ 2223135 h 2696464"/>
                  <a:gd name="connsiteX74" fmla="*/ 819416 w 987690"/>
                  <a:gd name="connsiteY74" fmla="*/ 2094547 h 2696464"/>
                  <a:gd name="connsiteX75" fmla="*/ 838466 w 987690"/>
                  <a:gd name="connsiteY75" fmla="*/ 1913572 h 2696464"/>
                  <a:gd name="connsiteX76" fmla="*/ 862278 w 987690"/>
                  <a:gd name="connsiteY76" fmla="*/ 1699260 h 2696464"/>
                  <a:gd name="connsiteX77" fmla="*/ 857516 w 987690"/>
                  <a:gd name="connsiteY77" fmla="*/ 1608772 h 2696464"/>
                  <a:gd name="connsiteX78" fmla="*/ 871803 w 987690"/>
                  <a:gd name="connsiteY78" fmla="*/ 1484947 h 2696464"/>
                  <a:gd name="connsiteX79" fmla="*/ 895616 w 987690"/>
                  <a:gd name="connsiteY79" fmla="*/ 1170622 h 2696464"/>
                  <a:gd name="connsiteX80" fmla="*/ 924191 w 987690"/>
                  <a:gd name="connsiteY80" fmla="*/ 908685 h 2696464"/>
                  <a:gd name="connsiteX81" fmla="*/ 914666 w 987690"/>
                  <a:gd name="connsiteY81" fmla="*/ 780097 h 2696464"/>
                  <a:gd name="connsiteX82" fmla="*/ 948003 w 987690"/>
                  <a:gd name="connsiteY82" fmla="*/ 613410 h 2696464"/>
                  <a:gd name="connsiteX83" fmla="*/ 981341 w 987690"/>
                  <a:gd name="connsiteY83" fmla="*/ 441960 h 2696464"/>
                  <a:gd name="connsiteX84" fmla="*/ 981341 w 987690"/>
                  <a:gd name="connsiteY84" fmla="*/ 337185 h 2696464"/>
                  <a:gd name="connsiteX85" fmla="*/ 981341 w 987690"/>
                  <a:gd name="connsiteY85" fmla="*/ 137160 h 2696464"/>
                  <a:gd name="connsiteX86" fmla="*/ 905141 w 987690"/>
                  <a:gd name="connsiteY86" fmla="*/ 46672 h 26964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</a:cxnLst>
                <a:rect l="l" t="t" r="r" b="b"/>
                <a:pathLst>
                  <a:path w="987690" h="2696464">
                    <a:moveTo>
                      <a:pt x="905141" y="46672"/>
                    </a:moveTo>
                    <a:cubicBezTo>
                      <a:pt x="872597" y="24447"/>
                      <a:pt x="868628" y="10160"/>
                      <a:pt x="786078" y="3810"/>
                    </a:cubicBezTo>
                    <a:cubicBezTo>
                      <a:pt x="703528" y="-2540"/>
                      <a:pt x="513028" y="-953"/>
                      <a:pt x="409841" y="8572"/>
                    </a:cubicBezTo>
                    <a:cubicBezTo>
                      <a:pt x="306654" y="18097"/>
                      <a:pt x="226484" y="39529"/>
                      <a:pt x="166953" y="60960"/>
                    </a:cubicBezTo>
                    <a:cubicBezTo>
                      <a:pt x="107422" y="82391"/>
                      <a:pt x="75672" y="99854"/>
                      <a:pt x="52653" y="137160"/>
                    </a:cubicBezTo>
                    <a:cubicBezTo>
                      <a:pt x="29634" y="174466"/>
                      <a:pt x="37572" y="222091"/>
                      <a:pt x="28841" y="284797"/>
                    </a:cubicBezTo>
                    <a:cubicBezTo>
                      <a:pt x="20110" y="347503"/>
                      <a:pt x="2647" y="462597"/>
                      <a:pt x="266" y="513397"/>
                    </a:cubicBezTo>
                    <a:cubicBezTo>
                      <a:pt x="-2115" y="564197"/>
                      <a:pt x="12172" y="564991"/>
                      <a:pt x="14553" y="589597"/>
                    </a:cubicBezTo>
                    <a:cubicBezTo>
                      <a:pt x="16934" y="614203"/>
                      <a:pt x="12172" y="632460"/>
                      <a:pt x="14553" y="661035"/>
                    </a:cubicBezTo>
                    <a:cubicBezTo>
                      <a:pt x="16934" y="689610"/>
                      <a:pt x="24872" y="727710"/>
                      <a:pt x="28841" y="761047"/>
                    </a:cubicBezTo>
                    <a:cubicBezTo>
                      <a:pt x="32810" y="794384"/>
                      <a:pt x="35985" y="828516"/>
                      <a:pt x="38366" y="861060"/>
                    </a:cubicBezTo>
                    <a:cubicBezTo>
                      <a:pt x="40747" y="893604"/>
                      <a:pt x="40747" y="925354"/>
                      <a:pt x="43128" y="956310"/>
                    </a:cubicBezTo>
                    <a:cubicBezTo>
                      <a:pt x="45509" y="987266"/>
                      <a:pt x="53447" y="1019016"/>
                      <a:pt x="52653" y="1046797"/>
                    </a:cubicBezTo>
                    <a:cubicBezTo>
                      <a:pt x="51859" y="1074578"/>
                      <a:pt x="35985" y="1101566"/>
                      <a:pt x="38366" y="1122997"/>
                    </a:cubicBezTo>
                    <a:cubicBezTo>
                      <a:pt x="40747" y="1144428"/>
                      <a:pt x="60591" y="1151573"/>
                      <a:pt x="66941" y="1175385"/>
                    </a:cubicBezTo>
                    <a:cubicBezTo>
                      <a:pt x="73291" y="1199197"/>
                      <a:pt x="80435" y="1230153"/>
                      <a:pt x="76466" y="1265872"/>
                    </a:cubicBezTo>
                    <a:cubicBezTo>
                      <a:pt x="72497" y="1301591"/>
                      <a:pt x="47890" y="1360328"/>
                      <a:pt x="43128" y="1389697"/>
                    </a:cubicBezTo>
                    <a:cubicBezTo>
                      <a:pt x="38366" y="1419066"/>
                      <a:pt x="50272" y="1417479"/>
                      <a:pt x="47891" y="1442085"/>
                    </a:cubicBezTo>
                    <a:cubicBezTo>
                      <a:pt x="45510" y="1466691"/>
                      <a:pt x="33603" y="1503998"/>
                      <a:pt x="28841" y="1537335"/>
                    </a:cubicBezTo>
                    <a:cubicBezTo>
                      <a:pt x="24079" y="1570672"/>
                      <a:pt x="17729" y="1601629"/>
                      <a:pt x="19316" y="1642110"/>
                    </a:cubicBezTo>
                    <a:cubicBezTo>
                      <a:pt x="20903" y="1682591"/>
                      <a:pt x="35191" y="1730216"/>
                      <a:pt x="38366" y="1780222"/>
                    </a:cubicBezTo>
                    <a:cubicBezTo>
                      <a:pt x="41541" y="1830228"/>
                      <a:pt x="35985" y="1898491"/>
                      <a:pt x="38366" y="1942147"/>
                    </a:cubicBezTo>
                    <a:cubicBezTo>
                      <a:pt x="40747" y="1985803"/>
                      <a:pt x="51859" y="2018348"/>
                      <a:pt x="52653" y="2042160"/>
                    </a:cubicBezTo>
                    <a:cubicBezTo>
                      <a:pt x="53447" y="2065972"/>
                      <a:pt x="39159" y="2060416"/>
                      <a:pt x="43128" y="2085022"/>
                    </a:cubicBezTo>
                    <a:cubicBezTo>
                      <a:pt x="47097" y="2109628"/>
                      <a:pt x="65353" y="2154078"/>
                      <a:pt x="76466" y="2189797"/>
                    </a:cubicBezTo>
                    <a:cubicBezTo>
                      <a:pt x="87578" y="2225516"/>
                      <a:pt x="94722" y="2274729"/>
                      <a:pt x="109803" y="2299335"/>
                    </a:cubicBezTo>
                    <a:cubicBezTo>
                      <a:pt x="124884" y="2323941"/>
                      <a:pt x="144728" y="2346166"/>
                      <a:pt x="166953" y="2337435"/>
                    </a:cubicBezTo>
                    <a:cubicBezTo>
                      <a:pt x="189178" y="2328704"/>
                      <a:pt x="220928" y="2279491"/>
                      <a:pt x="243153" y="2246947"/>
                    </a:cubicBezTo>
                    <a:cubicBezTo>
                      <a:pt x="265378" y="2214403"/>
                      <a:pt x="291572" y="2177891"/>
                      <a:pt x="300303" y="2142172"/>
                    </a:cubicBezTo>
                    <a:cubicBezTo>
                      <a:pt x="309034" y="2106453"/>
                      <a:pt x="292366" y="2082641"/>
                      <a:pt x="295541" y="2032635"/>
                    </a:cubicBezTo>
                    <a:cubicBezTo>
                      <a:pt x="298716" y="1982629"/>
                      <a:pt x="313797" y="1893729"/>
                      <a:pt x="319353" y="1842135"/>
                    </a:cubicBezTo>
                    <a:cubicBezTo>
                      <a:pt x="324909" y="1790541"/>
                      <a:pt x="327291" y="1762759"/>
                      <a:pt x="328878" y="1723072"/>
                    </a:cubicBezTo>
                    <a:cubicBezTo>
                      <a:pt x="330465" y="1683385"/>
                      <a:pt x="326497" y="1640522"/>
                      <a:pt x="328878" y="1604010"/>
                    </a:cubicBezTo>
                    <a:cubicBezTo>
                      <a:pt x="331259" y="1567498"/>
                      <a:pt x="337610" y="1525428"/>
                      <a:pt x="343166" y="1503997"/>
                    </a:cubicBezTo>
                    <a:cubicBezTo>
                      <a:pt x="348722" y="1482566"/>
                      <a:pt x="358247" y="1487328"/>
                      <a:pt x="362216" y="1475422"/>
                    </a:cubicBezTo>
                    <a:cubicBezTo>
                      <a:pt x="366185" y="1463516"/>
                      <a:pt x="363803" y="1442085"/>
                      <a:pt x="366978" y="1432560"/>
                    </a:cubicBezTo>
                    <a:cubicBezTo>
                      <a:pt x="370153" y="1423035"/>
                      <a:pt x="382060" y="1434147"/>
                      <a:pt x="381266" y="1418272"/>
                    </a:cubicBezTo>
                    <a:cubicBezTo>
                      <a:pt x="380472" y="1402397"/>
                      <a:pt x="360629" y="1367472"/>
                      <a:pt x="362216" y="1337310"/>
                    </a:cubicBezTo>
                    <a:cubicBezTo>
                      <a:pt x="363803" y="1307148"/>
                      <a:pt x="381266" y="1260316"/>
                      <a:pt x="390791" y="1237297"/>
                    </a:cubicBezTo>
                    <a:cubicBezTo>
                      <a:pt x="400316" y="1214278"/>
                      <a:pt x="414604" y="1230947"/>
                      <a:pt x="419366" y="1199197"/>
                    </a:cubicBezTo>
                    <a:cubicBezTo>
                      <a:pt x="424128" y="1167447"/>
                      <a:pt x="416191" y="1080928"/>
                      <a:pt x="419366" y="1046797"/>
                    </a:cubicBezTo>
                    <a:cubicBezTo>
                      <a:pt x="422541" y="1012666"/>
                      <a:pt x="434447" y="1019016"/>
                      <a:pt x="438416" y="994410"/>
                    </a:cubicBezTo>
                    <a:cubicBezTo>
                      <a:pt x="442385" y="969804"/>
                      <a:pt x="439209" y="927735"/>
                      <a:pt x="443178" y="899160"/>
                    </a:cubicBezTo>
                    <a:cubicBezTo>
                      <a:pt x="447147" y="870585"/>
                      <a:pt x="455878" y="842010"/>
                      <a:pt x="462228" y="822960"/>
                    </a:cubicBezTo>
                    <a:cubicBezTo>
                      <a:pt x="468578" y="803910"/>
                      <a:pt x="477309" y="769779"/>
                      <a:pt x="481278" y="784860"/>
                    </a:cubicBezTo>
                    <a:cubicBezTo>
                      <a:pt x="485247" y="799941"/>
                      <a:pt x="481279" y="872966"/>
                      <a:pt x="486041" y="913447"/>
                    </a:cubicBezTo>
                    <a:cubicBezTo>
                      <a:pt x="490803" y="953928"/>
                      <a:pt x="504297" y="992028"/>
                      <a:pt x="509853" y="1027747"/>
                    </a:cubicBezTo>
                    <a:cubicBezTo>
                      <a:pt x="515409" y="1063466"/>
                      <a:pt x="520965" y="1084898"/>
                      <a:pt x="519378" y="1127760"/>
                    </a:cubicBezTo>
                    <a:cubicBezTo>
                      <a:pt x="517791" y="1170622"/>
                      <a:pt x="500328" y="1252378"/>
                      <a:pt x="500328" y="1284922"/>
                    </a:cubicBezTo>
                    <a:cubicBezTo>
                      <a:pt x="500328" y="1317466"/>
                      <a:pt x="516997" y="1297622"/>
                      <a:pt x="519378" y="1323022"/>
                    </a:cubicBezTo>
                    <a:cubicBezTo>
                      <a:pt x="521759" y="1348422"/>
                      <a:pt x="516203" y="1407160"/>
                      <a:pt x="514616" y="1437322"/>
                    </a:cubicBezTo>
                    <a:cubicBezTo>
                      <a:pt x="513029" y="1467484"/>
                      <a:pt x="505884" y="1484153"/>
                      <a:pt x="509853" y="1503997"/>
                    </a:cubicBezTo>
                    <a:cubicBezTo>
                      <a:pt x="513822" y="1523841"/>
                      <a:pt x="536047" y="1534160"/>
                      <a:pt x="538428" y="1556385"/>
                    </a:cubicBezTo>
                    <a:cubicBezTo>
                      <a:pt x="540809" y="1578610"/>
                      <a:pt x="523347" y="1610360"/>
                      <a:pt x="524141" y="1637347"/>
                    </a:cubicBezTo>
                    <a:cubicBezTo>
                      <a:pt x="524935" y="1664334"/>
                      <a:pt x="543985" y="1691323"/>
                      <a:pt x="543191" y="1718310"/>
                    </a:cubicBezTo>
                    <a:cubicBezTo>
                      <a:pt x="542397" y="1745297"/>
                      <a:pt x="524140" y="1751647"/>
                      <a:pt x="519378" y="1799272"/>
                    </a:cubicBezTo>
                    <a:cubicBezTo>
                      <a:pt x="514616" y="1846897"/>
                      <a:pt x="520172" y="1942147"/>
                      <a:pt x="514616" y="2004060"/>
                    </a:cubicBezTo>
                    <a:cubicBezTo>
                      <a:pt x="509060" y="2065973"/>
                      <a:pt x="491597" y="2128678"/>
                      <a:pt x="486041" y="2170747"/>
                    </a:cubicBezTo>
                    <a:cubicBezTo>
                      <a:pt x="480485" y="2212816"/>
                      <a:pt x="476515" y="2226310"/>
                      <a:pt x="481278" y="2256472"/>
                    </a:cubicBezTo>
                    <a:cubicBezTo>
                      <a:pt x="486040" y="2286635"/>
                      <a:pt x="507472" y="2330291"/>
                      <a:pt x="514616" y="2351722"/>
                    </a:cubicBezTo>
                    <a:cubicBezTo>
                      <a:pt x="521760" y="2373153"/>
                      <a:pt x="532872" y="2364422"/>
                      <a:pt x="524141" y="2385060"/>
                    </a:cubicBezTo>
                    <a:cubicBezTo>
                      <a:pt x="515410" y="2405698"/>
                      <a:pt x="478103" y="2454116"/>
                      <a:pt x="462228" y="2475547"/>
                    </a:cubicBezTo>
                    <a:cubicBezTo>
                      <a:pt x="446353" y="2496978"/>
                      <a:pt x="429685" y="2497772"/>
                      <a:pt x="428891" y="2513647"/>
                    </a:cubicBezTo>
                    <a:cubicBezTo>
                      <a:pt x="428097" y="2529522"/>
                      <a:pt x="455878" y="2549366"/>
                      <a:pt x="457466" y="2570797"/>
                    </a:cubicBezTo>
                    <a:cubicBezTo>
                      <a:pt x="459054" y="2592228"/>
                      <a:pt x="430479" y="2628741"/>
                      <a:pt x="438416" y="2642235"/>
                    </a:cubicBezTo>
                    <a:cubicBezTo>
                      <a:pt x="446353" y="2655729"/>
                      <a:pt x="475722" y="2646204"/>
                      <a:pt x="505091" y="2651760"/>
                    </a:cubicBezTo>
                    <a:cubicBezTo>
                      <a:pt x="534460" y="2657316"/>
                      <a:pt x="583672" y="2668428"/>
                      <a:pt x="614628" y="2675572"/>
                    </a:cubicBezTo>
                    <a:cubicBezTo>
                      <a:pt x="645584" y="2682716"/>
                      <a:pt x="669397" y="2702559"/>
                      <a:pt x="690828" y="2694622"/>
                    </a:cubicBezTo>
                    <a:cubicBezTo>
                      <a:pt x="712259" y="2686685"/>
                      <a:pt x="732104" y="2654934"/>
                      <a:pt x="743216" y="2627947"/>
                    </a:cubicBezTo>
                    <a:cubicBezTo>
                      <a:pt x="754328" y="2600960"/>
                      <a:pt x="757503" y="2556509"/>
                      <a:pt x="757503" y="2532697"/>
                    </a:cubicBezTo>
                    <a:cubicBezTo>
                      <a:pt x="757503" y="2508885"/>
                      <a:pt x="745597" y="2500947"/>
                      <a:pt x="743216" y="2485072"/>
                    </a:cubicBezTo>
                    <a:cubicBezTo>
                      <a:pt x="740835" y="2469197"/>
                      <a:pt x="734485" y="2458878"/>
                      <a:pt x="743216" y="2437447"/>
                    </a:cubicBezTo>
                    <a:cubicBezTo>
                      <a:pt x="751947" y="2416016"/>
                      <a:pt x="784490" y="2392204"/>
                      <a:pt x="795603" y="2356485"/>
                    </a:cubicBezTo>
                    <a:cubicBezTo>
                      <a:pt x="806715" y="2320766"/>
                      <a:pt x="805922" y="2266791"/>
                      <a:pt x="809891" y="2223135"/>
                    </a:cubicBezTo>
                    <a:cubicBezTo>
                      <a:pt x="813860" y="2179479"/>
                      <a:pt x="814654" y="2146141"/>
                      <a:pt x="819416" y="2094547"/>
                    </a:cubicBezTo>
                    <a:cubicBezTo>
                      <a:pt x="824178" y="2042953"/>
                      <a:pt x="831322" y="1979453"/>
                      <a:pt x="838466" y="1913572"/>
                    </a:cubicBezTo>
                    <a:cubicBezTo>
                      <a:pt x="845610" y="1847691"/>
                      <a:pt x="859103" y="1750060"/>
                      <a:pt x="862278" y="1699260"/>
                    </a:cubicBezTo>
                    <a:cubicBezTo>
                      <a:pt x="865453" y="1648460"/>
                      <a:pt x="855929" y="1644491"/>
                      <a:pt x="857516" y="1608772"/>
                    </a:cubicBezTo>
                    <a:cubicBezTo>
                      <a:pt x="859103" y="1573053"/>
                      <a:pt x="865453" y="1557972"/>
                      <a:pt x="871803" y="1484947"/>
                    </a:cubicBezTo>
                    <a:cubicBezTo>
                      <a:pt x="878153" y="1411922"/>
                      <a:pt x="886885" y="1266665"/>
                      <a:pt x="895616" y="1170622"/>
                    </a:cubicBezTo>
                    <a:cubicBezTo>
                      <a:pt x="904347" y="1074579"/>
                      <a:pt x="921016" y="973773"/>
                      <a:pt x="924191" y="908685"/>
                    </a:cubicBezTo>
                    <a:cubicBezTo>
                      <a:pt x="927366" y="843598"/>
                      <a:pt x="910697" y="829309"/>
                      <a:pt x="914666" y="780097"/>
                    </a:cubicBezTo>
                    <a:cubicBezTo>
                      <a:pt x="918635" y="730885"/>
                      <a:pt x="936891" y="669766"/>
                      <a:pt x="948003" y="613410"/>
                    </a:cubicBezTo>
                    <a:cubicBezTo>
                      <a:pt x="959115" y="557054"/>
                      <a:pt x="975785" y="487998"/>
                      <a:pt x="981341" y="441960"/>
                    </a:cubicBezTo>
                    <a:cubicBezTo>
                      <a:pt x="986897" y="395923"/>
                      <a:pt x="981341" y="337185"/>
                      <a:pt x="981341" y="337185"/>
                    </a:cubicBezTo>
                    <a:cubicBezTo>
                      <a:pt x="981341" y="286385"/>
                      <a:pt x="995628" y="189547"/>
                      <a:pt x="981341" y="137160"/>
                    </a:cubicBezTo>
                    <a:cubicBezTo>
                      <a:pt x="967054" y="84773"/>
                      <a:pt x="937685" y="68897"/>
                      <a:pt x="905141" y="46672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ko-KR" altLang="en-US" dirty="0"/>
              </a:p>
            </p:txBody>
          </p:sp>
          <p:sp>
            <p:nvSpPr>
              <p:cNvPr id="46" name="Freeform 60">
                <a:extLst>
                  <a:ext uri="{FF2B5EF4-FFF2-40B4-BE49-F238E27FC236}">
                    <a16:creationId xmlns:a16="http://schemas.microsoft.com/office/drawing/2014/main" id="{253A707F-A731-4529-9B6D-E6137DCDEC14}"/>
                  </a:ext>
                </a:extLst>
              </p:cNvPr>
              <p:cNvSpPr/>
              <p:nvPr/>
            </p:nvSpPr>
            <p:spPr>
              <a:xfrm>
                <a:off x="3328057" y="3616163"/>
                <a:ext cx="233833" cy="522770"/>
              </a:xfrm>
              <a:custGeom>
                <a:avLst/>
                <a:gdLst/>
                <a:ahLst/>
                <a:cxnLst/>
                <a:rect l="l" t="t" r="r" b="b"/>
                <a:pathLst>
                  <a:path w="221335" h="493253">
                    <a:moveTo>
                      <a:pt x="77834" y="328437"/>
                    </a:moveTo>
                    <a:cubicBezTo>
                      <a:pt x="65239" y="329495"/>
                      <a:pt x="52963" y="333729"/>
                      <a:pt x="50846" y="340502"/>
                    </a:cubicBezTo>
                    <a:cubicBezTo>
                      <a:pt x="46613" y="354049"/>
                      <a:pt x="50846" y="372675"/>
                      <a:pt x="50846" y="386222"/>
                    </a:cubicBezTo>
                    <a:cubicBezTo>
                      <a:pt x="50846" y="386222"/>
                      <a:pt x="44073" y="417549"/>
                      <a:pt x="50846" y="421782"/>
                    </a:cubicBezTo>
                    <a:cubicBezTo>
                      <a:pt x="57619" y="426015"/>
                      <a:pt x="82173" y="426015"/>
                      <a:pt x="91486" y="411622"/>
                    </a:cubicBezTo>
                    <a:cubicBezTo>
                      <a:pt x="100799" y="397229"/>
                      <a:pt x="113499" y="347275"/>
                      <a:pt x="106726" y="335422"/>
                    </a:cubicBezTo>
                    <a:cubicBezTo>
                      <a:pt x="103340" y="329496"/>
                      <a:pt x="90428" y="327379"/>
                      <a:pt x="77834" y="328437"/>
                    </a:cubicBezTo>
                    <a:close/>
                    <a:moveTo>
                      <a:pt x="121966" y="142"/>
                    </a:moveTo>
                    <a:cubicBezTo>
                      <a:pt x="139746" y="4375"/>
                      <a:pt x="172766" y="90735"/>
                      <a:pt x="188006" y="132222"/>
                    </a:cubicBezTo>
                    <a:cubicBezTo>
                      <a:pt x="203246" y="173709"/>
                      <a:pt x="208326" y="212655"/>
                      <a:pt x="213406" y="249062"/>
                    </a:cubicBezTo>
                    <a:cubicBezTo>
                      <a:pt x="218486" y="285469"/>
                      <a:pt x="225259" y="315102"/>
                      <a:pt x="218486" y="350662"/>
                    </a:cubicBezTo>
                    <a:cubicBezTo>
                      <a:pt x="211713" y="386222"/>
                      <a:pt x="186313" y="438715"/>
                      <a:pt x="172766" y="462422"/>
                    </a:cubicBezTo>
                    <a:cubicBezTo>
                      <a:pt x="159219" y="486129"/>
                      <a:pt x="154139" y="490362"/>
                      <a:pt x="137206" y="492902"/>
                    </a:cubicBezTo>
                    <a:cubicBezTo>
                      <a:pt x="120273" y="495442"/>
                      <a:pt x="88946" y="483589"/>
                      <a:pt x="71166" y="477662"/>
                    </a:cubicBezTo>
                    <a:cubicBezTo>
                      <a:pt x="53386" y="471735"/>
                      <a:pt x="39839" y="466655"/>
                      <a:pt x="30526" y="457342"/>
                    </a:cubicBezTo>
                    <a:cubicBezTo>
                      <a:pt x="21213" y="448029"/>
                      <a:pt x="20366" y="428555"/>
                      <a:pt x="15286" y="421782"/>
                    </a:cubicBezTo>
                    <a:cubicBezTo>
                      <a:pt x="10206" y="415009"/>
                      <a:pt x="-801" y="425169"/>
                      <a:pt x="46" y="416702"/>
                    </a:cubicBezTo>
                    <a:cubicBezTo>
                      <a:pt x="893" y="408235"/>
                      <a:pt x="16133" y="391302"/>
                      <a:pt x="20366" y="370982"/>
                    </a:cubicBezTo>
                    <a:cubicBezTo>
                      <a:pt x="24599" y="350662"/>
                      <a:pt x="22059" y="316795"/>
                      <a:pt x="25446" y="294782"/>
                    </a:cubicBezTo>
                    <a:cubicBezTo>
                      <a:pt x="28833" y="272769"/>
                      <a:pt x="29679" y="266842"/>
                      <a:pt x="40686" y="238902"/>
                    </a:cubicBezTo>
                    <a:cubicBezTo>
                      <a:pt x="51693" y="210962"/>
                      <a:pt x="77939" y="166935"/>
                      <a:pt x="91486" y="127142"/>
                    </a:cubicBezTo>
                    <a:cubicBezTo>
                      <a:pt x="105033" y="87349"/>
                      <a:pt x="104186" y="-4091"/>
                      <a:pt x="121966" y="142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ko-KR" altLang="en-US"/>
              </a:p>
            </p:txBody>
          </p:sp>
          <p:sp>
            <p:nvSpPr>
              <p:cNvPr id="47" name="Freeform 61">
                <a:extLst>
                  <a:ext uri="{FF2B5EF4-FFF2-40B4-BE49-F238E27FC236}">
                    <a16:creationId xmlns:a16="http://schemas.microsoft.com/office/drawing/2014/main" id="{6AB14EEF-82F3-4BAC-A688-FA644618FC81}"/>
                  </a:ext>
                </a:extLst>
              </p:cNvPr>
              <p:cNvSpPr/>
              <p:nvPr/>
            </p:nvSpPr>
            <p:spPr>
              <a:xfrm>
                <a:off x="2019818" y="587921"/>
                <a:ext cx="342343" cy="749091"/>
              </a:xfrm>
              <a:custGeom>
                <a:avLst/>
                <a:gdLst>
                  <a:gd name="connsiteX0" fmla="*/ 108599 w 342320"/>
                  <a:gd name="connsiteY0" fmla="*/ 748119 h 748473"/>
                  <a:gd name="connsiteX1" fmla="*/ 154319 w 342320"/>
                  <a:gd name="connsiteY1" fmla="*/ 529679 h 748473"/>
                  <a:gd name="connsiteX2" fmla="*/ 149239 w 342320"/>
                  <a:gd name="connsiteY2" fmla="*/ 443319 h 748473"/>
                  <a:gd name="connsiteX3" fmla="*/ 159399 w 342320"/>
                  <a:gd name="connsiteY3" fmla="*/ 377279 h 748473"/>
                  <a:gd name="connsiteX4" fmla="*/ 179719 w 342320"/>
                  <a:gd name="connsiteY4" fmla="*/ 341719 h 748473"/>
                  <a:gd name="connsiteX5" fmla="*/ 210199 w 342320"/>
                  <a:gd name="connsiteY5" fmla="*/ 301079 h 748473"/>
                  <a:gd name="connsiteX6" fmla="*/ 230519 w 342320"/>
                  <a:gd name="connsiteY6" fmla="*/ 295999 h 748473"/>
                  <a:gd name="connsiteX7" fmla="*/ 276239 w 342320"/>
                  <a:gd name="connsiteY7" fmla="*/ 255359 h 748473"/>
                  <a:gd name="connsiteX8" fmla="*/ 306719 w 342320"/>
                  <a:gd name="connsiteY8" fmla="*/ 219799 h 748473"/>
                  <a:gd name="connsiteX9" fmla="*/ 337199 w 342320"/>
                  <a:gd name="connsiteY9" fmla="*/ 148679 h 748473"/>
                  <a:gd name="connsiteX10" fmla="*/ 342279 w 342320"/>
                  <a:gd name="connsiteY10" fmla="*/ 87719 h 748473"/>
                  <a:gd name="connsiteX11" fmla="*/ 337199 w 342320"/>
                  <a:gd name="connsiteY11" fmla="*/ 67399 h 748473"/>
                  <a:gd name="connsiteX12" fmla="*/ 311799 w 342320"/>
                  <a:gd name="connsiteY12" fmla="*/ 52159 h 748473"/>
                  <a:gd name="connsiteX13" fmla="*/ 281319 w 342320"/>
                  <a:gd name="connsiteY13" fmla="*/ 21679 h 748473"/>
                  <a:gd name="connsiteX14" fmla="*/ 260999 w 342320"/>
                  <a:gd name="connsiteY14" fmla="*/ 16599 h 748473"/>
                  <a:gd name="connsiteX15" fmla="*/ 225439 w 342320"/>
                  <a:gd name="connsiteY15" fmla="*/ 16599 h 748473"/>
                  <a:gd name="connsiteX16" fmla="*/ 154319 w 342320"/>
                  <a:gd name="connsiteY16" fmla="*/ 6439 h 748473"/>
                  <a:gd name="connsiteX17" fmla="*/ 113679 w 342320"/>
                  <a:gd name="connsiteY17" fmla="*/ 1359 h 748473"/>
                  <a:gd name="connsiteX18" fmla="*/ 93359 w 342320"/>
                  <a:gd name="connsiteY18" fmla="*/ 31839 h 748473"/>
                  <a:gd name="connsiteX19" fmla="*/ 93359 w 342320"/>
                  <a:gd name="connsiteY19" fmla="*/ 67399 h 748473"/>
                  <a:gd name="connsiteX20" fmla="*/ 78119 w 342320"/>
                  <a:gd name="connsiteY20" fmla="*/ 123279 h 748473"/>
                  <a:gd name="connsiteX21" fmla="*/ 47639 w 342320"/>
                  <a:gd name="connsiteY21" fmla="*/ 168999 h 748473"/>
                  <a:gd name="connsiteX22" fmla="*/ 37479 w 342320"/>
                  <a:gd name="connsiteY22" fmla="*/ 265519 h 748473"/>
                  <a:gd name="connsiteX23" fmla="*/ 22239 w 342320"/>
                  <a:gd name="connsiteY23" fmla="*/ 321399 h 748473"/>
                  <a:gd name="connsiteX24" fmla="*/ 6999 w 342320"/>
                  <a:gd name="connsiteY24" fmla="*/ 397599 h 748473"/>
                  <a:gd name="connsiteX25" fmla="*/ 6999 w 342320"/>
                  <a:gd name="connsiteY25" fmla="*/ 473799 h 748473"/>
                  <a:gd name="connsiteX26" fmla="*/ 108599 w 342320"/>
                  <a:gd name="connsiteY26" fmla="*/ 748119 h 7484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342320" h="748473">
                    <a:moveTo>
                      <a:pt x="108599" y="748119"/>
                    </a:moveTo>
                    <a:cubicBezTo>
                      <a:pt x="133152" y="757432"/>
                      <a:pt x="147546" y="580479"/>
                      <a:pt x="154319" y="529679"/>
                    </a:cubicBezTo>
                    <a:cubicBezTo>
                      <a:pt x="161092" y="478879"/>
                      <a:pt x="148392" y="468719"/>
                      <a:pt x="149239" y="443319"/>
                    </a:cubicBezTo>
                    <a:cubicBezTo>
                      <a:pt x="150086" y="417919"/>
                      <a:pt x="154319" y="394212"/>
                      <a:pt x="159399" y="377279"/>
                    </a:cubicBezTo>
                    <a:cubicBezTo>
                      <a:pt x="164479" y="360346"/>
                      <a:pt x="171252" y="354419"/>
                      <a:pt x="179719" y="341719"/>
                    </a:cubicBezTo>
                    <a:cubicBezTo>
                      <a:pt x="188186" y="329019"/>
                      <a:pt x="201732" y="308699"/>
                      <a:pt x="210199" y="301079"/>
                    </a:cubicBezTo>
                    <a:cubicBezTo>
                      <a:pt x="218666" y="293459"/>
                      <a:pt x="219512" y="303619"/>
                      <a:pt x="230519" y="295999"/>
                    </a:cubicBezTo>
                    <a:cubicBezTo>
                      <a:pt x="241526" y="288379"/>
                      <a:pt x="263539" y="268059"/>
                      <a:pt x="276239" y="255359"/>
                    </a:cubicBezTo>
                    <a:cubicBezTo>
                      <a:pt x="288939" y="242659"/>
                      <a:pt x="296559" y="237579"/>
                      <a:pt x="306719" y="219799"/>
                    </a:cubicBezTo>
                    <a:cubicBezTo>
                      <a:pt x="316879" y="202019"/>
                      <a:pt x="331272" y="170692"/>
                      <a:pt x="337199" y="148679"/>
                    </a:cubicBezTo>
                    <a:cubicBezTo>
                      <a:pt x="343126" y="126666"/>
                      <a:pt x="342279" y="101266"/>
                      <a:pt x="342279" y="87719"/>
                    </a:cubicBezTo>
                    <a:cubicBezTo>
                      <a:pt x="342279" y="74172"/>
                      <a:pt x="342279" y="73326"/>
                      <a:pt x="337199" y="67399"/>
                    </a:cubicBezTo>
                    <a:cubicBezTo>
                      <a:pt x="332119" y="61472"/>
                      <a:pt x="321112" y="59779"/>
                      <a:pt x="311799" y="52159"/>
                    </a:cubicBezTo>
                    <a:cubicBezTo>
                      <a:pt x="302486" y="44539"/>
                      <a:pt x="289786" y="27606"/>
                      <a:pt x="281319" y="21679"/>
                    </a:cubicBezTo>
                    <a:cubicBezTo>
                      <a:pt x="272852" y="15752"/>
                      <a:pt x="270312" y="17446"/>
                      <a:pt x="260999" y="16599"/>
                    </a:cubicBezTo>
                    <a:cubicBezTo>
                      <a:pt x="251686" y="15752"/>
                      <a:pt x="243219" y="18292"/>
                      <a:pt x="225439" y="16599"/>
                    </a:cubicBezTo>
                    <a:cubicBezTo>
                      <a:pt x="207659" y="14906"/>
                      <a:pt x="172946" y="8979"/>
                      <a:pt x="154319" y="6439"/>
                    </a:cubicBezTo>
                    <a:cubicBezTo>
                      <a:pt x="135692" y="3899"/>
                      <a:pt x="123839" y="-2874"/>
                      <a:pt x="113679" y="1359"/>
                    </a:cubicBezTo>
                    <a:cubicBezTo>
                      <a:pt x="103519" y="5592"/>
                      <a:pt x="96746" y="20832"/>
                      <a:pt x="93359" y="31839"/>
                    </a:cubicBezTo>
                    <a:cubicBezTo>
                      <a:pt x="89972" y="42846"/>
                      <a:pt x="95899" y="52159"/>
                      <a:pt x="93359" y="67399"/>
                    </a:cubicBezTo>
                    <a:cubicBezTo>
                      <a:pt x="90819" y="82639"/>
                      <a:pt x="85739" y="106346"/>
                      <a:pt x="78119" y="123279"/>
                    </a:cubicBezTo>
                    <a:cubicBezTo>
                      <a:pt x="70499" y="140212"/>
                      <a:pt x="54412" y="145292"/>
                      <a:pt x="47639" y="168999"/>
                    </a:cubicBezTo>
                    <a:cubicBezTo>
                      <a:pt x="40866" y="192706"/>
                      <a:pt x="41712" y="240119"/>
                      <a:pt x="37479" y="265519"/>
                    </a:cubicBezTo>
                    <a:cubicBezTo>
                      <a:pt x="33246" y="290919"/>
                      <a:pt x="27319" y="299386"/>
                      <a:pt x="22239" y="321399"/>
                    </a:cubicBezTo>
                    <a:cubicBezTo>
                      <a:pt x="17159" y="343412"/>
                      <a:pt x="9539" y="372199"/>
                      <a:pt x="6999" y="397599"/>
                    </a:cubicBezTo>
                    <a:cubicBezTo>
                      <a:pt x="4459" y="422999"/>
                      <a:pt x="-7394" y="414532"/>
                      <a:pt x="6999" y="473799"/>
                    </a:cubicBezTo>
                    <a:cubicBezTo>
                      <a:pt x="21392" y="533066"/>
                      <a:pt x="84046" y="738806"/>
                      <a:pt x="108599" y="748119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ko-KR" altLang="en-US"/>
              </a:p>
            </p:txBody>
          </p:sp>
          <p:sp>
            <p:nvSpPr>
              <p:cNvPr id="48" name="Freeform 62">
                <a:extLst>
                  <a:ext uri="{FF2B5EF4-FFF2-40B4-BE49-F238E27FC236}">
                    <a16:creationId xmlns:a16="http://schemas.microsoft.com/office/drawing/2014/main" id="{CE4F9B83-1729-435E-804F-CE8909ECEA2F}"/>
                  </a:ext>
                </a:extLst>
              </p:cNvPr>
              <p:cNvSpPr/>
              <p:nvPr/>
            </p:nvSpPr>
            <p:spPr>
              <a:xfrm>
                <a:off x="2643371" y="1349763"/>
                <a:ext cx="522684" cy="763436"/>
              </a:xfrm>
              <a:custGeom>
                <a:avLst/>
                <a:gdLst>
                  <a:gd name="connsiteX0" fmla="*/ 17663 w 523167"/>
                  <a:gd name="connsiteY0" fmla="*/ 221230 h 762969"/>
                  <a:gd name="connsiteX1" fmla="*/ 79 w 523167"/>
                  <a:gd name="connsiteY1" fmla="*/ 268123 h 762969"/>
                  <a:gd name="connsiteX2" fmla="*/ 11802 w 523167"/>
                  <a:gd name="connsiteY2" fmla="*/ 332600 h 762969"/>
                  <a:gd name="connsiteX3" fmla="*/ 26456 w 523167"/>
                  <a:gd name="connsiteY3" fmla="*/ 370700 h 762969"/>
                  <a:gd name="connsiteX4" fmla="*/ 58694 w 523167"/>
                  <a:gd name="connsiteY4" fmla="*/ 385353 h 762969"/>
                  <a:gd name="connsiteX5" fmla="*/ 67487 w 523167"/>
                  <a:gd name="connsiteY5" fmla="*/ 432246 h 762969"/>
                  <a:gd name="connsiteX6" fmla="*/ 85071 w 523167"/>
                  <a:gd name="connsiteY6" fmla="*/ 485000 h 762969"/>
                  <a:gd name="connsiteX7" fmla="*/ 108517 w 523167"/>
                  <a:gd name="connsiteY7" fmla="*/ 523100 h 762969"/>
                  <a:gd name="connsiteX8" fmla="*/ 102656 w 523167"/>
                  <a:gd name="connsiteY8" fmla="*/ 549476 h 762969"/>
                  <a:gd name="connsiteX9" fmla="*/ 140756 w 523167"/>
                  <a:gd name="connsiteY9" fmla="*/ 678430 h 762969"/>
                  <a:gd name="connsiteX10" fmla="*/ 249194 w 523167"/>
                  <a:gd name="connsiteY10" fmla="*/ 760492 h 762969"/>
                  <a:gd name="connsiteX11" fmla="*/ 351771 w 523167"/>
                  <a:gd name="connsiteY11" fmla="*/ 734115 h 762969"/>
                  <a:gd name="connsiteX12" fmla="*/ 404525 w 523167"/>
                  <a:gd name="connsiteY12" fmla="*/ 657915 h 762969"/>
                  <a:gd name="connsiteX13" fmla="*/ 392802 w 523167"/>
                  <a:gd name="connsiteY13" fmla="*/ 602230 h 762969"/>
                  <a:gd name="connsiteX14" fmla="*/ 389871 w 523167"/>
                  <a:gd name="connsiteY14" fmla="*/ 567061 h 762969"/>
                  <a:gd name="connsiteX15" fmla="*/ 404525 w 523167"/>
                  <a:gd name="connsiteY15" fmla="*/ 517238 h 762969"/>
                  <a:gd name="connsiteX16" fmla="*/ 433833 w 523167"/>
                  <a:gd name="connsiteY16" fmla="*/ 461553 h 762969"/>
                  <a:gd name="connsiteX17" fmla="*/ 454348 w 523167"/>
                  <a:gd name="connsiteY17" fmla="*/ 414661 h 762969"/>
                  <a:gd name="connsiteX18" fmla="*/ 460210 w 523167"/>
                  <a:gd name="connsiteY18" fmla="*/ 376561 h 762969"/>
                  <a:gd name="connsiteX19" fmla="*/ 480725 w 523167"/>
                  <a:gd name="connsiteY19" fmla="*/ 379492 h 762969"/>
                  <a:gd name="connsiteX20" fmla="*/ 501240 w 523167"/>
                  <a:gd name="connsiteY20" fmla="*/ 353115 h 762969"/>
                  <a:gd name="connsiteX21" fmla="*/ 521756 w 523167"/>
                  <a:gd name="connsiteY21" fmla="*/ 297430 h 762969"/>
                  <a:gd name="connsiteX22" fmla="*/ 518825 w 523167"/>
                  <a:gd name="connsiteY22" fmla="*/ 238815 h 762969"/>
                  <a:gd name="connsiteX23" fmla="*/ 498310 w 523167"/>
                  <a:gd name="connsiteY23" fmla="*/ 203646 h 762969"/>
                  <a:gd name="connsiteX24" fmla="*/ 489517 w 523167"/>
                  <a:gd name="connsiteY24" fmla="*/ 206576 h 762969"/>
                  <a:gd name="connsiteX25" fmla="*/ 445556 w 523167"/>
                  <a:gd name="connsiteY25" fmla="*/ 142100 h 762969"/>
                  <a:gd name="connsiteX26" fmla="*/ 445556 w 523167"/>
                  <a:gd name="connsiteY26" fmla="*/ 80553 h 762969"/>
                  <a:gd name="connsiteX27" fmla="*/ 369356 w 523167"/>
                  <a:gd name="connsiteY27" fmla="*/ 24869 h 762969"/>
                  <a:gd name="connsiteX28" fmla="*/ 211094 w 523167"/>
                  <a:gd name="connsiteY28" fmla="*/ 1423 h 762969"/>
                  <a:gd name="connsiteX29" fmla="*/ 82140 w 523167"/>
                  <a:gd name="connsiteY29" fmla="*/ 16076 h 762969"/>
                  <a:gd name="connsiteX30" fmla="*/ 41110 w 523167"/>
                  <a:gd name="connsiteY30" fmla="*/ 124515 h 762969"/>
                  <a:gd name="connsiteX31" fmla="*/ 17663 w 523167"/>
                  <a:gd name="connsiteY31" fmla="*/ 221230 h 7629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523167" h="762969">
                    <a:moveTo>
                      <a:pt x="17663" y="221230"/>
                    </a:moveTo>
                    <a:cubicBezTo>
                      <a:pt x="10825" y="245165"/>
                      <a:pt x="1056" y="249561"/>
                      <a:pt x="79" y="268123"/>
                    </a:cubicBezTo>
                    <a:cubicBezTo>
                      <a:pt x="-898" y="286685"/>
                      <a:pt x="7406" y="315504"/>
                      <a:pt x="11802" y="332600"/>
                    </a:cubicBezTo>
                    <a:cubicBezTo>
                      <a:pt x="16198" y="349696"/>
                      <a:pt x="18641" y="361908"/>
                      <a:pt x="26456" y="370700"/>
                    </a:cubicBezTo>
                    <a:cubicBezTo>
                      <a:pt x="34271" y="379492"/>
                      <a:pt x="51856" y="375095"/>
                      <a:pt x="58694" y="385353"/>
                    </a:cubicBezTo>
                    <a:cubicBezTo>
                      <a:pt x="65533" y="395611"/>
                      <a:pt x="63091" y="415638"/>
                      <a:pt x="67487" y="432246"/>
                    </a:cubicBezTo>
                    <a:cubicBezTo>
                      <a:pt x="71883" y="448854"/>
                      <a:pt x="78233" y="469858"/>
                      <a:pt x="85071" y="485000"/>
                    </a:cubicBezTo>
                    <a:cubicBezTo>
                      <a:pt x="91909" y="500142"/>
                      <a:pt x="105586" y="512354"/>
                      <a:pt x="108517" y="523100"/>
                    </a:cubicBezTo>
                    <a:cubicBezTo>
                      <a:pt x="111448" y="533846"/>
                      <a:pt x="97283" y="523588"/>
                      <a:pt x="102656" y="549476"/>
                    </a:cubicBezTo>
                    <a:cubicBezTo>
                      <a:pt x="108029" y="575364"/>
                      <a:pt x="116333" y="643261"/>
                      <a:pt x="140756" y="678430"/>
                    </a:cubicBezTo>
                    <a:cubicBezTo>
                      <a:pt x="165179" y="713599"/>
                      <a:pt x="214025" y="751211"/>
                      <a:pt x="249194" y="760492"/>
                    </a:cubicBezTo>
                    <a:cubicBezTo>
                      <a:pt x="284363" y="769773"/>
                      <a:pt x="325882" y="751211"/>
                      <a:pt x="351771" y="734115"/>
                    </a:cubicBezTo>
                    <a:cubicBezTo>
                      <a:pt x="377660" y="717019"/>
                      <a:pt x="397687" y="679896"/>
                      <a:pt x="404525" y="657915"/>
                    </a:cubicBezTo>
                    <a:cubicBezTo>
                      <a:pt x="411364" y="635934"/>
                      <a:pt x="395244" y="617372"/>
                      <a:pt x="392802" y="602230"/>
                    </a:cubicBezTo>
                    <a:cubicBezTo>
                      <a:pt x="390360" y="587088"/>
                      <a:pt x="387917" y="581226"/>
                      <a:pt x="389871" y="567061"/>
                    </a:cubicBezTo>
                    <a:cubicBezTo>
                      <a:pt x="391825" y="552896"/>
                      <a:pt x="397198" y="534823"/>
                      <a:pt x="404525" y="517238"/>
                    </a:cubicBezTo>
                    <a:cubicBezTo>
                      <a:pt x="411852" y="499653"/>
                      <a:pt x="425529" y="478649"/>
                      <a:pt x="433833" y="461553"/>
                    </a:cubicBezTo>
                    <a:cubicBezTo>
                      <a:pt x="442137" y="444457"/>
                      <a:pt x="449952" y="428826"/>
                      <a:pt x="454348" y="414661"/>
                    </a:cubicBezTo>
                    <a:cubicBezTo>
                      <a:pt x="458744" y="400496"/>
                      <a:pt x="455814" y="382422"/>
                      <a:pt x="460210" y="376561"/>
                    </a:cubicBezTo>
                    <a:cubicBezTo>
                      <a:pt x="464606" y="370700"/>
                      <a:pt x="473887" y="383400"/>
                      <a:pt x="480725" y="379492"/>
                    </a:cubicBezTo>
                    <a:cubicBezTo>
                      <a:pt x="487563" y="375584"/>
                      <a:pt x="494401" y="366792"/>
                      <a:pt x="501240" y="353115"/>
                    </a:cubicBezTo>
                    <a:cubicBezTo>
                      <a:pt x="508079" y="339438"/>
                      <a:pt x="518825" y="316480"/>
                      <a:pt x="521756" y="297430"/>
                    </a:cubicBezTo>
                    <a:cubicBezTo>
                      <a:pt x="524687" y="278380"/>
                      <a:pt x="522733" y="254446"/>
                      <a:pt x="518825" y="238815"/>
                    </a:cubicBezTo>
                    <a:cubicBezTo>
                      <a:pt x="514917" y="223184"/>
                      <a:pt x="503195" y="209019"/>
                      <a:pt x="498310" y="203646"/>
                    </a:cubicBezTo>
                    <a:cubicBezTo>
                      <a:pt x="493425" y="198273"/>
                      <a:pt x="498309" y="216834"/>
                      <a:pt x="489517" y="206576"/>
                    </a:cubicBezTo>
                    <a:cubicBezTo>
                      <a:pt x="480725" y="196318"/>
                      <a:pt x="452883" y="163104"/>
                      <a:pt x="445556" y="142100"/>
                    </a:cubicBezTo>
                    <a:cubicBezTo>
                      <a:pt x="438229" y="121096"/>
                      <a:pt x="458256" y="100091"/>
                      <a:pt x="445556" y="80553"/>
                    </a:cubicBezTo>
                    <a:cubicBezTo>
                      <a:pt x="432856" y="61014"/>
                      <a:pt x="408433" y="38057"/>
                      <a:pt x="369356" y="24869"/>
                    </a:cubicBezTo>
                    <a:cubicBezTo>
                      <a:pt x="330279" y="11681"/>
                      <a:pt x="258963" y="2888"/>
                      <a:pt x="211094" y="1423"/>
                    </a:cubicBezTo>
                    <a:cubicBezTo>
                      <a:pt x="163225" y="-43"/>
                      <a:pt x="110471" y="-4439"/>
                      <a:pt x="82140" y="16076"/>
                    </a:cubicBezTo>
                    <a:cubicBezTo>
                      <a:pt x="53809" y="36591"/>
                      <a:pt x="51368" y="95207"/>
                      <a:pt x="41110" y="124515"/>
                    </a:cubicBezTo>
                    <a:cubicBezTo>
                      <a:pt x="30852" y="153823"/>
                      <a:pt x="24501" y="197295"/>
                      <a:pt x="17663" y="22123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ko-KR" altLang="en-US"/>
              </a:p>
            </p:txBody>
          </p:sp>
          <p:sp>
            <p:nvSpPr>
              <p:cNvPr id="49" name="Freeform 63">
                <a:extLst>
                  <a:ext uri="{FF2B5EF4-FFF2-40B4-BE49-F238E27FC236}">
                    <a16:creationId xmlns:a16="http://schemas.microsoft.com/office/drawing/2014/main" id="{DA49446A-B8BB-4F1D-9095-6529EAA80D63}"/>
                  </a:ext>
                </a:extLst>
              </p:cNvPr>
              <p:cNvSpPr/>
              <p:nvPr/>
            </p:nvSpPr>
            <p:spPr>
              <a:xfrm>
                <a:off x="2637258" y="1188788"/>
                <a:ext cx="516571" cy="478143"/>
              </a:xfrm>
              <a:custGeom>
                <a:avLst/>
                <a:gdLst>
                  <a:gd name="connsiteX0" fmla="*/ 50121 w 516208"/>
                  <a:gd name="connsiteY0" fmla="*/ 477197 h 478107"/>
                  <a:gd name="connsiteX1" fmla="*/ 26675 w 516208"/>
                  <a:gd name="connsiteY1" fmla="*/ 371689 h 478107"/>
                  <a:gd name="connsiteX2" fmla="*/ 12021 w 516208"/>
                  <a:gd name="connsiteY2" fmla="*/ 345312 h 478107"/>
                  <a:gd name="connsiteX3" fmla="*/ 298 w 516208"/>
                  <a:gd name="connsiteY3" fmla="*/ 313074 h 478107"/>
                  <a:gd name="connsiteX4" fmla="*/ 3229 w 516208"/>
                  <a:gd name="connsiteY4" fmla="*/ 277905 h 478107"/>
                  <a:gd name="connsiteX5" fmla="*/ 298 w 516208"/>
                  <a:gd name="connsiteY5" fmla="*/ 231012 h 478107"/>
                  <a:gd name="connsiteX6" fmla="*/ 6160 w 516208"/>
                  <a:gd name="connsiteY6" fmla="*/ 184120 h 478107"/>
                  <a:gd name="connsiteX7" fmla="*/ 23744 w 516208"/>
                  <a:gd name="connsiteY7" fmla="*/ 134297 h 478107"/>
                  <a:gd name="connsiteX8" fmla="*/ 64775 w 516208"/>
                  <a:gd name="connsiteY8" fmla="*/ 90335 h 478107"/>
                  <a:gd name="connsiteX9" fmla="*/ 102875 w 516208"/>
                  <a:gd name="connsiteY9" fmla="*/ 52235 h 478107"/>
                  <a:gd name="connsiteX10" fmla="*/ 179075 w 516208"/>
                  <a:gd name="connsiteY10" fmla="*/ 25859 h 478107"/>
                  <a:gd name="connsiteX11" fmla="*/ 214244 w 516208"/>
                  <a:gd name="connsiteY11" fmla="*/ 2412 h 478107"/>
                  <a:gd name="connsiteX12" fmla="*/ 281652 w 516208"/>
                  <a:gd name="connsiteY12" fmla="*/ 2412 h 478107"/>
                  <a:gd name="connsiteX13" fmla="*/ 357852 w 516208"/>
                  <a:gd name="connsiteY13" fmla="*/ 17066 h 478107"/>
                  <a:gd name="connsiteX14" fmla="*/ 401814 w 516208"/>
                  <a:gd name="connsiteY14" fmla="*/ 52235 h 478107"/>
                  <a:gd name="connsiteX15" fmla="*/ 454568 w 516208"/>
                  <a:gd name="connsiteY15" fmla="*/ 81543 h 478107"/>
                  <a:gd name="connsiteX16" fmla="*/ 498529 w 516208"/>
                  <a:gd name="connsiteY16" fmla="*/ 140159 h 478107"/>
                  <a:gd name="connsiteX17" fmla="*/ 507321 w 516208"/>
                  <a:gd name="connsiteY17" fmla="*/ 207566 h 478107"/>
                  <a:gd name="connsiteX18" fmla="*/ 516114 w 516208"/>
                  <a:gd name="connsiteY18" fmla="*/ 266182 h 478107"/>
                  <a:gd name="connsiteX19" fmla="*/ 501460 w 516208"/>
                  <a:gd name="connsiteY19" fmla="*/ 324797 h 478107"/>
                  <a:gd name="connsiteX20" fmla="*/ 495598 w 516208"/>
                  <a:gd name="connsiteY20" fmla="*/ 354105 h 478107"/>
                  <a:gd name="connsiteX21" fmla="*/ 489737 w 516208"/>
                  <a:gd name="connsiteY21" fmla="*/ 403928 h 478107"/>
                  <a:gd name="connsiteX22" fmla="*/ 475083 w 516208"/>
                  <a:gd name="connsiteY22" fmla="*/ 444959 h 478107"/>
                  <a:gd name="connsiteX23" fmla="*/ 457498 w 516208"/>
                  <a:gd name="connsiteY23" fmla="*/ 380482 h 478107"/>
                  <a:gd name="connsiteX24" fmla="*/ 448706 w 516208"/>
                  <a:gd name="connsiteY24" fmla="*/ 351174 h 478107"/>
                  <a:gd name="connsiteX25" fmla="*/ 422329 w 516208"/>
                  <a:gd name="connsiteY25" fmla="*/ 304282 h 478107"/>
                  <a:gd name="connsiteX26" fmla="*/ 419398 w 516208"/>
                  <a:gd name="connsiteY26" fmla="*/ 248597 h 478107"/>
                  <a:gd name="connsiteX27" fmla="*/ 381298 w 516208"/>
                  <a:gd name="connsiteY27" fmla="*/ 225151 h 478107"/>
                  <a:gd name="connsiteX28" fmla="*/ 357852 w 516208"/>
                  <a:gd name="connsiteY28" fmla="*/ 233943 h 478107"/>
                  <a:gd name="connsiteX29" fmla="*/ 322683 w 516208"/>
                  <a:gd name="connsiteY29" fmla="*/ 216359 h 478107"/>
                  <a:gd name="connsiteX30" fmla="*/ 278721 w 516208"/>
                  <a:gd name="connsiteY30" fmla="*/ 228082 h 478107"/>
                  <a:gd name="connsiteX31" fmla="*/ 249414 w 516208"/>
                  <a:gd name="connsiteY31" fmla="*/ 236874 h 478107"/>
                  <a:gd name="connsiteX32" fmla="*/ 199591 w 516208"/>
                  <a:gd name="connsiteY32" fmla="*/ 231012 h 478107"/>
                  <a:gd name="connsiteX33" fmla="*/ 143906 w 516208"/>
                  <a:gd name="connsiteY33" fmla="*/ 242735 h 478107"/>
                  <a:gd name="connsiteX34" fmla="*/ 111668 w 516208"/>
                  <a:gd name="connsiteY34" fmla="*/ 245666 h 478107"/>
                  <a:gd name="connsiteX35" fmla="*/ 94083 w 516208"/>
                  <a:gd name="connsiteY35" fmla="*/ 260320 h 478107"/>
                  <a:gd name="connsiteX36" fmla="*/ 88221 w 516208"/>
                  <a:gd name="connsiteY36" fmla="*/ 304282 h 478107"/>
                  <a:gd name="connsiteX37" fmla="*/ 67706 w 516208"/>
                  <a:gd name="connsiteY37" fmla="*/ 333589 h 478107"/>
                  <a:gd name="connsiteX38" fmla="*/ 67706 w 516208"/>
                  <a:gd name="connsiteY38" fmla="*/ 418582 h 478107"/>
                  <a:gd name="connsiteX39" fmla="*/ 50121 w 516208"/>
                  <a:gd name="connsiteY39" fmla="*/ 477197 h 4781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516208" h="478107">
                    <a:moveTo>
                      <a:pt x="50121" y="477197"/>
                    </a:moveTo>
                    <a:cubicBezTo>
                      <a:pt x="43283" y="469382"/>
                      <a:pt x="33025" y="393670"/>
                      <a:pt x="26675" y="371689"/>
                    </a:cubicBezTo>
                    <a:cubicBezTo>
                      <a:pt x="20325" y="349708"/>
                      <a:pt x="16417" y="355081"/>
                      <a:pt x="12021" y="345312"/>
                    </a:cubicBezTo>
                    <a:cubicBezTo>
                      <a:pt x="7625" y="335543"/>
                      <a:pt x="1763" y="324308"/>
                      <a:pt x="298" y="313074"/>
                    </a:cubicBezTo>
                    <a:cubicBezTo>
                      <a:pt x="-1167" y="301840"/>
                      <a:pt x="3229" y="291582"/>
                      <a:pt x="3229" y="277905"/>
                    </a:cubicBezTo>
                    <a:cubicBezTo>
                      <a:pt x="3229" y="264228"/>
                      <a:pt x="-191" y="246643"/>
                      <a:pt x="298" y="231012"/>
                    </a:cubicBezTo>
                    <a:cubicBezTo>
                      <a:pt x="786" y="215381"/>
                      <a:pt x="2252" y="200239"/>
                      <a:pt x="6160" y="184120"/>
                    </a:cubicBezTo>
                    <a:cubicBezTo>
                      <a:pt x="10068" y="168001"/>
                      <a:pt x="13975" y="149928"/>
                      <a:pt x="23744" y="134297"/>
                    </a:cubicBezTo>
                    <a:cubicBezTo>
                      <a:pt x="33513" y="118666"/>
                      <a:pt x="51587" y="104012"/>
                      <a:pt x="64775" y="90335"/>
                    </a:cubicBezTo>
                    <a:cubicBezTo>
                      <a:pt x="77964" y="76658"/>
                      <a:pt x="83825" y="62981"/>
                      <a:pt x="102875" y="52235"/>
                    </a:cubicBezTo>
                    <a:cubicBezTo>
                      <a:pt x="121925" y="41489"/>
                      <a:pt x="160513" y="34163"/>
                      <a:pt x="179075" y="25859"/>
                    </a:cubicBezTo>
                    <a:cubicBezTo>
                      <a:pt x="197637" y="17555"/>
                      <a:pt x="197148" y="6320"/>
                      <a:pt x="214244" y="2412"/>
                    </a:cubicBezTo>
                    <a:cubicBezTo>
                      <a:pt x="231340" y="-1496"/>
                      <a:pt x="257717" y="-30"/>
                      <a:pt x="281652" y="2412"/>
                    </a:cubicBezTo>
                    <a:cubicBezTo>
                      <a:pt x="305587" y="4854"/>
                      <a:pt x="337825" y="8762"/>
                      <a:pt x="357852" y="17066"/>
                    </a:cubicBezTo>
                    <a:cubicBezTo>
                      <a:pt x="377879" y="25370"/>
                      <a:pt x="385695" y="41489"/>
                      <a:pt x="401814" y="52235"/>
                    </a:cubicBezTo>
                    <a:cubicBezTo>
                      <a:pt x="417933" y="62981"/>
                      <a:pt x="438449" y="66889"/>
                      <a:pt x="454568" y="81543"/>
                    </a:cubicBezTo>
                    <a:cubicBezTo>
                      <a:pt x="470687" y="96197"/>
                      <a:pt x="489737" y="119155"/>
                      <a:pt x="498529" y="140159"/>
                    </a:cubicBezTo>
                    <a:cubicBezTo>
                      <a:pt x="507321" y="161163"/>
                      <a:pt x="504390" y="186562"/>
                      <a:pt x="507321" y="207566"/>
                    </a:cubicBezTo>
                    <a:cubicBezTo>
                      <a:pt x="510252" y="228570"/>
                      <a:pt x="517091" y="246644"/>
                      <a:pt x="516114" y="266182"/>
                    </a:cubicBezTo>
                    <a:cubicBezTo>
                      <a:pt x="515137" y="285720"/>
                      <a:pt x="504879" y="310143"/>
                      <a:pt x="501460" y="324797"/>
                    </a:cubicBezTo>
                    <a:cubicBezTo>
                      <a:pt x="498041" y="339451"/>
                      <a:pt x="497552" y="340917"/>
                      <a:pt x="495598" y="354105"/>
                    </a:cubicBezTo>
                    <a:cubicBezTo>
                      <a:pt x="493644" y="367293"/>
                      <a:pt x="493156" y="388786"/>
                      <a:pt x="489737" y="403928"/>
                    </a:cubicBezTo>
                    <a:cubicBezTo>
                      <a:pt x="486318" y="419070"/>
                      <a:pt x="480456" y="448867"/>
                      <a:pt x="475083" y="444959"/>
                    </a:cubicBezTo>
                    <a:cubicBezTo>
                      <a:pt x="469710" y="441051"/>
                      <a:pt x="461894" y="396113"/>
                      <a:pt x="457498" y="380482"/>
                    </a:cubicBezTo>
                    <a:cubicBezTo>
                      <a:pt x="453102" y="364851"/>
                      <a:pt x="454567" y="363874"/>
                      <a:pt x="448706" y="351174"/>
                    </a:cubicBezTo>
                    <a:cubicBezTo>
                      <a:pt x="442845" y="338474"/>
                      <a:pt x="427214" y="321378"/>
                      <a:pt x="422329" y="304282"/>
                    </a:cubicBezTo>
                    <a:cubicBezTo>
                      <a:pt x="417444" y="287186"/>
                      <a:pt x="426236" y="261785"/>
                      <a:pt x="419398" y="248597"/>
                    </a:cubicBezTo>
                    <a:cubicBezTo>
                      <a:pt x="412560" y="235409"/>
                      <a:pt x="391556" y="227593"/>
                      <a:pt x="381298" y="225151"/>
                    </a:cubicBezTo>
                    <a:cubicBezTo>
                      <a:pt x="371040" y="222709"/>
                      <a:pt x="367621" y="235408"/>
                      <a:pt x="357852" y="233943"/>
                    </a:cubicBezTo>
                    <a:cubicBezTo>
                      <a:pt x="348083" y="232478"/>
                      <a:pt x="335871" y="217336"/>
                      <a:pt x="322683" y="216359"/>
                    </a:cubicBezTo>
                    <a:cubicBezTo>
                      <a:pt x="309495" y="215382"/>
                      <a:pt x="290933" y="224663"/>
                      <a:pt x="278721" y="228082"/>
                    </a:cubicBezTo>
                    <a:cubicBezTo>
                      <a:pt x="266509" y="231501"/>
                      <a:pt x="262602" y="236386"/>
                      <a:pt x="249414" y="236874"/>
                    </a:cubicBezTo>
                    <a:cubicBezTo>
                      <a:pt x="236226" y="237362"/>
                      <a:pt x="217176" y="230035"/>
                      <a:pt x="199591" y="231012"/>
                    </a:cubicBezTo>
                    <a:cubicBezTo>
                      <a:pt x="182006" y="231989"/>
                      <a:pt x="158560" y="240293"/>
                      <a:pt x="143906" y="242735"/>
                    </a:cubicBezTo>
                    <a:cubicBezTo>
                      <a:pt x="129252" y="245177"/>
                      <a:pt x="119972" y="242735"/>
                      <a:pt x="111668" y="245666"/>
                    </a:cubicBezTo>
                    <a:cubicBezTo>
                      <a:pt x="103364" y="248597"/>
                      <a:pt x="97991" y="250551"/>
                      <a:pt x="94083" y="260320"/>
                    </a:cubicBezTo>
                    <a:cubicBezTo>
                      <a:pt x="90175" y="270089"/>
                      <a:pt x="92617" y="292071"/>
                      <a:pt x="88221" y="304282"/>
                    </a:cubicBezTo>
                    <a:cubicBezTo>
                      <a:pt x="83825" y="316493"/>
                      <a:pt x="71125" y="314539"/>
                      <a:pt x="67706" y="333589"/>
                    </a:cubicBezTo>
                    <a:cubicBezTo>
                      <a:pt x="64287" y="352639"/>
                      <a:pt x="69171" y="396601"/>
                      <a:pt x="67706" y="418582"/>
                    </a:cubicBezTo>
                    <a:cubicBezTo>
                      <a:pt x="66241" y="440563"/>
                      <a:pt x="56959" y="485012"/>
                      <a:pt x="50121" y="477197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ko-KR" altLang="en-US"/>
              </a:p>
            </p:txBody>
          </p:sp>
          <p:sp>
            <p:nvSpPr>
              <p:cNvPr id="50" name="Freeform 64">
                <a:extLst>
                  <a:ext uri="{FF2B5EF4-FFF2-40B4-BE49-F238E27FC236}">
                    <a16:creationId xmlns:a16="http://schemas.microsoft.com/office/drawing/2014/main" id="{CED5CD8E-EF30-4095-B354-5D51205156AF}"/>
                  </a:ext>
                </a:extLst>
              </p:cNvPr>
              <p:cNvSpPr/>
              <p:nvPr/>
            </p:nvSpPr>
            <p:spPr>
              <a:xfrm>
                <a:off x="2461502" y="1872533"/>
                <a:ext cx="901707" cy="1512527"/>
              </a:xfrm>
              <a:custGeom>
                <a:avLst/>
                <a:gdLst>
                  <a:gd name="connsiteX0" fmla="*/ 285568 w 902625"/>
                  <a:gd name="connsiteY0" fmla="*/ 1267 h 1510983"/>
                  <a:gd name="connsiteX1" fmla="*/ 294712 w 902625"/>
                  <a:gd name="connsiteY1" fmla="*/ 68323 h 1510983"/>
                  <a:gd name="connsiteX2" fmla="*/ 352624 w 902625"/>
                  <a:gd name="connsiteY2" fmla="*/ 117091 h 1510983"/>
                  <a:gd name="connsiteX3" fmla="*/ 410536 w 902625"/>
                  <a:gd name="connsiteY3" fmla="*/ 171955 h 1510983"/>
                  <a:gd name="connsiteX4" fmla="*/ 462352 w 902625"/>
                  <a:gd name="connsiteY4" fmla="*/ 184147 h 1510983"/>
                  <a:gd name="connsiteX5" fmla="*/ 529408 w 902625"/>
                  <a:gd name="connsiteY5" fmla="*/ 150619 h 1510983"/>
                  <a:gd name="connsiteX6" fmla="*/ 584272 w 902625"/>
                  <a:gd name="connsiteY6" fmla="*/ 104899 h 1510983"/>
                  <a:gd name="connsiteX7" fmla="*/ 593416 w 902625"/>
                  <a:gd name="connsiteY7" fmla="*/ 83563 h 1510983"/>
                  <a:gd name="connsiteX8" fmla="*/ 581224 w 902625"/>
                  <a:gd name="connsiteY8" fmla="*/ 65275 h 1510983"/>
                  <a:gd name="connsiteX9" fmla="*/ 608656 w 902625"/>
                  <a:gd name="connsiteY9" fmla="*/ 101851 h 1510983"/>
                  <a:gd name="connsiteX10" fmla="*/ 608656 w 902625"/>
                  <a:gd name="connsiteY10" fmla="*/ 138427 h 1510983"/>
                  <a:gd name="connsiteX11" fmla="*/ 605608 w 902625"/>
                  <a:gd name="connsiteY11" fmla="*/ 175003 h 1510983"/>
                  <a:gd name="connsiteX12" fmla="*/ 654376 w 902625"/>
                  <a:gd name="connsiteY12" fmla="*/ 217675 h 1510983"/>
                  <a:gd name="connsiteX13" fmla="*/ 761056 w 902625"/>
                  <a:gd name="connsiteY13" fmla="*/ 406651 h 1510983"/>
                  <a:gd name="connsiteX14" fmla="*/ 773248 w 902625"/>
                  <a:gd name="connsiteY14" fmla="*/ 836419 h 1510983"/>
                  <a:gd name="connsiteX15" fmla="*/ 861640 w 902625"/>
                  <a:gd name="connsiteY15" fmla="*/ 1214371 h 1510983"/>
                  <a:gd name="connsiteX16" fmla="*/ 901264 w 902625"/>
                  <a:gd name="connsiteY16" fmla="*/ 1397251 h 1510983"/>
                  <a:gd name="connsiteX17" fmla="*/ 815920 w 902625"/>
                  <a:gd name="connsiteY17" fmla="*/ 1427731 h 1510983"/>
                  <a:gd name="connsiteX18" fmla="*/ 742768 w 902625"/>
                  <a:gd name="connsiteY18" fmla="*/ 1436875 h 1510983"/>
                  <a:gd name="connsiteX19" fmla="*/ 681808 w 902625"/>
                  <a:gd name="connsiteY19" fmla="*/ 1433827 h 1510983"/>
                  <a:gd name="connsiteX20" fmla="*/ 559888 w 902625"/>
                  <a:gd name="connsiteY20" fmla="*/ 1461259 h 1510983"/>
                  <a:gd name="connsiteX21" fmla="*/ 434920 w 902625"/>
                  <a:gd name="connsiteY21" fmla="*/ 1491739 h 1510983"/>
                  <a:gd name="connsiteX22" fmla="*/ 355672 w 902625"/>
                  <a:gd name="connsiteY22" fmla="*/ 1506979 h 1510983"/>
                  <a:gd name="connsiteX23" fmla="*/ 230704 w 902625"/>
                  <a:gd name="connsiteY23" fmla="*/ 1510027 h 1510983"/>
                  <a:gd name="connsiteX24" fmla="*/ 133168 w 902625"/>
                  <a:gd name="connsiteY24" fmla="*/ 1506979 h 1510983"/>
                  <a:gd name="connsiteX25" fmla="*/ 14296 w 902625"/>
                  <a:gd name="connsiteY25" fmla="*/ 1470403 h 1510983"/>
                  <a:gd name="connsiteX26" fmla="*/ 5152 w 902625"/>
                  <a:gd name="connsiteY26" fmla="*/ 1196083 h 1510983"/>
                  <a:gd name="connsiteX27" fmla="*/ 41728 w 902625"/>
                  <a:gd name="connsiteY27" fmla="*/ 702307 h 1510983"/>
                  <a:gd name="connsiteX28" fmla="*/ 145360 w 902625"/>
                  <a:gd name="connsiteY28" fmla="*/ 226819 h 1510983"/>
                  <a:gd name="connsiteX29" fmla="*/ 245944 w 902625"/>
                  <a:gd name="connsiteY29" fmla="*/ 40891 h 1510983"/>
                  <a:gd name="connsiteX30" fmla="*/ 285568 w 902625"/>
                  <a:gd name="connsiteY30" fmla="*/ 1267 h 15109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902625" h="1510983">
                    <a:moveTo>
                      <a:pt x="285568" y="1267"/>
                    </a:moveTo>
                    <a:cubicBezTo>
                      <a:pt x="293696" y="5839"/>
                      <a:pt x="283536" y="49019"/>
                      <a:pt x="294712" y="68323"/>
                    </a:cubicBezTo>
                    <a:cubicBezTo>
                      <a:pt x="305888" y="87627"/>
                      <a:pt x="333320" y="99819"/>
                      <a:pt x="352624" y="117091"/>
                    </a:cubicBezTo>
                    <a:cubicBezTo>
                      <a:pt x="371928" y="134363"/>
                      <a:pt x="392248" y="160779"/>
                      <a:pt x="410536" y="171955"/>
                    </a:cubicBezTo>
                    <a:cubicBezTo>
                      <a:pt x="428824" y="183131"/>
                      <a:pt x="442540" y="187703"/>
                      <a:pt x="462352" y="184147"/>
                    </a:cubicBezTo>
                    <a:cubicBezTo>
                      <a:pt x="482164" y="180591"/>
                      <a:pt x="509088" y="163827"/>
                      <a:pt x="529408" y="150619"/>
                    </a:cubicBezTo>
                    <a:cubicBezTo>
                      <a:pt x="549728" y="137411"/>
                      <a:pt x="573604" y="116075"/>
                      <a:pt x="584272" y="104899"/>
                    </a:cubicBezTo>
                    <a:cubicBezTo>
                      <a:pt x="594940" y="93723"/>
                      <a:pt x="593924" y="90167"/>
                      <a:pt x="593416" y="83563"/>
                    </a:cubicBezTo>
                    <a:cubicBezTo>
                      <a:pt x="592908" y="76959"/>
                      <a:pt x="578684" y="62227"/>
                      <a:pt x="581224" y="65275"/>
                    </a:cubicBezTo>
                    <a:cubicBezTo>
                      <a:pt x="583764" y="68323"/>
                      <a:pt x="604084" y="89659"/>
                      <a:pt x="608656" y="101851"/>
                    </a:cubicBezTo>
                    <a:cubicBezTo>
                      <a:pt x="613228" y="114043"/>
                      <a:pt x="609164" y="126235"/>
                      <a:pt x="608656" y="138427"/>
                    </a:cubicBezTo>
                    <a:cubicBezTo>
                      <a:pt x="608148" y="150619"/>
                      <a:pt x="597988" y="161795"/>
                      <a:pt x="605608" y="175003"/>
                    </a:cubicBezTo>
                    <a:cubicBezTo>
                      <a:pt x="613228" y="188211"/>
                      <a:pt x="628468" y="179067"/>
                      <a:pt x="654376" y="217675"/>
                    </a:cubicBezTo>
                    <a:cubicBezTo>
                      <a:pt x="680284" y="256283"/>
                      <a:pt x="741244" y="303527"/>
                      <a:pt x="761056" y="406651"/>
                    </a:cubicBezTo>
                    <a:cubicBezTo>
                      <a:pt x="780868" y="509775"/>
                      <a:pt x="756484" y="701799"/>
                      <a:pt x="773248" y="836419"/>
                    </a:cubicBezTo>
                    <a:cubicBezTo>
                      <a:pt x="790012" y="971039"/>
                      <a:pt x="840304" y="1120899"/>
                      <a:pt x="861640" y="1214371"/>
                    </a:cubicBezTo>
                    <a:cubicBezTo>
                      <a:pt x="882976" y="1307843"/>
                      <a:pt x="908884" y="1361691"/>
                      <a:pt x="901264" y="1397251"/>
                    </a:cubicBezTo>
                    <a:cubicBezTo>
                      <a:pt x="893644" y="1432811"/>
                      <a:pt x="842336" y="1421127"/>
                      <a:pt x="815920" y="1427731"/>
                    </a:cubicBezTo>
                    <a:cubicBezTo>
                      <a:pt x="789504" y="1434335"/>
                      <a:pt x="765120" y="1435859"/>
                      <a:pt x="742768" y="1436875"/>
                    </a:cubicBezTo>
                    <a:cubicBezTo>
                      <a:pt x="720416" y="1437891"/>
                      <a:pt x="712288" y="1429763"/>
                      <a:pt x="681808" y="1433827"/>
                    </a:cubicBezTo>
                    <a:cubicBezTo>
                      <a:pt x="651328" y="1437891"/>
                      <a:pt x="559888" y="1461259"/>
                      <a:pt x="559888" y="1461259"/>
                    </a:cubicBezTo>
                    <a:lnTo>
                      <a:pt x="434920" y="1491739"/>
                    </a:lnTo>
                    <a:cubicBezTo>
                      <a:pt x="400884" y="1499359"/>
                      <a:pt x="389708" y="1503931"/>
                      <a:pt x="355672" y="1506979"/>
                    </a:cubicBezTo>
                    <a:cubicBezTo>
                      <a:pt x="321636" y="1510027"/>
                      <a:pt x="267788" y="1510027"/>
                      <a:pt x="230704" y="1510027"/>
                    </a:cubicBezTo>
                    <a:cubicBezTo>
                      <a:pt x="193620" y="1510027"/>
                      <a:pt x="169236" y="1513583"/>
                      <a:pt x="133168" y="1506979"/>
                    </a:cubicBezTo>
                    <a:cubicBezTo>
                      <a:pt x="97100" y="1500375"/>
                      <a:pt x="35632" y="1522219"/>
                      <a:pt x="14296" y="1470403"/>
                    </a:cubicBezTo>
                    <a:cubicBezTo>
                      <a:pt x="-7040" y="1418587"/>
                      <a:pt x="580" y="1324099"/>
                      <a:pt x="5152" y="1196083"/>
                    </a:cubicBezTo>
                    <a:cubicBezTo>
                      <a:pt x="9724" y="1068067"/>
                      <a:pt x="18360" y="863851"/>
                      <a:pt x="41728" y="702307"/>
                    </a:cubicBezTo>
                    <a:cubicBezTo>
                      <a:pt x="65096" y="540763"/>
                      <a:pt x="111324" y="337055"/>
                      <a:pt x="145360" y="226819"/>
                    </a:cubicBezTo>
                    <a:cubicBezTo>
                      <a:pt x="179396" y="116583"/>
                      <a:pt x="222068" y="78483"/>
                      <a:pt x="245944" y="40891"/>
                    </a:cubicBezTo>
                    <a:cubicBezTo>
                      <a:pt x="269820" y="3299"/>
                      <a:pt x="277440" y="-3305"/>
                      <a:pt x="285568" y="1267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ko-KR" altLang="en-US" dirty="0"/>
              </a:p>
            </p:txBody>
          </p:sp>
          <p:sp>
            <p:nvSpPr>
              <p:cNvPr id="55" name="Freeform 65">
                <a:extLst>
                  <a:ext uri="{FF2B5EF4-FFF2-40B4-BE49-F238E27FC236}">
                    <a16:creationId xmlns:a16="http://schemas.microsoft.com/office/drawing/2014/main" id="{00E54F77-5BC3-4A3E-B275-C7FEB0A8027B}"/>
                  </a:ext>
                </a:extLst>
              </p:cNvPr>
              <p:cNvSpPr/>
              <p:nvPr/>
            </p:nvSpPr>
            <p:spPr>
              <a:xfrm>
                <a:off x="2823713" y="2044665"/>
                <a:ext cx="372909" cy="1208109"/>
              </a:xfrm>
              <a:custGeom>
                <a:avLst/>
                <a:gdLst>
                  <a:gd name="connsiteX0" fmla="*/ 60010 w 372325"/>
                  <a:gd name="connsiteY0" fmla="*/ 111 h 1206936"/>
                  <a:gd name="connsiteX1" fmla="*/ 2098 w 372325"/>
                  <a:gd name="connsiteY1" fmla="*/ 42783 h 1206936"/>
                  <a:gd name="connsiteX2" fmla="*/ 14290 w 372325"/>
                  <a:gd name="connsiteY2" fmla="*/ 79359 h 1206936"/>
                  <a:gd name="connsiteX3" fmla="*/ 29530 w 372325"/>
                  <a:gd name="connsiteY3" fmla="*/ 97647 h 1206936"/>
                  <a:gd name="connsiteX4" fmla="*/ 44770 w 372325"/>
                  <a:gd name="connsiteY4" fmla="*/ 122031 h 1206936"/>
                  <a:gd name="connsiteX5" fmla="*/ 29530 w 372325"/>
                  <a:gd name="connsiteY5" fmla="*/ 170799 h 1206936"/>
                  <a:gd name="connsiteX6" fmla="*/ 32578 w 372325"/>
                  <a:gd name="connsiteY6" fmla="*/ 259191 h 1206936"/>
                  <a:gd name="connsiteX7" fmla="*/ 50866 w 372325"/>
                  <a:gd name="connsiteY7" fmla="*/ 393303 h 1206936"/>
                  <a:gd name="connsiteX8" fmla="*/ 133162 w 372325"/>
                  <a:gd name="connsiteY8" fmla="*/ 926703 h 1206936"/>
                  <a:gd name="connsiteX9" fmla="*/ 166690 w 372325"/>
                  <a:gd name="connsiteY9" fmla="*/ 1097391 h 1206936"/>
                  <a:gd name="connsiteX10" fmla="*/ 178882 w 372325"/>
                  <a:gd name="connsiteY10" fmla="*/ 1124823 h 1206936"/>
                  <a:gd name="connsiteX11" fmla="*/ 227650 w 372325"/>
                  <a:gd name="connsiteY11" fmla="*/ 1158351 h 1206936"/>
                  <a:gd name="connsiteX12" fmla="*/ 297754 w 372325"/>
                  <a:gd name="connsiteY12" fmla="*/ 1201023 h 1206936"/>
                  <a:gd name="connsiteX13" fmla="*/ 316042 w 372325"/>
                  <a:gd name="connsiteY13" fmla="*/ 1191879 h 1206936"/>
                  <a:gd name="connsiteX14" fmla="*/ 367858 w 372325"/>
                  <a:gd name="connsiteY14" fmla="*/ 1066911 h 1206936"/>
                  <a:gd name="connsiteX15" fmla="*/ 367858 w 372325"/>
                  <a:gd name="connsiteY15" fmla="*/ 1036431 h 1206936"/>
                  <a:gd name="connsiteX16" fmla="*/ 352618 w 372325"/>
                  <a:gd name="connsiteY16" fmla="*/ 990711 h 1206936"/>
                  <a:gd name="connsiteX17" fmla="*/ 306898 w 372325"/>
                  <a:gd name="connsiteY17" fmla="*/ 810879 h 1206936"/>
                  <a:gd name="connsiteX18" fmla="*/ 230698 w 372325"/>
                  <a:gd name="connsiteY18" fmla="*/ 457311 h 1206936"/>
                  <a:gd name="connsiteX19" fmla="*/ 188026 w 372325"/>
                  <a:gd name="connsiteY19" fmla="*/ 289671 h 1206936"/>
                  <a:gd name="connsiteX20" fmla="*/ 166690 w 372325"/>
                  <a:gd name="connsiteY20" fmla="*/ 210423 h 1206936"/>
                  <a:gd name="connsiteX21" fmla="*/ 142306 w 372325"/>
                  <a:gd name="connsiteY21" fmla="*/ 173847 h 1206936"/>
                  <a:gd name="connsiteX22" fmla="*/ 124018 w 372325"/>
                  <a:gd name="connsiteY22" fmla="*/ 131175 h 1206936"/>
                  <a:gd name="connsiteX23" fmla="*/ 117922 w 372325"/>
                  <a:gd name="connsiteY23" fmla="*/ 100695 h 1206936"/>
                  <a:gd name="connsiteX24" fmla="*/ 148402 w 372325"/>
                  <a:gd name="connsiteY24" fmla="*/ 82407 h 1206936"/>
                  <a:gd name="connsiteX25" fmla="*/ 154498 w 372325"/>
                  <a:gd name="connsiteY25" fmla="*/ 54975 h 1206936"/>
                  <a:gd name="connsiteX26" fmla="*/ 136210 w 372325"/>
                  <a:gd name="connsiteY26" fmla="*/ 30591 h 1206936"/>
                  <a:gd name="connsiteX27" fmla="*/ 60010 w 372325"/>
                  <a:gd name="connsiteY27" fmla="*/ 111 h 12069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372325" h="1206936">
                    <a:moveTo>
                      <a:pt x="60010" y="111"/>
                    </a:moveTo>
                    <a:cubicBezTo>
                      <a:pt x="37658" y="2143"/>
                      <a:pt x="9718" y="29575"/>
                      <a:pt x="2098" y="42783"/>
                    </a:cubicBezTo>
                    <a:cubicBezTo>
                      <a:pt x="-5522" y="55991"/>
                      <a:pt x="9718" y="70215"/>
                      <a:pt x="14290" y="79359"/>
                    </a:cubicBezTo>
                    <a:cubicBezTo>
                      <a:pt x="18862" y="88503"/>
                      <a:pt x="24450" y="90535"/>
                      <a:pt x="29530" y="97647"/>
                    </a:cubicBezTo>
                    <a:cubicBezTo>
                      <a:pt x="34610" y="104759"/>
                      <a:pt x="44770" y="109839"/>
                      <a:pt x="44770" y="122031"/>
                    </a:cubicBezTo>
                    <a:cubicBezTo>
                      <a:pt x="44770" y="134223"/>
                      <a:pt x="31562" y="147939"/>
                      <a:pt x="29530" y="170799"/>
                    </a:cubicBezTo>
                    <a:cubicBezTo>
                      <a:pt x="27498" y="193659"/>
                      <a:pt x="29022" y="222107"/>
                      <a:pt x="32578" y="259191"/>
                    </a:cubicBezTo>
                    <a:cubicBezTo>
                      <a:pt x="36134" y="296275"/>
                      <a:pt x="34102" y="282051"/>
                      <a:pt x="50866" y="393303"/>
                    </a:cubicBezTo>
                    <a:cubicBezTo>
                      <a:pt x="67630" y="504555"/>
                      <a:pt x="113858" y="809355"/>
                      <a:pt x="133162" y="926703"/>
                    </a:cubicBezTo>
                    <a:cubicBezTo>
                      <a:pt x="152466" y="1044051"/>
                      <a:pt x="159070" y="1064371"/>
                      <a:pt x="166690" y="1097391"/>
                    </a:cubicBezTo>
                    <a:cubicBezTo>
                      <a:pt x="174310" y="1130411"/>
                      <a:pt x="168722" y="1114663"/>
                      <a:pt x="178882" y="1124823"/>
                    </a:cubicBezTo>
                    <a:cubicBezTo>
                      <a:pt x="189042" y="1134983"/>
                      <a:pt x="207838" y="1145651"/>
                      <a:pt x="227650" y="1158351"/>
                    </a:cubicBezTo>
                    <a:cubicBezTo>
                      <a:pt x="247462" y="1171051"/>
                      <a:pt x="283022" y="1195435"/>
                      <a:pt x="297754" y="1201023"/>
                    </a:cubicBezTo>
                    <a:cubicBezTo>
                      <a:pt x="312486" y="1206611"/>
                      <a:pt x="304358" y="1214231"/>
                      <a:pt x="316042" y="1191879"/>
                    </a:cubicBezTo>
                    <a:cubicBezTo>
                      <a:pt x="327726" y="1169527"/>
                      <a:pt x="359222" y="1092819"/>
                      <a:pt x="367858" y="1066911"/>
                    </a:cubicBezTo>
                    <a:cubicBezTo>
                      <a:pt x="376494" y="1041003"/>
                      <a:pt x="370398" y="1049131"/>
                      <a:pt x="367858" y="1036431"/>
                    </a:cubicBezTo>
                    <a:cubicBezTo>
                      <a:pt x="365318" y="1023731"/>
                      <a:pt x="362778" y="1028303"/>
                      <a:pt x="352618" y="990711"/>
                    </a:cubicBezTo>
                    <a:cubicBezTo>
                      <a:pt x="342458" y="953119"/>
                      <a:pt x="327218" y="899779"/>
                      <a:pt x="306898" y="810879"/>
                    </a:cubicBezTo>
                    <a:cubicBezTo>
                      <a:pt x="286578" y="721979"/>
                      <a:pt x="250510" y="544179"/>
                      <a:pt x="230698" y="457311"/>
                    </a:cubicBezTo>
                    <a:cubicBezTo>
                      <a:pt x="210886" y="370443"/>
                      <a:pt x="198694" y="330819"/>
                      <a:pt x="188026" y="289671"/>
                    </a:cubicBezTo>
                    <a:cubicBezTo>
                      <a:pt x="177358" y="248523"/>
                      <a:pt x="174310" y="229727"/>
                      <a:pt x="166690" y="210423"/>
                    </a:cubicBezTo>
                    <a:cubicBezTo>
                      <a:pt x="159070" y="191119"/>
                      <a:pt x="149418" y="187055"/>
                      <a:pt x="142306" y="173847"/>
                    </a:cubicBezTo>
                    <a:cubicBezTo>
                      <a:pt x="135194" y="160639"/>
                      <a:pt x="128082" y="143367"/>
                      <a:pt x="124018" y="131175"/>
                    </a:cubicBezTo>
                    <a:cubicBezTo>
                      <a:pt x="119954" y="118983"/>
                      <a:pt x="113858" y="108823"/>
                      <a:pt x="117922" y="100695"/>
                    </a:cubicBezTo>
                    <a:cubicBezTo>
                      <a:pt x="121986" y="92567"/>
                      <a:pt x="142306" y="90027"/>
                      <a:pt x="148402" y="82407"/>
                    </a:cubicBezTo>
                    <a:cubicBezTo>
                      <a:pt x="154498" y="74787"/>
                      <a:pt x="156530" y="63611"/>
                      <a:pt x="154498" y="54975"/>
                    </a:cubicBezTo>
                    <a:cubicBezTo>
                      <a:pt x="152466" y="46339"/>
                      <a:pt x="144846" y="36687"/>
                      <a:pt x="136210" y="30591"/>
                    </a:cubicBezTo>
                    <a:cubicBezTo>
                      <a:pt x="127574" y="24495"/>
                      <a:pt x="82362" y="-1921"/>
                      <a:pt x="60010" y="111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ko-KR" altLang="en-US"/>
              </a:p>
            </p:txBody>
          </p:sp>
          <p:sp>
            <p:nvSpPr>
              <p:cNvPr id="56" name="Freeform 66">
                <a:extLst>
                  <a:ext uri="{FF2B5EF4-FFF2-40B4-BE49-F238E27FC236}">
                    <a16:creationId xmlns:a16="http://schemas.microsoft.com/office/drawing/2014/main" id="{55A73290-DC8A-4EC0-ACC0-E9E69FA9E917}"/>
                  </a:ext>
                </a:extLst>
              </p:cNvPr>
              <p:cNvSpPr/>
              <p:nvPr/>
            </p:nvSpPr>
            <p:spPr>
              <a:xfrm>
                <a:off x="3068243" y="1976131"/>
                <a:ext cx="501288" cy="1928512"/>
              </a:xfrm>
              <a:custGeom>
                <a:avLst/>
                <a:gdLst>
                  <a:gd name="connsiteX0" fmla="*/ 217 w 501695"/>
                  <a:gd name="connsiteY0" fmla="*/ 1783 h 1929431"/>
                  <a:gd name="connsiteX1" fmla="*/ 44332 w 501695"/>
                  <a:gd name="connsiteY1" fmla="*/ 73973 h 1929431"/>
                  <a:gd name="connsiteX2" fmla="*/ 96469 w 501695"/>
                  <a:gd name="connsiteY2" fmla="*/ 122099 h 1929431"/>
                  <a:gd name="connsiteX3" fmla="*/ 196732 w 501695"/>
                  <a:gd name="connsiteY3" fmla="*/ 154183 h 1929431"/>
                  <a:gd name="connsiteX4" fmla="*/ 317048 w 501695"/>
                  <a:gd name="connsiteY4" fmla="*/ 238405 h 1929431"/>
                  <a:gd name="connsiteX5" fmla="*/ 353143 w 501695"/>
                  <a:gd name="connsiteY5" fmla="*/ 270489 h 1929431"/>
                  <a:gd name="connsiteX6" fmla="*/ 365175 w 501695"/>
                  <a:gd name="connsiteY6" fmla="*/ 358720 h 1929431"/>
                  <a:gd name="connsiteX7" fmla="*/ 369185 w 501695"/>
                  <a:gd name="connsiteY7" fmla="*/ 406847 h 1929431"/>
                  <a:gd name="connsiteX8" fmla="*/ 369185 w 501695"/>
                  <a:gd name="connsiteY8" fmla="*/ 454973 h 1929431"/>
                  <a:gd name="connsiteX9" fmla="*/ 381217 w 501695"/>
                  <a:gd name="connsiteY9" fmla="*/ 527162 h 1929431"/>
                  <a:gd name="connsiteX10" fmla="*/ 401269 w 501695"/>
                  <a:gd name="connsiteY10" fmla="*/ 579299 h 1929431"/>
                  <a:gd name="connsiteX11" fmla="*/ 397259 w 501695"/>
                  <a:gd name="connsiteY11" fmla="*/ 631436 h 1929431"/>
                  <a:gd name="connsiteX12" fmla="*/ 409290 w 501695"/>
                  <a:gd name="connsiteY12" fmla="*/ 707636 h 1929431"/>
                  <a:gd name="connsiteX13" fmla="*/ 433353 w 501695"/>
                  <a:gd name="connsiteY13" fmla="*/ 852015 h 1929431"/>
                  <a:gd name="connsiteX14" fmla="*/ 449396 w 501695"/>
                  <a:gd name="connsiteY14" fmla="*/ 1020457 h 1929431"/>
                  <a:gd name="connsiteX15" fmla="*/ 461427 w 501695"/>
                  <a:gd name="connsiteY15" fmla="*/ 1060562 h 1929431"/>
                  <a:gd name="connsiteX16" fmla="*/ 469448 w 501695"/>
                  <a:gd name="connsiteY16" fmla="*/ 1092647 h 1929431"/>
                  <a:gd name="connsiteX17" fmla="*/ 473459 w 501695"/>
                  <a:gd name="connsiteY17" fmla="*/ 1220983 h 1929431"/>
                  <a:gd name="connsiteX18" fmla="*/ 489501 w 501695"/>
                  <a:gd name="connsiteY18" fmla="*/ 1401457 h 1929431"/>
                  <a:gd name="connsiteX19" fmla="*/ 493511 w 501695"/>
                  <a:gd name="connsiteY19" fmla="*/ 1545836 h 1929431"/>
                  <a:gd name="connsiteX20" fmla="*/ 501532 w 501695"/>
                  <a:gd name="connsiteY20" fmla="*/ 1706257 h 1929431"/>
                  <a:gd name="connsiteX21" fmla="*/ 493511 w 501695"/>
                  <a:gd name="connsiteY21" fmla="*/ 1798499 h 1929431"/>
                  <a:gd name="connsiteX22" fmla="*/ 441375 w 501695"/>
                  <a:gd name="connsiteY22" fmla="*/ 1782457 h 1929431"/>
                  <a:gd name="connsiteX23" fmla="*/ 369185 w 501695"/>
                  <a:gd name="connsiteY23" fmla="*/ 1782457 h 1929431"/>
                  <a:gd name="connsiteX24" fmla="*/ 345122 w 501695"/>
                  <a:gd name="connsiteY24" fmla="*/ 1874699 h 1929431"/>
                  <a:gd name="connsiteX25" fmla="*/ 260901 w 501695"/>
                  <a:gd name="connsiteY25" fmla="*/ 1926836 h 1929431"/>
                  <a:gd name="connsiteX26" fmla="*/ 280953 w 501695"/>
                  <a:gd name="connsiteY26" fmla="*/ 1794489 h 1929431"/>
                  <a:gd name="connsiteX27" fmla="*/ 292985 w 501695"/>
                  <a:gd name="connsiteY27" fmla="*/ 1694226 h 1929431"/>
                  <a:gd name="connsiteX28" fmla="*/ 264911 w 501695"/>
                  <a:gd name="connsiteY28" fmla="*/ 1618026 h 1929431"/>
                  <a:gd name="connsiteX29" fmla="*/ 260901 w 501695"/>
                  <a:gd name="connsiteY29" fmla="*/ 1469636 h 1929431"/>
                  <a:gd name="connsiteX30" fmla="*/ 216785 w 501695"/>
                  <a:gd name="connsiteY30" fmla="*/ 1313226 h 1929431"/>
                  <a:gd name="connsiteX31" fmla="*/ 160638 w 501695"/>
                  <a:gd name="connsiteY31" fmla="*/ 1092647 h 1929431"/>
                  <a:gd name="connsiteX32" fmla="*/ 124543 w 501695"/>
                  <a:gd name="connsiteY32" fmla="*/ 952278 h 1929431"/>
                  <a:gd name="connsiteX33" fmla="*/ 112511 w 501695"/>
                  <a:gd name="connsiteY33" fmla="*/ 663520 h 1929431"/>
                  <a:gd name="connsiteX34" fmla="*/ 48343 w 501695"/>
                  <a:gd name="connsiteY34" fmla="*/ 334657 h 1929431"/>
                  <a:gd name="connsiteX35" fmla="*/ 28290 w 501695"/>
                  <a:gd name="connsiteY35" fmla="*/ 154183 h 1929431"/>
                  <a:gd name="connsiteX36" fmla="*/ 217 w 501695"/>
                  <a:gd name="connsiteY36" fmla="*/ 1783 h 19294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501695" h="1929431">
                    <a:moveTo>
                      <a:pt x="217" y="1783"/>
                    </a:moveTo>
                    <a:cubicBezTo>
                      <a:pt x="2891" y="-11585"/>
                      <a:pt x="28290" y="53920"/>
                      <a:pt x="44332" y="73973"/>
                    </a:cubicBezTo>
                    <a:cubicBezTo>
                      <a:pt x="60374" y="94026"/>
                      <a:pt x="71069" y="108731"/>
                      <a:pt x="96469" y="122099"/>
                    </a:cubicBezTo>
                    <a:cubicBezTo>
                      <a:pt x="121869" y="135467"/>
                      <a:pt x="159969" y="134799"/>
                      <a:pt x="196732" y="154183"/>
                    </a:cubicBezTo>
                    <a:cubicBezTo>
                      <a:pt x="233495" y="173567"/>
                      <a:pt x="290980" y="219021"/>
                      <a:pt x="317048" y="238405"/>
                    </a:cubicBezTo>
                    <a:cubicBezTo>
                      <a:pt x="343116" y="257789"/>
                      <a:pt x="345122" y="250437"/>
                      <a:pt x="353143" y="270489"/>
                    </a:cubicBezTo>
                    <a:cubicBezTo>
                      <a:pt x="361164" y="290541"/>
                      <a:pt x="362501" y="335994"/>
                      <a:pt x="365175" y="358720"/>
                    </a:cubicBezTo>
                    <a:cubicBezTo>
                      <a:pt x="367849" y="381446"/>
                      <a:pt x="368517" y="390805"/>
                      <a:pt x="369185" y="406847"/>
                    </a:cubicBezTo>
                    <a:cubicBezTo>
                      <a:pt x="369853" y="422889"/>
                      <a:pt x="367180" y="434921"/>
                      <a:pt x="369185" y="454973"/>
                    </a:cubicBezTo>
                    <a:cubicBezTo>
                      <a:pt x="371190" y="475025"/>
                      <a:pt x="375870" y="506441"/>
                      <a:pt x="381217" y="527162"/>
                    </a:cubicBezTo>
                    <a:cubicBezTo>
                      <a:pt x="386564" y="547883"/>
                      <a:pt x="398595" y="561920"/>
                      <a:pt x="401269" y="579299"/>
                    </a:cubicBezTo>
                    <a:cubicBezTo>
                      <a:pt x="403943" y="596678"/>
                      <a:pt x="395922" y="610047"/>
                      <a:pt x="397259" y="631436"/>
                    </a:cubicBezTo>
                    <a:cubicBezTo>
                      <a:pt x="398596" y="652825"/>
                      <a:pt x="403274" y="670873"/>
                      <a:pt x="409290" y="707636"/>
                    </a:cubicBezTo>
                    <a:cubicBezTo>
                      <a:pt x="415306" y="744399"/>
                      <a:pt x="426669" y="799878"/>
                      <a:pt x="433353" y="852015"/>
                    </a:cubicBezTo>
                    <a:cubicBezTo>
                      <a:pt x="440037" y="904152"/>
                      <a:pt x="444717" y="985699"/>
                      <a:pt x="449396" y="1020457"/>
                    </a:cubicBezTo>
                    <a:cubicBezTo>
                      <a:pt x="454075" y="1055215"/>
                      <a:pt x="458085" y="1048530"/>
                      <a:pt x="461427" y="1060562"/>
                    </a:cubicBezTo>
                    <a:cubicBezTo>
                      <a:pt x="464769" y="1072594"/>
                      <a:pt x="467443" y="1065910"/>
                      <a:pt x="469448" y="1092647"/>
                    </a:cubicBezTo>
                    <a:cubicBezTo>
                      <a:pt x="471453" y="1119384"/>
                      <a:pt x="470117" y="1169515"/>
                      <a:pt x="473459" y="1220983"/>
                    </a:cubicBezTo>
                    <a:cubicBezTo>
                      <a:pt x="476801" y="1272451"/>
                      <a:pt x="486159" y="1347315"/>
                      <a:pt x="489501" y="1401457"/>
                    </a:cubicBezTo>
                    <a:cubicBezTo>
                      <a:pt x="492843" y="1455599"/>
                      <a:pt x="491506" y="1495036"/>
                      <a:pt x="493511" y="1545836"/>
                    </a:cubicBezTo>
                    <a:cubicBezTo>
                      <a:pt x="495516" y="1596636"/>
                      <a:pt x="501532" y="1664147"/>
                      <a:pt x="501532" y="1706257"/>
                    </a:cubicBezTo>
                    <a:cubicBezTo>
                      <a:pt x="501532" y="1748367"/>
                      <a:pt x="503537" y="1785799"/>
                      <a:pt x="493511" y="1798499"/>
                    </a:cubicBezTo>
                    <a:cubicBezTo>
                      <a:pt x="483485" y="1811199"/>
                      <a:pt x="462096" y="1785131"/>
                      <a:pt x="441375" y="1782457"/>
                    </a:cubicBezTo>
                    <a:cubicBezTo>
                      <a:pt x="420654" y="1779783"/>
                      <a:pt x="385227" y="1767083"/>
                      <a:pt x="369185" y="1782457"/>
                    </a:cubicBezTo>
                    <a:cubicBezTo>
                      <a:pt x="353143" y="1797831"/>
                      <a:pt x="363169" y="1850636"/>
                      <a:pt x="345122" y="1874699"/>
                    </a:cubicBezTo>
                    <a:cubicBezTo>
                      <a:pt x="327075" y="1898762"/>
                      <a:pt x="271596" y="1940204"/>
                      <a:pt x="260901" y="1926836"/>
                    </a:cubicBezTo>
                    <a:cubicBezTo>
                      <a:pt x="250206" y="1913468"/>
                      <a:pt x="275606" y="1833257"/>
                      <a:pt x="280953" y="1794489"/>
                    </a:cubicBezTo>
                    <a:cubicBezTo>
                      <a:pt x="286300" y="1755721"/>
                      <a:pt x="295659" y="1723636"/>
                      <a:pt x="292985" y="1694226"/>
                    </a:cubicBezTo>
                    <a:cubicBezTo>
                      <a:pt x="290311" y="1664816"/>
                      <a:pt x="270258" y="1655458"/>
                      <a:pt x="264911" y="1618026"/>
                    </a:cubicBezTo>
                    <a:cubicBezTo>
                      <a:pt x="259564" y="1580594"/>
                      <a:pt x="268922" y="1520436"/>
                      <a:pt x="260901" y="1469636"/>
                    </a:cubicBezTo>
                    <a:cubicBezTo>
                      <a:pt x="252880" y="1418836"/>
                      <a:pt x="233495" y="1376057"/>
                      <a:pt x="216785" y="1313226"/>
                    </a:cubicBezTo>
                    <a:cubicBezTo>
                      <a:pt x="200075" y="1250395"/>
                      <a:pt x="176012" y="1152805"/>
                      <a:pt x="160638" y="1092647"/>
                    </a:cubicBezTo>
                    <a:cubicBezTo>
                      <a:pt x="145264" y="1032489"/>
                      <a:pt x="132564" y="1023799"/>
                      <a:pt x="124543" y="952278"/>
                    </a:cubicBezTo>
                    <a:cubicBezTo>
                      <a:pt x="116522" y="880757"/>
                      <a:pt x="125211" y="766457"/>
                      <a:pt x="112511" y="663520"/>
                    </a:cubicBezTo>
                    <a:cubicBezTo>
                      <a:pt x="99811" y="560583"/>
                      <a:pt x="62380" y="419546"/>
                      <a:pt x="48343" y="334657"/>
                    </a:cubicBezTo>
                    <a:cubicBezTo>
                      <a:pt x="34306" y="249768"/>
                      <a:pt x="36311" y="208993"/>
                      <a:pt x="28290" y="154183"/>
                    </a:cubicBezTo>
                    <a:cubicBezTo>
                      <a:pt x="20269" y="99373"/>
                      <a:pt x="-2457" y="15151"/>
                      <a:pt x="217" y="1783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ko-KR" altLang="en-US"/>
              </a:p>
            </p:txBody>
          </p:sp>
          <p:sp>
            <p:nvSpPr>
              <p:cNvPr id="70" name="Freeform 67">
                <a:extLst>
                  <a:ext uri="{FF2B5EF4-FFF2-40B4-BE49-F238E27FC236}">
                    <a16:creationId xmlns:a16="http://schemas.microsoft.com/office/drawing/2014/main" id="{53D270C7-C727-46D9-9562-C8D14F06CD24}"/>
                  </a:ext>
                </a:extLst>
              </p:cNvPr>
              <p:cNvSpPr/>
              <p:nvPr/>
            </p:nvSpPr>
            <p:spPr>
              <a:xfrm>
                <a:off x="1963271" y="1061283"/>
                <a:ext cx="820705" cy="2476783"/>
              </a:xfrm>
              <a:custGeom>
                <a:avLst/>
                <a:gdLst>
                  <a:gd name="connsiteX0" fmla="*/ 46647 w 820807"/>
                  <a:gd name="connsiteY0" fmla="*/ 1178 h 2475960"/>
                  <a:gd name="connsiteX1" fmla="*/ 90762 w 820807"/>
                  <a:gd name="connsiteY1" fmla="*/ 117484 h 2475960"/>
                  <a:gd name="connsiteX2" fmla="*/ 154931 w 820807"/>
                  <a:gd name="connsiteY2" fmla="*/ 117484 h 2475960"/>
                  <a:gd name="connsiteX3" fmla="*/ 207068 w 820807"/>
                  <a:gd name="connsiteY3" fmla="*/ 93421 h 2475960"/>
                  <a:gd name="connsiteX4" fmla="*/ 239152 w 820807"/>
                  <a:gd name="connsiteY4" fmla="*/ 53315 h 2475960"/>
                  <a:gd name="connsiteX5" fmla="*/ 247173 w 820807"/>
                  <a:gd name="connsiteY5" fmla="*/ 41284 h 2475960"/>
                  <a:gd name="connsiteX6" fmla="*/ 239152 w 820807"/>
                  <a:gd name="connsiteY6" fmla="*/ 69357 h 2475960"/>
                  <a:gd name="connsiteX7" fmla="*/ 239152 w 820807"/>
                  <a:gd name="connsiteY7" fmla="*/ 149568 h 2475960"/>
                  <a:gd name="connsiteX8" fmla="*/ 247173 w 820807"/>
                  <a:gd name="connsiteY8" fmla="*/ 217747 h 2475960"/>
                  <a:gd name="connsiteX9" fmla="*/ 239152 w 820807"/>
                  <a:gd name="connsiteY9" fmla="*/ 326031 h 2475960"/>
                  <a:gd name="connsiteX10" fmla="*/ 251184 w 820807"/>
                  <a:gd name="connsiteY10" fmla="*/ 406242 h 2475960"/>
                  <a:gd name="connsiteX11" fmla="*/ 247173 w 820807"/>
                  <a:gd name="connsiteY11" fmla="*/ 494473 h 2475960"/>
                  <a:gd name="connsiteX12" fmla="*/ 315352 w 820807"/>
                  <a:gd name="connsiteY12" fmla="*/ 622810 h 2475960"/>
                  <a:gd name="connsiteX13" fmla="*/ 391552 w 820807"/>
                  <a:gd name="connsiteY13" fmla="*/ 735105 h 2475960"/>
                  <a:gd name="connsiteX14" fmla="*/ 431657 w 820807"/>
                  <a:gd name="connsiteY14" fmla="*/ 779221 h 2475960"/>
                  <a:gd name="connsiteX15" fmla="*/ 447699 w 820807"/>
                  <a:gd name="connsiteY15" fmla="*/ 743126 h 2475960"/>
                  <a:gd name="connsiteX16" fmla="*/ 491815 w 820807"/>
                  <a:gd name="connsiteY16" fmla="*/ 739115 h 2475960"/>
                  <a:gd name="connsiteX17" fmla="*/ 572026 w 820807"/>
                  <a:gd name="connsiteY17" fmla="*/ 763178 h 2475960"/>
                  <a:gd name="connsiteX18" fmla="*/ 640205 w 820807"/>
                  <a:gd name="connsiteY18" fmla="*/ 811305 h 2475960"/>
                  <a:gd name="connsiteX19" fmla="*/ 684320 w 820807"/>
                  <a:gd name="connsiteY19" fmla="*/ 839378 h 2475960"/>
                  <a:gd name="connsiteX20" fmla="*/ 728436 w 820807"/>
                  <a:gd name="connsiteY20" fmla="*/ 851410 h 2475960"/>
                  <a:gd name="connsiteX21" fmla="*/ 760520 w 820807"/>
                  <a:gd name="connsiteY21" fmla="*/ 827347 h 2475960"/>
                  <a:gd name="connsiteX22" fmla="*/ 780573 w 820807"/>
                  <a:gd name="connsiteY22" fmla="*/ 795263 h 2475960"/>
                  <a:gd name="connsiteX23" fmla="*/ 780573 w 820807"/>
                  <a:gd name="connsiteY23" fmla="*/ 871463 h 2475960"/>
                  <a:gd name="connsiteX24" fmla="*/ 804636 w 820807"/>
                  <a:gd name="connsiteY24" fmla="*/ 943652 h 2475960"/>
                  <a:gd name="connsiteX25" fmla="*/ 816668 w 820807"/>
                  <a:gd name="connsiteY25" fmla="*/ 999800 h 2475960"/>
                  <a:gd name="connsiteX26" fmla="*/ 820678 w 820807"/>
                  <a:gd name="connsiteY26" fmla="*/ 1051936 h 2475960"/>
                  <a:gd name="connsiteX27" fmla="*/ 812657 w 820807"/>
                  <a:gd name="connsiteY27" fmla="*/ 1140168 h 2475960"/>
                  <a:gd name="connsiteX28" fmla="*/ 792605 w 820807"/>
                  <a:gd name="connsiteY28" fmla="*/ 1264494 h 2475960"/>
                  <a:gd name="connsiteX29" fmla="*/ 728436 w 820807"/>
                  <a:gd name="connsiteY29" fmla="*/ 1384810 h 2475960"/>
                  <a:gd name="connsiteX30" fmla="*/ 668278 w 820807"/>
                  <a:gd name="connsiteY30" fmla="*/ 1521168 h 2475960"/>
                  <a:gd name="connsiteX31" fmla="*/ 628173 w 820807"/>
                  <a:gd name="connsiteY31" fmla="*/ 1621431 h 2475960"/>
                  <a:gd name="connsiteX32" fmla="*/ 588068 w 820807"/>
                  <a:gd name="connsiteY32" fmla="*/ 1833989 h 2475960"/>
                  <a:gd name="connsiteX33" fmla="*/ 576036 w 820807"/>
                  <a:gd name="connsiteY33" fmla="*/ 2042536 h 2475960"/>
                  <a:gd name="connsiteX34" fmla="*/ 572026 w 820807"/>
                  <a:gd name="connsiteY34" fmla="*/ 2303221 h 2475960"/>
                  <a:gd name="connsiteX35" fmla="*/ 539941 w 820807"/>
                  <a:gd name="connsiteY35" fmla="*/ 2443589 h 2475960"/>
                  <a:gd name="connsiteX36" fmla="*/ 515878 w 820807"/>
                  <a:gd name="connsiteY36" fmla="*/ 2475673 h 2475960"/>
                  <a:gd name="connsiteX37" fmla="*/ 443689 w 820807"/>
                  <a:gd name="connsiteY37" fmla="*/ 2455621 h 2475960"/>
                  <a:gd name="connsiteX38" fmla="*/ 415615 w 820807"/>
                  <a:gd name="connsiteY38" fmla="*/ 2395463 h 2475960"/>
                  <a:gd name="connsiteX39" fmla="*/ 395562 w 820807"/>
                  <a:gd name="connsiteY39" fmla="*/ 2231031 h 2475960"/>
                  <a:gd name="connsiteX40" fmla="*/ 383531 w 820807"/>
                  <a:gd name="connsiteY40" fmla="*/ 2046547 h 2475960"/>
                  <a:gd name="connsiteX41" fmla="*/ 379520 w 820807"/>
                  <a:gd name="connsiteY41" fmla="*/ 1918210 h 2475960"/>
                  <a:gd name="connsiteX42" fmla="*/ 383531 w 820807"/>
                  <a:gd name="connsiteY42" fmla="*/ 1886126 h 2475960"/>
                  <a:gd name="connsiteX43" fmla="*/ 367489 w 820807"/>
                  <a:gd name="connsiteY43" fmla="*/ 1878105 h 2475960"/>
                  <a:gd name="connsiteX44" fmla="*/ 383531 w 820807"/>
                  <a:gd name="connsiteY44" fmla="*/ 1805915 h 2475960"/>
                  <a:gd name="connsiteX45" fmla="*/ 395562 w 820807"/>
                  <a:gd name="connsiteY45" fmla="*/ 1725705 h 2475960"/>
                  <a:gd name="connsiteX46" fmla="*/ 399573 w 820807"/>
                  <a:gd name="connsiteY46" fmla="*/ 1613410 h 2475960"/>
                  <a:gd name="connsiteX47" fmla="*/ 395562 w 820807"/>
                  <a:gd name="connsiteY47" fmla="*/ 1517157 h 2475960"/>
                  <a:gd name="connsiteX48" fmla="*/ 383531 w 820807"/>
                  <a:gd name="connsiteY48" fmla="*/ 1364757 h 2475960"/>
                  <a:gd name="connsiteX49" fmla="*/ 351447 w 820807"/>
                  <a:gd name="connsiteY49" fmla="*/ 1280536 h 2475960"/>
                  <a:gd name="connsiteX50" fmla="*/ 327384 w 820807"/>
                  <a:gd name="connsiteY50" fmla="*/ 1152200 h 2475960"/>
                  <a:gd name="connsiteX51" fmla="*/ 291289 w 820807"/>
                  <a:gd name="connsiteY51" fmla="*/ 1084021 h 2475960"/>
                  <a:gd name="connsiteX52" fmla="*/ 183005 w 820807"/>
                  <a:gd name="connsiteY52" fmla="*/ 971726 h 2475960"/>
                  <a:gd name="connsiteX53" fmla="*/ 146910 w 820807"/>
                  <a:gd name="connsiteY53" fmla="*/ 887505 h 2475960"/>
                  <a:gd name="connsiteX54" fmla="*/ 74720 w 820807"/>
                  <a:gd name="connsiteY54" fmla="*/ 743126 h 2475960"/>
                  <a:gd name="connsiteX55" fmla="*/ 50657 w 820807"/>
                  <a:gd name="connsiteY55" fmla="*/ 695000 h 2475960"/>
                  <a:gd name="connsiteX56" fmla="*/ 30605 w 820807"/>
                  <a:gd name="connsiteY56" fmla="*/ 642863 h 2475960"/>
                  <a:gd name="connsiteX57" fmla="*/ 14562 w 820807"/>
                  <a:gd name="connsiteY57" fmla="*/ 486452 h 2475960"/>
                  <a:gd name="connsiteX58" fmla="*/ 6541 w 820807"/>
                  <a:gd name="connsiteY58" fmla="*/ 374157 h 2475960"/>
                  <a:gd name="connsiteX59" fmla="*/ 2531 w 820807"/>
                  <a:gd name="connsiteY59" fmla="*/ 261863 h 2475960"/>
                  <a:gd name="connsiteX60" fmla="*/ 2531 w 820807"/>
                  <a:gd name="connsiteY60" fmla="*/ 249831 h 2475960"/>
                  <a:gd name="connsiteX61" fmla="*/ 34615 w 820807"/>
                  <a:gd name="connsiteY61" fmla="*/ 129515 h 2475960"/>
                  <a:gd name="connsiteX62" fmla="*/ 46647 w 820807"/>
                  <a:gd name="connsiteY62" fmla="*/ 61336 h 2475960"/>
                  <a:gd name="connsiteX63" fmla="*/ 46647 w 820807"/>
                  <a:gd name="connsiteY63" fmla="*/ 1178 h 24759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</a:cxnLst>
                <a:rect l="l" t="t" r="r" b="b"/>
                <a:pathLst>
                  <a:path w="820807" h="2475960">
                    <a:moveTo>
                      <a:pt x="46647" y="1178"/>
                    </a:moveTo>
                    <a:cubicBezTo>
                      <a:pt x="53999" y="10536"/>
                      <a:pt x="72715" y="98100"/>
                      <a:pt x="90762" y="117484"/>
                    </a:cubicBezTo>
                    <a:cubicBezTo>
                      <a:pt x="108809" y="136868"/>
                      <a:pt x="135547" y="121494"/>
                      <a:pt x="154931" y="117484"/>
                    </a:cubicBezTo>
                    <a:cubicBezTo>
                      <a:pt x="174315" y="113474"/>
                      <a:pt x="193031" y="104116"/>
                      <a:pt x="207068" y="93421"/>
                    </a:cubicBezTo>
                    <a:cubicBezTo>
                      <a:pt x="221105" y="82726"/>
                      <a:pt x="232468" y="62004"/>
                      <a:pt x="239152" y="53315"/>
                    </a:cubicBezTo>
                    <a:cubicBezTo>
                      <a:pt x="245836" y="44626"/>
                      <a:pt x="247173" y="38610"/>
                      <a:pt x="247173" y="41284"/>
                    </a:cubicBezTo>
                    <a:cubicBezTo>
                      <a:pt x="247173" y="43958"/>
                      <a:pt x="240489" y="51310"/>
                      <a:pt x="239152" y="69357"/>
                    </a:cubicBezTo>
                    <a:cubicBezTo>
                      <a:pt x="237815" y="87404"/>
                      <a:pt x="237815" y="124837"/>
                      <a:pt x="239152" y="149568"/>
                    </a:cubicBezTo>
                    <a:cubicBezTo>
                      <a:pt x="240489" y="174299"/>
                      <a:pt x="247173" y="188337"/>
                      <a:pt x="247173" y="217747"/>
                    </a:cubicBezTo>
                    <a:cubicBezTo>
                      <a:pt x="247173" y="247157"/>
                      <a:pt x="238484" y="294615"/>
                      <a:pt x="239152" y="326031"/>
                    </a:cubicBezTo>
                    <a:cubicBezTo>
                      <a:pt x="239820" y="357447"/>
                      <a:pt x="249847" y="378168"/>
                      <a:pt x="251184" y="406242"/>
                    </a:cubicBezTo>
                    <a:cubicBezTo>
                      <a:pt x="252521" y="434316"/>
                      <a:pt x="236478" y="458378"/>
                      <a:pt x="247173" y="494473"/>
                    </a:cubicBezTo>
                    <a:cubicBezTo>
                      <a:pt x="257868" y="530568"/>
                      <a:pt x="291289" y="582705"/>
                      <a:pt x="315352" y="622810"/>
                    </a:cubicBezTo>
                    <a:cubicBezTo>
                      <a:pt x="339415" y="662915"/>
                      <a:pt x="372168" y="709037"/>
                      <a:pt x="391552" y="735105"/>
                    </a:cubicBezTo>
                    <a:cubicBezTo>
                      <a:pt x="410936" y="761173"/>
                      <a:pt x="422299" y="777884"/>
                      <a:pt x="431657" y="779221"/>
                    </a:cubicBezTo>
                    <a:cubicBezTo>
                      <a:pt x="441015" y="780558"/>
                      <a:pt x="437673" y="749810"/>
                      <a:pt x="447699" y="743126"/>
                    </a:cubicBezTo>
                    <a:cubicBezTo>
                      <a:pt x="457725" y="736442"/>
                      <a:pt x="471094" y="735773"/>
                      <a:pt x="491815" y="739115"/>
                    </a:cubicBezTo>
                    <a:cubicBezTo>
                      <a:pt x="512536" y="742457"/>
                      <a:pt x="547294" y="751146"/>
                      <a:pt x="572026" y="763178"/>
                    </a:cubicBezTo>
                    <a:cubicBezTo>
                      <a:pt x="596758" y="775210"/>
                      <a:pt x="621489" y="798605"/>
                      <a:pt x="640205" y="811305"/>
                    </a:cubicBezTo>
                    <a:cubicBezTo>
                      <a:pt x="658921" y="824005"/>
                      <a:pt x="669615" y="832694"/>
                      <a:pt x="684320" y="839378"/>
                    </a:cubicBezTo>
                    <a:cubicBezTo>
                      <a:pt x="699025" y="846062"/>
                      <a:pt x="715736" y="853415"/>
                      <a:pt x="728436" y="851410"/>
                    </a:cubicBezTo>
                    <a:cubicBezTo>
                      <a:pt x="741136" y="849405"/>
                      <a:pt x="751831" y="836705"/>
                      <a:pt x="760520" y="827347"/>
                    </a:cubicBezTo>
                    <a:cubicBezTo>
                      <a:pt x="769209" y="817989"/>
                      <a:pt x="777231" y="787910"/>
                      <a:pt x="780573" y="795263"/>
                    </a:cubicBezTo>
                    <a:cubicBezTo>
                      <a:pt x="783915" y="802616"/>
                      <a:pt x="776563" y="846732"/>
                      <a:pt x="780573" y="871463"/>
                    </a:cubicBezTo>
                    <a:cubicBezTo>
                      <a:pt x="784583" y="896194"/>
                      <a:pt x="798620" y="922263"/>
                      <a:pt x="804636" y="943652"/>
                    </a:cubicBezTo>
                    <a:cubicBezTo>
                      <a:pt x="810652" y="965042"/>
                      <a:pt x="813994" y="981753"/>
                      <a:pt x="816668" y="999800"/>
                    </a:cubicBezTo>
                    <a:cubicBezTo>
                      <a:pt x="819342" y="1017847"/>
                      <a:pt x="821346" y="1028541"/>
                      <a:pt x="820678" y="1051936"/>
                    </a:cubicBezTo>
                    <a:cubicBezTo>
                      <a:pt x="820010" y="1075331"/>
                      <a:pt x="817336" y="1104742"/>
                      <a:pt x="812657" y="1140168"/>
                    </a:cubicBezTo>
                    <a:cubicBezTo>
                      <a:pt x="807978" y="1175594"/>
                      <a:pt x="806642" y="1223720"/>
                      <a:pt x="792605" y="1264494"/>
                    </a:cubicBezTo>
                    <a:cubicBezTo>
                      <a:pt x="778568" y="1305268"/>
                      <a:pt x="749157" y="1342031"/>
                      <a:pt x="728436" y="1384810"/>
                    </a:cubicBezTo>
                    <a:cubicBezTo>
                      <a:pt x="707715" y="1427589"/>
                      <a:pt x="684989" y="1481731"/>
                      <a:pt x="668278" y="1521168"/>
                    </a:cubicBezTo>
                    <a:cubicBezTo>
                      <a:pt x="651568" y="1560605"/>
                      <a:pt x="641541" y="1569294"/>
                      <a:pt x="628173" y="1621431"/>
                    </a:cubicBezTo>
                    <a:cubicBezTo>
                      <a:pt x="614805" y="1673568"/>
                      <a:pt x="596758" y="1763805"/>
                      <a:pt x="588068" y="1833989"/>
                    </a:cubicBezTo>
                    <a:cubicBezTo>
                      <a:pt x="579379" y="1904173"/>
                      <a:pt x="578710" y="1964331"/>
                      <a:pt x="576036" y="2042536"/>
                    </a:cubicBezTo>
                    <a:cubicBezTo>
                      <a:pt x="573362" y="2120741"/>
                      <a:pt x="578042" y="2236379"/>
                      <a:pt x="572026" y="2303221"/>
                    </a:cubicBezTo>
                    <a:cubicBezTo>
                      <a:pt x="566010" y="2370063"/>
                      <a:pt x="549299" y="2414847"/>
                      <a:pt x="539941" y="2443589"/>
                    </a:cubicBezTo>
                    <a:cubicBezTo>
                      <a:pt x="530583" y="2472331"/>
                      <a:pt x="531920" y="2473668"/>
                      <a:pt x="515878" y="2475673"/>
                    </a:cubicBezTo>
                    <a:cubicBezTo>
                      <a:pt x="499836" y="2477678"/>
                      <a:pt x="460399" y="2468989"/>
                      <a:pt x="443689" y="2455621"/>
                    </a:cubicBezTo>
                    <a:cubicBezTo>
                      <a:pt x="426979" y="2442253"/>
                      <a:pt x="423636" y="2432895"/>
                      <a:pt x="415615" y="2395463"/>
                    </a:cubicBezTo>
                    <a:cubicBezTo>
                      <a:pt x="407594" y="2358031"/>
                      <a:pt x="400909" y="2289184"/>
                      <a:pt x="395562" y="2231031"/>
                    </a:cubicBezTo>
                    <a:cubicBezTo>
                      <a:pt x="390215" y="2172878"/>
                      <a:pt x="386205" y="2098684"/>
                      <a:pt x="383531" y="2046547"/>
                    </a:cubicBezTo>
                    <a:cubicBezTo>
                      <a:pt x="380857" y="1994410"/>
                      <a:pt x="379520" y="1944947"/>
                      <a:pt x="379520" y="1918210"/>
                    </a:cubicBezTo>
                    <a:cubicBezTo>
                      <a:pt x="379520" y="1891473"/>
                      <a:pt x="385536" y="1892810"/>
                      <a:pt x="383531" y="1886126"/>
                    </a:cubicBezTo>
                    <a:cubicBezTo>
                      <a:pt x="381526" y="1879442"/>
                      <a:pt x="367489" y="1891473"/>
                      <a:pt x="367489" y="1878105"/>
                    </a:cubicBezTo>
                    <a:cubicBezTo>
                      <a:pt x="367489" y="1864737"/>
                      <a:pt x="378852" y="1831315"/>
                      <a:pt x="383531" y="1805915"/>
                    </a:cubicBezTo>
                    <a:cubicBezTo>
                      <a:pt x="388210" y="1780515"/>
                      <a:pt x="392888" y="1757789"/>
                      <a:pt x="395562" y="1725705"/>
                    </a:cubicBezTo>
                    <a:cubicBezTo>
                      <a:pt x="398236" y="1693621"/>
                      <a:pt x="399573" y="1648168"/>
                      <a:pt x="399573" y="1613410"/>
                    </a:cubicBezTo>
                    <a:cubicBezTo>
                      <a:pt x="399573" y="1578652"/>
                      <a:pt x="398236" y="1558599"/>
                      <a:pt x="395562" y="1517157"/>
                    </a:cubicBezTo>
                    <a:cubicBezTo>
                      <a:pt x="392888" y="1475715"/>
                      <a:pt x="390884" y="1404194"/>
                      <a:pt x="383531" y="1364757"/>
                    </a:cubicBezTo>
                    <a:cubicBezTo>
                      <a:pt x="376179" y="1325320"/>
                      <a:pt x="360805" y="1315962"/>
                      <a:pt x="351447" y="1280536"/>
                    </a:cubicBezTo>
                    <a:cubicBezTo>
                      <a:pt x="342089" y="1245110"/>
                      <a:pt x="337410" y="1184953"/>
                      <a:pt x="327384" y="1152200"/>
                    </a:cubicBezTo>
                    <a:cubicBezTo>
                      <a:pt x="317358" y="1119447"/>
                      <a:pt x="315352" y="1114100"/>
                      <a:pt x="291289" y="1084021"/>
                    </a:cubicBezTo>
                    <a:cubicBezTo>
                      <a:pt x="267226" y="1053942"/>
                      <a:pt x="207068" y="1004479"/>
                      <a:pt x="183005" y="971726"/>
                    </a:cubicBezTo>
                    <a:cubicBezTo>
                      <a:pt x="158942" y="938973"/>
                      <a:pt x="164957" y="925605"/>
                      <a:pt x="146910" y="887505"/>
                    </a:cubicBezTo>
                    <a:cubicBezTo>
                      <a:pt x="128863" y="849405"/>
                      <a:pt x="74720" y="743126"/>
                      <a:pt x="74720" y="743126"/>
                    </a:cubicBezTo>
                    <a:cubicBezTo>
                      <a:pt x="58678" y="711042"/>
                      <a:pt x="58009" y="711710"/>
                      <a:pt x="50657" y="695000"/>
                    </a:cubicBezTo>
                    <a:cubicBezTo>
                      <a:pt x="43305" y="678290"/>
                      <a:pt x="36621" y="677621"/>
                      <a:pt x="30605" y="642863"/>
                    </a:cubicBezTo>
                    <a:cubicBezTo>
                      <a:pt x="24589" y="608105"/>
                      <a:pt x="18573" y="531236"/>
                      <a:pt x="14562" y="486452"/>
                    </a:cubicBezTo>
                    <a:cubicBezTo>
                      <a:pt x="10551" y="441668"/>
                      <a:pt x="8546" y="411588"/>
                      <a:pt x="6541" y="374157"/>
                    </a:cubicBezTo>
                    <a:cubicBezTo>
                      <a:pt x="4536" y="336726"/>
                      <a:pt x="3199" y="282584"/>
                      <a:pt x="2531" y="261863"/>
                    </a:cubicBezTo>
                    <a:cubicBezTo>
                      <a:pt x="1863" y="241142"/>
                      <a:pt x="-2816" y="271889"/>
                      <a:pt x="2531" y="249831"/>
                    </a:cubicBezTo>
                    <a:cubicBezTo>
                      <a:pt x="7878" y="227773"/>
                      <a:pt x="27262" y="160931"/>
                      <a:pt x="34615" y="129515"/>
                    </a:cubicBezTo>
                    <a:cubicBezTo>
                      <a:pt x="41968" y="98099"/>
                      <a:pt x="43973" y="82057"/>
                      <a:pt x="46647" y="61336"/>
                    </a:cubicBezTo>
                    <a:cubicBezTo>
                      <a:pt x="49321" y="40615"/>
                      <a:pt x="39295" y="-8180"/>
                      <a:pt x="46647" y="1178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ko-KR" altLang="en-US"/>
              </a:p>
            </p:txBody>
          </p:sp>
          <p:sp>
            <p:nvSpPr>
              <p:cNvPr id="73" name="Freeform 68">
                <a:extLst>
                  <a:ext uri="{FF2B5EF4-FFF2-40B4-BE49-F238E27FC236}">
                    <a16:creationId xmlns:a16="http://schemas.microsoft.com/office/drawing/2014/main" id="{B5F96B6B-D5A0-468D-B683-ADB3782C2ABB}"/>
                  </a:ext>
                </a:extLst>
              </p:cNvPr>
              <p:cNvSpPr/>
              <p:nvPr/>
            </p:nvSpPr>
            <p:spPr>
              <a:xfrm>
                <a:off x="3369322" y="3702228"/>
                <a:ext cx="187982" cy="100411"/>
              </a:xfrm>
              <a:custGeom>
                <a:avLst/>
                <a:gdLst>
                  <a:gd name="connsiteX0" fmla="*/ 176546 w 188144"/>
                  <a:gd name="connsiteY0" fmla="*/ 11816 h 101390"/>
                  <a:gd name="connsiteX1" fmla="*/ 181626 w 188144"/>
                  <a:gd name="connsiteY1" fmla="*/ 98176 h 101390"/>
                  <a:gd name="connsiteX2" fmla="*/ 156226 w 188144"/>
                  <a:gd name="connsiteY2" fmla="*/ 82936 h 101390"/>
                  <a:gd name="connsiteX3" fmla="*/ 105426 w 188144"/>
                  <a:gd name="connsiteY3" fmla="*/ 82936 h 101390"/>
                  <a:gd name="connsiteX4" fmla="*/ 49546 w 188144"/>
                  <a:gd name="connsiteY4" fmla="*/ 88016 h 101390"/>
                  <a:gd name="connsiteX5" fmla="*/ 3826 w 188144"/>
                  <a:gd name="connsiteY5" fmla="*/ 98176 h 101390"/>
                  <a:gd name="connsiteX6" fmla="*/ 8906 w 188144"/>
                  <a:gd name="connsiteY6" fmla="*/ 52456 h 101390"/>
                  <a:gd name="connsiteX7" fmla="*/ 59706 w 188144"/>
                  <a:gd name="connsiteY7" fmla="*/ 6736 h 101390"/>
                  <a:gd name="connsiteX8" fmla="*/ 176546 w 188144"/>
                  <a:gd name="connsiteY8" fmla="*/ 11816 h 101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88144" h="101390">
                    <a:moveTo>
                      <a:pt x="176546" y="11816"/>
                    </a:moveTo>
                    <a:cubicBezTo>
                      <a:pt x="196866" y="27056"/>
                      <a:pt x="185013" y="86323"/>
                      <a:pt x="181626" y="98176"/>
                    </a:cubicBezTo>
                    <a:cubicBezTo>
                      <a:pt x="178239" y="110029"/>
                      <a:pt x="168926" y="85476"/>
                      <a:pt x="156226" y="82936"/>
                    </a:cubicBezTo>
                    <a:cubicBezTo>
                      <a:pt x="143526" y="80396"/>
                      <a:pt x="123206" y="82089"/>
                      <a:pt x="105426" y="82936"/>
                    </a:cubicBezTo>
                    <a:cubicBezTo>
                      <a:pt x="87646" y="83783"/>
                      <a:pt x="66479" y="85476"/>
                      <a:pt x="49546" y="88016"/>
                    </a:cubicBezTo>
                    <a:cubicBezTo>
                      <a:pt x="32613" y="90556"/>
                      <a:pt x="10599" y="104103"/>
                      <a:pt x="3826" y="98176"/>
                    </a:cubicBezTo>
                    <a:cubicBezTo>
                      <a:pt x="-2947" y="92249"/>
                      <a:pt x="-407" y="67696"/>
                      <a:pt x="8906" y="52456"/>
                    </a:cubicBezTo>
                    <a:cubicBezTo>
                      <a:pt x="18219" y="37216"/>
                      <a:pt x="39386" y="16049"/>
                      <a:pt x="59706" y="6736"/>
                    </a:cubicBezTo>
                    <a:cubicBezTo>
                      <a:pt x="80026" y="-2577"/>
                      <a:pt x="156226" y="-3424"/>
                      <a:pt x="176546" y="1181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ko-KR" altLang="en-US"/>
              </a:p>
            </p:txBody>
          </p:sp>
          <p:sp>
            <p:nvSpPr>
              <p:cNvPr id="74" name="Freeform 69">
                <a:extLst>
                  <a:ext uri="{FF2B5EF4-FFF2-40B4-BE49-F238E27FC236}">
                    <a16:creationId xmlns:a16="http://schemas.microsoft.com/office/drawing/2014/main" id="{3CB53316-DE16-4972-B5CB-485F186C4350}"/>
                  </a:ext>
                </a:extLst>
              </p:cNvPr>
              <p:cNvSpPr/>
              <p:nvPr/>
            </p:nvSpPr>
            <p:spPr>
              <a:xfrm>
                <a:off x="2013705" y="1026220"/>
                <a:ext cx="200210" cy="253415"/>
              </a:xfrm>
              <a:custGeom>
                <a:avLst/>
                <a:gdLst>
                  <a:gd name="connsiteX0" fmla="*/ 196595 w 198015"/>
                  <a:gd name="connsiteY0" fmla="*/ 136842 h 252445"/>
                  <a:gd name="connsiteX1" fmla="*/ 176275 w 198015"/>
                  <a:gd name="connsiteY1" fmla="*/ 86042 h 252445"/>
                  <a:gd name="connsiteX2" fmla="*/ 181355 w 198015"/>
                  <a:gd name="connsiteY2" fmla="*/ 40322 h 252445"/>
                  <a:gd name="connsiteX3" fmla="*/ 155955 w 198015"/>
                  <a:gd name="connsiteY3" fmla="*/ 9842 h 252445"/>
                  <a:gd name="connsiteX4" fmla="*/ 155955 w 198015"/>
                  <a:gd name="connsiteY4" fmla="*/ 50482 h 252445"/>
                  <a:gd name="connsiteX5" fmla="*/ 110235 w 198015"/>
                  <a:gd name="connsiteY5" fmla="*/ 65722 h 252445"/>
                  <a:gd name="connsiteX6" fmla="*/ 64515 w 198015"/>
                  <a:gd name="connsiteY6" fmla="*/ 65722 h 252445"/>
                  <a:gd name="connsiteX7" fmla="*/ 23875 w 198015"/>
                  <a:gd name="connsiteY7" fmla="*/ 20002 h 252445"/>
                  <a:gd name="connsiteX8" fmla="*/ 3555 w 198015"/>
                  <a:gd name="connsiteY8" fmla="*/ 4762 h 252445"/>
                  <a:gd name="connsiteX9" fmla="*/ 3555 w 198015"/>
                  <a:gd name="connsiteY9" fmla="*/ 101282 h 252445"/>
                  <a:gd name="connsiteX10" fmla="*/ 39115 w 198015"/>
                  <a:gd name="connsiteY10" fmla="*/ 243522 h 252445"/>
                  <a:gd name="connsiteX11" fmla="*/ 130555 w 198015"/>
                  <a:gd name="connsiteY11" fmla="*/ 228282 h 252445"/>
                  <a:gd name="connsiteX12" fmla="*/ 196595 w 198015"/>
                  <a:gd name="connsiteY12" fmla="*/ 136842 h 252445"/>
                  <a:gd name="connsiteX0" fmla="*/ 196595 w 200477"/>
                  <a:gd name="connsiteY0" fmla="*/ 136842 h 252445"/>
                  <a:gd name="connsiteX1" fmla="*/ 191515 w 200477"/>
                  <a:gd name="connsiteY1" fmla="*/ 80962 h 252445"/>
                  <a:gd name="connsiteX2" fmla="*/ 181355 w 200477"/>
                  <a:gd name="connsiteY2" fmla="*/ 40322 h 252445"/>
                  <a:gd name="connsiteX3" fmla="*/ 155955 w 200477"/>
                  <a:gd name="connsiteY3" fmla="*/ 9842 h 252445"/>
                  <a:gd name="connsiteX4" fmla="*/ 155955 w 200477"/>
                  <a:gd name="connsiteY4" fmla="*/ 50482 h 252445"/>
                  <a:gd name="connsiteX5" fmla="*/ 110235 w 200477"/>
                  <a:gd name="connsiteY5" fmla="*/ 65722 h 252445"/>
                  <a:gd name="connsiteX6" fmla="*/ 64515 w 200477"/>
                  <a:gd name="connsiteY6" fmla="*/ 65722 h 252445"/>
                  <a:gd name="connsiteX7" fmla="*/ 23875 w 200477"/>
                  <a:gd name="connsiteY7" fmla="*/ 20002 h 252445"/>
                  <a:gd name="connsiteX8" fmla="*/ 3555 w 200477"/>
                  <a:gd name="connsiteY8" fmla="*/ 4762 h 252445"/>
                  <a:gd name="connsiteX9" fmla="*/ 3555 w 200477"/>
                  <a:gd name="connsiteY9" fmla="*/ 101282 h 252445"/>
                  <a:gd name="connsiteX10" fmla="*/ 39115 w 200477"/>
                  <a:gd name="connsiteY10" fmla="*/ 243522 h 252445"/>
                  <a:gd name="connsiteX11" fmla="*/ 130555 w 200477"/>
                  <a:gd name="connsiteY11" fmla="*/ 228282 h 252445"/>
                  <a:gd name="connsiteX12" fmla="*/ 196595 w 200477"/>
                  <a:gd name="connsiteY12" fmla="*/ 136842 h 2524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00477" h="252445">
                    <a:moveTo>
                      <a:pt x="196595" y="136842"/>
                    </a:moveTo>
                    <a:cubicBezTo>
                      <a:pt x="206755" y="112289"/>
                      <a:pt x="194055" y="97049"/>
                      <a:pt x="191515" y="80962"/>
                    </a:cubicBezTo>
                    <a:cubicBezTo>
                      <a:pt x="188975" y="64875"/>
                      <a:pt x="187282" y="52175"/>
                      <a:pt x="181355" y="40322"/>
                    </a:cubicBezTo>
                    <a:cubicBezTo>
                      <a:pt x="175428" y="28469"/>
                      <a:pt x="160188" y="8149"/>
                      <a:pt x="155955" y="9842"/>
                    </a:cubicBezTo>
                    <a:cubicBezTo>
                      <a:pt x="151722" y="11535"/>
                      <a:pt x="163575" y="41169"/>
                      <a:pt x="155955" y="50482"/>
                    </a:cubicBezTo>
                    <a:cubicBezTo>
                      <a:pt x="148335" y="59795"/>
                      <a:pt x="125475" y="63182"/>
                      <a:pt x="110235" y="65722"/>
                    </a:cubicBezTo>
                    <a:cubicBezTo>
                      <a:pt x="94995" y="68262"/>
                      <a:pt x="78908" y="73342"/>
                      <a:pt x="64515" y="65722"/>
                    </a:cubicBezTo>
                    <a:cubicBezTo>
                      <a:pt x="50122" y="58102"/>
                      <a:pt x="34035" y="30162"/>
                      <a:pt x="23875" y="20002"/>
                    </a:cubicBezTo>
                    <a:cubicBezTo>
                      <a:pt x="13715" y="9842"/>
                      <a:pt x="6942" y="-8785"/>
                      <a:pt x="3555" y="4762"/>
                    </a:cubicBezTo>
                    <a:cubicBezTo>
                      <a:pt x="168" y="18309"/>
                      <a:pt x="-2372" y="61489"/>
                      <a:pt x="3555" y="101282"/>
                    </a:cubicBezTo>
                    <a:cubicBezTo>
                      <a:pt x="9482" y="141075"/>
                      <a:pt x="17948" y="222355"/>
                      <a:pt x="39115" y="243522"/>
                    </a:cubicBezTo>
                    <a:cubicBezTo>
                      <a:pt x="60282" y="264689"/>
                      <a:pt x="106848" y="243522"/>
                      <a:pt x="130555" y="228282"/>
                    </a:cubicBezTo>
                    <a:cubicBezTo>
                      <a:pt x="154262" y="213042"/>
                      <a:pt x="186435" y="161395"/>
                      <a:pt x="196595" y="136842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ko-KR" altLang="en-US"/>
              </a:p>
            </p:txBody>
          </p:sp>
        </p:grp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oup 30">
            <a:extLst>
              <a:ext uri="{FF2B5EF4-FFF2-40B4-BE49-F238E27FC236}">
                <a16:creationId xmlns:a16="http://schemas.microsoft.com/office/drawing/2014/main" id="{86D76FF2-B70A-470F-9612-59864B23CBD1}"/>
              </a:ext>
            </a:extLst>
          </p:cNvPr>
          <p:cNvGrpSpPr/>
          <p:nvPr/>
        </p:nvGrpSpPr>
        <p:grpSpPr>
          <a:xfrm>
            <a:off x="8756796" y="1688950"/>
            <a:ext cx="2973188" cy="4525962"/>
            <a:chOff x="910323" y="1688950"/>
            <a:chExt cx="2973188" cy="4525962"/>
          </a:xfrm>
          <a:noFill/>
        </p:grpSpPr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36B7D931-226C-44D2-9F8D-0F21784AB280}"/>
                </a:ext>
              </a:extLst>
            </p:cNvPr>
            <p:cNvSpPr/>
            <p:nvPr/>
          </p:nvSpPr>
          <p:spPr>
            <a:xfrm>
              <a:off x="910323" y="1688950"/>
              <a:ext cx="2282447" cy="4525962"/>
            </a:xfrm>
            <a:custGeom>
              <a:avLst/>
              <a:gdLst>
                <a:gd name="connsiteX0" fmla="*/ 1431131 w 1447800"/>
                <a:gd name="connsiteY0" fmla="*/ 1370171 h 2095500"/>
                <a:gd name="connsiteX1" fmla="*/ 1431131 w 1447800"/>
                <a:gd name="connsiteY1" fmla="*/ 1855946 h 2095500"/>
                <a:gd name="connsiteX2" fmla="*/ 1207294 w 1447800"/>
                <a:gd name="connsiteY2" fmla="*/ 2079784 h 2095500"/>
                <a:gd name="connsiteX3" fmla="*/ 245269 w 1447800"/>
                <a:gd name="connsiteY3" fmla="*/ 2079784 h 2095500"/>
                <a:gd name="connsiteX4" fmla="*/ 21431 w 1447800"/>
                <a:gd name="connsiteY4" fmla="*/ 1854994 h 2095500"/>
                <a:gd name="connsiteX5" fmla="*/ 21431 w 1447800"/>
                <a:gd name="connsiteY5" fmla="*/ 245269 h 2095500"/>
                <a:gd name="connsiteX6" fmla="*/ 245269 w 1447800"/>
                <a:gd name="connsiteY6" fmla="*/ 21431 h 2095500"/>
                <a:gd name="connsiteX7" fmla="*/ 1207294 w 1447800"/>
                <a:gd name="connsiteY7" fmla="*/ 21431 h 2095500"/>
                <a:gd name="connsiteX8" fmla="*/ 1431131 w 1447800"/>
                <a:gd name="connsiteY8" fmla="*/ 245269 h 2095500"/>
                <a:gd name="connsiteX9" fmla="*/ 1431131 w 1447800"/>
                <a:gd name="connsiteY9" fmla="*/ 1050131 h 2095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47800" h="2095500">
                  <a:moveTo>
                    <a:pt x="1431131" y="1370171"/>
                  </a:moveTo>
                  <a:lnTo>
                    <a:pt x="1431131" y="1855946"/>
                  </a:lnTo>
                  <a:cubicBezTo>
                    <a:pt x="1431131" y="1979771"/>
                    <a:pt x="1331119" y="2079784"/>
                    <a:pt x="1207294" y="2079784"/>
                  </a:cubicBezTo>
                  <a:lnTo>
                    <a:pt x="245269" y="2079784"/>
                  </a:lnTo>
                  <a:cubicBezTo>
                    <a:pt x="121444" y="2078831"/>
                    <a:pt x="21431" y="1978819"/>
                    <a:pt x="21431" y="1854994"/>
                  </a:cubicBezTo>
                  <a:lnTo>
                    <a:pt x="21431" y="245269"/>
                  </a:lnTo>
                  <a:cubicBezTo>
                    <a:pt x="21431" y="121444"/>
                    <a:pt x="121444" y="21431"/>
                    <a:pt x="245269" y="21431"/>
                  </a:cubicBezTo>
                  <a:lnTo>
                    <a:pt x="1207294" y="21431"/>
                  </a:lnTo>
                  <a:cubicBezTo>
                    <a:pt x="1331119" y="21431"/>
                    <a:pt x="1431131" y="121444"/>
                    <a:pt x="1431131" y="245269"/>
                  </a:cubicBezTo>
                  <a:lnTo>
                    <a:pt x="1431131" y="1050131"/>
                  </a:lnTo>
                </a:path>
              </a:pathLst>
            </a:custGeom>
            <a:grpFill/>
            <a:ln w="31750" cap="flat">
              <a:solidFill>
                <a:schemeClr val="accent4"/>
              </a:solidFill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7CE05B10-7582-4725-8562-7FC863385771}"/>
                </a:ext>
              </a:extLst>
            </p:cNvPr>
            <p:cNvSpPr/>
            <p:nvPr/>
          </p:nvSpPr>
          <p:spPr>
            <a:xfrm>
              <a:off x="3132706" y="4398357"/>
              <a:ext cx="750805" cy="288016"/>
            </a:xfrm>
            <a:custGeom>
              <a:avLst/>
              <a:gdLst>
                <a:gd name="connsiteX0" fmla="*/ 455771 w 476250"/>
                <a:gd name="connsiteY0" fmla="*/ 21431 h 133350"/>
                <a:gd name="connsiteX1" fmla="*/ 111919 w 476250"/>
                <a:gd name="connsiteY1" fmla="*/ 21431 h 133350"/>
                <a:gd name="connsiteX2" fmla="*/ 53816 w 476250"/>
                <a:gd name="connsiteY2" fmla="*/ 40481 h 133350"/>
                <a:gd name="connsiteX3" fmla="*/ 21431 w 476250"/>
                <a:gd name="connsiteY3" fmla="*/ 114776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250" h="133350">
                  <a:moveTo>
                    <a:pt x="455771" y="21431"/>
                  </a:moveTo>
                  <a:lnTo>
                    <a:pt x="111919" y="21431"/>
                  </a:lnTo>
                  <a:cubicBezTo>
                    <a:pt x="90964" y="21431"/>
                    <a:pt x="70009" y="28099"/>
                    <a:pt x="53816" y="40481"/>
                  </a:cubicBezTo>
                  <a:cubicBezTo>
                    <a:pt x="36671" y="53816"/>
                    <a:pt x="21431" y="76676"/>
                    <a:pt x="21431" y="114776"/>
                  </a:cubicBezTo>
                </a:path>
              </a:pathLst>
            </a:custGeom>
            <a:grpFill/>
            <a:ln w="31750" cap="flat">
              <a:solidFill>
                <a:schemeClr val="accent4"/>
              </a:solidFill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339E3671-4C9E-4F1F-A939-BBB179683F0D}"/>
                </a:ext>
              </a:extLst>
            </p:cNvPr>
            <p:cNvSpPr/>
            <p:nvPr/>
          </p:nvSpPr>
          <p:spPr>
            <a:xfrm>
              <a:off x="3657378" y="4259224"/>
              <a:ext cx="215371" cy="369205"/>
            </a:xfrm>
            <a:custGeom>
              <a:avLst/>
              <a:gdLst>
                <a:gd name="connsiteX0" fmla="*/ 0 w 129310"/>
                <a:gd name="connsiteY0" fmla="*/ 0 h 221673"/>
                <a:gd name="connsiteX1" fmla="*/ 129310 w 129310"/>
                <a:gd name="connsiteY1" fmla="*/ 113915 h 221673"/>
                <a:gd name="connsiteX2" fmla="*/ 3079 w 129310"/>
                <a:gd name="connsiteY2" fmla="*/ 221673 h 2216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9310" h="221673">
                  <a:moveTo>
                    <a:pt x="0" y="0"/>
                  </a:moveTo>
                  <a:lnTo>
                    <a:pt x="129310" y="113915"/>
                  </a:lnTo>
                  <a:lnTo>
                    <a:pt x="3079" y="221673"/>
                  </a:lnTo>
                </a:path>
              </a:pathLst>
            </a:custGeom>
            <a:grpFill/>
            <a:ln w="3175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sp>
        <p:nvSpPr>
          <p:cNvPr id="39" name="Rectangle 38">
            <a:extLst>
              <a:ext uri="{FF2B5EF4-FFF2-40B4-BE49-F238E27FC236}">
                <a16:creationId xmlns:a16="http://schemas.microsoft.com/office/drawing/2014/main" id="{A5869391-F06B-46EB-B094-58E2F24FE9F7}"/>
              </a:ext>
            </a:extLst>
          </p:cNvPr>
          <p:cNvSpPr/>
          <p:nvPr/>
        </p:nvSpPr>
        <p:spPr>
          <a:xfrm>
            <a:off x="8348663" y="4140200"/>
            <a:ext cx="750887" cy="5889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C3B403FF-E79D-42F5-8244-387CD37CE2CA}"/>
              </a:ext>
            </a:extLst>
          </p:cNvPr>
          <p:cNvGrpSpPr/>
          <p:nvPr/>
        </p:nvGrpSpPr>
        <p:grpSpPr>
          <a:xfrm>
            <a:off x="6083929" y="1688950"/>
            <a:ext cx="2973188" cy="4525962"/>
            <a:chOff x="910323" y="1688950"/>
            <a:chExt cx="2973188" cy="4525962"/>
          </a:xfrm>
          <a:noFill/>
        </p:grpSpPr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A3FAF89E-42F0-4E9B-80D8-15633DA593E5}"/>
                </a:ext>
              </a:extLst>
            </p:cNvPr>
            <p:cNvSpPr/>
            <p:nvPr/>
          </p:nvSpPr>
          <p:spPr>
            <a:xfrm>
              <a:off x="910323" y="1688950"/>
              <a:ext cx="2282447" cy="4525962"/>
            </a:xfrm>
            <a:custGeom>
              <a:avLst/>
              <a:gdLst>
                <a:gd name="connsiteX0" fmla="*/ 1431131 w 1447800"/>
                <a:gd name="connsiteY0" fmla="*/ 1370171 h 2095500"/>
                <a:gd name="connsiteX1" fmla="*/ 1431131 w 1447800"/>
                <a:gd name="connsiteY1" fmla="*/ 1855946 h 2095500"/>
                <a:gd name="connsiteX2" fmla="*/ 1207294 w 1447800"/>
                <a:gd name="connsiteY2" fmla="*/ 2079784 h 2095500"/>
                <a:gd name="connsiteX3" fmla="*/ 245269 w 1447800"/>
                <a:gd name="connsiteY3" fmla="*/ 2079784 h 2095500"/>
                <a:gd name="connsiteX4" fmla="*/ 21431 w 1447800"/>
                <a:gd name="connsiteY4" fmla="*/ 1854994 h 2095500"/>
                <a:gd name="connsiteX5" fmla="*/ 21431 w 1447800"/>
                <a:gd name="connsiteY5" fmla="*/ 245269 h 2095500"/>
                <a:gd name="connsiteX6" fmla="*/ 245269 w 1447800"/>
                <a:gd name="connsiteY6" fmla="*/ 21431 h 2095500"/>
                <a:gd name="connsiteX7" fmla="*/ 1207294 w 1447800"/>
                <a:gd name="connsiteY7" fmla="*/ 21431 h 2095500"/>
                <a:gd name="connsiteX8" fmla="*/ 1431131 w 1447800"/>
                <a:gd name="connsiteY8" fmla="*/ 245269 h 2095500"/>
                <a:gd name="connsiteX9" fmla="*/ 1431131 w 1447800"/>
                <a:gd name="connsiteY9" fmla="*/ 1050131 h 2095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47800" h="2095500">
                  <a:moveTo>
                    <a:pt x="1431131" y="1370171"/>
                  </a:moveTo>
                  <a:lnTo>
                    <a:pt x="1431131" y="1855946"/>
                  </a:lnTo>
                  <a:cubicBezTo>
                    <a:pt x="1431131" y="1979771"/>
                    <a:pt x="1331119" y="2079784"/>
                    <a:pt x="1207294" y="2079784"/>
                  </a:cubicBezTo>
                  <a:lnTo>
                    <a:pt x="245269" y="2079784"/>
                  </a:lnTo>
                  <a:cubicBezTo>
                    <a:pt x="121444" y="2078831"/>
                    <a:pt x="21431" y="1978819"/>
                    <a:pt x="21431" y="1854994"/>
                  </a:cubicBezTo>
                  <a:lnTo>
                    <a:pt x="21431" y="245269"/>
                  </a:lnTo>
                  <a:cubicBezTo>
                    <a:pt x="21431" y="121444"/>
                    <a:pt x="121444" y="21431"/>
                    <a:pt x="245269" y="21431"/>
                  </a:cubicBezTo>
                  <a:lnTo>
                    <a:pt x="1207294" y="21431"/>
                  </a:lnTo>
                  <a:cubicBezTo>
                    <a:pt x="1331119" y="21431"/>
                    <a:pt x="1431131" y="121444"/>
                    <a:pt x="1431131" y="245269"/>
                  </a:cubicBezTo>
                  <a:lnTo>
                    <a:pt x="1431131" y="1050131"/>
                  </a:lnTo>
                </a:path>
              </a:pathLst>
            </a:custGeom>
            <a:grpFill/>
            <a:ln w="31750" cap="flat">
              <a:solidFill>
                <a:schemeClr val="accent3"/>
              </a:solidFill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129505C5-2C14-4E7C-BA1D-B6E4EE981C2E}"/>
                </a:ext>
              </a:extLst>
            </p:cNvPr>
            <p:cNvSpPr/>
            <p:nvPr/>
          </p:nvSpPr>
          <p:spPr>
            <a:xfrm>
              <a:off x="3132706" y="4398357"/>
              <a:ext cx="750805" cy="288016"/>
            </a:xfrm>
            <a:custGeom>
              <a:avLst/>
              <a:gdLst>
                <a:gd name="connsiteX0" fmla="*/ 455771 w 476250"/>
                <a:gd name="connsiteY0" fmla="*/ 21431 h 133350"/>
                <a:gd name="connsiteX1" fmla="*/ 111919 w 476250"/>
                <a:gd name="connsiteY1" fmla="*/ 21431 h 133350"/>
                <a:gd name="connsiteX2" fmla="*/ 53816 w 476250"/>
                <a:gd name="connsiteY2" fmla="*/ 40481 h 133350"/>
                <a:gd name="connsiteX3" fmla="*/ 21431 w 476250"/>
                <a:gd name="connsiteY3" fmla="*/ 114776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250" h="133350">
                  <a:moveTo>
                    <a:pt x="455771" y="21431"/>
                  </a:moveTo>
                  <a:lnTo>
                    <a:pt x="111919" y="21431"/>
                  </a:lnTo>
                  <a:cubicBezTo>
                    <a:pt x="90964" y="21431"/>
                    <a:pt x="70009" y="28099"/>
                    <a:pt x="53816" y="40481"/>
                  </a:cubicBezTo>
                  <a:cubicBezTo>
                    <a:pt x="36671" y="53816"/>
                    <a:pt x="21431" y="76676"/>
                    <a:pt x="21431" y="114776"/>
                  </a:cubicBezTo>
                </a:path>
              </a:pathLst>
            </a:custGeom>
            <a:grpFill/>
            <a:ln w="31750" cap="flat">
              <a:solidFill>
                <a:schemeClr val="accent3"/>
              </a:solidFill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09BD6ED3-DB80-4E42-A62F-21B901EA3EB1}"/>
                </a:ext>
              </a:extLst>
            </p:cNvPr>
            <p:cNvSpPr/>
            <p:nvPr/>
          </p:nvSpPr>
          <p:spPr>
            <a:xfrm>
              <a:off x="3657378" y="4259224"/>
              <a:ext cx="215371" cy="369205"/>
            </a:xfrm>
            <a:custGeom>
              <a:avLst/>
              <a:gdLst>
                <a:gd name="connsiteX0" fmla="*/ 0 w 129310"/>
                <a:gd name="connsiteY0" fmla="*/ 0 h 221673"/>
                <a:gd name="connsiteX1" fmla="*/ 129310 w 129310"/>
                <a:gd name="connsiteY1" fmla="*/ 113915 h 221673"/>
                <a:gd name="connsiteX2" fmla="*/ 3079 w 129310"/>
                <a:gd name="connsiteY2" fmla="*/ 221673 h 2216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9310" h="221673">
                  <a:moveTo>
                    <a:pt x="0" y="0"/>
                  </a:moveTo>
                  <a:lnTo>
                    <a:pt x="129310" y="113915"/>
                  </a:lnTo>
                  <a:lnTo>
                    <a:pt x="3079" y="221673"/>
                  </a:lnTo>
                </a:path>
              </a:pathLst>
            </a:custGeom>
            <a:grpFill/>
            <a:ln w="3175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sp>
        <p:nvSpPr>
          <p:cNvPr id="37" name="Rectangle 36">
            <a:extLst>
              <a:ext uri="{FF2B5EF4-FFF2-40B4-BE49-F238E27FC236}">
                <a16:creationId xmlns:a16="http://schemas.microsoft.com/office/drawing/2014/main" id="{CA048B85-C700-4438-A7DE-9A62CA07A071}"/>
              </a:ext>
            </a:extLst>
          </p:cNvPr>
          <p:cNvSpPr/>
          <p:nvPr/>
        </p:nvSpPr>
        <p:spPr>
          <a:xfrm>
            <a:off x="5692775" y="4108450"/>
            <a:ext cx="750888" cy="5873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4D7337F5-6E4E-4EBE-8DED-01623EB58227}"/>
              </a:ext>
            </a:extLst>
          </p:cNvPr>
          <p:cNvGrpSpPr/>
          <p:nvPr/>
        </p:nvGrpSpPr>
        <p:grpSpPr>
          <a:xfrm>
            <a:off x="3411062" y="1688950"/>
            <a:ext cx="2973188" cy="4525962"/>
            <a:chOff x="910323" y="1688950"/>
            <a:chExt cx="2973188" cy="4525962"/>
          </a:xfrm>
          <a:noFill/>
        </p:grpSpPr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CDC06CB5-8DD5-4747-8A38-5CB06DE56A69}"/>
                </a:ext>
              </a:extLst>
            </p:cNvPr>
            <p:cNvSpPr/>
            <p:nvPr/>
          </p:nvSpPr>
          <p:spPr>
            <a:xfrm>
              <a:off x="910323" y="1688950"/>
              <a:ext cx="2282447" cy="4525962"/>
            </a:xfrm>
            <a:custGeom>
              <a:avLst/>
              <a:gdLst>
                <a:gd name="connsiteX0" fmla="*/ 1431131 w 1447800"/>
                <a:gd name="connsiteY0" fmla="*/ 1370171 h 2095500"/>
                <a:gd name="connsiteX1" fmla="*/ 1431131 w 1447800"/>
                <a:gd name="connsiteY1" fmla="*/ 1855946 h 2095500"/>
                <a:gd name="connsiteX2" fmla="*/ 1207294 w 1447800"/>
                <a:gd name="connsiteY2" fmla="*/ 2079784 h 2095500"/>
                <a:gd name="connsiteX3" fmla="*/ 245269 w 1447800"/>
                <a:gd name="connsiteY3" fmla="*/ 2079784 h 2095500"/>
                <a:gd name="connsiteX4" fmla="*/ 21431 w 1447800"/>
                <a:gd name="connsiteY4" fmla="*/ 1854994 h 2095500"/>
                <a:gd name="connsiteX5" fmla="*/ 21431 w 1447800"/>
                <a:gd name="connsiteY5" fmla="*/ 245269 h 2095500"/>
                <a:gd name="connsiteX6" fmla="*/ 245269 w 1447800"/>
                <a:gd name="connsiteY6" fmla="*/ 21431 h 2095500"/>
                <a:gd name="connsiteX7" fmla="*/ 1207294 w 1447800"/>
                <a:gd name="connsiteY7" fmla="*/ 21431 h 2095500"/>
                <a:gd name="connsiteX8" fmla="*/ 1431131 w 1447800"/>
                <a:gd name="connsiteY8" fmla="*/ 245269 h 2095500"/>
                <a:gd name="connsiteX9" fmla="*/ 1431131 w 1447800"/>
                <a:gd name="connsiteY9" fmla="*/ 1050131 h 2095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47800" h="2095500">
                  <a:moveTo>
                    <a:pt x="1431131" y="1370171"/>
                  </a:moveTo>
                  <a:lnTo>
                    <a:pt x="1431131" y="1855946"/>
                  </a:lnTo>
                  <a:cubicBezTo>
                    <a:pt x="1431131" y="1979771"/>
                    <a:pt x="1331119" y="2079784"/>
                    <a:pt x="1207294" y="2079784"/>
                  </a:cubicBezTo>
                  <a:lnTo>
                    <a:pt x="245269" y="2079784"/>
                  </a:lnTo>
                  <a:cubicBezTo>
                    <a:pt x="121444" y="2078831"/>
                    <a:pt x="21431" y="1978819"/>
                    <a:pt x="21431" y="1854994"/>
                  </a:cubicBezTo>
                  <a:lnTo>
                    <a:pt x="21431" y="245269"/>
                  </a:lnTo>
                  <a:cubicBezTo>
                    <a:pt x="21431" y="121444"/>
                    <a:pt x="121444" y="21431"/>
                    <a:pt x="245269" y="21431"/>
                  </a:cubicBezTo>
                  <a:lnTo>
                    <a:pt x="1207294" y="21431"/>
                  </a:lnTo>
                  <a:cubicBezTo>
                    <a:pt x="1331119" y="21431"/>
                    <a:pt x="1431131" y="121444"/>
                    <a:pt x="1431131" y="245269"/>
                  </a:cubicBezTo>
                  <a:lnTo>
                    <a:pt x="1431131" y="1050131"/>
                  </a:lnTo>
                </a:path>
              </a:pathLst>
            </a:custGeom>
            <a:grpFill/>
            <a:ln w="31750" cap="flat">
              <a:solidFill>
                <a:srgbClr val="FFFF00"/>
              </a:solidFill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48ECD0B0-C36A-4BF0-8FF4-51A4251DDF1D}"/>
                </a:ext>
              </a:extLst>
            </p:cNvPr>
            <p:cNvSpPr/>
            <p:nvPr/>
          </p:nvSpPr>
          <p:spPr>
            <a:xfrm>
              <a:off x="3132706" y="4398357"/>
              <a:ext cx="750805" cy="288016"/>
            </a:xfrm>
            <a:custGeom>
              <a:avLst/>
              <a:gdLst>
                <a:gd name="connsiteX0" fmla="*/ 455771 w 476250"/>
                <a:gd name="connsiteY0" fmla="*/ 21431 h 133350"/>
                <a:gd name="connsiteX1" fmla="*/ 111919 w 476250"/>
                <a:gd name="connsiteY1" fmla="*/ 21431 h 133350"/>
                <a:gd name="connsiteX2" fmla="*/ 53816 w 476250"/>
                <a:gd name="connsiteY2" fmla="*/ 40481 h 133350"/>
                <a:gd name="connsiteX3" fmla="*/ 21431 w 476250"/>
                <a:gd name="connsiteY3" fmla="*/ 114776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250" h="133350">
                  <a:moveTo>
                    <a:pt x="455771" y="21431"/>
                  </a:moveTo>
                  <a:lnTo>
                    <a:pt x="111919" y="21431"/>
                  </a:lnTo>
                  <a:cubicBezTo>
                    <a:pt x="90964" y="21431"/>
                    <a:pt x="70009" y="28099"/>
                    <a:pt x="53816" y="40481"/>
                  </a:cubicBezTo>
                  <a:cubicBezTo>
                    <a:pt x="36671" y="53816"/>
                    <a:pt x="21431" y="76676"/>
                    <a:pt x="21431" y="114776"/>
                  </a:cubicBezTo>
                </a:path>
              </a:pathLst>
            </a:custGeom>
            <a:grpFill/>
            <a:ln w="31750" cap="flat">
              <a:solidFill>
                <a:srgbClr val="FFFF00"/>
              </a:solidFill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FFACF320-67D6-4D9A-998E-A310F3E12E43}"/>
                </a:ext>
              </a:extLst>
            </p:cNvPr>
            <p:cNvSpPr/>
            <p:nvPr/>
          </p:nvSpPr>
          <p:spPr>
            <a:xfrm>
              <a:off x="3657378" y="4259224"/>
              <a:ext cx="215371" cy="369205"/>
            </a:xfrm>
            <a:custGeom>
              <a:avLst/>
              <a:gdLst>
                <a:gd name="connsiteX0" fmla="*/ 0 w 129310"/>
                <a:gd name="connsiteY0" fmla="*/ 0 h 221673"/>
                <a:gd name="connsiteX1" fmla="*/ 129310 w 129310"/>
                <a:gd name="connsiteY1" fmla="*/ 113915 h 221673"/>
                <a:gd name="connsiteX2" fmla="*/ 3079 w 129310"/>
                <a:gd name="connsiteY2" fmla="*/ 221673 h 2216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9310" h="221673">
                  <a:moveTo>
                    <a:pt x="0" y="0"/>
                  </a:moveTo>
                  <a:lnTo>
                    <a:pt x="129310" y="113915"/>
                  </a:lnTo>
                  <a:lnTo>
                    <a:pt x="3079" y="221673"/>
                  </a:lnTo>
                </a:path>
              </a:pathLst>
            </a:custGeom>
            <a:grpFill/>
            <a:ln w="31750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3850" y="339725"/>
            <a:ext cx="11572875" cy="7239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Infographic Style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BF2C4769-E201-41AF-9D79-EF8341DF655F}"/>
              </a:ext>
            </a:extLst>
          </p:cNvPr>
          <p:cNvSpPr/>
          <p:nvPr/>
        </p:nvSpPr>
        <p:spPr>
          <a:xfrm>
            <a:off x="3035300" y="4098925"/>
            <a:ext cx="750888" cy="5873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BCB52D26-ED7C-4DA3-B2F7-B85FABE0C9EE}"/>
              </a:ext>
            </a:extLst>
          </p:cNvPr>
          <p:cNvGrpSpPr/>
          <p:nvPr/>
        </p:nvGrpSpPr>
        <p:grpSpPr>
          <a:xfrm>
            <a:off x="738195" y="1688950"/>
            <a:ext cx="2973188" cy="4525962"/>
            <a:chOff x="910323" y="1688950"/>
            <a:chExt cx="2973188" cy="4525962"/>
          </a:xfrm>
          <a:noFill/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2BD22073-CE29-47EF-B8C8-196C0D52EEEC}"/>
                </a:ext>
              </a:extLst>
            </p:cNvPr>
            <p:cNvSpPr/>
            <p:nvPr/>
          </p:nvSpPr>
          <p:spPr>
            <a:xfrm>
              <a:off x="910323" y="1688950"/>
              <a:ext cx="2282447" cy="4525962"/>
            </a:xfrm>
            <a:custGeom>
              <a:avLst/>
              <a:gdLst>
                <a:gd name="connsiteX0" fmla="*/ 1431131 w 1447800"/>
                <a:gd name="connsiteY0" fmla="*/ 1370171 h 2095500"/>
                <a:gd name="connsiteX1" fmla="*/ 1431131 w 1447800"/>
                <a:gd name="connsiteY1" fmla="*/ 1855946 h 2095500"/>
                <a:gd name="connsiteX2" fmla="*/ 1207294 w 1447800"/>
                <a:gd name="connsiteY2" fmla="*/ 2079784 h 2095500"/>
                <a:gd name="connsiteX3" fmla="*/ 245269 w 1447800"/>
                <a:gd name="connsiteY3" fmla="*/ 2079784 h 2095500"/>
                <a:gd name="connsiteX4" fmla="*/ 21431 w 1447800"/>
                <a:gd name="connsiteY4" fmla="*/ 1854994 h 2095500"/>
                <a:gd name="connsiteX5" fmla="*/ 21431 w 1447800"/>
                <a:gd name="connsiteY5" fmla="*/ 245269 h 2095500"/>
                <a:gd name="connsiteX6" fmla="*/ 245269 w 1447800"/>
                <a:gd name="connsiteY6" fmla="*/ 21431 h 2095500"/>
                <a:gd name="connsiteX7" fmla="*/ 1207294 w 1447800"/>
                <a:gd name="connsiteY7" fmla="*/ 21431 h 2095500"/>
                <a:gd name="connsiteX8" fmla="*/ 1431131 w 1447800"/>
                <a:gd name="connsiteY8" fmla="*/ 245269 h 2095500"/>
                <a:gd name="connsiteX9" fmla="*/ 1431131 w 1447800"/>
                <a:gd name="connsiteY9" fmla="*/ 1050131 h 2095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47800" h="2095500">
                  <a:moveTo>
                    <a:pt x="1431131" y="1370171"/>
                  </a:moveTo>
                  <a:lnTo>
                    <a:pt x="1431131" y="1855946"/>
                  </a:lnTo>
                  <a:cubicBezTo>
                    <a:pt x="1431131" y="1979771"/>
                    <a:pt x="1331119" y="2079784"/>
                    <a:pt x="1207294" y="2079784"/>
                  </a:cubicBezTo>
                  <a:lnTo>
                    <a:pt x="245269" y="2079784"/>
                  </a:lnTo>
                  <a:cubicBezTo>
                    <a:pt x="121444" y="2078831"/>
                    <a:pt x="21431" y="1978819"/>
                    <a:pt x="21431" y="1854994"/>
                  </a:cubicBezTo>
                  <a:lnTo>
                    <a:pt x="21431" y="245269"/>
                  </a:lnTo>
                  <a:cubicBezTo>
                    <a:pt x="21431" y="121444"/>
                    <a:pt x="121444" y="21431"/>
                    <a:pt x="245269" y="21431"/>
                  </a:cubicBezTo>
                  <a:lnTo>
                    <a:pt x="1207294" y="21431"/>
                  </a:lnTo>
                  <a:cubicBezTo>
                    <a:pt x="1331119" y="21431"/>
                    <a:pt x="1431131" y="121444"/>
                    <a:pt x="1431131" y="245269"/>
                  </a:cubicBezTo>
                  <a:lnTo>
                    <a:pt x="1431131" y="1050131"/>
                  </a:lnTo>
                </a:path>
              </a:pathLst>
            </a:custGeom>
            <a:grpFill/>
            <a:ln w="31750" cap="flat">
              <a:solidFill>
                <a:schemeClr val="accent1"/>
              </a:solidFill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A78D78A6-EBF8-4BA1-81F1-D04903A2C9FF}"/>
                </a:ext>
              </a:extLst>
            </p:cNvPr>
            <p:cNvSpPr/>
            <p:nvPr/>
          </p:nvSpPr>
          <p:spPr>
            <a:xfrm>
              <a:off x="3132706" y="4398357"/>
              <a:ext cx="750805" cy="288016"/>
            </a:xfrm>
            <a:custGeom>
              <a:avLst/>
              <a:gdLst>
                <a:gd name="connsiteX0" fmla="*/ 455771 w 476250"/>
                <a:gd name="connsiteY0" fmla="*/ 21431 h 133350"/>
                <a:gd name="connsiteX1" fmla="*/ 111919 w 476250"/>
                <a:gd name="connsiteY1" fmla="*/ 21431 h 133350"/>
                <a:gd name="connsiteX2" fmla="*/ 53816 w 476250"/>
                <a:gd name="connsiteY2" fmla="*/ 40481 h 133350"/>
                <a:gd name="connsiteX3" fmla="*/ 21431 w 476250"/>
                <a:gd name="connsiteY3" fmla="*/ 114776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250" h="133350">
                  <a:moveTo>
                    <a:pt x="455771" y="21431"/>
                  </a:moveTo>
                  <a:lnTo>
                    <a:pt x="111919" y="21431"/>
                  </a:lnTo>
                  <a:cubicBezTo>
                    <a:pt x="90964" y="21431"/>
                    <a:pt x="70009" y="28099"/>
                    <a:pt x="53816" y="40481"/>
                  </a:cubicBezTo>
                  <a:cubicBezTo>
                    <a:pt x="36671" y="53816"/>
                    <a:pt x="21431" y="76676"/>
                    <a:pt x="21431" y="114776"/>
                  </a:cubicBezTo>
                </a:path>
              </a:pathLst>
            </a:custGeom>
            <a:grpFill/>
            <a:ln w="31750" cap="flat">
              <a:solidFill>
                <a:schemeClr val="accent1"/>
              </a:solidFill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7DC6073A-283B-4FA1-86C6-4F0DAC4310BF}"/>
                </a:ext>
              </a:extLst>
            </p:cNvPr>
            <p:cNvSpPr/>
            <p:nvPr/>
          </p:nvSpPr>
          <p:spPr>
            <a:xfrm>
              <a:off x="3657378" y="4259224"/>
              <a:ext cx="215371" cy="369205"/>
            </a:xfrm>
            <a:custGeom>
              <a:avLst/>
              <a:gdLst>
                <a:gd name="connsiteX0" fmla="*/ 0 w 129310"/>
                <a:gd name="connsiteY0" fmla="*/ 0 h 221673"/>
                <a:gd name="connsiteX1" fmla="*/ 129310 w 129310"/>
                <a:gd name="connsiteY1" fmla="*/ 113915 h 221673"/>
                <a:gd name="connsiteX2" fmla="*/ 3079 w 129310"/>
                <a:gd name="connsiteY2" fmla="*/ 221673 h 2216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9310" h="221673">
                  <a:moveTo>
                    <a:pt x="0" y="0"/>
                  </a:moveTo>
                  <a:lnTo>
                    <a:pt x="129310" y="113915"/>
                  </a:lnTo>
                  <a:lnTo>
                    <a:pt x="3079" y="221673"/>
                  </a:lnTo>
                </a:path>
              </a:pathLst>
            </a:custGeom>
            <a:grpFill/>
            <a:ln w="317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grpSp>
        <p:nvGrpSpPr>
          <p:cNvPr id="23562" name="Group 40">
            <a:extLst>
              <a:ext uri="{FF2B5EF4-FFF2-40B4-BE49-F238E27FC236}">
                <a16:creationId xmlns:a16="http://schemas.microsoft.com/office/drawing/2014/main" id="{0217F394-D7EA-4816-96F2-93704917DF48}"/>
              </a:ext>
            </a:extLst>
          </p:cNvPr>
          <p:cNvGrpSpPr>
            <a:grpSpLocks/>
          </p:cNvGrpSpPr>
          <p:nvPr/>
        </p:nvGrpSpPr>
        <p:grpSpPr bwMode="auto">
          <a:xfrm>
            <a:off x="6475413" y="3181350"/>
            <a:ext cx="1538287" cy="2722563"/>
            <a:chOff x="1010876" y="2100869"/>
            <a:chExt cx="1538611" cy="2552035"/>
          </a:xfrm>
        </p:grpSpPr>
        <p:sp>
          <p:nvSpPr>
            <p:cNvPr id="23580" name="Text Placeholder 2">
              <a:extLst>
                <a:ext uri="{FF2B5EF4-FFF2-40B4-BE49-F238E27FC236}">
                  <a16:creationId xmlns:a16="http://schemas.microsoft.com/office/drawing/2014/main" id="{50F3FD08-C498-4E43-B8DE-D0E1F001DB3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10876" y="2415239"/>
              <a:ext cx="1538611" cy="2237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/>
                  <a:cs typeface="Arial Unicode MS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/>
                  <a:cs typeface="Arial Unicode MS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/>
                  <a:cs typeface="Arial Unicode MS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/>
                  <a:cs typeface="Arial Unicode MS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/>
                  <a:cs typeface="Arial Unicode MS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/>
                  <a:cs typeface="Arial Unicode MS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/>
                  <a:cs typeface="Arial Unicode MS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/>
                  <a:cs typeface="Arial Unicode MS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/>
                  <a:cs typeface="Arial Unicode MS"/>
                </a:defRPr>
              </a:lvl9pPr>
            </a:lstStyle>
            <a:p>
              <a:pPr algn="ctr" eaLnBrk="1" latinLnBrk="1" hangingPunct="1">
                <a:spcBef>
                  <a:spcPct val="20000"/>
                </a:spcBef>
                <a:buFont typeface="Arial" panose="020B0604020202020204" pitchFamily="34" charset="0"/>
                <a:buNone/>
              </a:pPr>
              <a:r>
                <a:rPr lang="en-US" altLang="ko-KR" sz="1200">
                  <a:cs typeface="Arial" panose="020B0604020202020204" pitchFamily="34" charset="0"/>
                </a:rPr>
                <a:t>You can simply impress your audience and add a unique zing and appeal to your Reports and Presentations with our Templates.</a:t>
              </a:r>
            </a:p>
            <a:p>
              <a:pPr algn="ctr" eaLnBrk="1" latinLnBrk="1" hangingPunct="1">
                <a:spcBef>
                  <a:spcPct val="20000"/>
                </a:spcBef>
                <a:buFont typeface="Arial" panose="020B0604020202020204" pitchFamily="34" charset="0"/>
                <a:buNone/>
              </a:pPr>
              <a:r>
                <a:rPr lang="en-US" altLang="ko-KR" sz="1200">
                  <a:cs typeface="Arial" panose="020B0604020202020204" pitchFamily="34" charset="0"/>
                </a:rPr>
                <a:t>Get a modern PowerPoint  Presentation that is beautifully designed.</a:t>
              </a:r>
              <a:endParaRPr lang="ko-KR" altLang="en-US" sz="1200">
                <a:cs typeface="Arial" panose="020B0604020202020204" pitchFamily="34" charset="0"/>
              </a:endParaRPr>
            </a:p>
            <a:p>
              <a:pPr algn="ctr" eaLnBrk="1" latinLnBrk="1" hangingPunct="1">
                <a:spcBef>
                  <a:spcPct val="20000"/>
                </a:spcBef>
                <a:buFont typeface="Arial" panose="020B0604020202020204" pitchFamily="34" charset="0"/>
                <a:buNone/>
              </a:pPr>
              <a:endParaRPr lang="en-US" altLang="ko-KR" sz="1200">
                <a:cs typeface="Arial" panose="020B0604020202020204" pitchFamily="34" charset="0"/>
              </a:endParaRPr>
            </a:p>
          </p:txBody>
        </p:sp>
        <p:sp>
          <p:nvSpPr>
            <p:cNvPr id="23581" name="TextBox 42">
              <a:extLst>
                <a:ext uri="{FF2B5EF4-FFF2-40B4-BE49-F238E27FC236}">
                  <a16:creationId xmlns:a16="http://schemas.microsoft.com/office/drawing/2014/main" id="{5B40C582-D218-4615-BC46-81CF94D5CE6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10876" y="2100869"/>
              <a:ext cx="1538611" cy="2885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/>
                  <a:cs typeface="Arial Unicode MS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/>
                  <a:cs typeface="Arial Unicode MS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/>
                  <a:cs typeface="Arial Unicode MS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/>
                  <a:cs typeface="Arial Unicode MS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/>
                  <a:cs typeface="Arial Unicode MS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/>
                  <a:cs typeface="Arial Unicode MS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/>
                  <a:cs typeface="Arial Unicode MS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/>
                  <a:cs typeface="Arial Unicode MS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/>
                  <a:cs typeface="Arial Unicode MS"/>
                </a:defRPr>
              </a:lvl9pPr>
            </a:lstStyle>
            <a:p>
              <a:pPr algn="ctr" eaLnBrk="1" hangingPunct="1"/>
              <a:r>
                <a:rPr lang="en-US" altLang="ko-KR" sz="1400" b="1">
                  <a:cs typeface="Arial" panose="020B0604020202020204" pitchFamily="34" charset="0"/>
                </a:rPr>
                <a:t>Content  Here</a:t>
              </a:r>
              <a:endParaRPr lang="ko-KR" altLang="en-US" sz="1400" b="1">
                <a:cs typeface="Arial" panose="020B0604020202020204" pitchFamily="34" charset="0"/>
              </a:endParaRPr>
            </a:p>
          </p:txBody>
        </p:sp>
      </p:grpSp>
      <p:grpSp>
        <p:nvGrpSpPr>
          <p:cNvPr id="23563" name="Group 43">
            <a:extLst>
              <a:ext uri="{FF2B5EF4-FFF2-40B4-BE49-F238E27FC236}">
                <a16:creationId xmlns:a16="http://schemas.microsoft.com/office/drawing/2014/main" id="{09A6D973-E02C-457B-9B60-CD657799CCD3}"/>
              </a:ext>
            </a:extLst>
          </p:cNvPr>
          <p:cNvGrpSpPr>
            <a:grpSpLocks/>
          </p:cNvGrpSpPr>
          <p:nvPr/>
        </p:nvGrpSpPr>
        <p:grpSpPr bwMode="auto">
          <a:xfrm>
            <a:off x="3794125" y="3181350"/>
            <a:ext cx="1538288" cy="2722563"/>
            <a:chOff x="2853815" y="2100869"/>
            <a:chExt cx="1538611" cy="2552035"/>
          </a:xfrm>
        </p:grpSpPr>
        <p:sp>
          <p:nvSpPr>
            <p:cNvPr id="23578" name="Text Placeholder 2">
              <a:extLst>
                <a:ext uri="{FF2B5EF4-FFF2-40B4-BE49-F238E27FC236}">
                  <a16:creationId xmlns:a16="http://schemas.microsoft.com/office/drawing/2014/main" id="{79F74134-1810-4FAE-8649-8EBC89DCFB5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853815" y="2415239"/>
              <a:ext cx="1538611" cy="2237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/>
                  <a:cs typeface="Arial Unicode MS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/>
                  <a:cs typeface="Arial Unicode MS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/>
                  <a:cs typeface="Arial Unicode MS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/>
                  <a:cs typeface="Arial Unicode MS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/>
                  <a:cs typeface="Arial Unicode MS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/>
                  <a:cs typeface="Arial Unicode MS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/>
                  <a:cs typeface="Arial Unicode MS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/>
                  <a:cs typeface="Arial Unicode MS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/>
                  <a:cs typeface="Arial Unicode MS"/>
                </a:defRPr>
              </a:lvl9pPr>
            </a:lstStyle>
            <a:p>
              <a:pPr algn="ctr" eaLnBrk="1" latinLnBrk="1" hangingPunct="1">
                <a:spcBef>
                  <a:spcPct val="20000"/>
                </a:spcBef>
                <a:buFont typeface="Arial" panose="020B0604020202020204" pitchFamily="34" charset="0"/>
                <a:buNone/>
              </a:pPr>
              <a:r>
                <a:rPr lang="en-US" altLang="ko-KR" sz="1200">
                  <a:cs typeface="Arial" panose="020B0604020202020204" pitchFamily="34" charset="0"/>
                </a:rPr>
                <a:t>You can simply impress your audience and add a unique zing and appeal to your Reports and Presentations with our Templates.</a:t>
              </a:r>
            </a:p>
            <a:p>
              <a:pPr algn="ctr" eaLnBrk="1" latinLnBrk="1" hangingPunct="1">
                <a:spcBef>
                  <a:spcPct val="20000"/>
                </a:spcBef>
                <a:buFont typeface="Arial" panose="020B0604020202020204" pitchFamily="34" charset="0"/>
                <a:buNone/>
              </a:pPr>
              <a:r>
                <a:rPr lang="en-US" altLang="ko-KR" sz="1200">
                  <a:cs typeface="Arial" panose="020B0604020202020204" pitchFamily="34" charset="0"/>
                </a:rPr>
                <a:t>Get a modern PowerPoint  Presentation that is beautifully designed.</a:t>
              </a:r>
              <a:endParaRPr lang="ko-KR" altLang="en-US" sz="1200">
                <a:cs typeface="Arial" panose="020B0604020202020204" pitchFamily="34" charset="0"/>
              </a:endParaRPr>
            </a:p>
            <a:p>
              <a:pPr algn="ctr" eaLnBrk="1" latinLnBrk="1" hangingPunct="1">
                <a:spcBef>
                  <a:spcPct val="20000"/>
                </a:spcBef>
                <a:buFont typeface="Arial" panose="020B0604020202020204" pitchFamily="34" charset="0"/>
                <a:buNone/>
              </a:pPr>
              <a:endParaRPr lang="en-US" altLang="ko-KR" sz="1200">
                <a:cs typeface="Arial" panose="020B0604020202020204" pitchFamily="34" charset="0"/>
              </a:endParaRPr>
            </a:p>
          </p:txBody>
        </p:sp>
        <p:sp>
          <p:nvSpPr>
            <p:cNvPr id="23579" name="TextBox 45">
              <a:extLst>
                <a:ext uri="{FF2B5EF4-FFF2-40B4-BE49-F238E27FC236}">
                  <a16:creationId xmlns:a16="http://schemas.microsoft.com/office/drawing/2014/main" id="{97873E21-A1EB-4B9F-85E3-AF572F2F068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853815" y="2100869"/>
              <a:ext cx="1538611" cy="2885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/>
                  <a:cs typeface="Arial Unicode MS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/>
                  <a:cs typeface="Arial Unicode MS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/>
                  <a:cs typeface="Arial Unicode MS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/>
                  <a:cs typeface="Arial Unicode MS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/>
                  <a:cs typeface="Arial Unicode MS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/>
                  <a:cs typeface="Arial Unicode MS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/>
                  <a:cs typeface="Arial Unicode MS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/>
                  <a:cs typeface="Arial Unicode MS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/>
                  <a:cs typeface="Arial Unicode MS"/>
                </a:defRPr>
              </a:lvl9pPr>
            </a:lstStyle>
            <a:p>
              <a:pPr algn="ctr" eaLnBrk="1" hangingPunct="1"/>
              <a:r>
                <a:rPr lang="en-US" altLang="ko-KR" sz="1400" b="1">
                  <a:cs typeface="Arial" panose="020B0604020202020204" pitchFamily="34" charset="0"/>
                </a:rPr>
                <a:t>Content  Here</a:t>
              </a:r>
              <a:endParaRPr lang="ko-KR" altLang="en-US" sz="1400" b="1">
                <a:cs typeface="Arial" panose="020B0604020202020204" pitchFamily="34" charset="0"/>
              </a:endParaRPr>
            </a:p>
          </p:txBody>
        </p:sp>
      </p:grpSp>
      <p:grpSp>
        <p:nvGrpSpPr>
          <p:cNvPr id="23564" name="Group 46">
            <a:extLst>
              <a:ext uri="{FF2B5EF4-FFF2-40B4-BE49-F238E27FC236}">
                <a16:creationId xmlns:a16="http://schemas.microsoft.com/office/drawing/2014/main" id="{7FFF69EE-7DB7-4F59-B300-894B3D6A3ECC}"/>
              </a:ext>
            </a:extLst>
          </p:cNvPr>
          <p:cNvGrpSpPr>
            <a:grpSpLocks/>
          </p:cNvGrpSpPr>
          <p:nvPr/>
        </p:nvGrpSpPr>
        <p:grpSpPr bwMode="auto">
          <a:xfrm>
            <a:off x="1112838" y="3182938"/>
            <a:ext cx="1538287" cy="2720975"/>
            <a:chOff x="4696755" y="2102767"/>
            <a:chExt cx="1538611" cy="2516451"/>
          </a:xfrm>
        </p:grpSpPr>
        <p:sp>
          <p:nvSpPr>
            <p:cNvPr id="23576" name="Text Placeholder 2">
              <a:extLst>
                <a:ext uri="{FF2B5EF4-FFF2-40B4-BE49-F238E27FC236}">
                  <a16:creationId xmlns:a16="http://schemas.microsoft.com/office/drawing/2014/main" id="{22337A37-E7AC-4220-A785-ECFD99889A1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696755" y="2415240"/>
              <a:ext cx="1538611" cy="22039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/>
                  <a:cs typeface="Arial Unicode MS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/>
                  <a:cs typeface="Arial Unicode MS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/>
                  <a:cs typeface="Arial Unicode MS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/>
                  <a:cs typeface="Arial Unicode MS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/>
                  <a:cs typeface="Arial Unicode MS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/>
                  <a:cs typeface="Arial Unicode MS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/>
                  <a:cs typeface="Arial Unicode MS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/>
                  <a:cs typeface="Arial Unicode MS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/>
                  <a:cs typeface="Arial Unicode MS"/>
                </a:defRPr>
              </a:lvl9pPr>
            </a:lstStyle>
            <a:p>
              <a:pPr algn="ctr" eaLnBrk="1" latinLnBrk="1" hangingPunct="1">
                <a:spcBef>
                  <a:spcPct val="20000"/>
                </a:spcBef>
                <a:buFont typeface="Arial" panose="020B0604020202020204" pitchFamily="34" charset="0"/>
                <a:buNone/>
              </a:pPr>
              <a:r>
                <a:rPr lang="en-US" altLang="ko-KR" sz="1200">
                  <a:cs typeface="Arial" panose="020B0604020202020204" pitchFamily="34" charset="0"/>
                </a:rPr>
                <a:t>You can simply impress your audience and add a unique zing and appeal to your Reports and Presentations with our Templates.</a:t>
              </a:r>
            </a:p>
            <a:p>
              <a:pPr algn="ctr" eaLnBrk="1" latinLnBrk="1" hangingPunct="1">
                <a:spcBef>
                  <a:spcPct val="20000"/>
                </a:spcBef>
                <a:buFont typeface="Arial" panose="020B0604020202020204" pitchFamily="34" charset="0"/>
                <a:buNone/>
              </a:pPr>
              <a:r>
                <a:rPr lang="en-US" altLang="ko-KR" sz="1200">
                  <a:cs typeface="Arial" panose="020B0604020202020204" pitchFamily="34" charset="0"/>
                </a:rPr>
                <a:t>Get a modern PowerPoint  Presentation that is beautifully designed. </a:t>
              </a:r>
            </a:p>
            <a:p>
              <a:pPr algn="ctr" eaLnBrk="1" latinLnBrk="1" hangingPunct="1">
                <a:spcBef>
                  <a:spcPct val="20000"/>
                </a:spcBef>
                <a:buFont typeface="Arial" panose="020B0604020202020204" pitchFamily="34" charset="0"/>
                <a:buNone/>
              </a:pPr>
              <a:endParaRPr lang="ko-KR" altLang="en-US" sz="1200">
                <a:cs typeface="Arial" panose="020B0604020202020204" pitchFamily="34" charset="0"/>
              </a:endParaRPr>
            </a:p>
            <a:p>
              <a:pPr algn="ctr" eaLnBrk="1" latinLnBrk="1" hangingPunct="1">
                <a:spcBef>
                  <a:spcPct val="20000"/>
                </a:spcBef>
                <a:buFont typeface="Arial" panose="020B0604020202020204" pitchFamily="34" charset="0"/>
                <a:buNone/>
              </a:pPr>
              <a:endParaRPr lang="en-US" altLang="ko-KR" sz="1200">
                <a:cs typeface="Arial" panose="020B0604020202020204" pitchFamily="34" charset="0"/>
              </a:endParaRPr>
            </a:p>
          </p:txBody>
        </p:sp>
        <p:sp>
          <p:nvSpPr>
            <p:cNvPr id="23577" name="TextBox 48">
              <a:extLst>
                <a:ext uri="{FF2B5EF4-FFF2-40B4-BE49-F238E27FC236}">
                  <a16:creationId xmlns:a16="http://schemas.microsoft.com/office/drawing/2014/main" id="{833287D4-B0B8-4038-AEF2-88488E199F1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696755" y="2102767"/>
              <a:ext cx="1538611" cy="2847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/>
                  <a:cs typeface="Arial Unicode MS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/>
                  <a:cs typeface="Arial Unicode MS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/>
                  <a:cs typeface="Arial Unicode MS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/>
                  <a:cs typeface="Arial Unicode MS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/>
                  <a:cs typeface="Arial Unicode MS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/>
                  <a:cs typeface="Arial Unicode MS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/>
                  <a:cs typeface="Arial Unicode MS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/>
                  <a:cs typeface="Arial Unicode MS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/>
                  <a:cs typeface="Arial Unicode MS"/>
                </a:defRPr>
              </a:lvl9pPr>
            </a:lstStyle>
            <a:p>
              <a:pPr algn="ctr" eaLnBrk="1" hangingPunct="1"/>
              <a:r>
                <a:rPr lang="en-US" altLang="ko-KR" sz="1400" b="1">
                  <a:cs typeface="Arial" panose="020B0604020202020204" pitchFamily="34" charset="0"/>
                </a:rPr>
                <a:t>Content  Here</a:t>
              </a:r>
              <a:endParaRPr lang="ko-KR" altLang="en-US" sz="1400" b="1">
                <a:cs typeface="Arial" panose="020B0604020202020204" pitchFamily="34" charset="0"/>
              </a:endParaRPr>
            </a:p>
          </p:txBody>
        </p:sp>
      </p:grpSp>
      <p:grpSp>
        <p:nvGrpSpPr>
          <p:cNvPr id="23565" name="Group 49">
            <a:extLst>
              <a:ext uri="{FF2B5EF4-FFF2-40B4-BE49-F238E27FC236}">
                <a16:creationId xmlns:a16="http://schemas.microsoft.com/office/drawing/2014/main" id="{87168C4C-8B56-4D8A-A549-73F88AF858D5}"/>
              </a:ext>
            </a:extLst>
          </p:cNvPr>
          <p:cNvGrpSpPr>
            <a:grpSpLocks/>
          </p:cNvGrpSpPr>
          <p:nvPr/>
        </p:nvGrpSpPr>
        <p:grpSpPr bwMode="auto">
          <a:xfrm>
            <a:off x="9156700" y="3181350"/>
            <a:ext cx="1538288" cy="2722563"/>
            <a:chOff x="6539695" y="2100869"/>
            <a:chExt cx="1538611" cy="2552035"/>
          </a:xfrm>
        </p:grpSpPr>
        <p:sp>
          <p:nvSpPr>
            <p:cNvPr id="23574" name="Text Placeholder 2">
              <a:extLst>
                <a:ext uri="{FF2B5EF4-FFF2-40B4-BE49-F238E27FC236}">
                  <a16:creationId xmlns:a16="http://schemas.microsoft.com/office/drawing/2014/main" id="{BB28CA87-F392-438E-B794-24968ACA401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539695" y="2415239"/>
              <a:ext cx="1538611" cy="2237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/>
                  <a:cs typeface="Arial Unicode MS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/>
                  <a:cs typeface="Arial Unicode MS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/>
                  <a:cs typeface="Arial Unicode MS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/>
                  <a:cs typeface="Arial Unicode MS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/>
                  <a:cs typeface="Arial Unicode MS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/>
                  <a:cs typeface="Arial Unicode MS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/>
                  <a:cs typeface="Arial Unicode MS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/>
                  <a:cs typeface="Arial Unicode MS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/>
                  <a:cs typeface="Arial Unicode MS"/>
                </a:defRPr>
              </a:lvl9pPr>
            </a:lstStyle>
            <a:p>
              <a:pPr algn="ctr" eaLnBrk="1" latinLnBrk="1" hangingPunct="1">
                <a:spcBef>
                  <a:spcPct val="20000"/>
                </a:spcBef>
                <a:buFont typeface="Arial" panose="020B0604020202020204" pitchFamily="34" charset="0"/>
                <a:buNone/>
              </a:pPr>
              <a:r>
                <a:rPr lang="en-US" altLang="ko-KR" sz="1200">
                  <a:cs typeface="Arial" panose="020B0604020202020204" pitchFamily="34" charset="0"/>
                </a:rPr>
                <a:t>You can simply impress your audience and add a unique zing and appeal to your Reports and Presentations with our Templates.</a:t>
              </a:r>
            </a:p>
            <a:p>
              <a:pPr algn="ctr" eaLnBrk="1" latinLnBrk="1" hangingPunct="1">
                <a:spcBef>
                  <a:spcPct val="20000"/>
                </a:spcBef>
                <a:buFont typeface="Arial" panose="020B0604020202020204" pitchFamily="34" charset="0"/>
                <a:buNone/>
              </a:pPr>
              <a:r>
                <a:rPr lang="en-US" altLang="ko-KR" sz="1200">
                  <a:cs typeface="Arial" panose="020B0604020202020204" pitchFamily="34" charset="0"/>
                </a:rPr>
                <a:t>Get a modern PowerPoint  Presentation that is beautifully designed.</a:t>
              </a:r>
              <a:endParaRPr lang="ko-KR" altLang="en-US" sz="1200">
                <a:cs typeface="Arial" panose="020B0604020202020204" pitchFamily="34" charset="0"/>
              </a:endParaRPr>
            </a:p>
          </p:txBody>
        </p:sp>
        <p:sp>
          <p:nvSpPr>
            <p:cNvPr id="23575" name="TextBox 51">
              <a:extLst>
                <a:ext uri="{FF2B5EF4-FFF2-40B4-BE49-F238E27FC236}">
                  <a16:creationId xmlns:a16="http://schemas.microsoft.com/office/drawing/2014/main" id="{8E64E067-EA02-458C-A84C-79D371F6859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539695" y="2100869"/>
              <a:ext cx="1538611" cy="2885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/>
                  <a:cs typeface="Arial Unicode MS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/>
                  <a:cs typeface="Arial Unicode MS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/>
                  <a:cs typeface="Arial Unicode MS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/>
                  <a:cs typeface="Arial Unicode MS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/>
                  <a:cs typeface="Arial Unicode MS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/>
                  <a:cs typeface="Arial Unicode MS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/>
                  <a:cs typeface="Arial Unicode MS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/>
                  <a:cs typeface="Arial Unicode MS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/>
                  <a:cs typeface="Arial Unicode MS"/>
                </a:defRPr>
              </a:lvl9pPr>
            </a:lstStyle>
            <a:p>
              <a:pPr algn="ctr" eaLnBrk="1" hangingPunct="1"/>
              <a:r>
                <a:rPr lang="en-US" altLang="ko-KR" sz="1400" b="1">
                  <a:cs typeface="Arial" panose="020B0604020202020204" pitchFamily="34" charset="0"/>
                </a:rPr>
                <a:t>Content  Here</a:t>
              </a:r>
              <a:endParaRPr lang="ko-KR" altLang="en-US" sz="1400" b="1">
                <a:cs typeface="Arial" panose="020B0604020202020204" pitchFamily="34" charset="0"/>
              </a:endParaRPr>
            </a:p>
          </p:txBody>
        </p:sp>
      </p:grpSp>
      <p:sp>
        <p:nvSpPr>
          <p:cNvPr id="61" name="Freeform: Shape 60">
            <a:extLst>
              <a:ext uri="{FF2B5EF4-FFF2-40B4-BE49-F238E27FC236}">
                <a16:creationId xmlns:a16="http://schemas.microsoft.com/office/drawing/2014/main" id="{C1939E64-2844-4845-B5EE-FC6522029BFC}"/>
              </a:ext>
            </a:extLst>
          </p:cNvPr>
          <p:cNvSpPr/>
          <p:nvPr/>
        </p:nvSpPr>
        <p:spPr>
          <a:xfrm>
            <a:off x="2335213" y="2097088"/>
            <a:ext cx="315912" cy="723900"/>
          </a:xfrm>
          <a:custGeom>
            <a:avLst/>
            <a:gdLst/>
            <a:ahLst/>
            <a:cxnLst/>
            <a:rect l="l" t="t" r="r" b="b"/>
            <a:pathLst>
              <a:path w="158744" h="362843">
                <a:moveTo>
                  <a:pt x="102543" y="0"/>
                </a:moveTo>
                <a:lnTo>
                  <a:pt x="158744" y="0"/>
                </a:lnTo>
                <a:lnTo>
                  <a:pt x="158744" y="362843"/>
                </a:lnTo>
                <a:lnTo>
                  <a:pt x="89479" y="362843"/>
                </a:lnTo>
                <a:lnTo>
                  <a:pt x="89479" y="101803"/>
                </a:lnTo>
                <a:cubicBezTo>
                  <a:pt x="64172" y="125467"/>
                  <a:pt x="34346" y="142968"/>
                  <a:pt x="0" y="154307"/>
                </a:cubicBezTo>
                <a:lnTo>
                  <a:pt x="0" y="91450"/>
                </a:lnTo>
                <a:cubicBezTo>
                  <a:pt x="18077" y="85534"/>
                  <a:pt x="37714" y="74319"/>
                  <a:pt x="58913" y="57804"/>
                </a:cubicBezTo>
                <a:cubicBezTo>
                  <a:pt x="80112" y="41288"/>
                  <a:pt x="94655" y="22020"/>
                  <a:pt x="102543" y="0"/>
                </a:cubicBezTo>
                <a:close/>
              </a:path>
            </a:pathLst>
          </a:custGeom>
          <a:noFill/>
          <a:ln w="317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3" name="Freeform: Shape 62">
            <a:extLst>
              <a:ext uri="{FF2B5EF4-FFF2-40B4-BE49-F238E27FC236}">
                <a16:creationId xmlns:a16="http://schemas.microsoft.com/office/drawing/2014/main" id="{E2FA2C33-6955-4EFF-B92C-C51F5E862EEC}"/>
              </a:ext>
            </a:extLst>
          </p:cNvPr>
          <p:cNvSpPr/>
          <p:nvPr/>
        </p:nvSpPr>
        <p:spPr>
          <a:xfrm>
            <a:off x="4848225" y="2097088"/>
            <a:ext cx="484188" cy="723900"/>
          </a:xfrm>
          <a:custGeom>
            <a:avLst/>
            <a:gdLst/>
            <a:ahLst/>
            <a:cxnLst/>
            <a:rect l="l" t="t" r="r" b="b"/>
            <a:pathLst>
              <a:path w="242800" h="362843">
                <a:moveTo>
                  <a:pt x="128179" y="0"/>
                </a:moveTo>
                <a:cubicBezTo>
                  <a:pt x="163838" y="0"/>
                  <a:pt x="191857" y="9613"/>
                  <a:pt x="212234" y="28840"/>
                </a:cubicBezTo>
                <a:cubicBezTo>
                  <a:pt x="232611" y="48067"/>
                  <a:pt x="242800" y="71977"/>
                  <a:pt x="242800" y="100571"/>
                </a:cubicBezTo>
                <a:cubicBezTo>
                  <a:pt x="242800" y="116839"/>
                  <a:pt x="239883" y="132328"/>
                  <a:pt x="234049" y="147035"/>
                </a:cubicBezTo>
                <a:cubicBezTo>
                  <a:pt x="228215" y="161743"/>
                  <a:pt x="218972" y="177149"/>
                  <a:pt x="206318" y="193253"/>
                </a:cubicBezTo>
                <a:cubicBezTo>
                  <a:pt x="197937" y="203935"/>
                  <a:pt x="182819" y="219300"/>
                  <a:pt x="160963" y="239348"/>
                </a:cubicBezTo>
                <a:cubicBezTo>
                  <a:pt x="139107" y="259397"/>
                  <a:pt x="125262" y="272707"/>
                  <a:pt x="119428" y="279281"/>
                </a:cubicBezTo>
                <a:cubicBezTo>
                  <a:pt x="113594" y="285854"/>
                  <a:pt x="108870" y="292263"/>
                  <a:pt x="105254" y="298507"/>
                </a:cubicBezTo>
                <a:lnTo>
                  <a:pt x="242800" y="298507"/>
                </a:lnTo>
                <a:lnTo>
                  <a:pt x="242800" y="362843"/>
                </a:lnTo>
                <a:lnTo>
                  <a:pt x="0" y="362843"/>
                </a:lnTo>
                <a:cubicBezTo>
                  <a:pt x="2630" y="338522"/>
                  <a:pt x="10518" y="315475"/>
                  <a:pt x="23664" y="293701"/>
                </a:cubicBezTo>
                <a:cubicBezTo>
                  <a:pt x="36811" y="271927"/>
                  <a:pt x="62775" y="243046"/>
                  <a:pt x="101557" y="207057"/>
                </a:cubicBezTo>
                <a:cubicBezTo>
                  <a:pt x="132780" y="177971"/>
                  <a:pt x="151924" y="158251"/>
                  <a:pt x="158991" y="147898"/>
                </a:cubicBezTo>
                <a:cubicBezTo>
                  <a:pt x="168522" y="133601"/>
                  <a:pt x="173287" y="119469"/>
                  <a:pt x="173287" y="105501"/>
                </a:cubicBezTo>
                <a:cubicBezTo>
                  <a:pt x="173287" y="90053"/>
                  <a:pt x="169138" y="78181"/>
                  <a:pt x="160839" y="69882"/>
                </a:cubicBezTo>
                <a:cubicBezTo>
                  <a:pt x="152541" y="61583"/>
                  <a:pt x="141079" y="57434"/>
                  <a:pt x="126453" y="57434"/>
                </a:cubicBezTo>
                <a:cubicBezTo>
                  <a:pt x="111992" y="57434"/>
                  <a:pt x="100489" y="61789"/>
                  <a:pt x="91944" y="70498"/>
                </a:cubicBezTo>
                <a:cubicBezTo>
                  <a:pt x="83398" y="79208"/>
                  <a:pt x="78468" y="93669"/>
                  <a:pt x="77154" y="113881"/>
                </a:cubicBezTo>
                <a:lnTo>
                  <a:pt x="8135" y="106980"/>
                </a:lnTo>
                <a:cubicBezTo>
                  <a:pt x="12243" y="68855"/>
                  <a:pt x="25143" y="41494"/>
                  <a:pt x="46835" y="24896"/>
                </a:cubicBezTo>
                <a:cubicBezTo>
                  <a:pt x="68526" y="8299"/>
                  <a:pt x="95641" y="0"/>
                  <a:pt x="128179" y="0"/>
                </a:cubicBezTo>
                <a:close/>
              </a:path>
            </a:pathLst>
          </a:custGeom>
          <a:noFill/>
          <a:ln w="317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4" name="Freeform: Shape 63">
            <a:extLst>
              <a:ext uri="{FF2B5EF4-FFF2-40B4-BE49-F238E27FC236}">
                <a16:creationId xmlns:a16="http://schemas.microsoft.com/office/drawing/2014/main" id="{B21A55FB-8E34-447F-8471-1B09EDE20E0E}"/>
              </a:ext>
            </a:extLst>
          </p:cNvPr>
          <p:cNvSpPr/>
          <p:nvPr/>
        </p:nvSpPr>
        <p:spPr>
          <a:xfrm>
            <a:off x="7534275" y="2097088"/>
            <a:ext cx="479425" cy="736600"/>
          </a:xfrm>
          <a:custGeom>
            <a:avLst/>
            <a:gdLst/>
            <a:ahLst/>
            <a:cxnLst/>
            <a:rect l="l" t="t" r="r" b="b"/>
            <a:pathLst>
              <a:path w="240088" h="369005">
                <a:moveTo>
                  <a:pt x="116593" y="0"/>
                </a:moveTo>
                <a:cubicBezTo>
                  <a:pt x="150610" y="0"/>
                  <a:pt x="177889" y="10846"/>
                  <a:pt x="198430" y="32538"/>
                </a:cubicBezTo>
                <a:cubicBezTo>
                  <a:pt x="215356" y="50285"/>
                  <a:pt x="223819" y="70334"/>
                  <a:pt x="223819" y="92683"/>
                </a:cubicBezTo>
                <a:cubicBezTo>
                  <a:pt x="223819" y="124399"/>
                  <a:pt x="206482" y="149706"/>
                  <a:pt x="171808" y="168604"/>
                </a:cubicBezTo>
                <a:cubicBezTo>
                  <a:pt x="192514" y="173041"/>
                  <a:pt x="209071" y="182983"/>
                  <a:pt x="221477" y="198430"/>
                </a:cubicBezTo>
                <a:cubicBezTo>
                  <a:pt x="233884" y="213877"/>
                  <a:pt x="240088" y="232529"/>
                  <a:pt x="240088" y="254385"/>
                </a:cubicBezTo>
                <a:cubicBezTo>
                  <a:pt x="240088" y="286100"/>
                  <a:pt x="228503" y="313133"/>
                  <a:pt x="205332" y="335482"/>
                </a:cubicBezTo>
                <a:cubicBezTo>
                  <a:pt x="182161" y="357831"/>
                  <a:pt x="153321" y="369005"/>
                  <a:pt x="118812" y="369005"/>
                </a:cubicBezTo>
                <a:cubicBezTo>
                  <a:pt x="86110" y="369005"/>
                  <a:pt x="58995" y="359597"/>
                  <a:pt x="37468" y="340782"/>
                </a:cubicBezTo>
                <a:cubicBezTo>
                  <a:pt x="15940" y="321966"/>
                  <a:pt x="3451" y="297357"/>
                  <a:pt x="0" y="266956"/>
                </a:cubicBezTo>
                <a:lnTo>
                  <a:pt x="67047" y="258821"/>
                </a:lnTo>
                <a:cubicBezTo>
                  <a:pt x="69184" y="275912"/>
                  <a:pt x="74935" y="288976"/>
                  <a:pt x="84302" y="298014"/>
                </a:cubicBezTo>
                <a:cubicBezTo>
                  <a:pt x="93669" y="307053"/>
                  <a:pt x="105008" y="311572"/>
                  <a:pt x="118319" y="311572"/>
                </a:cubicBezTo>
                <a:cubicBezTo>
                  <a:pt x="132615" y="311572"/>
                  <a:pt x="144653" y="306149"/>
                  <a:pt x="154430" y="295303"/>
                </a:cubicBezTo>
                <a:cubicBezTo>
                  <a:pt x="164208" y="284457"/>
                  <a:pt x="169097" y="269832"/>
                  <a:pt x="169097" y="251427"/>
                </a:cubicBezTo>
                <a:cubicBezTo>
                  <a:pt x="169097" y="234007"/>
                  <a:pt x="164414" y="220204"/>
                  <a:pt x="155047" y="210015"/>
                </a:cubicBezTo>
                <a:cubicBezTo>
                  <a:pt x="145680" y="199827"/>
                  <a:pt x="134259" y="194732"/>
                  <a:pt x="120784" y="194732"/>
                </a:cubicBezTo>
                <a:cubicBezTo>
                  <a:pt x="111910" y="194732"/>
                  <a:pt x="101310" y="196458"/>
                  <a:pt x="88986" y="199909"/>
                </a:cubicBezTo>
                <a:lnTo>
                  <a:pt x="96627" y="143461"/>
                </a:lnTo>
                <a:cubicBezTo>
                  <a:pt x="115361" y="143954"/>
                  <a:pt x="129658" y="139887"/>
                  <a:pt x="139517" y="131259"/>
                </a:cubicBezTo>
                <a:cubicBezTo>
                  <a:pt x="149377" y="122632"/>
                  <a:pt x="154307" y="111170"/>
                  <a:pt x="154307" y="96873"/>
                </a:cubicBezTo>
                <a:cubicBezTo>
                  <a:pt x="154307" y="84713"/>
                  <a:pt x="150692" y="75017"/>
                  <a:pt x="143461" y="67787"/>
                </a:cubicBezTo>
                <a:cubicBezTo>
                  <a:pt x="136231" y="60556"/>
                  <a:pt x="126617" y="56941"/>
                  <a:pt x="114621" y="56941"/>
                </a:cubicBezTo>
                <a:cubicBezTo>
                  <a:pt x="102789" y="56941"/>
                  <a:pt x="92683" y="61049"/>
                  <a:pt x="84302" y="69266"/>
                </a:cubicBezTo>
                <a:cubicBezTo>
                  <a:pt x="75921" y="77482"/>
                  <a:pt x="70827" y="89478"/>
                  <a:pt x="69019" y="105254"/>
                </a:cubicBezTo>
                <a:lnTo>
                  <a:pt x="5177" y="94408"/>
                </a:lnTo>
                <a:cubicBezTo>
                  <a:pt x="9614" y="72552"/>
                  <a:pt x="16310" y="55092"/>
                  <a:pt x="25266" y="42028"/>
                </a:cubicBezTo>
                <a:cubicBezTo>
                  <a:pt x="34222" y="28963"/>
                  <a:pt x="46711" y="18693"/>
                  <a:pt x="62734" y="11216"/>
                </a:cubicBezTo>
                <a:cubicBezTo>
                  <a:pt x="78756" y="3739"/>
                  <a:pt x="96709" y="0"/>
                  <a:pt x="116593" y="0"/>
                </a:cubicBezTo>
                <a:close/>
              </a:path>
            </a:pathLst>
          </a:custGeom>
          <a:noFill/>
          <a:ln w="317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5" name="Freeform: Shape 64">
            <a:extLst>
              <a:ext uri="{FF2B5EF4-FFF2-40B4-BE49-F238E27FC236}">
                <a16:creationId xmlns:a16="http://schemas.microsoft.com/office/drawing/2014/main" id="{CF0B81EA-4B96-4800-9F00-D6F6E62CE7BA}"/>
              </a:ext>
            </a:extLst>
          </p:cNvPr>
          <p:cNvSpPr/>
          <p:nvPr/>
        </p:nvSpPr>
        <p:spPr>
          <a:xfrm>
            <a:off x="10175875" y="2097088"/>
            <a:ext cx="519113" cy="723900"/>
          </a:xfrm>
          <a:custGeom>
            <a:avLst/>
            <a:gdLst/>
            <a:ahLst/>
            <a:cxnLst/>
            <a:rect l="l" t="t" r="r" b="b"/>
            <a:pathLst>
              <a:path w="259807" h="362843">
                <a:moveTo>
                  <a:pt x="147898" y="105747"/>
                </a:moveTo>
                <a:lnTo>
                  <a:pt x="64829" y="229242"/>
                </a:lnTo>
                <a:lnTo>
                  <a:pt x="147898" y="229242"/>
                </a:lnTo>
                <a:close/>
                <a:moveTo>
                  <a:pt x="156772" y="0"/>
                </a:moveTo>
                <a:lnTo>
                  <a:pt x="214945" y="0"/>
                </a:lnTo>
                <a:lnTo>
                  <a:pt x="214945" y="229242"/>
                </a:lnTo>
                <a:lnTo>
                  <a:pt x="259807" y="229242"/>
                </a:lnTo>
                <a:lnTo>
                  <a:pt x="259807" y="290127"/>
                </a:lnTo>
                <a:lnTo>
                  <a:pt x="214945" y="290127"/>
                </a:lnTo>
                <a:lnTo>
                  <a:pt x="214945" y="362843"/>
                </a:lnTo>
                <a:lnTo>
                  <a:pt x="147898" y="362843"/>
                </a:lnTo>
                <a:lnTo>
                  <a:pt x="147898" y="290127"/>
                </a:lnTo>
                <a:lnTo>
                  <a:pt x="0" y="290127"/>
                </a:lnTo>
                <a:lnTo>
                  <a:pt x="0" y="229488"/>
                </a:lnTo>
                <a:close/>
              </a:path>
            </a:pathLst>
          </a:custGeom>
          <a:noFill/>
          <a:ln w="317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3570" name="TextBox 65">
            <a:extLst>
              <a:ext uri="{FF2B5EF4-FFF2-40B4-BE49-F238E27FC236}">
                <a16:creationId xmlns:a16="http://schemas.microsoft.com/office/drawing/2014/main" id="{8886D361-3A3A-4DFB-8D25-F5CD2D74B4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2838" y="2398713"/>
            <a:ext cx="965200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9pPr>
          </a:lstStyle>
          <a:p>
            <a:pPr algn="ctr" eaLnBrk="1" hangingPunct="1"/>
            <a:r>
              <a:rPr lang="en-US" altLang="ko-KR" sz="2800" b="1">
                <a:solidFill>
                  <a:schemeClr val="accent1"/>
                </a:solidFill>
                <a:cs typeface="Arial" panose="020B0604020202020204" pitchFamily="34" charset="0"/>
              </a:rPr>
              <a:t>Step</a:t>
            </a:r>
            <a:endParaRPr lang="ko-KR" altLang="en-US" sz="2800" b="1">
              <a:solidFill>
                <a:schemeClr val="accent1"/>
              </a:solidFill>
              <a:cs typeface="Arial" panose="020B0604020202020204" pitchFamily="34" charset="0"/>
            </a:endParaRPr>
          </a:p>
        </p:txBody>
      </p:sp>
      <p:sp>
        <p:nvSpPr>
          <p:cNvPr id="23571" name="TextBox 66">
            <a:extLst>
              <a:ext uri="{FF2B5EF4-FFF2-40B4-BE49-F238E27FC236}">
                <a16:creationId xmlns:a16="http://schemas.microsoft.com/office/drawing/2014/main" id="{D9084029-43FE-4F16-AF1E-E3F1F9FE89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94125" y="2398713"/>
            <a:ext cx="9652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/>
                <a:cs typeface="Arial Unicode MS"/>
              </a:defRPr>
            </a:lvl9pPr>
          </a:lstStyle>
          <a:p>
            <a:pPr algn="ctr" eaLnBrk="1" hangingPunct="1"/>
            <a:r>
              <a:rPr lang="en-US" altLang="ko-KR" sz="2800" b="1">
                <a:solidFill>
                  <a:schemeClr val="accent2"/>
                </a:solidFill>
                <a:cs typeface="Arial" panose="020B0604020202020204" pitchFamily="34" charset="0"/>
              </a:rPr>
              <a:t>Step</a:t>
            </a:r>
            <a:endParaRPr lang="ko-KR" altLang="en-US" sz="2800" b="1">
              <a:solidFill>
                <a:schemeClr val="accent2"/>
              </a:solidFill>
              <a:cs typeface="Arial" panose="020B0604020202020204" pitchFamily="34" charset="0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2574EF5D-A2BF-4E25-A7B6-A5E5E62E4EAB}"/>
              </a:ext>
            </a:extLst>
          </p:cNvPr>
          <p:cNvSpPr txBox="1"/>
          <p:nvPr/>
        </p:nvSpPr>
        <p:spPr>
          <a:xfrm>
            <a:off x="6475413" y="2400300"/>
            <a:ext cx="965200" cy="523875"/>
          </a:xfrm>
          <a:prstGeom prst="rect">
            <a:avLst/>
          </a:prstGeom>
          <a:noFill/>
        </p:spPr>
        <p:txBody>
          <a:bodyPr anchor="ctr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2800" b="1" dirty="0">
                <a:solidFill>
                  <a:schemeClr val="accent3"/>
                </a:solidFill>
                <a:latin typeface="+mn-lt"/>
                <a:ea typeface="+mn-ea"/>
                <a:cs typeface="Arial" pitchFamily="34" charset="0"/>
              </a:rPr>
              <a:t>Step</a:t>
            </a:r>
            <a:endParaRPr lang="ko-KR" altLang="en-US" sz="2800" b="1" dirty="0">
              <a:solidFill>
                <a:schemeClr val="accent3"/>
              </a:solidFill>
              <a:latin typeface="+mn-lt"/>
              <a:ea typeface="+mn-ea"/>
              <a:cs typeface="Arial" pitchFamily="34" charset="0"/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3EBEBAC9-50AF-4E2A-90E8-A0625FFD329C}"/>
              </a:ext>
            </a:extLst>
          </p:cNvPr>
          <p:cNvSpPr txBox="1"/>
          <p:nvPr/>
        </p:nvSpPr>
        <p:spPr>
          <a:xfrm>
            <a:off x="9156700" y="2401888"/>
            <a:ext cx="965200" cy="522287"/>
          </a:xfrm>
          <a:prstGeom prst="rect">
            <a:avLst/>
          </a:prstGeom>
          <a:noFill/>
        </p:spPr>
        <p:txBody>
          <a:bodyPr anchor="ctr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2800" b="1" dirty="0">
                <a:solidFill>
                  <a:schemeClr val="accent4"/>
                </a:solidFill>
                <a:latin typeface="+mn-lt"/>
                <a:ea typeface="+mn-ea"/>
                <a:cs typeface="Arial" pitchFamily="34" charset="0"/>
              </a:rPr>
              <a:t>Step</a:t>
            </a:r>
            <a:endParaRPr lang="ko-KR" altLang="en-US" sz="2800" b="1" dirty="0">
              <a:solidFill>
                <a:schemeClr val="accent4"/>
              </a:solidFill>
              <a:latin typeface="+mn-lt"/>
              <a:ea typeface="+mn-ea"/>
              <a:cs typeface="Arial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Bussiness Key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E6106D"/>
      </a:accent1>
      <a:accent2>
        <a:srgbClr val="2C2C2C"/>
      </a:accent2>
      <a:accent3>
        <a:srgbClr val="E6106D"/>
      </a:accent3>
      <a:accent4>
        <a:srgbClr val="2C2C2C"/>
      </a:accent4>
      <a:accent5>
        <a:srgbClr val="E6106D"/>
      </a:accent5>
      <a:accent6>
        <a:srgbClr val="2C2C2C"/>
      </a:accent6>
      <a:hlink>
        <a:srgbClr val="FFFFFF"/>
      </a:hlink>
      <a:folHlink>
        <a:srgbClr val="00000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-Bussiness Key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E6106D"/>
      </a:accent1>
      <a:accent2>
        <a:srgbClr val="2C2C2C"/>
      </a:accent2>
      <a:accent3>
        <a:srgbClr val="E6106D"/>
      </a:accent3>
      <a:accent4>
        <a:srgbClr val="2C2C2C"/>
      </a:accent4>
      <a:accent5>
        <a:srgbClr val="E6106D"/>
      </a:accent5>
      <a:accent6>
        <a:srgbClr val="2C2C2C"/>
      </a:accent6>
      <a:hlink>
        <a:srgbClr val="FFFFFF"/>
      </a:hlink>
      <a:folHlink>
        <a:srgbClr val="00000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-Bussiness Key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E6106D"/>
      </a:accent1>
      <a:accent2>
        <a:srgbClr val="2C2C2C"/>
      </a:accent2>
      <a:accent3>
        <a:srgbClr val="E6106D"/>
      </a:accent3>
      <a:accent4>
        <a:srgbClr val="2C2C2C"/>
      </a:accent4>
      <a:accent5>
        <a:srgbClr val="E6106D"/>
      </a:accent5>
      <a:accent6>
        <a:srgbClr val="2C2C2C"/>
      </a:accent6>
      <a:hlink>
        <a:srgbClr val="FFFFFF"/>
      </a:hlink>
      <a:folHlink>
        <a:srgbClr val="0000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1240</Words>
  <Application>Microsoft Office PowerPoint</Application>
  <PresentationFormat>Widescreen</PresentationFormat>
  <Paragraphs>139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13</vt:i4>
      </vt:variant>
    </vt:vector>
  </HeadingPairs>
  <TitlesOfParts>
    <vt:vector size="23" baseType="lpstr">
      <vt:lpstr>Arial</vt:lpstr>
      <vt:lpstr>Arial Unicode MS</vt:lpstr>
      <vt:lpstr>Calibri</vt:lpstr>
      <vt:lpstr>Calibri Light</vt:lpstr>
      <vt:lpstr>Malgun Gothic</vt:lpstr>
      <vt:lpstr>HY견명조</vt:lpstr>
      <vt:lpstr>FZShuTi</vt:lpstr>
      <vt:lpstr>Office Theme</vt:lpstr>
      <vt:lpstr>Contents Slide Master</vt:lpstr>
      <vt:lpstr>Section Break Slide Master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azlankhattak</dc:creator>
  <cp:lastModifiedBy>Afaq Nazir</cp:lastModifiedBy>
  <cp:revision>2</cp:revision>
  <dcterms:created xsi:type="dcterms:W3CDTF">2019-07-09T13:30:43Z</dcterms:created>
  <dcterms:modified xsi:type="dcterms:W3CDTF">2019-07-09T14:00:38Z</dcterms:modified>
</cp:coreProperties>
</file>