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handoutMasterIdLst>
    <p:handoutMasterId r:id="rId26"/>
  </p:handoutMasterIdLst>
  <p:sldIdLst>
    <p:sldId id="256" r:id="rId4"/>
    <p:sldId id="261" r:id="rId5"/>
    <p:sldId id="264" r:id="rId6"/>
    <p:sldId id="265" r:id="rId7"/>
    <p:sldId id="301" r:id="rId8"/>
    <p:sldId id="273" r:id="rId9"/>
    <p:sldId id="284" r:id="rId10"/>
    <p:sldId id="282" r:id="rId11"/>
    <p:sldId id="281" r:id="rId12"/>
    <p:sldId id="293" r:id="rId13"/>
    <p:sldId id="288" r:id="rId14"/>
    <p:sldId id="278" r:id="rId15"/>
    <p:sldId id="271" r:id="rId16"/>
    <p:sldId id="295" r:id="rId17"/>
    <p:sldId id="280" r:id="rId18"/>
    <p:sldId id="286" r:id="rId19"/>
    <p:sldId id="272" r:id="rId20"/>
    <p:sldId id="289" r:id="rId21"/>
    <p:sldId id="266" r:id="rId22"/>
    <p:sldId id="262" r:id="rId23"/>
    <p:sldId id="299" r:id="rId24"/>
    <p:sldId id="300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BC2EBC"/>
    <a:srgbClr val="D614CD"/>
    <a:srgbClr val="F2A40D"/>
    <a:srgbClr val="32AE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6" autoAdjust="0"/>
    <p:restoredTop sz="94628" autoAdjust="0"/>
  </p:normalViewPr>
  <p:slideViewPr>
    <p:cSldViewPr>
      <p:cViewPr varScale="1">
        <p:scale>
          <a:sx n="145" d="100"/>
          <a:sy n="145" d="100"/>
        </p:scale>
        <p:origin x="720" y="120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6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9A09-461B-A719-B16C60C2C9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A09-461B-A719-B16C60C2C92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09-461B-A719-B16C60C2C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2AE-4C61-980D-B202FFD44FF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2AE-4C61-980D-B202FFD44FF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AE-4C61-980D-B202FFD44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87DA-4053-A880-AC975A59F84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87DA-4053-A880-AC975A59F84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DA-4053-A880-AC975A59F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D267-4752-BBAA-072BFB8F3F44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D267-4752-BBAA-072BFB8F3F4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67-4752-BBAA-072BFB8F3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524-4D04-A864-54DC1C346FB2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24-4D04-A864-54DC1C346F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424-48D1-94F9-179C1D796F9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524-4D04-A864-54DC1C346FB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4524-4D04-A864-54DC1C346FB2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524-4D04-A864-54DC1C346FB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0000">
                <a:alpha val="40000"/>
              </a:srgb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4524-4D04-A864-54DC1C346FB2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24-4D04-A864-54DC1C346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226176"/>
        <c:axId val="250227712"/>
      </c:barChart>
      <c:catAx>
        <c:axId val="250226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0227712"/>
        <c:crosses val="autoZero"/>
        <c:auto val="1"/>
        <c:lblAlgn val="ctr"/>
        <c:lblOffset val="100"/>
        <c:noMultiLvlLbl val="0"/>
      </c:catAx>
      <c:valAx>
        <c:axId val="2502277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02261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60</c:v>
                </c:pt>
                <c:pt idx="2">
                  <c:v>20</c:v>
                </c:pt>
                <c:pt idx="3">
                  <c:v>45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3D-41FC-AC0E-9F4B763813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</c:v>
                </c:pt>
                <c:pt idx="1">
                  <c:v>50</c:v>
                </c:pt>
                <c:pt idx="2">
                  <c:v>35</c:v>
                </c:pt>
                <c:pt idx="3">
                  <c:v>65</c:v>
                </c:pt>
                <c:pt idx="4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3D-41FC-AC0E-9F4B763813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93D-41FC-AC0E-9F4B7638132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7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93D-41FC-AC0E-9F4B76381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1017984"/>
        <c:axId val="561026560"/>
      </c:lineChart>
      <c:catAx>
        <c:axId val="5610179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1026560"/>
        <c:crosses val="autoZero"/>
        <c:auto val="1"/>
        <c:lblAlgn val="ctr"/>
        <c:lblOffset val="100"/>
        <c:noMultiLvlLbl val="0"/>
      </c:catAx>
      <c:valAx>
        <c:axId val="56102656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low"/>
        <c:crossAx val="561017984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1FF5-E7DE-40E9-9CE6-F0564AE030A7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F244-51DD-4127-861E-F9BFF07BE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72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rojects\Education\New folder\triangle\15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36512" y="67719"/>
            <a:ext cx="7848872" cy="509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63688" y="1707654"/>
            <a:ext cx="4608512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1960" y="3435846"/>
            <a:ext cx="493204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3779912" y="0"/>
            <a:ext cx="5364088" cy="51435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580112" cy="51435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jects\Education\New folder\triangle\121-2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2683"/>
          <a:stretch/>
        </p:blipFill>
        <p:spPr bwMode="auto">
          <a:xfrm flipH="1" flipV="1">
            <a:off x="992" y="338921"/>
            <a:ext cx="9143008" cy="482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483518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FFC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1275606"/>
            <a:ext cx="403244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s\Education\New folder\triangle\121-1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9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63838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93990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Projects\Education\New folder\triangle\152-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4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1510"/>
            <a:ext cx="4860032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87574"/>
            <a:ext cx="486003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2416" y="1274642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84290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41248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-6063" y="2964646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980643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737601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499478" y="1252058"/>
            <a:ext cx="3644522" cy="33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8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098" name="Picture 2" descr="D:\Projects\Education\New folder\triangle\15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003798"/>
            <a:ext cx="918051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gradFill>
          <a:gsLst>
            <a:gs pos="0">
              <a:srgbClr val="00B0F0">
                <a:lumMod val="37000"/>
                <a:lumOff val="63000"/>
              </a:srgbClr>
            </a:gs>
            <a:gs pos="50000">
              <a:schemeClr val="accent1">
                <a:tint val="44500"/>
                <a:satMod val="160000"/>
                <a:lumMod val="88000"/>
              </a:schemeClr>
            </a:gs>
            <a:gs pos="100000">
              <a:schemeClr val="accent1">
                <a:tint val="23500"/>
                <a:satMod val="160000"/>
                <a:lumMod val="83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E4955C9E-2A95-4977-984F-98C39F6671F1}"/>
              </a:ext>
            </a:extLst>
          </p:cNvPr>
          <p:cNvSpPr/>
          <p:nvPr userDrawn="1"/>
        </p:nvSpPr>
        <p:spPr>
          <a:xfrm rot="20469791">
            <a:off x="2286420" y="1095476"/>
            <a:ext cx="1654072" cy="1425924"/>
          </a:xfrm>
          <a:prstGeom prst="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E4955C9E-2A95-4977-984F-98C39F6671F1}"/>
              </a:ext>
            </a:extLst>
          </p:cNvPr>
          <p:cNvSpPr/>
          <p:nvPr userDrawn="1"/>
        </p:nvSpPr>
        <p:spPr>
          <a:xfrm rot="17549686">
            <a:off x="5022724" y="1629135"/>
            <a:ext cx="1654072" cy="1425924"/>
          </a:xfrm>
          <a:prstGeom prst="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5" name="자유형: 도형 28">
            <a:extLst>
              <a:ext uri="{FF2B5EF4-FFF2-40B4-BE49-F238E27FC236}">
                <a16:creationId xmlns:a16="http://schemas.microsoft.com/office/drawing/2014/main" id="{AFA1CE82-8EE8-4273-B529-2575C5AC3D74}"/>
              </a:ext>
            </a:extLst>
          </p:cNvPr>
          <p:cNvSpPr/>
          <p:nvPr userDrawn="1"/>
        </p:nvSpPr>
        <p:spPr>
          <a:xfrm rot="505604">
            <a:off x="6438732" y="1273022"/>
            <a:ext cx="2080800" cy="2044048"/>
          </a:xfrm>
          <a:custGeom>
            <a:avLst/>
            <a:gdLst>
              <a:gd name="connsiteX0" fmla="*/ 133414 w 5674631"/>
              <a:gd name="connsiteY0" fmla="*/ 124105 h 5574403"/>
              <a:gd name="connsiteX1" fmla="*/ 1760847 w 5674631"/>
              <a:gd name="connsiteY1" fmla="*/ 5375439 h 5574403"/>
              <a:gd name="connsiteX2" fmla="*/ 5479167 w 5674631"/>
              <a:gd name="connsiteY2" fmla="*/ 1345256 h 5574403"/>
              <a:gd name="connsiteX3" fmla="*/ 0 w 5674631"/>
              <a:gd name="connsiteY3" fmla="*/ 0 h 5574403"/>
              <a:gd name="connsiteX4" fmla="*/ 5674631 w 5674631"/>
              <a:gd name="connsiteY4" fmla="*/ 1296278 h 5574403"/>
              <a:gd name="connsiteX5" fmla="*/ 1727555 w 5674631"/>
              <a:gd name="connsiteY5" fmla="*/ 5574403 h 5574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4631" h="5574403">
                <a:moveTo>
                  <a:pt x="133414" y="124105"/>
                </a:moveTo>
                <a:lnTo>
                  <a:pt x="1760847" y="5375439"/>
                </a:lnTo>
                <a:lnTo>
                  <a:pt x="5479167" y="1345256"/>
                </a:lnTo>
                <a:close/>
                <a:moveTo>
                  <a:pt x="0" y="0"/>
                </a:moveTo>
                <a:lnTo>
                  <a:pt x="5674631" y="1296278"/>
                </a:lnTo>
                <a:lnTo>
                  <a:pt x="1727555" y="55744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696744" y="1236938"/>
            <a:ext cx="1720715" cy="1828390"/>
          </a:xfrm>
          <a:custGeom>
            <a:avLst/>
            <a:gdLst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0 w 3889375"/>
              <a:gd name="connsiteY3" fmla="*/ 4186237 h 4186237"/>
              <a:gd name="connsiteX4" fmla="*/ 0 w 3889375"/>
              <a:gd name="connsiteY4" fmla="*/ 0 h 4186237"/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798286 w 3889375"/>
              <a:gd name="connsiteY3" fmla="*/ 3808865 h 4186237"/>
              <a:gd name="connsiteX4" fmla="*/ 0 w 3889375"/>
              <a:gd name="connsiteY4" fmla="*/ 0 h 4186237"/>
              <a:gd name="connsiteX0" fmla="*/ 0 w 3613604"/>
              <a:gd name="connsiteY0" fmla="*/ 246743 h 4186237"/>
              <a:gd name="connsiteX1" fmla="*/ 3613604 w 3613604"/>
              <a:gd name="connsiteY1" fmla="*/ 0 h 4186237"/>
              <a:gd name="connsiteX2" fmla="*/ 3613604 w 3613604"/>
              <a:gd name="connsiteY2" fmla="*/ 4186237 h 4186237"/>
              <a:gd name="connsiteX3" fmla="*/ 522515 w 3613604"/>
              <a:gd name="connsiteY3" fmla="*/ 3808865 h 4186237"/>
              <a:gd name="connsiteX4" fmla="*/ 0 w 3613604"/>
              <a:gd name="connsiteY4" fmla="*/ 246743 h 4186237"/>
              <a:gd name="connsiteX0" fmla="*/ 0 w 3613604"/>
              <a:gd name="connsiteY0" fmla="*/ 0 h 3939494"/>
              <a:gd name="connsiteX1" fmla="*/ 3352347 w 3613604"/>
              <a:gd name="connsiteY1" fmla="*/ 1306286 h 3939494"/>
              <a:gd name="connsiteX2" fmla="*/ 3613604 w 3613604"/>
              <a:gd name="connsiteY2" fmla="*/ 3939494 h 3939494"/>
              <a:gd name="connsiteX3" fmla="*/ 522515 w 3613604"/>
              <a:gd name="connsiteY3" fmla="*/ 3562122 h 3939494"/>
              <a:gd name="connsiteX4" fmla="*/ 0 w 3613604"/>
              <a:gd name="connsiteY4" fmla="*/ 0 h 3939494"/>
              <a:gd name="connsiteX0" fmla="*/ 0 w 3352347"/>
              <a:gd name="connsiteY0" fmla="*/ 0 h 3562122"/>
              <a:gd name="connsiteX1" fmla="*/ 3352347 w 3352347"/>
              <a:gd name="connsiteY1" fmla="*/ 1306286 h 3562122"/>
              <a:gd name="connsiteX2" fmla="*/ 2147661 w 3352347"/>
              <a:gd name="connsiteY2" fmla="*/ 2255837 h 3562122"/>
              <a:gd name="connsiteX3" fmla="*/ 522515 w 3352347"/>
              <a:gd name="connsiteY3" fmla="*/ 3562122 h 3562122"/>
              <a:gd name="connsiteX4" fmla="*/ 0 w 3352347"/>
              <a:gd name="connsiteY4" fmla="*/ 0 h 3562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347" h="3562122">
                <a:moveTo>
                  <a:pt x="0" y="0"/>
                </a:moveTo>
                <a:lnTo>
                  <a:pt x="3352347" y="1306286"/>
                </a:lnTo>
                <a:lnTo>
                  <a:pt x="2147661" y="2255837"/>
                </a:lnTo>
                <a:lnTo>
                  <a:pt x="522515" y="3562122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  <p:sp>
        <p:nvSpPr>
          <p:cNvPr id="17" name="자유형: 도형 28">
            <a:extLst>
              <a:ext uri="{FF2B5EF4-FFF2-40B4-BE49-F238E27FC236}">
                <a16:creationId xmlns:a16="http://schemas.microsoft.com/office/drawing/2014/main" id="{AFA1CE82-8EE8-4273-B529-2575C5AC3D74}"/>
              </a:ext>
            </a:extLst>
          </p:cNvPr>
          <p:cNvSpPr/>
          <p:nvPr userDrawn="1"/>
        </p:nvSpPr>
        <p:spPr>
          <a:xfrm rot="505604">
            <a:off x="3630420" y="1273023"/>
            <a:ext cx="2080800" cy="2044048"/>
          </a:xfrm>
          <a:custGeom>
            <a:avLst/>
            <a:gdLst>
              <a:gd name="connsiteX0" fmla="*/ 133414 w 5674631"/>
              <a:gd name="connsiteY0" fmla="*/ 124105 h 5574403"/>
              <a:gd name="connsiteX1" fmla="*/ 1760847 w 5674631"/>
              <a:gd name="connsiteY1" fmla="*/ 5375439 h 5574403"/>
              <a:gd name="connsiteX2" fmla="*/ 5479167 w 5674631"/>
              <a:gd name="connsiteY2" fmla="*/ 1345256 h 5574403"/>
              <a:gd name="connsiteX3" fmla="*/ 0 w 5674631"/>
              <a:gd name="connsiteY3" fmla="*/ 0 h 5574403"/>
              <a:gd name="connsiteX4" fmla="*/ 5674631 w 5674631"/>
              <a:gd name="connsiteY4" fmla="*/ 1296278 h 5574403"/>
              <a:gd name="connsiteX5" fmla="*/ 1727555 w 5674631"/>
              <a:gd name="connsiteY5" fmla="*/ 5574403 h 5574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4631" h="5574403">
                <a:moveTo>
                  <a:pt x="133414" y="124105"/>
                </a:moveTo>
                <a:lnTo>
                  <a:pt x="1760847" y="5375439"/>
                </a:lnTo>
                <a:lnTo>
                  <a:pt x="5479167" y="1345256"/>
                </a:lnTo>
                <a:close/>
                <a:moveTo>
                  <a:pt x="0" y="0"/>
                </a:moveTo>
                <a:lnTo>
                  <a:pt x="5674631" y="1296278"/>
                </a:lnTo>
                <a:lnTo>
                  <a:pt x="1727555" y="55744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3888432" y="1236939"/>
            <a:ext cx="1720715" cy="1828390"/>
          </a:xfrm>
          <a:custGeom>
            <a:avLst/>
            <a:gdLst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0 w 3889375"/>
              <a:gd name="connsiteY3" fmla="*/ 4186237 h 4186237"/>
              <a:gd name="connsiteX4" fmla="*/ 0 w 3889375"/>
              <a:gd name="connsiteY4" fmla="*/ 0 h 4186237"/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798286 w 3889375"/>
              <a:gd name="connsiteY3" fmla="*/ 3808865 h 4186237"/>
              <a:gd name="connsiteX4" fmla="*/ 0 w 3889375"/>
              <a:gd name="connsiteY4" fmla="*/ 0 h 4186237"/>
              <a:gd name="connsiteX0" fmla="*/ 0 w 3613604"/>
              <a:gd name="connsiteY0" fmla="*/ 246743 h 4186237"/>
              <a:gd name="connsiteX1" fmla="*/ 3613604 w 3613604"/>
              <a:gd name="connsiteY1" fmla="*/ 0 h 4186237"/>
              <a:gd name="connsiteX2" fmla="*/ 3613604 w 3613604"/>
              <a:gd name="connsiteY2" fmla="*/ 4186237 h 4186237"/>
              <a:gd name="connsiteX3" fmla="*/ 522515 w 3613604"/>
              <a:gd name="connsiteY3" fmla="*/ 3808865 h 4186237"/>
              <a:gd name="connsiteX4" fmla="*/ 0 w 3613604"/>
              <a:gd name="connsiteY4" fmla="*/ 246743 h 4186237"/>
              <a:gd name="connsiteX0" fmla="*/ 0 w 3613604"/>
              <a:gd name="connsiteY0" fmla="*/ 0 h 3939494"/>
              <a:gd name="connsiteX1" fmla="*/ 3352347 w 3613604"/>
              <a:gd name="connsiteY1" fmla="*/ 1306286 h 3939494"/>
              <a:gd name="connsiteX2" fmla="*/ 3613604 w 3613604"/>
              <a:gd name="connsiteY2" fmla="*/ 3939494 h 3939494"/>
              <a:gd name="connsiteX3" fmla="*/ 522515 w 3613604"/>
              <a:gd name="connsiteY3" fmla="*/ 3562122 h 3939494"/>
              <a:gd name="connsiteX4" fmla="*/ 0 w 3613604"/>
              <a:gd name="connsiteY4" fmla="*/ 0 h 3939494"/>
              <a:gd name="connsiteX0" fmla="*/ 0 w 3352347"/>
              <a:gd name="connsiteY0" fmla="*/ 0 h 3562122"/>
              <a:gd name="connsiteX1" fmla="*/ 3352347 w 3352347"/>
              <a:gd name="connsiteY1" fmla="*/ 1306286 h 3562122"/>
              <a:gd name="connsiteX2" fmla="*/ 2147661 w 3352347"/>
              <a:gd name="connsiteY2" fmla="*/ 2255837 h 3562122"/>
              <a:gd name="connsiteX3" fmla="*/ 522515 w 3352347"/>
              <a:gd name="connsiteY3" fmla="*/ 3562122 h 3562122"/>
              <a:gd name="connsiteX4" fmla="*/ 0 w 3352347"/>
              <a:gd name="connsiteY4" fmla="*/ 0 h 3562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347" h="3562122">
                <a:moveTo>
                  <a:pt x="0" y="0"/>
                </a:moveTo>
                <a:lnTo>
                  <a:pt x="3352347" y="1306286"/>
                </a:lnTo>
                <a:lnTo>
                  <a:pt x="2147661" y="2255837"/>
                </a:lnTo>
                <a:lnTo>
                  <a:pt x="522515" y="3562122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  <p:sp>
        <p:nvSpPr>
          <p:cNvPr id="19" name="자유형: 도형 28">
            <a:extLst>
              <a:ext uri="{FF2B5EF4-FFF2-40B4-BE49-F238E27FC236}">
                <a16:creationId xmlns:a16="http://schemas.microsoft.com/office/drawing/2014/main" id="{AFA1CE82-8EE8-4273-B529-2575C5AC3D74}"/>
              </a:ext>
            </a:extLst>
          </p:cNvPr>
          <p:cNvSpPr/>
          <p:nvPr userDrawn="1"/>
        </p:nvSpPr>
        <p:spPr>
          <a:xfrm rot="505604">
            <a:off x="894116" y="1320074"/>
            <a:ext cx="2080800" cy="2044048"/>
          </a:xfrm>
          <a:custGeom>
            <a:avLst/>
            <a:gdLst>
              <a:gd name="connsiteX0" fmla="*/ 133414 w 5674631"/>
              <a:gd name="connsiteY0" fmla="*/ 124105 h 5574403"/>
              <a:gd name="connsiteX1" fmla="*/ 1760847 w 5674631"/>
              <a:gd name="connsiteY1" fmla="*/ 5375439 h 5574403"/>
              <a:gd name="connsiteX2" fmla="*/ 5479167 w 5674631"/>
              <a:gd name="connsiteY2" fmla="*/ 1345256 h 5574403"/>
              <a:gd name="connsiteX3" fmla="*/ 0 w 5674631"/>
              <a:gd name="connsiteY3" fmla="*/ 0 h 5574403"/>
              <a:gd name="connsiteX4" fmla="*/ 5674631 w 5674631"/>
              <a:gd name="connsiteY4" fmla="*/ 1296278 h 5574403"/>
              <a:gd name="connsiteX5" fmla="*/ 1727555 w 5674631"/>
              <a:gd name="connsiteY5" fmla="*/ 5574403 h 5574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4631" h="5574403">
                <a:moveTo>
                  <a:pt x="133414" y="124105"/>
                </a:moveTo>
                <a:lnTo>
                  <a:pt x="1760847" y="5375439"/>
                </a:lnTo>
                <a:lnTo>
                  <a:pt x="5479167" y="1345256"/>
                </a:lnTo>
                <a:close/>
                <a:moveTo>
                  <a:pt x="0" y="0"/>
                </a:moveTo>
                <a:lnTo>
                  <a:pt x="5674631" y="1296278"/>
                </a:lnTo>
                <a:lnTo>
                  <a:pt x="1727555" y="55744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1152128" y="1283990"/>
            <a:ext cx="1720715" cy="1828390"/>
          </a:xfrm>
          <a:custGeom>
            <a:avLst/>
            <a:gdLst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0 w 3889375"/>
              <a:gd name="connsiteY3" fmla="*/ 4186237 h 4186237"/>
              <a:gd name="connsiteX4" fmla="*/ 0 w 3889375"/>
              <a:gd name="connsiteY4" fmla="*/ 0 h 4186237"/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798286 w 3889375"/>
              <a:gd name="connsiteY3" fmla="*/ 3808865 h 4186237"/>
              <a:gd name="connsiteX4" fmla="*/ 0 w 3889375"/>
              <a:gd name="connsiteY4" fmla="*/ 0 h 4186237"/>
              <a:gd name="connsiteX0" fmla="*/ 0 w 3613604"/>
              <a:gd name="connsiteY0" fmla="*/ 246743 h 4186237"/>
              <a:gd name="connsiteX1" fmla="*/ 3613604 w 3613604"/>
              <a:gd name="connsiteY1" fmla="*/ 0 h 4186237"/>
              <a:gd name="connsiteX2" fmla="*/ 3613604 w 3613604"/>
              <a:gd name="connsiteY2" fmla="*/ 4186237 h 4186237"/>
              <a:gd name="connsiteX3" fmla="*/ 522515 w 3613604"/>
              <a:gd name="connsiteY3" fmla="*/ 3808865 h 4186237"/>
              <a:gd name="connsiteX4" fmla="*/ 0 w 3613604"/>
              <a:gd name="connsiteY4" fmla="*/ 246743 h 4186237"/>
              <a:gd name="connsiteX0" fmla="*/ 0 w 3613604"/>
              <a:gd name="connsiteY0" fmla="*/ 0 h 3939494"/>
              <a:gd name="connsiteX1" fmla="*/ 3352347 w 3613604"/>
              <a:gd name="connsiteY1" fmla="*/ 1306286 h 3939494"/>
              <a:gd name="connsiteX2" fmla="*/ 3613604 w 3613604"/>
              <a:gd name="connsiteY2" fmla="*/ 3939494 h 3939494"/>
              <a:gd name="connsiteX3" fmla="*/ 522515 w 3613604"/>
              <a:gd name="connsiteY3" fmla="*/ 3562122 h 3939494"/>
              <a:gd name="connsiteX4" fmla="*/ 0 w 3613604"/>
              <a:gd name="connsiteY4" fmla="*/ 0 h 3939494"/>
              <a:gd name="connsiteX0" fmla="*/ 0 w 3352347"/>
              <a:gd name="connsiteY0" fmla="*/ 0 h 3562122"/>
              <a:gd name="connsiteX1" fmla="*/ 3352347 w 3352347"/>
              <a:gd name="connsiteY1" fmla="*/ 1306286 h 3562122"/>
              <a:gd name="connsiteX2" fmla="*/ 2147661 w 3352347"/>
              <a:gd name="connsiteY2" fmla="*/ 2255837 h 3562122"/>
              <a:gd name="connsiteX3" fmla="*/ 522515 w 3352347"/>
              <a:gd name="connsiteY3" fmla="*/ 3562122 h 3562122"/>
              <a:gd name="connsiteX4" fmla="*/ 0 w 3352347"/>
              <a:gd name="connsiteY4" fmla="*/ 0 h 3562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347" h="3562122">
                <a:moveTo>
                  <a:pt x="0" y="0"/>
                </a:moveTo>
                <a:lnTo>
                  <a:pt x="3352347" y="1306286"/>
                </a:lnTo>
                <a:lnTo>
                  <a:pt x="2147661" y="2255837"/>
                </a:lnTo>
                <a:lnTo>
                  <a:pt x="522515" y="3562122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26" name="Picture 2" descr="D:\Projects\Education\New folder\triangle\14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" y="987574"/>
            <a:ext cx="4464521" cy="446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rojects\Education\New folder\triangle\147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7342"/>
            <a:ext cx="5472609" cy="510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652968" y="1115150"/>
            <a:ext cx="2924579" cy="2919045"/>
          </a:xfrm>
          <a:custGeom>
            <a:avLst/>
            <a:gdLst>
              <a:gd name="connsiteX0" fmla="*/ 0 w 3024188"/>
              <a:gd name="connsiteY0" fmla="*/ 0 h 3025775"/>
              <a:gd name="connsiteX1" fmla="*/ 3024188 w 3024188"/>
              <a:gd name="connsiteY1" fmla="*/ 0 h 3025775"/>
              <a:gd name="connsiteX2" fmla="*/ 3024188 w 3024188"/>
              <a:gd name="connsiteY2" fmla="*/ 3025775 h 3025775"/>
              <a:gd name="connsiteX3" fmla="*/ 0 w 3024188"/>
              <a:gd name="connsiteY3" fmla="*/ 3025775 h 3025775"/>
              <a:gd name="connsiteX4" fmla="*/ 0 w 3024188"/>
              <a:gd name="connsiteY4" fmla="*/ 0 h 3025775"/>
              <a:gd name="connsiteX0" fmla="*/ 0 w 3024188"/>
              <a:gd name="connsiteY0" fmla="*/ 0 h 3025775"/>
              <a:gd name="connsiteX1" fmla="*/ 2579688 w 3024188"/>
              <a:gd name="connsiteY1" fmla="*/ 444500 h 3025775"/>
              <a:gd name="connsiteX2" fmla="*/ 3024188 w 3024188"/>
              <a:gd name="connsiteY2" fmla="*/ 3025775 h 3025775"/>
              <a:gd name="connsiteX3" fmla="*/ 0 w 3024188"/>
              <a:gd name="connsiteY3" fmla="*/ 3025775 h 3025775"/>
              <a:gd name="connsiteX4" fmla="*/ 0 w 3024188"/>
              <a:gd name="connsiteY4" fmla="*/ 0 h 3025775"/>
              <a:gd name="connsiteX0" fmla="*/ 0 w 3024188"/>
              <a:gd name="connsiteY0" fmla="*/ 0 h 3025775"/>
              <a:gd name="connsiteX1" fmla="*/ 2579688 w 3024188"/>
              <a:gd name="connsiteY1" fmla="*/ 444500 h 3025775"/>
              <a:gd name="connsiteX2" fmla="*/ 3024188 w 3024188"/>
              <a:gd name="connsiteY2" fmla="*/ 3025775 h 3025775"/>
              <a:gd name="connsiteX3" fmla="*/ 0 w 3024188"/>
              <a:gd name="connsiteY3" fmla="*/ 3025775 h 3025775"/>
              <a:gd name="connsiteX4" fmla="*/ 0 w 3024188"/>
              <a:gd name="connsiteY4" fmla="*/ 0 h 3025775"/>
              <a:gd name="connsiteX0" fmla="*/ 406400 w 3024188"/>
              <a:gd name="connsiteY0" fmla="*/ 0 h 2581275"/>
              <a:gd name="connsiteX1" fmla="*/ 2579688 w 3024188"/>
              <a:gd name="connsiteY1" fmla="*/ 0 h 2581275"/>
              <a:gd name="connsiteX2" fmla="*/ 3024188 w 3024188"/>
              <a:gd name="connsiteY2" fmla="*/ 2581275 h 2581275"/>
              <a:gd name="connsiteX3" fmla="*/ 0 w 3024188"/>
              <a:gd name="connsiteY3" fmla="*/ 2581275 h 2581275"/>
              <a:gd name="connsiteX4" fmla="*/ 406400 w 3024188"/>
              <a:gd name="connsiteY4" fmla="*/ 0 h 2581275"/>
              <a:gd name="connsiteX0" fmla="*/ 63500 w 2681288"/>
              <a:gd name="connsiteY0" fmla="*/ 0 h 2581275"/>
              <a:gd name="connsiteX1" fmla="*/ 2236788 w 2681288"/>
              <a:gd name="connsiteY1" fmla="*/ 0 h 2581275"/>
              <a:gd name="connsiteX2" fmla="*/ 2681288 w 2681288"/>
              <a:gd name="connsiteY2" fmla="*/ 2581275 h 2581275"/>
              <a:gd name="connsiteX3" fmla="*/ 0 w 2681288"/>
              <a:gd name="connsiteY3" fmla="*/ 2035175 h 2581275"/>
              <a:gd name="connsiteX4" fmla="*/ 63500 w 2681288"/>
              <a:gd name="connsiteY4" fmla="*/ 0 h 2581275"/>
              <a:gd name="connsiteX0" fmla="*/ 63500 w 2478465"/>
              <a:gd name="connsiteY0" fmla="*/ 0 h 2035175"/>
              <a:gd name="connsiteX1" fmla="*/ 2236788 w 2478465"/>
              <a:gd name="connsiteY1" fmla="*/ 0 h 2035175"/>
              <a:gd name="connsiteX2" fmla="*/ 2274888 w 2478465"/>
              <a:gd name="connsiteY2" fmla="*/ 2035175 h 2035175"/>
              <a:gd name="connsiteX3" fmla="*/ 0 w 2478465"/>
              <a:gd name="connsiteY3" fmla="*/ 2035175 h 2035175"/>
              <a:gd name="connsiteX4" fmla="*/ 63500 w 2478465"/>
              <a:gd name="connsiteY4" fmla="*/ 0 h 2035175"/>
              <a:gd name="connsiteX0" fmla="*/ 63500 w 2615398"/>
              <a:gd name="connsiteY0" fmla="*/ 0 h 2035175"/>
              <a:gd name="connsiteX1" fmla="*/ 2236788 w 2615398"/>
              <a:gd name="connsiteY1" fmla="*/ 0 h 2035175"/>
              <a:gd name="connsiteX2" fmla="*/ 2274888 w 2615398"/>
              <a:gd name="connsiteY2" fmla="*/ 2035175 h 2035175"/>
              <a:gd name="connsiteX3" fmla="*/ 0 w 2615398"/>
              <a:gd name="connsiteY3" fmla="*/ 2035175 h 2035175"/>
              <a:gd name="connsiteX4" fmla="*/ 63500 w 2615398"/>
              <a:gd name="connsiteY4" fmla="*/ 0 h 2035175"/>
              <a:gd name="connsiteX0" fmla="*/ 63500 w 2615398"/>
              <a:gd name="connsiteY0" fmla="*/ 0 h 2418997"/>
              <a:gd name="connsiteX1" fmla="*/ 2236788 w 2615398"/>
              <a:gd name="connsiteY1" fmla="*/ 0 h 2418997"/>
              <a:gd name="connsiteX2" fmla="*/ 2274888 w 2615398"/>
              <a:gd name="connsiteY2" fmla="*/ 2035175 h 2418997"/>
              <a:gd name="connsiteX3" fmla="*/ 0 w 2615398"/>
              <a:gd name="connsiteY3" fmla="*/ 2035175 h 2418997"/>
              <a:gd name="connsiteX4" fmla="*/ 63500 w 2615398"/>
              <a:gd name="connsiteY4" fmla="*/ 0 h 2418997"/>
              <a:gd name="connsiteX0" fmla="*/ 63500 w 2615398"/>
              <a:gd name="connsiteY0" fmla="*/ 0 h 2541695"/>
              <a:gd name="connsiteX1" fmla="*/ 2236788 w 2615398"/>
              <a:gd name="connsiteY1" fmla="*/ 0 h 2541695"/>
              <a:gd name="connsiteX2" fmla="*/ 2274888 w 2615398"/>
              <a:gd name="connsiteY2" fmla="*/ 2035175 h 2541695"/>
              <a:gd name="connsiteX3" fmla="*/ 0 w 2615398"/>
              <a:gd name="connsiteY3" fmla="*/ 2035175 h 2541695"/>
              <a:gd name="connsiteX4" fmla="*/ 63500 w 2615398"/>
              <a:gd name="connsiteY4" fmla="*/ 0 h 2541695"/>
              <a:gd name="connsiteX0" fmla="*/ 257503 w 2809401"/>
              <a:gd name="connsiteY0" fmla="*/ 0 h 2541695"/>
              <a:gd name="connsiteX1" fmla="*/ 2430791 w 2809401"/>
              <a:gd name="connsiteY1" fmla="*/ 0 h 2541695"/>
              <a:gd name="connsiteX2" fmla="*/ 2468891 w 2809401"/>
              <a:gd name="connsiteY2" fmla="*/ 2035175 h 2541695"/>
              <a:gd name="connsiteX3" fmla="*/ 194003 w 2809401"/>
              <a:gd name="connsiteY3" fmla="*/ 2035175 h 2541695"/>
              <a:gd name="connsiteX4" fmla="*/ 257503 w 2809401"/>
              <a:gd name="connsiteY4" fmla="*/ 0 h 2541695"/>
              <a:gd name="connsiteX0" fmla="*/ 359319 w 2911217"/>
              <a:gd name="connsiteY0" fmla="*/ 0 h 2541695"/>
              <a:gd name="connsiteX1" fmla="*/ 2532607 w 2911217"/>
              <a:gd name="connsiteY1" fmla="*/ 0 h 2541695"/>
              <a:gd name="connsiteX2" fmla="*/ 2570707 w 2911217"/>
              <a:gd name="connsiteY2" fmla="*/ 2035175 h 2541695"/>
              <a:gd name="connsiteX3" fmla="*/ 295819 w 2911217"/>
              <a:gd name="connsiteY3" fmla="*/ 2035175 h 2541695"/>
              <a:gd name="connsiteX4" fmla="*/ 359319 w 2911217"/>
              <a:gd name="connsiteY4" fmla="*/ 0 h 2541695"/>
              <a:gd name="connsiteX0" fmla="*/ 359319 w 2911217"/>
              <a:gd name="connsiteY0" fmla="*/ 254000 h 2795695"/>
              <a:gd name="connsiteX1" fmla="*/ 2532607 w 2911217"/>
              <a:gd name="connsiteY1" fmla="*/ 254000 h 2795695"/>
              <a:gd name="connsiteX2" fmla="*/ 2570707 w 2911217"/>
              <a:gd name="connsiteY2" fmla="*/ 2289175 h 2795695"/>
              <a:gd name="connsiteX3" fmla="*/ 295819 w 2911217"/>
              <a:gd name="connsiteY3" fmla="*/ 2289175 h 2795695"/>
              <a:gd name="connsiteX4" fmla="*/ 359319 w 2911217"/>
              <a:gd name="connsiteY4" fmla="*/ 254000 h 2795695"/>
              <a:gd name="connsiteX0" fmla="*/ 359319 w 2911217"/>
              <a:gd name="connsiteY0" fmla="*/ 395987 h 2937682"/>
              <a:gd name="connsiteX1" fmla="*/ 2532607 w 2911217"/>
              <a:gd name="connsiteY1" fmla="*/ 395987 h 2937682"/>
              <a:gd name="connsiteX2" fmla="*/ 2570707 w 2911217"/>
              <a:gd name="connsiteY2" fmla="*/ 2431162 h 2937682"/>
              <a:gd name="connsiteX3" fmla="*/ 295819 w 2911217"/>
              <a:gd name="connsiteY3" fmla="*/ 2431162 h 2937682"/>
              <a:gd name="connsiteX4" fmla="*/ 359319 w 2911217"/>
              <a:gd name="connsiteY4" fmla="*/ 395987 h 2937682"/>
              <a:gd name="connsiteX0" fmla="*/ 359319 w 2911217"/>
              <a:gd name="connsiteY0" fmla="*/ 378642 h 2920337"/>
              <a:gd name="connsiteX1" fmla="*/ 2532607 w 2911217"/>
              <a:gd name="connsiteY1" fmla="*/ 416742 h 2920337"/>
              <a:gd name="connsiteX2" fmla="*/ 2570707 w 2911217"/>
              <a:gd name="connsiteY2" fmla="*/ 2413817 h 2920337"/>
              <a:gd name="connsiteX3" fmla="*/ 295819 w 2911217"/>
              <a:gd name="connsiteY3" fmla="*/ 2413817 h 2920337"/>
              <a:gd name="connsiteX4" fmla="*/ 359319 w 2911217"/>
              <a:gd name="connsiteY4" fmla="*/ 378642 h 2920337"/>
              <a:gd name="connsiteX0" fmla="*/ 359319 w 2911217"/>
              <a:gd name="connsiteY0" fmla="*/ 391903 h 2933598"/>
              <a:gd name="connsiteX1" fmla="*/ 2532607 w 2911217"/>
              <a:gd name="connsiteY1" fmla="*/ 430003 h 2933598"/>
              <a:gd name="connsiteX2" fmla="*/ 2570707 w 2911217"/>
              <a:gd name="connsiteY2" fmla="*/ 2427078 h 2933598"/>
              <a:gd name="connsiteX3" fmla="*/ 295819 w 2911217"/>
              <a:gd name="connsiteY3" fmla="*/ 2427078 h 2933598"/>
              <a:gd name="connsiteX4" fmla="*/ 359319 w 2911217"/>
              <a:gd name="connsiteY4" fmla="*/ 391903 h 2933598"/>
              <a:gd name="connsiteX0" fmla="*/ 359319 w 2911217"/>
              <a:gd name="connsiteY0" fmla="*/ 391903 h 2917629"/>
              <a:gd name="connsiteX1" fmla="*/ 2532607 w 2911217"/>
              <a:gd name="connsiteY1" fmla="*/ 430003 h 2917629"/>
              <a:gd name="connsiteX2" fmla="*/ 2570707 w 2911217"/>
              <a:gd name="connsiteY2" fmla="*/ 2427078 h 2917629"/>
              <a:gd name="connsiteX3" fmla="*/ 295819 w 2911217"/>
              <a:gd name="connsiteY3" fmla="*/ 2427078 h 2917629"/>
              <a:gd name="connsiteX4" fmla="*/ 359319 w 2911217"/>
              <a:gd name="connsiteY4" fmla="*/ 391903 h 2917629"/>
              <a:gd name="connsiteX0" fmla="*/ 337858 w 2889756"/>
              <a:gd name="connsiteY0" fmla="*/ 391903 h 2922736"/>
              <a:gd name="connsiteX1" fmla="*/ 2511146 w 2889756"/>
              <a:gd name="connsiteY1" fmla="*/ 430003 h 2922736"/>
              <a:gd name="connsiteX2" fmla="*/ 2549246 w 2889756"/>
              <a:gd name="connsiteY2" fmla="*/ 2427078 h 2922736"/>
              <a:gd name="connsiteX3" fmla="*/ 312458 w 2889756"/>
              <a:gd name="connsiteY3" fmla="*/ 2439778 h 2922736"/>
              <a:gd name="connsiteX4" fmla="*/ 337858 w 2889756"/>
              <a:gd name="connsiteY4" fmla="*/ 391903 h 2922736"/>
              <a:gd name="connsiteX0" fmla="*/ 363367 w 2915265"/>
              <a:gd name="connsiteY0" fmla="*/ 391903 h 2922736"/>
              <a:gd name="connsiteX1" fmla="*/ 2536655 w 2915265"/>
              <a:gd name="connsiteY1" fmla="*/ 430003 h 2922736"/>
              <a:gd name="connsiteX2" fmla="*/ 2574755 w 2915265"/>
              <a:gd name="connsiteY2" fmla="*/ 2427078 h 2922736"/>
              <a:gd name="connsiteX3" fmla="*/ 337967 w 2915265"/>
              <a:gd name="connsiteY3" fmla="*/ 2439778 h 2922736"/>
              <a:gd name="connsiteX4" fmla="*/ 363367 w 2915265"/>
              <a:gd name="connsiteY4" fmla="*/ 391903 h 2922736"/>
              <a:gd name="connsiteX0" fmla="*/ 385578 w 2899376"/>
              <a:gd name="connsiteY0" fmla="*/ 403723 h 2909156"/>
              <a:gd name="connsiteX1" fmla="*/ 2520766 w 2899376"/>
              <a:gd name="connsiteY1" fmla="*/ 416423 h 2909156"/>
              <a:gd name="connsiteX2" fmla="*/ 2558866 w 2899376"/>
              <a:gd name="connsiteY2" fmla="*/ 2413498 h 2909156"/>
              <a:gd name="connsiteX3" fmla="*/ 322078 w 2899376"/>
              <a:gd name="connsiteY3" fmla="*/ 2426198 h 2909156"/>
              <a:gd name="connsiteX4" fmla="*/ 385578 w 2899376"/>
              <a:gd name="connsiteY4" fmla="*/ 403723 h 2909156"/>
              <a:gd name="connsiteX0" fmla="*/ 397990 w 2911788"/>
              <a:gd name="connsiteY0" fmla="*/ 403723 h 2909156"/>
              <a:gd name="connsiteX1" fmla="*/ 2533178 w 2911788"/>
              <a:gd name="connsiteY1" fmla="*/ 416423 h 2909156"/>
              <a:gd name="connsiteX2" fmla="*/ 2571278 w 2911788"/>
              <a:gd name="connsiteY2" fmla="*/ 2413498 h 2909156"/>
              <a:gd name="connsiteX3" fmla="*/ 334490 w 2911788"/>
              <a:gd name="connsiteY3" fmla="*/ 2426198 h 2909156"/>
              <a:gd name="connsiteX4" fmla="*/ 397990 w 2911788"/>
              <a:gd name="connsiteY4" fmla="*/ 403723 h 2909156"/>
              <a:gd name="connsiteX0" fmla="*/ 397990 w 2911788"/>
              <a:gd name="connsiteY0" fmla="*/ 413612 h 2919045"/>
              <a:gd name="connsiteX1" fmla="*/ 2533178 w 2911788"/>
              <a:gd name="connsiteY1" fmla="*/ 426312 h 2919045"/>
              <a:gd name="connsiteX2" fmla="*/ 2571278 w 2911788"/>
              <a:gd name="connsiteY2" fmla="*/ 2423387 h 2919045"/>
              <a:gd name="connsiteX3" fmla="*/ 334490 w 2911788"/>
              <a:gd name="connsiteY3" fmla="*/ 2436087 h 2919045"/>
              <a:gd name="connsiteX4" fmla="*/ 397990 w 2911788"/>
              <a:gd name="connsiteY4" fmla="*/ 413612 h 2919045"/>
              <a:gd name="connsiteX0" fmla="*/ 410781 w 2924579"/>
              <a:gd name="connsiteY0" fmla="*/ 413612 h 2919045"/>
              <a:gd name="connsiteX1" fmla="*/ 2545969 w 2924579"/>
              <a:gd name="connsiteY1" fmla="*/ 426312 h 2919045"/>
              <a:gd name="connsiteX2" fmla="*/ 2584069 w 2924579"/>
              <a:gd name="connsiteY2" fmla="*/ 2423387 h 2919045"/>
              <a:gd name="connsiteX3" fmla="*/ 347281 w 2924579"/>
              <a:gd name="connsiteY3" fmla="*/ 2436087 h 2919045"/>
              <a:gd name="connsiteX4" fmla="*/ 410781 w 2924579"/>
              <a:gd name="connsiteY4" fmla="*/ 413612 h 291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4579" h="2919045">
                <a:moveTo>
                  <a:pt x="410781" y="413612"/>
                </a:moveTo>
                <a:cubicBezTo>
                  <a:pt x="1033610" y="-183288"/>
                  <a:pt x="1986640" y="-94388"/>
                  <a:pt x="2545969" y="426312"/>
                </a:cubicBezTo>
                <a:cubicBezTo>
                  <a:pt x="3138636" y="1197837"/>
                  <a:pt x="2943902" y="1867762"/>
                  <a:pt x="2584069" y="2423387"/>
                </a:cubicBezTo>
                <a:cubicBezTo>
                  <a:pt x="1749573" y="3248887"/>
                  <a:pt x="978577" y="2893287"/>
                  <a:pt x="347281" y="2436087"/>
                </a:cubicBezTo>
                <a:cubicBezTo>
                  <a:pt x="-177652" y="1744995"/>
                  <a:pt x="-67586" y="965004"/>
                  <a:pt x="410781" y="413612"/>
                </a:cubicBez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4" r:id="rId2"/>
    <p:sldLayoutId id="2147483671" r:id="rId3"/>
    <p:sldLayoutId id="2147483655" r:id="rId4"/>
    <p:sldLayoutId id="2147483663" r:id="rId5"/>
    <p:sldLayoutId id="2147483665" r:id="rId6"/>
    <p:sldLayoutId id="2147483666" r:id="rId7"/>
    <p:sldLayoutId id="2147483664" r:id="rId8"/>
    <p:sldLayoutId id="2147483669" r:id="rId9"/>
    <p:sldLayoutId id="2147483673" r:id="rId1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mple.com/" TargetMode="External"/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ea typeface="맑은 고딕" pitchFamily="50" charset="-127"/>
              </a:rPr>
              <a:t>COLORFUL LEARNING CHARTS</a:t>
            </a:r>
            <a:endParaRPr lang="en-US" altLang="ko-KR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4211960" y="3959750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3"/>
              </a:rPr>
              <a:t>http://www.Sample.com</a:t>
            </a:r>
            <a:endParaRPr lang="en-US" altLang="ko-KR" sz="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1" r="10851"/>
          <a:stretch>
            <a:fillRect/>
          </a:stretch>
        </p:blipFill>
        <p:spPr/>
      </p:pic>
      <p:pic>
        <p:nvPicPr>
          <p:cNvPr id="15" name="Picture Placeholder 14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>
            <a:fillRect/>
          </a:stretch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1" r="10851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>
            <a:fillRect/>
          </a:stretch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>
            <a:fillRect/>
          </a:stretch>
        </p:blipFill>
        <p:spPr/>
      </p:pic>
      <p:sp>
        <p:nvSpPr>
          <p:cNvPr id="10" name="Parallelogram 15"/>
          <p:cNvSpPr/>
          <p:nvPr/>
        </p:nvSpPr>
        <p:spPr>
          <a:xfrm rot="16200000">
            <a:off x="6914853" y="1669058"/>
            <a:ext cx="936104" cy="101329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16498" y="3003797"/>
            <a:ext cx="2932815" cy="1107996"/>
            <a:chOff x="1448989" y="1595280"/>
            <a:chExt cx="3030085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5616" y="492476"/>
            <a:ext cx="2511720" cy="1440160"/>
          </a:xfrm>
        </p:spPr>
        <p:txBody>
          <a:bodyPr/>
          <a:lstStyle/>
          <a:p>
            <a:pPr algn="l"/>
            <a:r>
              <a:rPr lang="en-US" altLang="ko-KR" dirty="0"/>
              <a:t>Worldmap</a:t>
            </a:r>
            <a:r>
              <a:rPr lang="en-US" altLang="ko-KR" dirty="0">
                <a:solidFill>
                  <a:schemeClr val="accent2"/>
                </a:solidFill>
              </a:rPr>
              <a:t> Style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912296"/>
            <a:ext cx="4536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5580112" y="411510"/>
            <a:ext cx="2696549" cy="2980737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099" name="Picture 3" descr="C:\Users\RadEngGroup\Downloads\kisspng-values-education-school-district-knowledge-5abc11f81efc42.042387701522274808126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497032"/>
            <a:ext cx="4634880" cy="464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88869" y="2608821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68299" y="163564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721356" y="3690469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5" name="TextBox 14"/>
          <p:cNvSpPr txBox="1"/>
          <p:nvPr/>
        </p:nvSpPr>
        <p:spPr>
          <a:xfrm>
            <a:off x="1119375" y="1635645"/>
            <a:ext cx="366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9375" y="2608006"/>
            <a:ext cx="366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9374" y="3723878"/>
            <a:ext cx="366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07550271"/>
              </p:ext>
            </p:extLst>
          </p:nvPr>
        </p:nvGraphicFramePr>
        <p:xfrm>
          <a:off x="5292080" y="2139702"/>
          <a:ext cx="356439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7584" y="1995687"/>
            <a:ext cx="38884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355386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4" name="Round Same Side Corner Rectangle 8">
            <a:extLst>
              <a:ext uri="{FF2B5EF4-FFF2-40B4-BE49-F238E27FC236}">
                <a16:creationId xmlns:a16="http://schemas.microsoft.com/office/drawing/2014/main" id="{BCE6CF4B-C98F-4221-8E87-CDDBD4A5886F}"/>
              </a:ext>
            </a:extLst>
          </p:cNvPr>
          <p:cNvSpPr/>
          <p:nvPr/>
        </p:nvSpPr>
        <p:spPr>
          <a:xfrm>
            <a:off x="6012160" y="669261"/>
            <a:ext cx="284902" cy="75036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189EC4C8-8789-4E70-ABF2-2D4818FF7A7A}"/>
              </a:ext>
            </a:extLst>
          </p:cNvPr>
          <p:cNvGrpSpPr/>
          <p:nvPr/>
        </p:nvGrpSpPr>
        <p:grpSpPr>
          <a:xfrm>
            <a:off x="5785993" y="1533357"/>
            <a:ext cx="737236" cy="750361"/>
            <a:chOff x="7954459" y="2876374"/>
            <a:chExt cx="976977" cy="994370"/>
          </a:xfrm>
        </p:grpSpPr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589BFEF2-0757-4D7B-972F-10D9CD9695C7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D27DAD9E-9A7E-4061-98B2-E0B604F950F5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" name="그룹 9">
            <a:extLst>
              <a:ext uri="{FF2B5EF4-FFF2-40B4-BE49-F238E27FC236}">
                <a16:creationId xmlns:a16="http://schemas.microsoft.com/office/drawing/2014/main" id="{5FD28930-9F73-47EA-8783-335817A43835}"/>
              </a:ext>
            </a:extLst>
          </p:cNvPr>
          <p:cNvGrpSpPr/>
          <p:nvPr/>
        </p:nvGrpSpPr>
        <p:grpSpPr>
          <a:xfrm>
            <a:off x="5557344" y="2427734"/>
            <a:ext cx="1194534" cy="750361"/>
            <a:chOff x="7654745" y="3989890"/>
            <a:chExt cx="1582982" cy="994370"/>
          </a:xfrm>
        </p:grpSpPr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513323E-3DC2-4499-89A8-B1F21CE01A76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A3FEA9B2-8B25-44EC-BC57-8783F9B921A2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CA7B446C-2047-46CD-8323-14BD540C974A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2" name="그룹 8">
            <a:extLst>
              <a:ext uri="{FF2B5EF4-FFF2-40B4-BE49-F238E27FC236}">
                <a16:creationId xmlns:a16="http://schemas.microsoft.com/office/drawing/2014/main" id="{86AABEBB-67C7-462D-90F2-4F0E4BC0CCED}"/>
              </a:ext>
            </a:extLst>
          </p:cNvPr>
          <p:cNvGrpSpPr/>
          <p:nvPr/>
        </p:nvGrpSpPr>
        <p:grpSpPr>
          <a:xfrm>
            <a:off x="5334841" y="3291830"/>
            <a:ext cx="1639539" cy="750361"/>
            <a:chOff x="7348454" y="5080197"/>
            <a:chExt cx="2172697" cy="994370"/>
          </a:xfrm>
        </p:grpSpPr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CB7DC9EE-DC3E-4532-B960-F8955037D358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DF0EA3CB-AAE5-4627-8E03-F7F8590FAC26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F087AFA1-EB31-4AC7-A207-1A57F313E9B0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1B9E51BC-0AD3-4460-A716-CCE7BE80E5C1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94F4172C-5622-49FA-B13E-24511EA345DB}"/>
              </a:ext>
            </a:extLst>
          </p:cNvPr>
          <p:cNvGrpSpPr/>
          <p:nvPr/>
        </p:nvGrpSpPr>
        <p:grpSpPr>
          <a:xfrm>
            <a:off x="457300" y="786065"/>
            <a:ext cx="4392488" cy="839461"/>
            <a:chOff x="467544" y="1934588"/>
            <a:chExt cx="4248200" cy="83946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73158B-F89F-4766-946A-87CDA96EAB3C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74440DD-64D3-43C5-8811-4C7E6DF14825}"/>
                </a:ext>
              </a:extLst>
            </p:cNvPr>
            <p:cNvSpPr/>
            <p:nvPr/>
          </p:nvSpPr>
          <p:spPr>
            <a:xfrm>
              <a:off x="467544" y="1934588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id="{393DB7DA-921C-408A-BFD3-C4E4DE5BF0F3}"/>
              </a:ext>
            </a:extLst>
          </p:cNvPr>
          <p:cNvGrpSpPr/>
          <p:nvPr/>
        </p:nvGrpSpPr>
        <p:grpSpPr>
          <a:xfrm>
            <a:off x="457300" y="1635646"/>
            <a:ext cx="4392488" cy="839461"/>
            <a:chOff x="467544" y="2816016"/>
            <a:chExt cx="4248200" cy="83946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9C587B5-9450-4D46-87B6-5FFCB1D30AC3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F68A488-341B-4385-8DC3-B726D5D70F94}"/>
                </a:ext>
              </a:extLst>
            </p:cNvPr>
            <p:cNvSpPr/>
            <p:nvPr/>
          </p:nvSpPr>
          <p:spPr>
            <a:xfrm>
              <a:off x="467544" y="2816016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그룹 6">
            <a:extLst>
              <a:ext uri="{FF2B5EF4-FFF2-40B4-BE49-F238E27FC236}">
                <a16:creationId xmlns:a16="http://schemas.microsoft.com/office/drawing/2014/main" id="{1D1241FF-19FE-4E1C-90F9-36ED13057FDB}"/>
              </a:ext>
            </a:extLst>
          </p:cNvPr>
          <p:cNvGrpSpPr/>
          <p:nvPr/>
        </p:nvGrpSpPr>
        <p:grpSpPr>
          <a:xfrm>
            <a:off x="457300" y="2452369"/>
            <a:ext cx="4392488" cy="839461"/>
            <a:chOff x="467544" y="3697444"/>
            <a:chExt cx="4248200" cy="83946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37E3F6-FAF4-4BE4-AACE-203F8D0FAB7C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11BD36F-E7B3-40A7-9287-5D561041F4ED}"/>
                </a:ext>
              </a:extLst>
            </p:cNvPr>
            <p:cNvSpPr/>
            <p:nvPr/>
          </p:nvSpPr>
          <p:spPr>
            <a:xfrm>
              <a:off x="467544" y="3697444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그룹 7">
            <a:extLst>
              <a:ext uri="{FF2B5EF4-FFF2-40B4-BE49-F238E27FC236}">
                <a16:creationId xmlns:a16="http://schemas.microsoft.com/office/drawing/2014/main" id="{6648CD78-351F-4BBF-A1EA-2090AE74E3EF}"/>
              </a:ext>
            </a:extLst>
          </p:cNvPr>
          <p:cNvGrpSpPr/>
          <p:nvPr/>
        </p:nvGrpSpPr>
        <p:grpSpPr>
          <a:xfrm>
            <a:off x="457300" y="3291830"/>
            <a:ext cx="4392488" cy="839461"/>
            <a:chOff x="467544" y="4578872"/>
            <a:chExt cx="4248200" cy="83946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D92EEF-B9A0-4FA0-84A8-1D66FB51BD52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A2EC641-57B6-4061-ADD1-45B105CE497E}"/>
                </a:ext>
              </a:extLst>
            </p:cNvPr>
            <p:cNvSpPr/>
            <p:nvPr/>
          </p:nvSpPr>
          <p:spPr>
            <a:xfrm>
              <a:off x="467544" y="4578872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97712C48-8439-49E6-A617-9E3D0C69A43A}"/>
              </a:ext>
            </a:extLst>
          </p:cNvPr>
          <p:cNvSpPr/>
          <p:nvPr/>
        </p:nvSpPr>
        <p:spPr>
          <a:xfrm>
            <a:off x="7452317" y="1099581"/>
            <a:ext cx="1308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</a:rPr>
              <a:t>Text A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535A9C-4DB5-4979-8B71-434D98CDD73A}"/>
              </a:ext>
            </a:extLst>
          </p:cNvPr>
          <p:cNvSpPr/>
          <p:nvPr/>
        </p:nvSpPr>
        <p:spPr>
          <a:xfrm>
            <a:off x="7452318" y="1822053"/>
            <a:ext cx="1308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Text B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BA920C2-0C27-4C6C-AA75-E14250C2EFD3}"/>
              </a:ext>
            </a:extLst>
          </p:cNvPr>
          <p:cNvSpPr/>
          <p:nvPr/>
        </p:nvSpPr>
        <p:spPr>
          <a:xfrm>
            <a:off x="7452319" y="2571750"/>
            <a:ext cx="1308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Text C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EE7A57-E301-4CD2-93B0-D69E588FFD9C}"/>
              </a:ext>
            </a:extLst>
          </p:cNvPr>
          <p:cNvSpPr/>
          <p:nvPr/>
        </p:nvSpPr>
        <p:spPr>
          <a:xfrm>
            <a:off x="7452320" y="3362428"/>
            <a:ext cx="1308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Text D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286D33-F0FB-40C8-B794-CC4FFAD92C0B}"/>
              </a:ext>
            </a:extLst>
          </p:cNvPr>
          <p:cNvSpPr txBox="1"/>
          <p:nvPr/>
        </p:nvSpPr>
        <p:spPr>
          <a:xfrm>
            <a:off x="4499992" y="1059582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2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accent1"/>
                </a:solidFill>
              </a:rPr>
              <a:t>Quality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</a:t>
            </a:r>
            <a:r>
              <a:rPr lang="en-US" altLang="ko-KR" sz="3600" dirty="0">
                <a:solidFill>
                  <a:schemeClr val="accent2"/>
                </a:solidFill>
              </a:rPr>
              <a:t>Presentation</a:t>
            </a:r>
            <a:endParaRPr lang="ko-KR" altLang="en-US" sz="36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DBE886-DF02-4BB1-BCD7-07DD8BE68A33}"/>
              </a:ext>
            </a:extLst>
          </p:cNvPr>
          <p:cNvSpPr txBox="1"/>
          <p:nvPr/>
        </p:nvSpPr>
        <p:spPr>
          <a:xfrm>
            <a:off x="4499991" y="2732268"/>
            <a:ext cx="4326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A9BB21-D50D-4F27-9760-A4D5CABDE138}"/>
              </a:ext>
            </a:extLst>
          </p:cNvPr>
          <p:cNvSpPr txBox="1"/>
          <p:nvPr/>
        </p:nvSpPr>
        <p:spPr>
          <a:xfrm>
            <a:off x="4499992" y="3163539"/>
            <a:ext cx="4326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7" r="13837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818349" y="987574"/>
            <a:ext cx="2987308" cy="130750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accent2"/>
                </a:solidFill>
              </a:rPr>
              <a:t>Portfolio</a:t>
            </a:r>
            <a:r>
              <a:rPr lang="en-US" altLang="ko-KR" b="1" dirty="0">
                <a:solidFill>
                  <a:srgbClr val="F2A40D"/>
                </a:solidFill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4603" y="2859782"/>
            <a:ext cx="2832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자유형: 도형 13">
            <a:extLst>
              <a:ext uri="{FF2B5EF4-FFF2-40B4-BE49-F238E27FC236}">
                <a16:creationId xmlns:a16="http://schemas.microsoft.com/office/drawing/2014/main" id="{3182E2B6-B572-41A0-A6C6-B6D706F0B643}"/>
              </a:ext>
            </a:extLst>
          </p:cNvPr>
          <p:cNvSpPr/>
          <p:nvPr/>
        </p:nvSpPr>
        <p:spPr>
          <a:xfrm>
            <a:off x="490269" y="411510"/>
            <a:ext cx="620489" cy="57386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자유형: 도형 14">
            <a:extLst>
              <a:ext uri="{FF2B5EF4-FFF2-40B4-BE49-F238E27FC236}">
                <a16:creationId xmlns:a16="http://schemas.microsoft.com/office/drawing/2014/main" id="{EDA11EAB-6E5E-4146-8338-B5EC07EC60FE}"/>
              </a:ext>
            </a:extLst>
          </p:cNvPr>
          <p:cNvSpPr/>
          <p:nvPr/>
        </p:nvSpPr>
        <p:spPr>
          <a:xfrm rot="10800000">
            <a:off x="8316416" y="4299942"/>
            <a:ext cx="620489" cy="57386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95244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C:\Users\RadEngGroup\Downloads\kissclipart-graduation-ceremony-clipart-graduation-ceremony-co-b8aef9ed893d2e3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594182"/>
            <a:ext cx="5328593" cy="254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1519212"/>
            <a:ext cx="35043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1931" y="1077762"/>
            <a:ext cx="2043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211710"/>
            <a:ext cx="324036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279210" y="1153286"/>
            <a:ext cx="1800200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Donut 24"/>
          <p:cNvSpPr/>
          <p:nvPr/>
        </p:nvSpPr>
        <p:spPr>
          <a:xfrm>
            <a:off x="5686400" y="1395039"/>
            <a:ext cx="376786" cy="37985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33" name="Chart 32"/>
          <p:cNvGraphicFramePr/>
          <p:nvPr>
            <p:extLst>
              <p:ext uri="{D42A27DB-BD31-4B8C-83A1-F6EECF244321}">
                <p14:modId xmlns:p14="http://schemas.microsoft.com/office/powerpoint/2010/main" val="4230147345"/>
              </p:ext>
            </p:extLst>
          </p:nvPr>
        </p:nvGraphicFramePr>
        <p:xfrm>
          <a:off x="539999" y="1579971"/>
          <a:ext cx="8063999" cy="2032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Rounded Rectangle 33"/>
          <p:cNvSpPr/>
          <p:nvPr/>
        </p:nvSpPr>
        <p:spPr>
          <a:xfrm>
            <a:off x="670512" y="372387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814528" y="3834425"/>
            <a:ext cx="1368152" cy="872368"/>
            <a:chOff x="867339" y="4843642"/>
            <a:chExt cx="1368152" cy="872368"/>
          </a:xfrm>
        </p:grpSpPr>
        <p:sp>
          <p:nvSpPr>
            <p:cNvPr id="36" name="Rectangle 35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2727019" y="372387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871035" y="3834425"/>
            <a:ext cx="1368152" cy="872368"/>
            <a:chOff x="867339" y="4843642"/>
            <a:chExt cx="1368152" cy="872368"/>
          </a:xfrm>
        </p:grpSpPr>
        <p:sp>
          <p:nvSpPr>
            <p:cNvPr id="40" name="Rectangle 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" name="Rounded Rectangle 41"/>
          <p:cNvSpPr/>
          <p:nvPr/>
        </p:nvSpPr>
        <p:spPr>
          <a:xfrm>
            <a:off x="4783526" y="372387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927542" y="3834425"/>
            <a:ext cx="1368152" cy="872368"/>
            <a:chOff x="867339" y="4843642"/>
            <a:chExt cx="1368152" cy="872368"/>
          </a:xfrm>
        </p:grpSpPr>
        <p:sp>
          <p:nvSpPr>
            <p:cNvPr id="44" name="Rectangle 43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Rounded Rectangle 45"/>
          <p:cNvSpPr/>
          <p:nvPr/>
        </p:nvSpPr>
        <p:spPr>
          <a:xfrm>
            <a:off x="6840032" y="372387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984048" y="3834425"/>
            <a:ext cx="1368152" cy="872368"/>
            <a:chOff x="867339" y="4843642"/>
            <a:chExt cx="1368152" cy="872368"/>
          </a:xfrm>
        </p:grpSpPr>
        <p:sp>
          <p:nvSpPr>
            <p:cNvPr id="48" name="Rectangle 47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50" name="Straight Arrow Connector 49"/>
          <p:cNvCxnSpPr>
            <a:stCxn id="34" idx="3"/>
          </p:cNvCxnSpPr>
          <p:nvPr/>
        </p:nvCxnSpPr>
        <p:spPr>
          <a:xfrm>
            <a:off x="2326696" y="4263938"/>
            <a:ext cx="354246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366656" y="42639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6427882" y="426393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/>
          <p:cNvSpPr txBox="1">
            <a:spLocks/>
          </p:cNvSpPr>
          <p:nvPr/>
        </p:nvSpPr>
        <p:spPr>
          <a:xfrm>
            <a:off x="6763892" y="771302"/>
            <a:ext cx="1800200" cy="1440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One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Columns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40780" y="555526"/>
            <a:ext cx="5688632" cy="3596918"/>
            <a:chOff x="3687661" y="1203598"/>
            <a:chExt cx="2252491" cy="3596918"/>
          </a:xfrm>
        </p:grpSpPr>
        <p:sp>
          <p:nvSpPr>
            <p:cNvPr id="22" name="TextBox 21"/>
            <p:cNvSpPr txBox="1"/>
            <p:nvPr/>
          </p:nvSpPr>
          <p:spPr>
            <a:xfrm>
              <a:off x="3687661" y="1568862"/>
              <a:ext cx="2252491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7984" y="137403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01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212053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02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285978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03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357986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04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140481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48064" y="2151315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8064" y="289055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64" y="361063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bg1"/>
                </a:solidFill>
              </a:rPr>
              <a:t>Thank you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4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3"/>
          </a:solidFill>
        </p:grpSpPr>
        <p:sp>
          <p:nvSpPr>
            <p:cNvPr id="95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6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79534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3"/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9344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4939193" y="200673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762905" y="200673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783257" y="364367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939193" y="364367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22850" y="1799445"/>
            <a:ext cx="2932815" cy="1107996"/>
            <a:chOff x="1448989" y="1595280"/>
            <a:chExt cx="3030085" cy="1107996"/>
          </a:xfrm>
        </p:grpSpPr>
        <p:sp>
          <p:nvSpPr>
            <p:cNvPr id="13" name="TextBox 12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572569" y="3436385"/>
            <a:ext cx="2932815" cy="1107996"/>
            <a:chOff x="1448989" y="1595280"/>
            <a:chExt cx="3030085" cy="1107996"/>
          </a:xfrm>
        </p:grpSpPr>
        <p:sp>
          <p:nvSpPr>
            <p:cNvPr id="16" name="TextBox 15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46417" y="1797901"/>
            <a:ext cx="2932815" cy="1107996"/>
            <a:chOff x="1448989" y="1595280"/>
            <a:chExt cx="3030085" cy="1107996"/>
          </a:xfrm>
        </p:grpSpPr>
        <p:sp>
          <p:nvSpPr>
            <p:cNvPr id="19" name="TextBox 1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96136" y="3434841"/>
            <a:ext cx="2932815" cy="1107996"/>
            <a:chOff x="1448989" y="1595280"/>
            <a:chExt cx="3030085" cy="1107996"/>
          </a:xfrm>
        </p:grpSpPr>
        <p:sp>
          <p:nvSpPr>
            <p:cNvPr id="22" name="TextBox 21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054334" y="3756932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55779" y="3816197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32124" y="2074900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088148" y="21374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27" name="Picture Placeholder 26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4" r="18634"/>
          <a:stretch>
            <a:fillRect/>
          </a:stretch>
        </p:blipFill>
        <p:spPr/>
      </p:pic>
      <p:pic>
        <p:nvPicPr>
          <p:cNvPr id="26" name="Picture Placeholder 25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4" r="18634"/>
          <a:stretch>
            <a:fillRect/>
          </a:stretch>
        </p:blipFill>
        <p:spPr/>
      </p:pic>
      <p:pic>
        <p:nvPicPr>
          <p:cNvPr id="25" name="Picture Placeholder 24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4" r="18634"/>
          <a:stretch>
            <a:fillRect/>
          </a:stretch>
        </p:blipFill>
        <p:spPr/>
      </p:pic>
      <p:grpSp>
        <p:nvGrpSpPr>
          <p:cNvPr id="7" name="Group 6"/>
          <p:cNvGrpSpPr/>
          <p:nvPr/>
        </p:nvGrpSpPr>
        <p:grpSpPr>
          <a:xfrm>
            <a:off x="1187624" y="3365660"/>
            <a:ext cx="1656184" cy="1366330"/>
            <a:chOff x="251520" y="3350185"/>
            <a:chExt cx="1656184" cy="1366330"/>
          </a:xfrm>
        </p:grpSpPr>
        <p:grpSp>
          <p:nvGrpSpPr>
            <p:cNvPr id="8" name="Group 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0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11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95936" y="3365660"/>
            <a:ext cx="1656184" cy="1366330"/>
            <a:chOff x="251520" y="3350185"/>
            <a:chExt cx="1656184" cy="1366330"/>
          </a:xfrm>
        </p:grpSpPr>
        <p:grpSp>
          <p:nvGrpSpPr>
            <p:cNvPr id="13" name="Group 12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5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16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60232" y="3365660"/>
            <a:ext cx="1656184" cy="1366330"/>
            <a:chOff x="251520" y="3350185"/>
            <a:chExt cx="1656184" cy="1366330"/>
          </a:xfrm>
        </p:grpSpPr>
        <p:grpSp>
          <p:nvGrpSpPr>
            <p:cNvPr id="18" name="Group 1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0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21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401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76896" y="3155313"/>
            <a:ext cx="1871759" cy="1504669"/>
            <a:chOff x="1343487" y="1612564"/>
            <a:chExt cx="2361875" cy="1504669"/>
          </a:xfrm>
        </p:grpSpPr>
        <p:sp>
          <p:nvSpPr>
            <p:cNvPr id="9" name="TextBox 8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15593" y="3155313"/>
            <a:ext cx="1871759" cy="1504669"/>
            <a:chOff x="1343487" y="1612564"/>
            <a:chExt cx="2361875" cy="1504669"/>
          </a:xfrm>
        </p:grpSpPr>
        <p:sp>
          <p:nvSpPr>
            <p:cNvPr id="12" name="TextBox 11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54290" y="3155313"/>
            <a:ext cx="1871759" cy="1504669"/>
            <a:chOff x="1343487" y="1612564"/>
            <a:chExt cx="2361875" cy="1504669"/>
          </a:xfrm>
        </p:grpSpPr>
        <p:sp>
          <p:nvSpPr>
            <p:cNvPr id="15" name="TextBox 14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92988" y="3155313"/>
            <a:ext cx="1871759" cy="1504669"/>
            <a:chOff x="1343487" y="1612564"/>
            <a:chExt cx="2361875" cy="1504669"/>
          </a:xfrm>
        </p:grpSpPr>
        <p:sp>
          <p:nvSpPr>
            <p:cNvPr id="18" name="TextBox 17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>
            <a:off x="985097" y="1871609"/>
            <a:ext cx="1034093" cy="1034092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val="3098662509"/>
              </p:ext>
            </p:extLst>
          </p:nvPr>
        </p:nvGraphicFramePr>
        <p:xfrm>
          <a:off x="675739" y="157175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Oval 25"/>
          <p:cNvSpPr/>
          <p:nvPr/>
        </p:nvSpPr>
        <p:spPr>
          <a:xfrm>
            <a:off x="3020250" y="1871609"/>
            <a:ext cx="1034093" cy="103409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5055403" y="1871609"/>
            <a:ext cx="1034093" cy="1034092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7090556" y="1871609"/>
            <a:ext cx="1034093" cy="1034092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9" name="Chart 5">
            <a:extLst>
              <a:ext uri="{FF2B5EF4-FFF2-40B4-BE49-F238E27FC236}">
                <a16:creationId xmlns:a16="http://schemas.microsoft.com/office/drawing/2014/main" id="{F1E298B6-E3A4-4EAD-9C50-479CF2B12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8511228"/>
              </p:ext>
            </p:extLst>
          </p:nvPr>
        </p:nvGraphicFramePr>
        <p:xfrm>
          <a:off x="2714436" y="157175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5">
            <a:extLst>
              <a:ext uri="{FF2B5EF4-FFF2-40B4-BE49-F238E27FC236}">
                <a16:creationId xmlns:a16="http://schemas.microsoft.com/office/drawing/2014/main" id="{C1954020-B882-4623-86E1-A6901B80E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288740"/>
              </p:ext>
            </p:extLst>
          </p:nvPr>
        </p:nvGraphicFramePr>
        <p:xfrm>
          <a:off x="4753133" y="157175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Chart 5">
            <a:extLst>
              <a:ext uri="{FF2B5EF4-FFF2-40B4-BE49-F238E27FC236}">
                <a16:creationId xmlns:a16="http://schemas.microsoft.com/office/drawing/2014/main" id="{A4F75984-4FDA-4835-814B-999BC92F6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9038691"/>
              </p:ext>
            </p:extLst>
          </p:nvPr>
        </p:nvGraphicFramePr>
        <p:xfrm>
          <a:off x="6791831" y="157175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4839606" y="2002291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35%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77937" y="2002291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2946" y="2002291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01276" y="2002291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65419" y="1962568"/>
            <a:ext cx="1754115" cy="2016223"/>
            <a:chOff x="3665419" y="1707654"/>
            <a:chExt cx="1754115" cy="2016223"/>
          </a:xfrm>
        </p:grpSpPr>
        <p:sp>
          <p:nvSpPr>
            <p:cNvPr id="3" name="Isosceles Triangle 2"/>
            <p:cNvSpPr/>
            <p:nvPr/>
          </p:nvSpPr>
          <p:spPr>
            <a:xfrm>
              <a:off x="3665419" y="1707654"/>
              <a:ext cx="1754115" cy="1512168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Isosceles Triangle 3"/>
            <p:cNvSpPr/>
            <p:nvPr/>
          </p:nvSpPr>
          <p:spPr>
            <a:xfrm rot="10800000">
              <a:off x="3665419" y="2211709"/>
              <a:ext cx="1754115" cy="1512168"/>
            </a:xfrm>
            <a:prstGeom prst="triangl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021608" y="4012648"/>
            <a:ext cx="3024336" cy="863358"/>
            <a:chOff x="803640" y="3362835"/>
            <a:chExt cx="2059657" cy="863358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43554" y="2034357"/>
            <a:ext cx="3024336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43554" y="3023502"/>
            <a:ext cx="3024336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21608" y="1099210"/>
            <a:ext cx="3024336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5536" y="2034944"/>
            <a:ext cx="3024336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5536" y="3024089"/>
            <a:ext cx="3024336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2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4251038" y="2653163"/>
            <a:ext cx="565475" cy="638667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40720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1560" y="3917721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pic>
        <p:nvPicPr>
          <p:cNvPr id="3074" name="Picture 2" descr="C:\Users\RadEngGroup\Downloads\kisspng-the-arts-creativity-verxel-culture-5aff48daedacc9.48989434152667977097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39141"/>
            <a:ext cx="3794243" cy="379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131590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PowerPoint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3003798"/>
            <a:ext cx="25202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228" y="2151896"/>
            <a:ext cx="24818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1162362"/>
            <a:ext cx="2664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36913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r="16612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5868144" y="1162362"/>
            <a:ext cx="29523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4048" y="208255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2900</TotalTime>
  <Words>1787</Words>
  <Application>Microsoft Office PowerPoint</Application>
  <PresentationFormat>On-screen Show (16:9)</PresentationFormat>
  <Paragraphs>154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128</cp:revision>
  <dcterms:created xsi:type="dcterms:W3CDTF">2016-12-05T23:26:54Z</dcterms:created>
  <dcterms:modified xsi:type="dcterms:W3CDTF">2020-03-06T10:44:21Z</dcterms:modified>
</cp:coreProperties>
</file>