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9" r:id="rId3"/>
    <p:sldId id="260" r:id="rId4"/>
    <p:sldId id="257" r:id="rId5"/>
    <p:sldId id="258" r:id="rId6"/>
    <p:sldId id="261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4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126" y="750"/>
      </p:cViewPr>
      <p:guideLst>
        <p:guide orient="horz" pos="2160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BA0C2-A5C1-4B95-895B-36A3E7EE5914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CF5D6-9F5D-4E42-99F8-AA46F6FE9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031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BA0C2-A5C1-4B95-895B-36A3E7EE5914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CF5D6-9F5D-4E42-99F8-AA46F6FE9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357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BA0C2-A5C1-4B95-895B-36A3E7EE5914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CF5D6-9F5D-4E42-99F8-AA46F6FE9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823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4"/>
          <p:cNvSpPr>
            <a:spLocks noGrp="1"/>
          </p:cNvSpPr>
          <p:nvPr>
            <p:ph type="title"/>
          </p:nvPr>
        </p:nvSpPr>
        <p:spPr>
          <a:xfrm>
            <a:off x="1790700" y="1042859"/>
            <a:ext cx="8610600" cy="495486"/>
          </a:xfrm>
          <a:prstGeom prst="rect">
            <a:avLst/>
          </a:prstGeom>
        </p:spPr>
        <p:txBody>
          <a:bodyPr/>
          <a:lstStyle>
            <a:lvl1pPr algn="ctr">
              <a:defRPr sz="3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1790700" y="1989666"/>
            <a:ext cx="2637367" cy="2129523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6" hasCustomPrompt="1"/>
          </p:nvPr>
        </p:nvSpPr>
        <p:spPr>
          <a:xfrm>
            <a:off x="4777316" y="1989666"/>
            <a:ext cx="2637367" cy="2129523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7" hasCustomPrompt="1"/>
          </p:nvPr>
        </p:nvSpPr>
        <p:spPr>
          <a:xfrm>
            <a:off x="7763932" y="1989666"/>
            <a:ext cx="2637367" cy="2129523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3402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0"/>
          <p:cNvSpPr>
            <a:spLocks noGrp="1"/>
          </p:cNvSpPr>
          <p:nvPr>
            <p:ph type="pic" sz="quarter" idx="18" hasCustomPrompt="1"/>
          </p:nvPr>
        </p:nvSpPr>
        <p:spPr>
          <a:xfrm>
            <a:off x="6944427" y="2264229"/>
            <a:ext cx="2152484" cy="2329542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9" hasCustomPrompt="1"/>
          </p:nvPr>
        </p:nvSpPr>
        <p:spPr>
          <a:xfrm>
            <a:off x="5640038" y="1856817"/>
            <a:ext cx="1117942" cy="1209900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20" hasCustomPrompt="1"/>
          </p:nvPr>
        </p:nvSpPr>
        <p:spPr>
          <a:xfrm>
            <a:off x="9283358" y="1856817"/>
            <a:ext cx="1117942" cy="1209900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21" hasCustomPrompt="1"/>
          </p:nvPr>
        </p:nvSpPr>
        <p:spPr>
          <a:xfrm>
            <a:off x="7461698" y="821256"/>
            <a:ext cx="1117942" cy="1209900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22" hasCustomPrompt="1"/>
          </p:nvPr>
        </p:nvSpPr>
        <p:spPr>
          <a:xfrm>
            <a:off x="7461698" y="4826844"/>
            <a:ext cx="1117942" cy="1209900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23" hasCustomPrompt="1"/>
          </p:nvPr>
        </p:nvSpPr>
        <p:spPr>
          <a:xfrm>
            <a:off x="5640038" y="3919419"/>
            <a:ext cx="1117942" cy="1209900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24" hasCustomPrompt="1"/>
          </p:nvPr>
        </p:nvSpPr>
        <p:spPr>
          <a:xfrm>
            <a:off x="9283358" y="3919419"/>
            <a:ext cx="1117942" cy="1209900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55964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-1" y="0"/>
            <a:ext cx="551111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 hasCustomPrompt="1"/>
          </p:nvPr>
        </p:nvSpPr>
        <p:spPr>
          <a:xfrm>
            <a:off x="4710555" y="2562589"/>
            <a:ext cx="1601118" cy="1732822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0557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5" hasCustomPrompt="1"/>
          </p:nvPr>
        </p:nvSpPr>
        <p:spPr>
          <a:xfrm>
            <a:off x="2666997" y="-1397285"/>
            <a:ext cx="3429003" cy="3429000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2492336" y="4643919"/>
            <a:ext cx="3429003" cy="3429000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1166969" y="4330199"/>
            <a:ext cx="1658423" cy="1658422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8" hasCustomPrompt="1"/>
          </p:nvPr>
        </p:nvSpPr>
        <p:spPr>
          <a:xfrm>
            <a:off x="1228614" y="659614"/>
            <a:ext cx="1658423" cy="1658422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4925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1325281" y="-1"/>
            <a:ext cx="5195129" cy="4674887"/>
          </a:xfrm>
          <a:custGeom>
            <a:avLst/>
            <a:gdLst>
              <a:gd name="connsiteX0" fmla="*/ 1257458 w 5195129"/>
              <a:gd name="connsiteY0" fmla="*/ 0 h 4674887"/>
              <a:gd name="connsiteX1" fmla="*/ 4888355 w 5195129"/>
              <a:gd name="connsiteY1" fmla="*/ 0 h 4674887"/>
              <a:gd name="connsiteX2" fmla="*/ 4897797 w 5195129"/>
              <a:gd name="connsiteY2" fmla="*/ 10583 h 4674887"/>
              <a:gd name="connsiteX3" fmla="*/ 4991734 w 5195129"/>
              <a:gd name="connsiteY3" fmla="*/ 153016 h 4674887"/>
              <a:gd name="connsiteX4" fmla="*/ 5155578 w 5195129"/>
              <a:gd name="connsiteY4" fmla="*/ 618243 h 4674887"/>
              <a:gd name="connsiteX5" fmla="*/ 5191863 w 5195129"/>
              <a:gd name="connsiteY5" fmla="*/ 1214314 h 4674887"/>
              <a:gd name="connsiteX6" fmla="*/ 5140212 w 5195129"/>
              <a:gd name="connsiteY6" fmla="*/ 1702059 h 4674887"/>
              <a:gd name="connsiteX7" fmla="*/ 5065164 w 5195129"/>
              <a:gd name="connsiteY7" fmla="*/ 2086547 h 4674887"/>
              <a:gd name="connsiteX8" fmla="*/ 4969982 w 5195129"/>
              <a:gd name="connsiteY8" fmla="*/ 2462239 h 4674887"/>
              <a:gd name="connsiteX9" fmla="*/ 4966842 w 5195129"/>
              <a:gd name="connsiteY9" fmla="*/ 2481819 h 4674887"/>
              <a:gd name="connsiteX10" fmla="*/ 4948658 w 5195129"/>
              <a:gd name="connsiteY10" fmla="*/ 2545371 h 4674887"/>
              <a:gd name="connsiteX11" fmla="*/ 4938561 w 5195129"/>
              <a:gd name="connsiteY11" fmla="*/ 2572055 h 4674887"/>
              <a:gd name="connsiteX12" fmla="*/ 4784773 w 5195129"/>
              <a:gd name="connsiteY12" fmla="*/ 3040688 h 4674887"/>
              <a:gd name="connsiteX13" fmla="*/ 4548619 w 5195129"/>
              <a:gd name="connsiteY13" fmla="*/ 3590655 h 4674887"/>
              <a:gd name="connsiteX14" fmla="*/ 4250458 w 5195129"/>
              <a:gd name="connsiteY14" fmla="*/ 4073335 h 4674887"/>
              <a:gd name="connsiteX15" fmla="*/ 3878856 w 5195129"/>
              <a:gd name="connsiteY15" fmla="*/ 4443497 h 4674887"/>
              <a:gd name="connsiteX16" fmla="*/ 3186482 w 5195129"/>
              <a:gd name="connsiteY16" fmla="*/ 4674862 h 4674887"/>
              <a:gd name="connsiteX17" fmla="*/ 2891514 w 5195129"/>
              <a:gd name="connsiteY17" fmla="*/ 4643798 h 4674887"/>
              <a:gd name="connsiteX18" fmla="*/ 2828700 w 5195129"/>
              <a:gd name="connsiteY18" fmla="*/ 4634421 h 4674887"/>
              <a:gd name="connsiteX19" fmla="*/ 2731286 w 5195129"/>
              <a:gd name="connsiteY19" fmla="*/ 4606548 h 4674887"/>
              <a:gd name="connsiteX20" fmla="*/ 2693489 w 5195129"/>
              <a:gd name="connsiteY20" fmla="*/ 4588909 h 4674887"/>
              <a:gd name="connsiteX21" fmla="*/ 2259009 w 5195129"/>
              <a:gd name="connsiteY21" fmla="*/ 4386231 h 4674887"/>
              <a:gd name="connsiteX22" fmla="*/ 1725702 w 5195129"/>
              <a:gd name="connsiteY22" fmla="*/ 4009169 h 4674887"/>
              <a:gd name="connsiteX23" fmla="*/ 1036282 w 5195129"/>
              <a:gd name="connsiteY23" fmla="*/ 3354127 h 4674887"/>
              <a:gd name="connsiteX24" fmla="*/ 456082 w 5195129"/>
              <a:gd name="connsiteY24" fmla="*/ 2640093 h 4674887"/>
              <a:gd name="connsiteX25" fmla="*/ 152116 w 5195129"/>
              <a:gd name="connsiteY25" fmla="*/ 2096603 h 4674887"/>
              <a:gd name="connsiteX26" fmla="*/ 13326 w 5195129"/>
              <a:gd name="connsiteY26" fmla="*/ 1617813 h 4674887"/>
              <a:gd name="connsiteX27" fmla="*/ 19959 w 5195129"/>
              <a:gd name="connsiteY27" fmla="*/ 1209959 h 4674887"/>
              <a:gd name="connsiteX28" fmla="*/ 31259 w 5195129"/>
              <a:gd name="connsiteY28" fmla="*/ 1142921 h 4674887"/>
              <a:gd name="connsiteX29" fmla="*/ 53053 w 5195129"/>
              <a:gd name="connsiteY29" fmla="*/ 1066752 h 4674887"/>
              <a:gd name="connsiteX30" fmla="*/ 61817 w 5195129"/>
              <a:gd name="connsiteY30" fmla="*/ 1049035 h 4674887"/>
              <a:gd name="connsiteX31" fmla="*/ 105769 w 5195129"/>
              <a:gd name="connsiteY31" fmla="*/ 941036 h 4674887"/>
              <a:gd name="connsiteX32" fmla="*/ 367836 w 5195129"/>
              <a:gd name="connsiteY32" fmla="*/ 565570 h 4674887"/>
              <a:gd name="connsiteX33" fmla="*/ 837097 w 5195129"/>
              <a:gd name="connsiteY33" fmla="*/ 206920 h 4674887"/>
              <a:gd name="connsiteX34" fmla="*/ 1121761 w 5195129"/>
              <a:gd name="connsiteY34" fmla="*/ 57235 h 467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195129" h="4674887">
                <a:moveTo>
                  <a:pt x="1257458" y="0"/>
                </a:moveTo>
                <a:lnTo>
                  <a:pt x="4888355" y="0"/>
                </a:lnTo>
                <a:lnTo>
                  <a:pt x="4897797" y="10583"/>
                </a:lnTo>
                <a:cubicBezTo>
                  <a:pt x="4932002" y="55083"/>
                  <a:pt x="4963329" y="102548"/>
                  <a:pt x="4991734" y="153016"/>
                </a:cubicBezTo>
                <a:cubicBezTo>
                  <a:pt x="5073471" y="298496"/>
                  <a:pt x="5124502" y="454903"/>
                  <a:pt x="5155578" y="618243"/>
                </a:cubicBezTo>
                <a:cubicBezTo>
                  <a:pt x="5192956" y="815490"/>
                  <a:pt x="5200577" y="1014331"/>
                  <a:pt x="5191863" y="1214314"/>
                </a:cubicBezTo>
                <a:cubicBezTo>
                  <a:pt x="5184425" y="1378006"/>
                  <a:pt x="5166047" y="1540340"/>
                  <a:pt x="5140212" y="1702059"/>
                </a:cubicBezTo>
                <a:cubicBezTo>
                  <a:pt x="5119763" y="1831189"/>
                  <a:pt x="5095537" y="1959748"/>
                  <a:pt x="5065164" y="2086547"/>
                </a:cubicBezTo>
                <a:cubicBezTo>
                  <a:pt x="5035290" y="2212477"/>
                  <a:pt x="5001840" y="2337131"/>
                  <a:pt x="4969982" y="2462239"/>
                </a:cubicBezTo>
                <a:cubicBezTo>
                  <a:pt x="4968404" y="2468613"/>
                  <a:pt x="4967964" y="2475314"/>
                  <a:pt x="4966842" y="2481819"/>
                </a:cubicBezTo>
                <a:lnTo>
                  <a:pt x="4948658" y="2545371"/>
                </a:lnTo>
                <a:cubicBezTo>
                  <a:pt x="4945367" y="2554287"/>
                  <a:pt x="4941394" y="2563009"/>
                  <a:pt x="4938561" y="2572055"/>
                </a:cubicBezTo>
                <a:cubicBezTo>
                  <a:pt x="4891773" y="2729547"/>
                  <a:pt x="4841279" y="2886230"/>
                  <a:pt x="4784773" y="3040688"/>
                </a:cubicBezTo>
                <a:cubicBezTo>
                  <a:pt x="4715843" y="3228242"/>
                  <a:pt x="4638756" y="3412454"/>
                  <a:pt x="4548619" y="3590655"/>
                </a:cubicBezTo>
                <a:cubicBezTo>
                  <a:pt x="4462746" y="3759964"/>
                  <a:pt x="4366041" y="3922386"/>
                  <a:pt x="4250458" y="4073335"/>
                </a:cubicBezTo>
                <a:cubicBezTo>
                  <a:pt x="4143196" y="4213270"/>
                  <a:pt x="4022542" y="4339769"/>
                  <a:pt x="3878856" y="4443497"/>
                </a:cubicBezTo>
                <a:cubicBezTo>
                  <a:pt x="3672253" y="4592420"/>
                  <a:pt x="3442748" y="4673364"/>
                  <a:pt x="3186482" y="4674862"/>
                </a:cubicBezTo>
                <a:cubicBezTo>
                  <a:pt x="3087070" y="4675486"/>
                  <a:pt x="2988750" y="4664545"/>
                  <a:pt x="2891514" y="4643798"/>
                </a:cubicBezTo>
                <a:cubicBezTo>
                  <a:pt x="2870856" y="4639405"/>
                  <a:pt x="2849760" y="4637412"/>
                  <a:pt x="2828700" y="4634421"/>
                </a:cubicBezTo>
                <a:lnTo>
                  <a:pt x="2731286" y="4606548"/>
                </a:lnTo>
                <a:cubicBezTo>
                  <a:pt x="2718686" y="4600669"/>
                  <a:pt x="2706718" y="4593450"/>
                  <a:pt x="2693489" y="4588909"/>
                </a:cubicBezTo>
                <a:cubicBezTo>
                  <a:pt x="2541742" y="4536644"/>
                  <a:pt x="2397648" y="4467102"/>
                  <a:pt x="2259009" y="4386231"/>
                </a:cubicBezTo>
                <a:cubicBezTo>
                  <a:pt x="2070375" y="4276141"/>
                  <a:pt x="1894025" y="4148078"/>
                  <a:pt x="1725702" y="4009169"/>
                </a:cubicBezTo>
                <a:cubicBezTo>
                  <a:pt x="1480355" y="3807273"/>
                  <a:pt x="1253033" y="3586266"/>
                  <a:pt x="1036282" y="3354127"/>
                </a:cubicBezTo>
                <a:cubicBezTo>
                  <a:pt x="826552" y="3129305"/>
                  <a:pt x="629305" y="2894407"/>
                  <a:pt x="456082" y="2640093"/>
                </a:cubicBezTo>
                <a:cubicBezTo>
                  <a:pt x="338927" y="2467797"/>
                  <a:pt x="234138" y="2288421"/>
                  <a:pt x="152116" y="2096603"/>
                </a:cubicBezTo>
                <a:cubicBezTo>
                  <a:pt x="86077" y="1942724"/>
                  <a:pt x="36464" y="1783939"/>
                  <a:pt x="13326" y="1617813"/>
                </a:cubicBezTo>
                <a:cubicBezTo>
                  <a:pt x="-5531" y="1481481"/>
                  <a:pt x="-5295" y="1345552"/>
                  <a:pt x="19959" y="1209959"/>
                </a:cubicBezTo>
                <a:cubicBezTo>
                  <a:pt x="24128" y="1187644"/>
                  <a:pt x="27546" y="1165366"/>
                  <a:pt x="31259" y="1142921"/>
                </a:cubicBezTo>
                <a:lnTo>
                  <a:pt x="53053" y="1066752"/>
                </a:lnTo>
                <a:cubicBezTo>
                  <a:pt x="55998" y="1060766"/>
                  <a:pt x="59555" y="1055213"/>
                  <a:pt x="61817" y="1049035"/>
                </a:cubicBezTo>
                <a:cubicBezTo>
                  <a:pt x="76541" y="1013058"/>
                  <a:pt x="89516" y="976325"/>
                  <a:pt x="105769" y="941036"/>
                </a:cubicBezTo>
                <a:cubicBezTo>
                  <a:pt x="170030" y="799921"/>
                  <a:pt x="260001" y="676524"/>
                  <a:pt x="367836" y="565570"/>
                </a:cubicBezTo>
                <a:cubicBezTo>
                  <a:pt x="506395" y="422961"/>
                  <a:pt x="666033" y="307366"/>
                  <a:pt x="837097" y="206920"/>
                </a:cubicBezTo>
                <a:cubicBezTo>
                  <a:pt x="929764" y="152419"/>
                  <a:pt x="1024798" y="102766"/>
                  <a:pt x="1121761" y="57235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836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507" y="1887002"/>
            <a:ext cx="6641556" cy="3899528"/>
          </a:xfrm>
          <a:prstGeom prst="rect">
            <a:avLst/>
          </a:prstGeom>
          <a:effectLst/>
        </p:spPr>
      </p:pic>
      <p:sp>
        <p:nvSpPr>
          <p:cNvPr id="6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5666128" y="2131266"/>
            <a:ext cx="5026766" cy="3163953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  <p:sp>
        <p:nvSpPr>
          <p:cNvPr id="28" name="Rectangle 27"/>
          <p:cNvSpPr/>
          <p:nvPr userDrawn="1"/>
        </p:nvSpPr>
        <p:spPr>
          <a:xfrm>
            <a:off x="7849085" y="5426678"/>
            <a:ext cx="660400" cy="138910"/>
          </a:xfrm>
          <a:prstGeom prst="rect">
            <a:avLst/>
          </a:prstGeom>
          <a:solidFill>
            <a:srgbClr val="1F1C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79909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2">
          <p15:clr>
            <a:srgbClr val="FBAE40"/>
          </p15:clr>
        </p15:guide>
        <p15:guide id="3" pos="7248">
          <p15:clr>
            <a:srgbClr val="FBAE40"/>
          </p15:clr>
        </p15:guide>
        <p15:guide id="4" orient="horz" pos="432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pos="3840">
          <p15:clr>
            <a:srgbClr val="FBAE40"/>
          </p15:clr>
        </p15:guide>
        <p15:guide id="7" pos="1128">
          <p15:clr>
            <a:srgbClr val="FBAE40"/>
          </p15:clr>
        </p15:guide>
        <p15:guide id="8" pos="6552">
          <p15:clr>
            <a:srgbClr val="FBAE40"/>
          </p15:clr>
        </p15:guide>
        <p15:guide id="9" orient="horz" pos="192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6896100" cy="685800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430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-1" y="1"/>
            <a:ext cx="12191999" cy="3724102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761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BA0C2-A5C1-4B95-895B-36A3E7EE5914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CF5D6-9F5D-4E42-99F8-AA46F6FE9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580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1246048" y="1964515"/>
            <a:ext cx="9699901" cy="2840242"/>
          </a:xfrm>
          <a:prstGeom prst="roundRect">
            <a:avLst>
              <a:gd name="adj" fmla="val 979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57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BA0C2-A5C1-4B95-895B-36A3E7EE5914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CF5D6-9F5D-4E42-99F8-AA46F6FE9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982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BA0C2-A5C1-4B95-895B-36A3E7EE5914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CF5D6-9F5D-4E42-99F8-AA46F6FE9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1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BA0C2-A5C1-4B95-895B-36A3E7EE5914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CF5D6-9F5D-4E42-99F8-AA46F6FE9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452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BA0C2-A5C1-4B95-895B-36A3E7EE5914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CF5D6-9F5D-4E42-99F8-AA46F6FE9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613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556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BA0C2-A5C1-4B95-895B-36A3E7EE5914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CF5D6-9F5D-4E42-99F8-AA46F6FE9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643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BA0C2-A5C1-4B95-895B-36A3E7EE5914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CF5D6-9F5D-4E42-99F8-AA46F6FE9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638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5BA0C2-A5C1-4B95-895B-36A3E7EE5914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CF5D6-9F5D-4E42-99F8-AA46F6FE9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055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6" r:id="rId17"/>
    <p:sldLayoutId id="2147483667" r:id="rId18"/>
    <p:sldLayoutId id="2147483668" r:id="rId19"/>
    <p:sldLayoutId id="214748366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33" b="7733"/>
          <a:stretch>
            <a:fillRect/>
          </a:stretch>
        </p:blipFill>
        <p:spPr/>
      </p:pic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211737" y="2759892"/>
            <a:ext cx="3692325" cy="66910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dirty="0" smtClean="0">
                <a:solidFill>
                  <a:schemeClr val="bg1"/>
                </a:solidFill>
                <a:latin typeface="Montserrat" panose="02000505000000020004" pitchFamily="2" charset="0"/>
              </a:rPr>
              <a:t>LOGO HERE</a:t>
            </a:r>
            <a:endParaRPr lang="en-US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35392" y="3429000"/>
            <a:ext cx="4305783" cy="338554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</a:t>
            </a:r>
            <a:r>
              <a:rPr lang="en-US" sz="1100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simply </a:t>
            </a:r>
            <a:r>
              <a:rPr lang="en-US" sz="11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dummy text of the printing and typesetting industry. </a:t>
            </a:r>
            <a:endParaRPr lang="en-US" sz="1100" dirty="0">
              <a:solidFill>
                <a:schemeClr val="bg1"/>
              </a:solidFill>
              <a:latin typeface="Segoe UI" panose="020B0502040204020203" pitchFamily="34" charset="0"/>
              <a:ea typeface="Titillium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3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" t="-64" r="-38" b="52045"/>
          <a:stretch/>
        </p:blipFill>
        <p:spPr>
          <a:xfrm>
            <a:off x="1246048" y="2002419"/>
            <a:ext cx="9680453" cy="2802337"/>
          </a:xfrm>
        </p:spPr>
      </p:pic>
      <p:sp>
        <p:nvSpPr>
          <p:cNvPr id="23" name="Title 1"/>
          <p:cNvSpPr txBox="1">
            <a:spLocks/>
          </p:cNvSpPr>
          <p:nvPr/>
        </p:nvSpPr>
        <p:spPr>
          <a:xfrm>
            <a:off x="4559860" y="1185735"/>
            <a:ext cx="2996080" cy="51574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200" dirty="0" smtClean="0">
                <a:solidFill>
                  <a:schemeClr val="bg1"/>
                </a:solidFill>
                <a:latin typeface="Montserrat" panose="02000505000000020004" pitchFamily="2" charset="0"/>
              </a:rPr>
              <a:t>Lorem ipsum</a:t>
            </a:r>
            <a:endParaRPr lang="en-US" sz="3200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270760" y="5039844"/>
            <a:ext cx="179810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spc="200" dirty="0" smtClean="0">
                <a:solidFill>
                  <a:schemeClr val="bg1"/>
                </a:solidFill>
                <a:latin typeface="Montserrat" panose="02000505000000020004" pitchFamily="2" charset="0"/>
                <a:ea typeface="Titillium" charset="0"/>
                <a:cs typeface="Titillium" charset="0"/>
              </a:rPr>
              <a:t>Lorem ipsum</a:t>
            </a:r>
            <a:endParaRPr lang="en-US" b="1" spc="200" dirty="0">
              <a:solidFill>
                <a:schemeClr val="bg1"/>
              </a:solidFill>
              <a:latin typeface="Montserrat" panose="02000505000000020004" pitchFamily="2" charset="0"/>
              <a:ea typeface="Titillium" charset="0"/>
              <a:cs typeface="Titillium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80235" y="5299170"/>
            <a:ext cx="2637367" cy="338554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</a:t>
            </a:r>
            <a:endParaRPr lang="en-US" sz="1100" dirty="0">
              <a:solidFill>
                <a:schemeClr val="bg1"/>
              </a:solidFill>
              <a:latin typeface="Segoe UI" panose="020B0502040204020203" pitchFamily="34" charset="0"/>
              <a:ea typeface="Titillium" charset="0"/>
              <a:cs typeface="Segoe UI" panose="020B0502040204020203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257376" y="5039844"/>
            <a:ext cx="179810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spc="200" dirty="0" smtClean="0">
                <a:solidFill>
                  <a:schemeClr val="bg1"/>
                </a:solidFill>
                <a:latin typeface="Montserrat" panose="02000505000000020004" pitchFamily="2" charset="0"/>
                <a:ea typeface="Titillium" charset="0"/>
                <a:cs typeface="Titillium" charset="0"/>
              </a:rPr>
              <a:t>Lorem ipsum</a:t>
            </a:r>
            <a:endParaRPr lang="en-US" b="1" spc="200" dirty="0">
              <a:solidFill>
                <a:schemeClr val="bg1"/>
              </a:solidFill>
              <a:latin typeface="Montserrat" panose="02000505000000020004" pitchFamily="2" charset="0"/>
              <a:ea typeface="Titillium" charset="0"/>
              <a:cs typeface="Titillium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243992" y="5039844"/>
            <a:ext cx="179810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spc="200" dirty="0" smtClean="0">
                <a:solidFill>
                  <a:schemeClr val="bg1"/>
                </a:solidFill>
                <a:latin typeface="Montserrat" panose="02000505000000020004" pitchFamily="2" charset="0"/>
                <a:ea typeface="Titillium" charset="0"/>
                <a:cs typeface="Titillium" charset="0"/>
              </a:rPr>
              <a:t>Lorem ipsum</a:t>
            </a:r>
            <a:endParaRPr lang="en-US" b="1" spc="200" dirty="0">
              <a:solidFill>
                <a:schemeClr val="bg1"/>
              </a:solidFill>
              <a:latin typeface="Montserrat" panose="02000505000000020004" pitchFamily="2" charset="0"/>
              <a:ea typeface="Titillium" charset="0"/>
              <a:cs typeface="Titillium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861560" y="5299170"/>
            <a:ext cx="2637367" cy="338554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</a:t>
            </a:r>
            <a:endParaRPr lang="en-US" sz="1100" dirty="0">
              <a:solidFill>
                <a:schemeClr val="bg1"/>
              </a:solidFill>
              <a:latin typeface="Segoe UI" panose="020B0502040204020203" pitchFamily="34" charset="0"/>
              <a:ea typeface="Titillium" charset="0"/>
              <a:cs typeface="Segoe UI" panose="020B0502040204020203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900035" y="5299170"/>
            <a:ext cx="2637367" cy="338554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</a:t>
            </a:r>
            <a:endParaRPr lang="en-US" sz="1100" dirty="0">
              <a:solidFill>
                <a:schemeClr val="bg1"/>
              </a:solidFill>
              <a:latin typeface="Segoe UI" panose="020B0502040204020203" pitchFamily="34" charset="0"/>
              <a:ea typeface="Titillium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476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02080" y="2936557"/>
            <a:ext cx="368481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Montserrat" panose="02000505000000020004" pitchFamily="2" charset="0"/>
                <a:ea typeface="Titillium Light" charset="0"/>
                <a:cs typeface="Titillium Light" charset="0"/>
              </a:rPr>
              <a:t>Lorem ipsum</a:t>
            </a:r>
            <a:endParaRPr lang="en-US" sz="3200" dirty="0">
              <a:solidFill>
                <a:schemeClr val="bg1"/>
              </a:solidFill>
              <a:latin typeface="Montserrat" panose="02000505000000020004" pitchFamily="2" charset="0"/>
              <a:ea typeface="Titillium Light" charset="0"/>
              <a:cs typeface="Titillium Light" charset="0"/>
            </a:endParaRPr>
          </a:p>
        </p:txBody>
      </p:sp>
      <p:sp>
        <p:nvSpPr>
          <p:cNvPr id="20" name="AutoShape 2"/>
          <p:cNvSpPr>
            <a:spLocks/>
          </p:cNvSpPr>
          <p:nvPr/>
        </p:nvSpPr>
        <p:spPr bwMode="auto">
          <a:xfrm>
            <a:off x="4483545" y="2319467"/>
            <a:ext cx="2045002" cy="2213218"/>
          </a:xfrm>
          <a:custGeom>
            <a:avLst/>
            <a:gdLst/>
            <a:ahLst/>
            <a:cxnLst/>
            <a:rect l="0" t="0" r="r" b="b"/>
            <a:pathLst>
              <a:path w="21600" h="21251">
                <a:moveTo>
                  <a:pt x="0" y="7472"/>
                </a:moveTo>
                <a:cubicBezTo>
                  <a:pt x="0" y="6079"/>
                  <a:pt x="1085" y="4368"/>
                  <a:pt x="2412" y="3670"/>
                </a:cubicBezTo>
                <a:lnTo>
                  <a:pt x="8389" y="523"/>
                </a:lnTo>
                <a:cubicBezTo>
                  <a:pt x="9715" y="-175"/>
                  <a:pt x="11885" y="-175"/>
                  <a:pt x="13211" y="523"/>
                </a:cubicBezTo>
                <a:lnTo>
                  <a:pt x="19188" y="3670"/>
                </a:lnTo>
                <a:cubicBezTo>
                  <a:pt x="20515" y="4368"/>
                  <a:pt x="21600" y="6079"/>
                  <a:pt x="21600" y="7472"/>
                </a:cubicBezTo>
                <a:lnTo>
                  <a:pt x="21600" y="13778"/>
                </a:lnTo>
                <a:cubicBezTo>
                  <a:pt x="21600" y="15171"/>
                  <a:pt x="20515" y="16882"/>
                  <a:pt x="19188" y="17580"/>
                </a:cubicBezTo>
                <a:lnTo>
                  <a:pt x="13211" y="20727"/>
                </a:lnTo>
                <a:cubicBezTo>
                  <a:pt x="11885" y="21425"/>
                  <a:pt x="9715" y="21425"/>
                  <a:pt x="8389" y="20727"/>
                </a:cubicBezTo>
                <a:lnTo>
                  <a:pt x="2412" y="17580"/>
                </a:lnTo>
                <a:cubicBezTo>
                  <a:pt x="1085" y="16882"/>
                  <a:pt x="0" y="15171"/>
                  <a:pt x="0" y="13778"/>
                </a:cubicBezTo>
                <a:lnTo>
                  <a:pt x="0" y="7472"/>
                </a:lnTo>
                <a:close/>
                <a:moveTo>
                  <a:pt x="0" y="7472"/>
                </a:moveTo>
              </a:path>
            </a:pathLst>
          </a:custGeom>
          <a:noFill/>
          <a:ln w="152400"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bg1">
                    <a:lumMod val="50000"/>
                  </a:schemeClr>
                </a:gs>
              </a:gsLst>
              <a:lin ang="5400000" scaled="1"/>
            </a:gradFill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0" t="668" r="23136" b="-668"/>
          <a:stretch/>
        </p:blipFill>
        <p:spPr/>
      </p:pic>
      <p:sp>
        <p:nvSpPr>
          <p:cNvPr id="22" name="TextBox 21"/>
          <p:cNvSpPr txBox="1"/>
          <p:nvPr/>
        </p:nvSpPr>
        <p:spPr>
          <a:xfrm>
            <a:off x="6871805" y="2537380"/>
            <a:ext cx="4317357" cy="2585323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just"/>
            <a:r>
              <a:rPr lang="en-US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</a:t>
            </a:r>
            <a:r>
              <a:rPr lang="en-US" sz="1400" dirty="0" smtClean="0">
                <a:solidFill>
                  <a:schemeClr val="bg1"/>
                </a:solidFill>
                <a:latin typeface="Segoe UI" panose="020B0502040204020203" pitchFamily="34" charset="0"/>
                <a:ea typeface="Titillium" charset="0"/>
                <a:cs typeface="Segoe UI" panose="020B0502040204020203" pitchFamily="34" charset="0"/>
              </a:rPr>
              <a:t>.</a:t>
            </a:r>
            <a:endParaRPr lang="en-US" sz="1400" dirty="0">
              <a:solidFill>
                <a:schemeClr val="bg1"/>
              </a:solidFill>
              <a:latin typeface="Segoe UI" panose="020B0502040204020203" pitchFamily="34" charset="0"/>
              <a:ea typeface="Titillium" charset="0"/>
              <a:cs typeface="Segoe UI" panose="020B0502040204020203" pitchFamily="34" charset="0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6764257" y="2030685"/>
            <a:ext cx="2919412" cy="49548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200" dirty="0" smtClean="0">
                <a:solidFill>
                  <a:schemeClr val="bg1"/>
                </a:solidFill>
                <a:latin typeface="Montserrat" panose="02000505000000020004" pitchFamily="2" charset="0"/>
              </a:rPr>
              <a:t>Lorem ipsum</a:t>
            </a:r>
            <a:endParaRPr lang="en-US" sz="3200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11869" y="3429000"/>
            <a:ext cx="31428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5172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3"/>
          <p:cNvSpPr>
            <a:spLocks/>
          </p:cNvSpPr>
          <p:nvPr/>
        </p:nvSpPr>
        <p:spPr bwMode="auto">
          <a:xfrm>
            <a:off x="1790700" y="1890344"/>
            <a:ext cx="2867548" cy="2867548"/>
          </a:xfrm>
          <a:custGeom>
            <a:avLst/>
            <a:gdLst/>
            <a:ahLst/>
            <a:cxnLst/>
            <a:rect l="0" t="0" r="r" b="b"/>
            <a:pathLst>
              <a:path w="20465" h="20465">
                <a:moveTo>
                  <a:pt x="18764" y="6107"/>
                </a:moveTo>
                <a:cubicBezTo>
                  <a:pt x="21033" y="8376"/>
                  <a:pt x="21033" y="12090"/>
                  <a:pt x="18764" y="14359"/>
                </a:cubicBezTo>
                <a:lnTo>
                  <a:pt x="14359" y="18764"/>
                </a:lnTo>
                <a:cubicBezTo>
                  <a:pt x="12090" y="21033"/>
                  <a:pt x="8376" y="21033"/>
                  <a:pt x="6107" y="18764"/>
                </a:cubicBezTo>
                <a:lnTo>
                  <a:pt x="1702" y="14359"/>
                </a:lnTo>
                <a:cubicBezTo>
                  <a:pt x="-567" y="12090"/>
                  <a:pt x="-567" y="8376"/>
                  <a:pt x="1702" y="6107"/>
                </a:cubicBezTo>
                <a:lnTo>
                  <a:pt x="6107" y="1702"/>
                </a:lnTo>
                <a:cubicBezTo>
                  <a:pt x="8376" y="-567"/>
                  <a:pt x="12090" y="-567"/>
                  <a:pt x="14359" y="1702"/>
                </a:cubicBezTo>
                <a:lnTo>
                  <a:pt x="18764" y="6107"/>
                </a:lnTo>
                <a:close/>
                <a:moveTo>
                  <a:pt x="18764" y="6107"/>
                </a:moveTo>
              </a:path>
            </a:pathLst>
          </a:custGeom>
          <a:noFill/>
          <a:ln w="25400"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bg1">
                    <a:lumMod val="50000"/>
                  </a:schemeClr>
                </a:gs>
              </a:gsLst>
              <a:lin ang="5400000" scaled="1"/>
            </a:gradFill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8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54" b="16654"/>
          <a:stretch>
            <a:fillRect/>
          </a:stretch>
        </p:blipFill>
        <p:spPr/>
      </p:pic>
      <p:pic>
        <p:nvPicPr>
          <p:cNvPr id="6" name="Picture Placeholder 5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2" r="16662"/>
          <a:stretch>
            <a:fillRect/>
          </a:stretch>
        </p:blipFill>
        <p:spPr/>
      </p:pic>
      <p:pic>
        <p:nvPicPr>
          <p:cNvPr id="9" name="Picture Placeholder 8"/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r="21875"/>
          <a:stretch>
            <a:fillRect/>
          </a:stretch>
        </p:blipFill>
        <p:spPr/>
      </p:pic>
      <p:pic>
        <p:nvPicPr>
          <p:cNvPr id="8" name="Picture Placeholder 7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5" r="16635"/>
          <a:stretch>
            <a:fillRect/>
          </a:stretch>
        </p:blipFill>
        <p:spPr/>
      </p:pic>
      <p:sp>
        <p:nvSpPr>
          <p:cNvPr id="12" name="AutoShape 3"/>
          <p:cNvSpPr>
            <a:spLocks/>
          </p:cNvSpPr>
          <p:nvPr/>
        </p:nvSpPr>
        <p:spPr bwMode="auto">
          <a:xfrm>
            <a:off x="1328237" y="-1164099"/>
            <a:ext cx="2328198" cy="2328198"/>
          </a:xfrm>
          <a:custGeom>
            <a:avLst/>
            <a:gdLst/>
            <a:ahLst/>
            <a:cxnLst/>
            <a:rect l="0" t="0" r="r" b="b"/>
            <a:pathLst>
              <a:path w="20465" h="20465">
                <a:moveTo>
                  <a:pt x="18764" y="6107"/>
                </a:moveTo>
                <a:cubicBezTo>
                  <a:pt x="21033" y="8376"/>
                  <a:pt x="21033" y="12090"/>
                  <a:pt x="18764" y="14359"/>
                </a:cubicBezTo>
                <a:lnTo>
                  <a:pt x="14359" y="18764"/>
                </a:lnTo>
                <a:cubicBezTo>
                  <a:pt x="12090" y="21033"/>
                  <a:pt x="8376" y="21033"/>
                  <a:pt x="6107" y="18764"/>
                </a:cubicBezTo>
                <a:lnTo>
                  <a:pt x="1702" y="14359"/>
                </a:lnTo>
                <a:cubicBezTo>
                  <a:pt x="-567" y="12090"/>
                  <a:pt x="-567" y="8376"/>
                  <a:pt x="1702" y="6107"/>
                </a:cubicBezTo>
                <a:lnTo>
                  <a:pt x="6107" y="1702"/>
                </a:lnTo>
                <a:cubicBezTo>
                  <a:pt x="8376" y="-567"/>
                  <a:pt x="12090" y="-567"/>
                  <a:pt x="14359" y="1702"/>
                </a:cubicBezTo>
                <a:lnTo>
                  <a:pt x="18764" y="6107"/>
                </a:lnTo>
                <a:close/>
                <a:moveTo>
                  <a:pt x="18764" y="6107"/>
                </a:moveTo>
              </a:path>
            </a:pathLst>
          </a:cu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100000">
                <a:schemeClr val="bg1">
                  <a:lumMod val="50000"/>
                </a:schemeClr>
              </a:gs>
            </a:gsLst>
            <a:lin ang="2700000" scaled="0"/>
          </a:gradFill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6096000" y="2351782"/>
            <a:ext cx="4749177" cy="1077218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just"/>
            <a:r>
              <a:rPr lang="en-US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r>
              <a:rPr lang="en-US" sz="1400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US" sz="1400" dirty="0">
              <a:solidFill>
                <a:schemeClr val="bg1"/>
              </a:solidFill>
              <a:latin typeface="Segoe UI" panose="020B0502040204020203" pitchFamily="34" charset="0"/>
              <a:ea typeface="Titillium" charset="0"/>
              <a:cs typeface="Segoe UI" panose="020B0502040204020203" pitchFamily="34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5988452" y="1833916"/>
            <a:ext cx="2919412" cy="49548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200" dirty="0" smtClean="0">
                <a:solidFill>
                  <a:schemeClr val="bg1"/>
                </a:solidFill>
                <a:latin typeface="Montserrat" panose="02000505000000020004" pitchFamily="2" charset="0"/>
              </a:rPr>
              <a:t>Lorem ipsum</a:t>
            </a:r>
            <a:endParaRPr lang="en-US" sz="3200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96000" y="3429000"/>
            <a:ext cx="4737602" cy="1077218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just"/>
            <a:r>
              <a:rPr lang="en-US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r>
              <a:rPr lang="en-US" sz="1400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US" sz="1400" dirty="0">
              <a:solidFill>
                <a:schemeClr val="bg1"/>
              </a:solidFill>
              <a:latin typeface="Segoe UI" panose="020B0502040204020203" pitchFamily="34" charset="0"/>
              <a:ea typeface="Titillium" charset="0"/>
              <a:cs typeface="Segoe UI" panose="020B0502040204020203" pitchFamily="34" charset="0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1790700" y="3028038"/>
            <a:ext cx="2919412" cy="49548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solidFill>
                  <a:schemeClr val="bg1"/>
                </a:solidFill>
                <a:latin typeface="Montserrat" panose="02000505000000020004" pitchFamily="2" charset="0"/>
              </a:rPr>
              <a:t>Lorem ipsum</a:t>
            </a:r>
            <a:endParaRPr lang="en-US" sz="3200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06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6294" y="1255183"/>
            <a:ext cx="2919412" cy="49548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dirty="0" smtClean="0">
                <a:solidFill>
                  <a:schemeClr val="bg1"/>
                </a:solidFill>
                <a:latin typeface="Montserrat" panose="02000505000000020004" pitchFamily="2" charset="0"/>
              </a:rPr>
              <a:t>Lorem ipsum</a:t>
            </a:r>
            <a:endParaRPr lang="en-US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36035" y="4287490"/>
            <a:ext cx="179810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spc="200" dirty="0" smtClean="0">
                <a:solidFill>
                  <a:schemeClr val="bg1"/>
                </a:solidFill>
                <a:latin typeface="Montserrat" panose="02000505000000020004" pitchFamily="2" charset="0"/>
                <a:ea typeface="Titillium" charset="0"/>
                <a:cs typeface="Titillium" charset="0"/>
              </a:rPr>
              <a:t>Lorem ipsum</a:t>
            </a:r>
            <a:endParaRPr lang="en-US" b="1" spc="200" dirty="0">
              <a:solidFill>
                <a:schemeClr val="bg1"/>
              </a:solidFill>
              <a:latin typeface="Montserrat" panose="02000505000000020004" pitchFamily="2" charset="0"/>
              <a:ea typeface="Titillium" charset="0"/>
              <a:cs typeface="Titillium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857085" y="4569966"/>
            <a:ext cx="2637367" cy="338554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</a:t>
            </a:r>
            <a:endParaRPr lang="en-US" sz="1100" dirty="0">
              <a:solidFill>
                <a:schemeClr val="bg1"/>
              </a:solidFill>
              <a:latin typeface="Segoe UI" panose="020B0502040204020203" pitchFamily="34" charset="0"/>
              <a:ea typeface="Titillium" charset="0"/>
              <a:cs typeface="Segoe UI" panose="020B050204020402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57376" y="4275915"/>
            <a:ext cx="179810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spc="200" dirty="0" smtClean="0">
                <a:solidFill>
                  <a:schemeClr val="bg1"/>
                </a:solidFill>
                <a:latin typeface="Montserrat" panose="02000505000000020004" pitchFamily="2" charset="0"/>
                <a:ea typeface="Titillium" charset="0"/>
                <a:cs typeface="Titillium" charset="0"/>
              </a:rPr>
              <a:t>Lorem ipsum</a:t>
            </a:r>
            <a:endParaRPr lang="en-US" b="1" spc="200" dirty="0">
              <a:solidFill>
                <a:schemeClr val="bg1"/>
              </a:solidFill>
              <a:latin typeface="Montserrat" panose="02000505000000020004" pitchFamily="2" charset="0"/>
              <a:ea typeface="Titillium" charset="0"/>
              <a:cs typeface="Titillium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243992" y="4275915"/>
            <a:ext cx="179810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spc="200" dirty="0" smtClean="0">
                <a:solidFill>
                  <a:schemeClr val="bg1"/>
                </a:solidFill>
                <a:latin typeface="Montserrat" panose="02000505000000020004" pitchFamily="2" charset="0"/>
                <a:ea typeface="Titillium" charset="0"/>
                <a:cs typeface="Titillium" charset="0"/>
              </a:rPr>
              <a:t>Lorem ipsum</a:t>
            </a:r>
            <a:endParaRPr lang="en-US" b="1" spc="200" dirty="0">
              <a:solidFill>
                <a:schemeClr val="bg1"/>
              </a:solidFill>
              <a:latin typeface="Montserrat" panose="02000505000000020004" pitchFamily="2" charset="0"/>
              <a:ea typeface="Titillium" charset="0"/>
              <a:cs typeface="Titillium" charset="0"/>
            </a:endParaRP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6" r="3586"/>
          <a:stretch>
            <a:fillRect/>
          </a:stretch>
        </p:blipFill>
        <p:spPr/>
      </p:pic>
      <p:pic>
        <p:nvPicPr>
          <p:cNvPr id="7" name="Picture Placeholder 6"/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49" b="23049"/>
          <a:stretch>
            <a:fillRect/>
          </a:stretch>
        </p:blipFill>
        <p:spPr/>
      </p:pic>
      <p:sp>
        <p:nvSpPr>
          <p:cNvPr id="5" name="Picture Placeholder 4"/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43" name="TextBox 42"/>
          <p:cNvSpPr txBox="1"/>
          <p:nvPr/>
        </p:nvSpPr>
        <p:spPr>
          <a:xfrm>
            <a:off x="4861560" y="4558391"/>
            <a:ext cx="2637367" cy="338554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</a:t>
            </a:r>
            <a:endParaRPr lang="en-US" sz="1100" dirty="0">
              <a:solidFill>
                <a:schemeClr val="bg1"/>
              </a:solidFill>
              <a:latin typeface="Segoe UI" panose="020B0502040204020203" pitchFamily="34" charset="0"/>
              <a:ea typeface="Titillium" charset="0"/>
              <a:cs typeface="Segoe UI" panose="020B0502040204020203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900035" y="4558391"/>
            <a:ext cx="2637367" cy="338554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</a:t>
            </a:r>
            <a:endParaRPr lang="en-US" sz="1100" dirty="0">
              <a:solidFill>
                <a:schemeClr val="bg1"/>
              </a:solidFill>
              <a:latin typeface="Segoe UI" panose="020B0502040204020203" pitchFamily="34" charset="0"/>
              <a:ea typeface="Titillium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86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2"/>
          <p:cNvSpPr>
            <a:spLocks/>
          </p:cNvSpPr>
          <p:nvPr/>
        </p:nvSpPr>
        <p:spPr bwMode="auto">
          <a:xfrm>
            <a:off x="6790481" y="1375425"/>
            <a:ext cx="3794994" cy="4107149"/>
          </a:xfrm>
          <a:custGeom>
            <a:avLst/>
            <a:gdLst/>
            <a:ahLst/>
            <a:cxnLst/>
            <a:rect l="0" t="0" r="r" b="b"/>
            <a:pathLst>
              <a:path w="21600" h="21251">
                <a:moveTo>
                  <a:pt x="0" y="7472"/>
                </a:moveTo>
                <a:cubicBezTo>
                  <a:pt x="0" y="6079"/>
                  <a:pt x="1085" y="4368"/>
                  <a:pt x="2412" y="3670"/>
                </a:cubicBezTo>
                <a:lnTo>
                  <a:pt x="8389" y="523"/>
                </a:lnTo>
                <a:cubicBezTo>
                  <a:pt x="9715" y="-175"/>
                  <a:pt x="11885" y="-175"/>
                  <a:pt x="13211" y="523"/>
                </a:cubicBezTo>
                <a:lnTo>
                  <a:pt x="19188" y="3670"/>
                </a:lnTo>
                <a:cubicBezTo>
                  <a:pt x="20515" y="4368"/>
                  <a:pt x="21600" y="6079"/>
                  <a:pt x="21600" y="7472"/>
                </a:cubicBezTo>
                <a:lnTo>
                  <a:pt x="21600" y="13778"/>
                </a:lnTo>
                <a:cubicBezTo>
                  <a:pt x="21600" y="15171"/>
                  <a:pt x="20515" y="16882"/>
                  <a:pt x="19188" y="17580"/>
                </a:cubicBezTo>
                <a:lnTo>
                  <a:pt x="13211" y="20727"/>
                </a:lnTo>
                <a:cubicBezTo>
                  <a:pt x="11885" y="21425"/>
                  <a:pt x="9715" y="21425"/>
                  <a:pt x="8389" y="20727"/>
                </a:cubicBezTo>
                <a:lnTo>
                  <a:pt x="2412" y="17580"/>
                </a:lnTo>
                <a:cubicBezTo>
                  <a:pt x="1085" y="16882"/>
                  <a:pt x="0" y="15171"/>
                  <a:pt x="0" y="13778"/>
                </a:cubicBezTo>
                <a:lnTo>
                  <a:pt x="0" y="7472"/>
                </a:lnTo>
                <a:close/>
                <a:moveTo>
                  <a:pt x="0" y="7472"/>
                </a:moveTo>
              </a:path>
            </a:pathLst>
          </a:custGeom>
          <a:noFill/>
          <a:ln>
            <a:solidFill>
              <a:schemeClr val="tx1">
                <a:alpha val="20000"/>
              </a:schemeClr>
            </a:solidFill>
          </a:ln>
        </p:spPr>
        <p:txBody>
          <a:bodyPr lIns="0" tIns="0" rIns="0" bIns="0" anchor="ctr"/>
          <a:lstStyle/>
          <a:p>
            <a:pPr algn="ctr"/>
            <a:endParaRPr lang="en-US" sz="1600" dirty="0"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61641" y="2398484"/>
            <a:ext cx="4317357" cy="2585323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just"/>
            <a:r>
              <a:rPr lang="en-US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</a:t>
            </a:r>
            <a:r>
              <a:rPr lang="en-US" sz="1400" dirty="0" smtClean="0">
                <a:solidFill>
                  <a:schemeClr val="bg1"/>
                </a:solidFill>
                <a:latin typeface="Segoe UI" panose="020B0502040204020203" pitchFamily="34" charset="0"/>
                <a:ea typeface="Titillium" charset="0"/>
                <a:cs typeface="Segoe UI" panose="020B0502040204020203" pitchFamily="34" charset="0"/>
              </a:rPr>
              <a:t>.</a:t>
            </a:r>
            <a:endParaRPr lang="en-US" sz="1400" dirty="0">
              <a:solidFill>
                <a:schemeClr val="bg1"/>
              </a:solidFill>
              <a:latin typeface="Segoe UI" panose="020B0502040204020203" pitchFamily="34" charset="0"/>
              <a:ea typeface="Titillium" charset="0"/>
              <a:cs typeface="Segoe UI" panose="020B0502040204020203" pitchFamily="34" charset="0"/>
            </a:endParaRPr>
          </a:p>
        </p:txBody>
      </p:sp>
      <p:pic>
        <p:nvPicPr>
          <p:cNvPr id="16" name="Picture Placeholder 15"/>
          <p:cNvPicPr>
            <a:picLocks noGrp="1" noChangeAspect="1"/>
          </p:cNvPicPr>
          <p:nvPr>
            <p:ph type="pic" sz="quarter" idx="19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4" r="15354"/>
          <a:stretch>
            <a:fillRect/>
          </a:stretch>
        </p:blipFill>
        <p:spPr>
          <a:xfrm>
            <a:off x="6334125" y="1857375"/>
            <a:ext cx="1117600" cy="1209675"/>
          </a:xfrm>
        </p:spPr>
      </p:pic>
      <p:pic>
        <p:nvPicPr>
          <p:cNvPr id="10" name="Picture Placeholder 9"/>
          <p:cNvPicPr>
            <a:picLocks noGrp="1" noChangeAspect="1"/>
          </p:cNvPicPr>
          <p:nvPr>
            <p:ph type="pic" sz="quarter" idx="2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20" b="13920"/>
          <a:stretch>
            <a:fillRect/>
          </a:stretch>
        </p:blipFill>
        <p:spPr>
          <a:xfrm>
            <a:off x="8156575" y="820738"/>
            <a:ext cx="1117600" cy="1209675"/>
          </a:xfrm>
        </p:spPr>
      </p:pic>
      <p:pic>
        <p:nvPicPr>
          <p:cNvPr id="11" name="Picture Placeholder 10"/>
          <p:cNvPicPr>
            <a:picLocks noGrp="1" noChangeAspect="1"/>
          </p:cNvPicPr>
          <p:nvPr>
            <p:ph type="pic" sz="quarter" idx="2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0" r="19200"/>
          <a:stretch>
            <a:fillRect/>
          </a:stretch>
        </p:blipFill>
        <p:spPr>
          <a:xfrm>
            <a:off x="9977438" y="1857375"/>
            <a:ext cx="1117600" cy="1209675"/>
          </a:xfrm>
        </p:spPr>
      </p:pic>
      <p:pic>
        <p:nvPicPr>
          <p:cNvPr id="12" name="Picture Placeholder 11"/>
          <p:cNvPicPr>
            <a:picLocks noGrp="1" noChangeAspect="1"/>
          </p:cNvPicPr>
          <p:nvPr>
            <p:ph type="pic" sz="quarter" idx="2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4" r="15354"/>
          <a:stretch>
            <a:fillRect/>
          </a:stretch>
        </p:blipFill>
        <p:spPr>
          <a:xfrm>
            <a:off x="9977438" y="3919538"/>
            <a:ext cx="1117600" cy="1209675"/>
          </a:xfrm>
        </p:spPr>
      </p:pic>
      <p:pic>
        <p:nvPicPr>
          <p:cNvPr id="14" name="Picture Placeholder 13"/>
          <p:cNvPicPr>
            <a:picLocks noGrp="1" noChangeAspect="1"/>
          </p:cNvPicPr>
          <p:nvPr>
            <p:ph type="pic" sz="quarter" idx="2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6" r="19016"/>
          <a:stretch>
            <a:fillRect/>
          </a:stretch>
        </p:blipFill>
        <p:spPr>
          <a:xfrm>
            <a:off x="8156575" y="4827588"/>
            <a:ext cx="1117600" cy="1209675"/>
          </a:xfrm>
        </p:spPr>
      </p:pic>
      <p:pic>
        <p:nvPicPr>
          <p:cNvPr id="15" name="Picture Placeholder 14"/>
          <p:cNvPicPr>
            <a:picLocks noGrp="1" noChangeAspect="1"/>
          </p:cNvPicPr>
          <p:nvPr>
            <p:ph type="pic" sz="quarter" idx="23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6" r="24016"/>
          <a:stretch>
            <a:fillRect/>
          </a:stretch>
        </p:blipFill>
        <p:spPr>
          <a:xfrm>
            <a:off x="6334125" y="3919538"/>
            <a:ext cx="1117600" cy="1209675"/>
          </a:xfrm>
        </p:spPr>
      </p:pic>
      <p:pic>
        <p:nvPicPr>
          <p:cNvPr id="17" name="Picture Placeholder 16"/>
          <p:cNvPicPr>
            <a:picLocks noGrp="1" noChangeAspect="1"/>
          </p:cNvPicPr>
          <p:nvPr>
            <p:ph type="pic" sz="quarter" idx="18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0" r="19210"/>
          <a:stretch>
            <a:fillRect/>
          </a:stretch>
        </p:blipFill>
        <p:spPr>
          <a:xfrm>
            <a:off x="7639050" y="2263775"/>
            <a:ext cx="2152650" cy="2330450"/>
          </a:xfrm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1154093" y="1880214"/>
            <a:ext cx="2919412" cy="49548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200" dirty="0" smtClean="0">
                <a:solidFill>
                  <a:schemeClr val="bg1"/>
                </a:solidFill>
                <a:latin typeface="Montserrat" panose="02000505000000020004" pitchFamily="2" charset="0"/>
              </a:rPr>
              <a:t>Lorem ipsum</a:t>
            </a:r>
            <a:endParaRPr lang="en-US" sz="3200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14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/>
          <p:cNvPicPr>
            <a:picLocks noGrp="1" noChangeAspect="1"/>
          </p:cNvPicPr>
          <p:nvPr>
            <p:ph type="pic"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95" b="19995"/>
          <a:stretch>
            <a:fillRect/>
          </a:stretch>
        </p:blipFill>
        <p:spPr/>
      </p:pic>
      <p:sp>
        <p:nvSpPr>
          <p:cNvPr id="4" name="AutoShape 1"/>
          <p:cNvSpPr>
            <a:spLocks/>
          </p:cNvSpPr>
          <p:nvPr/>
        </p:nvSpPr>
        <p:spPr bwMode="auto">
          <a:xfrm rot="10003905">
            <a:off x="1703720" y="-229443"/>
            <a:ext cx="4890130" cy="4763548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noFill/>
          <a:ln w="381000" cap="flat"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bg1">
                    <a:lumMod val="50000"/>
                  </a:schemeClr>
                </a:gs>
              </a:gsLst>
              <a:lin ang="2700000" scaled="0"/>
            </a:gra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" name="AutoShape 1"/>
          <p:cNvSpPr>
            <a:spLocks/>
          </p:cNvSpPr>
          <p:nvPr/>
        </p:nvSpPr>
        <p:spPr bwMode="auto">
          <a:xfrm rot="8749278">
            <a:off x="4969936" y="-943228"/>
            <a:ext cx="3214223" cy="313102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noFill/>
          <a:ln w="25400" cap="flat"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bg1">
                    <a:lumMod val="50000"/>
                  </a:schemeClr>
                </a:gs>
              </a:gsLst>
              <a:lin ang="2700000" scaled="0"/>
            </a:gra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660085" y="2498351"/>
            <a:ext cx="2919412" cy="49548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200" dirty="0" smtClean="0">
                <a:solidFill>
                  <a:schemeClr val="bg1"/>
                </a:solidFill>
                <a:latin typeface="Montserrat" panose="02000505000000020004" pitchFamily="2" charset="0"/>
              </a:rPr>
              <a:t>Lorem ipsum</a:t>
            </a:r>
            <a:endParaRPr lang="en-US" sz="3200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02057" y="3057838"/>
            <a:ext cx="4262154" cy="1077218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just"/>
            <a:r>
              <a:rPr lang="en-US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r>
              <a:rPr lang="en-US" sz="1400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US" sz="1400" dirty="0">
              <a:solidFill>
                <a:schemeClr val="bg1"/>
              </a:solidFill>
              <a:latin typeface="Segoe UI" panose="020B0502040204020203" pitchFamily="34" charset="0"/>
              <a:ea typeface="Titillium" charset="0"/>
              <a:cs typeface="Segoe UI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13631" y="4169780"/>
            <a:ext cx="4251766" cy="1077218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just"/>
            <a:r>
              <a:rPr lang="en-US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r>
              <a:rPr lang="en-US" sz="1400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US" sz="1400" dirty="0">
              <a:solidFill>
                <a:schemeClr val="bg1"/>
              </a:solidFill>
              <a:latin typeface="Segoe UI" panose="020B0502040204020203" pitchFamily="34" charset="0"/>
              <a:ea typeface="Titillium" charset="0"/>
              <a:cs typeface="Segoe UI" panose="020B0502040204020203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6400800" y="3009418"/>
            <a:ext cx="315410" cy="31541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412375" y="4109013"/>
            <a:ext cx="315410" cy="31541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55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2" b="2802"/>
          <a:stretch>
            <a:fillRect/>
          </a:stretch>
        </p:blipFill>
        <p:spPr/>
      </p:pic>
      <p:sp>
        <p:nvSpPr>
          <p:cNvPr id="10" name="TextBox 9"/>
          <p:cNvSpPr txBox="1"/>
          <p:nvPr/>
        </p:nvSpPr>
        <p:spPr>
          <a:xfrm>
            <a:off x="920670" y="2815173"/>
            <a:ext cx="3801801" cy="1723549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just"/>
            <a:r>
              <a:rPr lang="en-US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</a:t>
            </a:r>
            <a:endParaRPr lang="en-US" sz="1400" dirty="0">
              <a:solidFill>
                <a:schemeClr val="bg1"/>
              </a:solidFill>
              <a:latin typeface="Segoe UI" panose="020B0502040204020203" pitchFamily="34" charset="0"/>
              <a:ea typeface="Titillium" charset="0"/>
              <a:cs typeface="Segoe UI" panose="020B0502040204020203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89972" y="2308478"/>
            <a:ext cx="2919412" cy="49548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200" dirty="0" smtClean="0">
                <a:solidFill>
                  <a:schemeClr val="bg1"/>
                </a:solidFill>
                <a:latin typeface="Montserrat" panose="02000505000000020004" pitchFamily="2" charset="0"/>
              </a:rPr>
              <a:t>Lorem ipsum</a:t>
            </a:r>
            <a:endParaRPr lang="en-US" sz="3200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71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1" r="16481"/>
          <a:stretch>
            <a:fillRect/>
          </a:stretch>
        </p:blipFill>
        <p:spPr/>
      </p:pic>
      <p:sp>
        <p:nvSpPr>
          <p:cNvPr id="5" name="Round Same Side Corner Rectangle 4"/>
          <p:cNvSpPr/>
          <p:nvPr/>
        </p:nvSpPr>
        <p:spPr>
          <a:xfrm>
            <a:off x="0" y="0"/>
            <a:ext cx="6896100" cy="6858000"/>
          </a:xfrm>
          <a:prstGeom prst="round2SameRect">
            <a:avLst>
              <a:gd name="adj1" fmla="val 1235"/>
              <a:gd name="adj2" fmla="val 0"/>
            </a:avLst>
          </a:prstGeom>
          <a:gradFill>
            <a:gsLst>
              <a:gs pos="0">
                <a:srgbClr val="222222">
                  <a:alpha val="6000"/>
                </a:srgbClr>
              </a:gs>
              <a:gs pos="100000">
                <a:srgbClr val="22222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/>
          <p:cNvGrpSpPr/>
          <p:nvPr/>
        </p:nvGrpSpPr>
        <p:grpSpPr>
          <a:xfrm>
            <a:off x="8263112" y="1307417"/>
            <a:ext cx="2669306" cy="2121583"/>
            <a:chOff x="7464459" y="1145430"/>
            <a:chExt cx="2669306" cy="2121583"/>
          </a:xfrm>
        </p:grpSpPr>
        <p:sp>
          <p:nvSpPr>
            <p:cNvPr id="27" name="Rounded Rectangle 26"/>
            <p:cNvSpPr/>
            <p:nvPr/>
          </p:nvSpPr>
          <p:spPr>
            <a:xfrm>
              <a:off x="7464459" y="1145430"/>
              <a:ext cx="2669306" cy="2121583"/>
            </a:xfrm>
            <a:prstGeom prst="roundRect">
              <a:avLst>
                <a:gd name="adj" fmla="val 1231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" name="Straight Connector 34"/>
            <p:cNvCxnSpPr/>
            <p:nvPr/>
          </p:nvCxnSpPr>
          <p:spPr>
            <a:xfrm>
              <a:off x="7464459" y="1712360"/>
              <a:ext cx="2669306" cy="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/>
          <p:cNvGrpSpPr/>
          <p:nvPr/>
        </p:nvGrpSpPr>
        <p:grpSpPr>
          <a:xfrm>
            <a:off x="8263112" y="3625492"/>
            <a:ext cx="2669306" cy="2121583"/>
            <a:chOff x="7464459" y="3463505"/>
            <a:chExt cx="2669306" cy="2121583"/>
          </a:xfrm>
        </p:grpSpPr>
        <p:sp>
          <p:nvSpPr>
            <p:cNvPr id="29" name="Rounded Rectangle 28"/>
            <p:cNvSpPr/>
            <p:nvPr/>
          </p:nvSpPr>
          <p:spPr>
            <a:xfrm>
              <a:off x="7464459" y="3463505"/>
              <a:ext cx="2669306" cy="2121583"/>
            </a:xfrm>
            <a:prstGeom prst="roundRect">
              <a:avLst>
                <a:gd name="adj" fmla="val 1231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9" name="Straight Connector 38"/>
            <p:cNvCxnSpPr/>
            <p:nvPr/>
          </p:nvCxnSpPr>
          <p:spPr>
            <a:xfrm>
              <a:off x="7464459" y="4028840"/>
              <a:ext cx="2669306" cy="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itle 1"/>
          <p:cNvSpPr txBox="1">
            <a:spLocks/>
          </p:cNvSpPr>
          <p:nvPr/>
        </p:nvSpPr>
        <p:spPr>
          <a:xfrm>
            <a:off x="8267219" y="1463469"/>
            <a:ext cx="1721734" cy="34212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800" dirty="0" smtClean="0">
                <a:solidFill>
                  <a:schemeClr val="bg1"/>
                </a:solidFill>
                <a:latin typeface="Montserrat" panose="02000505000000020004" pitchFamily="2" charset="0"/>
              </a:rPr>
              <a:t>Lorem ipsum</a:t>
            </a:r>
            <a:endParaRPr lang="en-US" sz="1800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283616" y="1729579"/>
            <a:ext cx="26081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US" sz="1200" dirty="0"/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8255644" y="3766832"/>
            <a:ext cx="1721734" cy="34212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800" dirty="0" smtClean="0">
                <a:solidFill>
                  <a:schemeClr val="bg1"/>
                </a:solidFill>
                <a:latin typeface="Montserrat" panose="02000505000000020004" pitchFamily="2" charset="0"/>
              </a:rPr>
              <a:t>Lorem ipsum</a:t>
            </a:r>
            <a:endParaRPr lang="en-US" sz="1800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283616" y="4044516"/>
            <a:ext cx="26081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5577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86" b="27186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0" y="0"/>
            <a:ext cx="12192000" cy="3738623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333600" y="3207504"/>
            <a:ext cx="9612350" cy="2883330"/>
          </a:xfrm>
          <a:prstGeom prst="roundRect">
            <a:avLst>
              <a:gd name="adj" fmla="val 1231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38100" dist="127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636294" y="3683642"/>
            <a:ext cx="2919412" cy="49548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200" dirty="0" smtClean="0">
                <a:solidFill>
                  <a:schemeClr val="bg1"/>
                </a:solidFill>
                <a:latin typeface="Montserrat" panose="02000505000000020004" pitchFamily="2" charset="0"/>
              </a:rPr>
              <a:t>Lorem ipsum</a:t>
            </a:r>
            <a:endParaRPr lang="en-US" sz="3200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98249" y="4214803"/>
            <a:ext cx="8530542" cy="923330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</a:t>
            </a:r>
            <a:r>
              <a:rPr lang="en-US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tillium" charset="0"/>
                <a:cs typeface="Segoe UI" panose="020B0502040204020203" pitchFamily="34" charset="0"/>
              </a:rPr>
              <a:t>.</a:t>
            </a:r>
            <a:endParaRPr lang="en-US" sz="1200" dirty="0">
              <a:solidFill>
                <a:schemeClr val="bg1"/>
              </a:solidFill>
              <a:latin typeface="Segoe UI" panose="020B0502040204020203" pitchFamily="34" charset="0"/>
              <a:ea typeface="Titillium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826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74</Words>
  <Application>Microsoft Office PowerPoint</Application>
  <PresentationFormat>Widescreen</PresentationFormat>
  <Paragraphs>37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Montserrat</vt:lpstr>
      <vt:lpstr>Segoe UI</vt:lpstr>
      <vt:lpstr>Source Sans Pro</vt:lpstr>
      <vt:lpstr>Titillium</vt:lpstr>
      <vt:lpstr>Titillium Light</vt:lpstr>
      <vt:lpstr>Office Theme</vt:lpstr>
      <vt:lpstr>PowerPoint Presentation</vt:lpstr>
      <vt:lpstr>PowerPoint Presentation</vt:lpstr>
      <vt:lpstr>PowerPoint Presentation</vt:lpstr>
      <vt:lpstr>Lorem ipsum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</dc:title>
  <dc:creator>Superman</dc:creator>
  <cp:lastModifiedBy>Superman</cp:lastModifiedBy>
  <cp:revision>24</cp:revision>
  <dcterms:created xsi:type="dcterms:W3CDTF">2019-07-12T06:05:52Z</dcterms:created>
  <dcterms:modified xsi:type="dcterms:W3CDTF">2019-07-12T06:51:53Z</dcterms:modified>
</cp:coreProperties>
</file>