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handoutMasterIdLst>
    <p:handoutMasterId r:id="rId26"/>
  </p:handoutMasterIdLst>
  <p:sldIdLst>
    <p:sldId id="256" r:id="rId4"/>
    <p:sldId id="261" r:id="rId5"/>
    <p:sldId id="264" r:id="rId6"/>
    <p:sldId id="265" r:id="rId7"/>
    <p:sldId id="273" r:id="rId8"/>
    <p:sldId id="284" r:id="rId9"/>
    <p:sldId id="281" r:id="rId10"/>
    <p:sldId id="282" r:id="rId11"/>
    <p:sldId id="293" r:id="rId12"/>
    <p:sldId id="288" r:id="rId13"/>
    <p:sldId id="278" r:id="rId14"/>
    <p:sldId id="280" r:id="rId15"/>
    <p:sldId id="295" r:id="rId16"/>
    <p:sldId id="271" r:id="rId17"/>
    <p:sldId id="266" r:id="rId18"/>
    <p:sldId id="289" r:id="rId19"/>
    <p:sldId id="272" r:id="rId20"/>
    <p:sldId id="286" r:id="rId21"/>
    <p:sldId id="301" r:id="rId22"/>
    <p:sldId id="262" r:id="rId23"/>
    <p:sldId id="299" r:id="rId24"/>
    <p:sldId id="300" r:id="rId2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39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A40D"/>
    <a:srgbClr val="FF3300"/>
    <a:srgbClr val="BC2EBC"/>
    <a:srgbClr val="D614CD"/>
    <a:srgbClr val="32AEB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37" autoAdjust="0"/>
    <p:restoredTop sz="94628" autoAdjust="0"/>
  </p:normalViewPr>
  <p:slideViewPr>
    <p:cSldViewPr>
      <p:cViewPr>
        <p:scale>
          <a:sx n="75" d="100"/>
          <a:sy n="75" d="100"/>
        </p:scale>
        <p:origin x="-1044" y="-390"/>
      </p:cViewPr>
      <p:guideLst>
        <p:guide orient="horz" pos="139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61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D1FF5-E7DE-40E9-9CE6-F0564AE030A7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0F244-51DD-4127-861E-F9BFF07BE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3729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lay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Projects\Material\304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688"/>
          <a:stretch/>
        </p:blipFill>
        <p:spPr bwMode="auto">
          <a:xfrm rot="16200000">
            <a:off x="-1121830" y="1126393"/>
            <a:ext cx="5143500" cy="2931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D:\Projects\Material\304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85"/>
          <a:stretch/>
        </p:blipFill>
        <p:spPr bwMode="auto">
          <a:xfrm rot="16200000">
            <a:off x="5178909" y="1190984"/>
            <a:ext cx="5166344" cy="277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375248" y="1500744"/>
            <a:ext cx="4608512" cy="108012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  <a:r>
              <a:rPr lang="en-US" altLang="ko-KR" dirty="0" smtClean="0">
                <a:ea typeface="맑은 고딕" pitchFamily="50" charset="-127"/>
              </a:rPr>
              <a:t>PPT </a:t>
            </a:r>
            <a:r>
              <a:rPr lang="en-US" altLang="ko-KR" dirty="0">
                <a:ea typeface="맑은 고딕" pitchFamily="50" charset="-127"/>
              </a:rPr>
              <a:t>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195736" y="3012912"/>
            <a:ext cx="4932040" cy="4888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319053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42137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7">
            <a:extLst>
              <a:ext uri="{FF2B5EF4-FFF2-40B4-BE49-F238E27FC236}">
                <a16:creationId xmlns:a16="http://schemas.microsoft.com/office/drawing/2014/main" xmlns="" id="{4A0BA738-1393-424E-9EAA-4B8312B8172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743598" y="1"/>
            <a:ext cx="5292898" cy="5143499"/>
          </a:xfrm>
          <a:custGeom>
            <a:avLst/>
            <a:gdLst>
              <a:gd name="connsiteX0" fmla="*/ 3765937 w 6784903"/>
              <a:gd name="connsiteY0" fmla="*/ 6093108 h 6593390"/>
              <a:gd name="connsiteX1" fmla="*/ 4096124 w 6784903"/>
              <a:gd name="connsiteY1" fmla="*/ 6093108 h 6593390"/>
              <a:gd name="connsiteX2" fmla="*/ 4221194 w 6784903"/>
              <a:gd name="connsiteY2" fmla="*/ 6343249 h 6593390"/>
              <a:gd name="connsiteX3" fmla="*/ 4096124 w 6784903"/>
              <a:gd name="connsiteY3" fmla="*/ 6593390 h 6593390"/>
              <a:gd name="connsiteX4" fmla="*/ 3765937 w 6784903"/>
              <a:gd name="connsiteY4" fmla="*/ 6593390 h 6593390"/>
              <a:gd name="connsiteX5" fmla="*/ 3640866 w 6784903"/>
              <a:gd name="connsiteY5" fmla="*/ 6343249 h 6593390"/>
              <a:gd name="connsiteX6" fmla="*/ 3466441 w 6784903"/>
              <a:gd name="connsiteY6" fmla="*/ 5160578 h 6593390"/>
              <a:gd name="connsiteX7" fmla="*/ 4013845 w 6784903"/>
              <a:gd name="connsiteY7" fmla="*/ 5160578 h 6593390"/>
              <a:gd name="connsiteX8" fmla="*/ 4221194 w 6784903"/>
              <a:gd name="connsiteY8" fmla="*/ 5575276 h 6593390"/>
              <a:gd name="connsiteX9" fmla="*/ 4013845 w 6784903"/>
              <a:gd name="connsiteY9" fmla="*/ 5989974 h 6593390"/>
              <a:gd name="connsiteX10" fmla="*/ 3466441 w 6784903"/>
              <a:gd name="connsiteY10" fmla="*/ 5989974 h 6593390"/>
              <a:gd name="connsiteX11" fmla="*/ 3259092 w 6784903"/>
              <a:gd name="connsiteY11" fmla="*/ 5575276 h 6593390"/>
              <a:gd name="connsiteX12" fmla="*/ 6229611 w 6784903"/>
              <a:gd name="connsiteY12" fmla="*/ 4696709 h 6593390"/>
              <a:gd name="connsiteX13" fmla="*/ 6559798 w 6784903"/>
              <a:gd name="connsiteY13" fmla="*/ 4696709 h 6593390"/>
              <a:gd name="connsiteX14" fmla="*/ 6684868 w 6784903"/>
              <a:gd name="connsiteY14" fmla="*/ 4946850 h 6593390"/>
              <a:gd name="connsiteX15" fmla="*/ 6559798 w 6784903"/>
              <a:gd name="connsiteY15" fmla="*/ 5196991 h 6593390"/>
              <a:gd name="connsiteX16" fmla="*/ 6229611 w 6784903"/>
              <a:gd name="connsiteY16" fmla="*/ 5196991 h 6593390"/>
              <a:gd name="connsiteX17" fmla="*/ 6104540 w 6784903"/>
              <a:gd name="connsiteY17" fmla="*/ 4946850 h 6593390"/>
              <a:gd name="connsiteX18" fmla="*/ 2435186 w 6784903"/>
              <a:gd name="connsiteY18" fmla="*/ 4631749 h 6593390"/>
              <a:gd name="connsiteX19" fmla="*/ 3096422 w 6784903"/>
              <a:gd name="connsiteY19" fmla="*/ 4631749 h 6593390"/>
              <a:gd name="connsiteX20" fmla="*/ 3346890 w 6784903"/>
              <a:gd name="connsiteY20" fmla="*/ 5132685 h 6593390"/>
              <a:gd name="connsiteX21" fmla="*/ 3096422 w 6784903"/>
              <a:gd name="connsiteY21" fmla="*/ 5633621 h 6593390"/>
              <a:gd name="connsiteX22" fmla="*/ 2435186 w 6784903"/>
              <a:gd name="connsiteY22" fmla="*/ 5633621 h 6593390"/>
              <a:gd name="connsiteX23" fmla="*/ 2184718 w 6784903"/>
              <a:gd name="connsiteY23" fmla="*/ 5132685 h 6593390"/>
              <a:gd name="connsiteX24" fmla="*/ 3444958 w 6784903"/>
              <a:gd name="connsiteY24" fmla="*/ 4086739 h 6593390"/>
              <a:gd name="connsiteX25" fmla="*/ 4106194 w 6784903"/>
              <a:gd name="connsiteY25" fmla="*/ 4086739 h 6593390"/>
              <a:gd name="connsiteX26" fmla="*/ 4356662 w 6784903"/>
              <a:gd name="connsiteY26" fmla="*/ 4587675 h 6593390"/>
              <a:gd name="connsiteX27" fmla="*/ 4106194 w 6784903"/>
              <a:gd name="connsiteY27" fmla="*/ 5088611 h 6593390"/>
              <a:gd name="connsiteX28" fmla="*/ 3444958 w 6784903"/>
              <a:gd name="connsiteY28" fmla="*/ 5088611 h 6593390"/>
              <a:gd name="connsiteX29" fmla="*/ 3194490 w 6784903"/>
              <a:gd name="connsiteY29" fmla="*/ 4587675 h 6593390"/>
              <a:gd name="connsiteX30" fmla="*/ 1268770 w 6784903"/>
              <a:gd name="connsiteY30" fmla="*/ 4077356 h 6593390"/>
              <a:gd name="connsiteX31" fmla="*/ 1983697 w 6784903"/>
              <a:gd name="connsiteY31" fmla="*/ 4077356 h 6593390"/>
              <a:gd name="connsiteX32" fmla="*/ 2254502 w 6784903"/>
              <a:gd name="connsiteY32" fmla="*/ 4618967 h 6593390"/>
              <a:gd name="connsiteX33" fmla="*/ 1983697 w 6784903"/>
              <a:gd name="connsiteY33" fmla="*/ 5160578 h 6593390"/>
              <a:gd name="connsiteX34" fmla="*/ 1268770 w 6784903"/>
              <a:gd name="connsiteY34" fmla="*/ 5160578 h 6593390"/>
              <a:gd name="connsiteX35" fmla="*/ 997964 w 6784903"/>
              <a:gd name="connsiteY35" fmla="*/ 4618967 h 6593390"/>
              <a:gd name="connsiteX36" fmla="*/ 5930115 w 6784903"/>
              <a:gd name="connsiteY36" fmla="*/ 3764179 h 6593390"/>
              <a:gd name="connsiteX37" fmla="*/ 6477519 w 6784903"/>
              <a:gd name="connsiteY37" fmla="*/ 3764179 h 6593390"/>
              <a:gd name="connsiteX38" fmla="*/ 6684868 w 6784903"/>
              <a:gd name="connsiteY38" fmla="*/ 4178877 h 6593390"/>
              <a:gd name="connsiteX39" fmla="*/ 6477519 w 6784903"/>
              <a:gd name="connsiteY39" fmla="*/ 4593575 h 6593390"/>
              <a:gd name="connsiteX40" fmla="*/ 5930115 w 6784903"/>
              <a:gd name="connsiteY40" fmla="*/ 4593575 h 6593390"/>
              <a:gd name="connsiteX41" fmla="*/ 5722766 w 6784903"/>
              <a:gd name="connsiteY41" fmla="*/ 4178877 h 6593390"/>
              <a:gd name="connsiteX42" fmla="*/ 2343499 w 6784903"/>
              <a:gd name="connsiteY42" fmla="*/ 3363749 h 6593390"/>
              <a:gd name="connsiteX43" fmla="*/ 3118568 w 6784903"/>
              <a:gd name="connsiteY43" fmla="*/ 3363749 h 6593390"/>
              <a:gd name="connsiteX44" fmla="*/ 3412154 w 6784903"/>
              <a:gd name="connsiteY44" fmla="*/ 3950922 h 6593390"/>
              <a:gd name="connsiteX45" fmla="*/ 3118568 w 6784903"/>
              <a:gd name="connsiteY45" fmla="*/ 4538095 h 6593390"/>
              <a:gd name="connsiteX46" fmla="*/ 2343499 w 6784903"/>
              <a:gd name="connsiteY46" fmla="*/ 4538095 h 6593390"/>
              <a:gd name="connsiteX47" fmla="*/ 2049912 w 6784903"/>
              <a:gd name="connsiteY47" fmla="*/ 3950922 h 6593390"/>
              <a:gd name="connsiteX48" fmla="*/ 4891279 w 6784903"/>
              <a:gd name="connsiteY48" fmla="*/ 3210059 h 6593390"/>
              <a:gd name="connsiteX49" fmla="*/ 5552515 w 6784903"/>
              <a:gd name="connsiteY49" fmla="*/ 3210059 h 6593390"/>
              <a:gd name="connsiteX50" fmla="*/ 5802983 w 6784903"/>
              <a:gd name="connsiteY50" fmla="*/ 3710994 h 6593390"/>
              <a:gd name="connsiteX51" fmla="*/ 5552515 w 6784903"/>
              <a:gd name="connsiteY51" fmla="*/ 4211930 h 6593390"/>
              <a:gd name="connsiteX52" fmla="*/ 4891279 w 6784903"/>
              <a:gd name="connsiteY52" fmla="*/ 4211930 h 6593390"/>
              <a:gd name="connsiteX53" fmla="*/ 4640811 w 6784903"/>
              <a:gd name="connsiteY53" fmla="*/ 3710994 h 6593390"/>
              <a:gd name="connsiteX54" fmla="*/ 1099001 w 6784903"/>
              <a:gd name="connsiteY54" fmla="*/ 2682602 h 6593390"/>
              <a:gd name="connsiteX55" fmla="*/ 1937057 w 6784903"/>
              <a:gd name="connsiteY55" fmla="*/ 2682602 h 6593390"/>
              <a:gd name="connsiteX56" fmla="*/ 2254502 w 6784903"/>
              <a:gd name="connsiteY56" fmla="*/ 3317492 h 6593390"/>
              <a:gd name="connsiteX57" fmla="*/ 1937057 w 6784903"/>
              <a:gd name="connsiteY57" fmla="*/ 3952382 h 6593390"/>
              <a:gd name="connsiteX58" fmla="*/ 1099001 w 6784903"/>
              <a:gd name="connsiteY58" fmla="*/ 3952382 h 6593390"/>
              <a:gd name="connsiteX59" fmla="*/ 781556 w 6784903"/>
              <a:gd name="connsiteY59" fmla="*/ 3317492 h 6593390"/>
              <a:gd name="connsiteX60" fmla="*/ 3593219 w 6784903"/>
              <a:gd name="connsiteY60" fmla="*/ 2668447 h 6593390"/>
              <a:gd name="connsiteX61" fmla="*/ 4444356 w 6784903"/>
              <a:gd name="connsiteY61" fmla="*/ 2668447 h 6593390"/>
              <a:gd name="connsiteX62" fmla="*/ 4766756 w 6784903"/>
              <a:gd name="connsiteY62" fmla="*/ 3313248 h 6593390"/>
              <a:gd name="connsiteX63" fmla="*/ 4444356 w 6784903"/>
              <a:gd name="connsiteY63" fmla="*/ 3958049 h 6593390"/>
              <a:gd name="connsiteX64" fmla="*/ 3593219 w 6784903"/>
              <a:gd name="connsiteY64" fmla="*/ 3958049 h 6593390"/>
              <a:gd name="connsiteX65" fmla="*/ 3270818 w 6784903"/>
              <a:gd name="connsiteY65" fmla="*/ 3313248 h 6593390"/>
              <a:gd name="connsiteX66" fmla="*/ 5873199 w 6784903"/>
              <a:gd name="connsiteY66" fmla="*/ 2659173 h 6593390"/>
              <a:gd name="connsiteX67" fmla="*/ 6534435 w 6784903"/>
              <a:gd name="connsiteY67" fmla="*/ 2659173 h 6593390"/>
              <a:gd name="connsiteX68" fmla="*/ 6784903 w 6784903"/>
              <a:gd name="connsiteY68" fmla="*/ 3160110 h 6593390"/>
              <a:gd name="connsiteX69" fmla="*/ 6534435 w 6784903"/>
              <a:gd name="connsiteY69" fmla="*/ 3661045 h 6593390"/>
              <a:gd name="connsiteX70" fmla="*/ 5873199 w 6784903"/>
              <a:gd name="connsiteY70" fmla="*/ 3661045 h 6593390"/>
              <a:gd name="connsiteX71" fmla="*/ 5622731 w 6784903"/>
              <a:gd name="connsiteY71" fmla="*/ 3160110 h 6593390"/>
              <a:gd name="connsiteX72" fmla="*/ 331603 w 6784903"/>
              <a:gd name="connsiteY72" fmla="*/ 2077336 h 6593390"/>
              <a:gd name="connsiteX73" fmla="*/ 879007 w 6784903"/>
              <a:gd name="connsiteY73" fmla="*/ 2077336 h 6593390"/>
              <a:gd name="connsiteX74" fmla="*/ 1086356 w 6784903"/>
              <a:gd name="connsiteY74" fmla="*/ 2492034 h 6593390"/>
              <a:gd name="connsiteX75" fmla="*/ 879007 w 6784903"/>
              <a:gd name="connsiteY75" fmla="*/ 2906732 h 6593390"/>
              <a:gd name="connsiteX76" fmla="*/ 331603 w 6784903"/>
              <a:gd name="connsiteY76" fmla="*/ 2906732 h 6593390"/>
              <a:gd name="connsiteX77" fmla="*/ 124254 w 6784903"/>
              <a:gd name="connsiteY77" fmla="*/ 2492034 h 6593390"/>
              <a:gd name="connsiteX78" fmla="*/ 2346776 w 6784903"/>
              <a:gd name="connsiteY78" fmla="*/ 2016018 h 6593390"/>
              <a:gd name="connsiteX79" fmla="*/ 3184832 w 6784903"/>
              <a:gd name="connsiteY79" fmla="*/ 2016018 h 6593390"/>
              <a:gd name="connsiteX80" fmla="*/ 3502277 w 6784903"/>
              <a:gd name="connsiteY80" fmla="*/ 2650907 h 6593390"/>
              <a:gd name="connsiteX81" fmla="*/ 3184832 w 6784903"/>
              <a:gd name="connsiteY81" fmla="*/ 3285798 h 6593390"/>
              <a:gd name="connsiteX82" fmla="*/ 2346776 w 6784903"/>
              <a:gd name="connsiteY82" fmla="*/ 3285798 h 6593390"/>
              <a:gd name="connsiteX83" fmla="*/ 2029331 w 6784903"/>
              <a:gd name="connsiteY83" fmla="*/ 2650907 h 6593390"/>
              <a:gd name="connsiteX84" fmla="*/ 4789399 w 6784903"/>
              <a:gd name="connsiteY84" fmla="*/ 2014374 h 6593390"/>
              <a:gd name="connsiteX85" fmla="*/ 5504326 w 6784903"/>
              <a:gd name="connsiteY85" fmla="*/ 2014374 h 6593390"/>
              <a:gd name="connsiteX86" fmla="*/ 5775131 w 6784903"/>
              <a:gd name="connsiteY86" fmla="*/ 2555984 h 6593390"/>
              <a:gd name="connsiteX87" fmla="*/ 5504326 w 6784903"/>
              <a:gd name="connsiteY87" fmla="*/ 3097595 h 6593390"/>
              <a:gd name="connsiteX88" fmla="*/ 4789399 w 6784903"/>
              <a:gd name="connsiteY88" fmla="*/ 3097595 h 6593390"/>
              <a:gd name="connsiteX89" fmla="*/ 4518593 w 6784903"/>
              <a:gd name="connsiteY89" fmla="*/ 2555984 h 6593390"/>
              <a:gd name="connsiteX90" fmla="*/ 1221145 w 6784903"/>
              <a:gd name="connsiteY90" fmla="*/ 1514388 h 6593390"/>
              <a:gd name="connsiteX91" fmla="*/ 1936072 w 6784903"/>
              <a:gd name="connsiteY91" fmla="*/ 1514388 h 6593390"/>
              <a:gd name="connsiteX92" fmla="*/ 2206877 w 6784903"/>
              <a:gd name="connsiteY92" fmla="*/ 2055999 h 6593390"/>
              <a:gd name="connsiteX93" fmla="*/ 1936072 w 6784903"/>
              <a:gd name="connsiteY93" fmla="*/ 2597610 h 6593390"/>
              <a:gd name="connsiteX94" fmla="*/ 1221145 w 6784903"/>
              <a:gd name="connsiteY94" fmla="*/ 2597610 h 6593390"/>
              <a:gd name="connsiteX95" fmla="*/ 950339 w 6784903"/>
              <a:gd name="connsiteY95" fmla="*/ 2055999 h 6593390"/>
              <a:gd name="connsiteX96" fmla="*/ 547249 w 6784903"/>
              <a:gd name="connsiteY96" fmla="*/ 1479065 h 6593390"/>
              <a:gd name="connsiteX97" fmla="*/ 877436 w 6784903"/>
              <a:gd name="connsiteY97" fmla="*/ 1479065 h 6593390"/>
              <a:gd name="connsiteX98" fmla="*/ 1002506 w 6784903"/>
              <a:gd name="connsiteY98" fmla="*/ 1729206 h 6593390"/>
              <a:gd name="connsiteX99" fmla="*/ 877436 w 6784903"/>
              <a:gd name="connsiteY99" fmla="*/ 1979347 h 6593390"/>
              <a:gd name="connsiteX100" fmla="*/ 547249 w 6784903"/>
              <a:gd name="connsiteY100" fmla="*/ 1979347 h 6593390"/>
              <a:gd name="connsiteX101" fmla="*/ 422178 w 6784903"/>
              <a:gd name="connsiteY101" fmla="*/ 1729206 h 6593390"/>
              <a:gd name="connsiteX102" fmla="*/ 90919 w 6784903"/>
              <a:gd name="connsiteY102" fmla="*/ 1396400 h 6593390"/>
              <a:gd name="connsiteX103" fmla="*/ 330944 w 6784903"/>
              <a:gd name="connsiteY103" fmla="*/ 1396400 h 6593390"/>
              <a:gd name="connsiteX104" fmla="*/ 421863 w 6784903"/>
              <a:gd name="connsiteY104" fmla="*/ 1578237 h 6593390"/>
              <a:gd name="connsiteX105" fmla="*/ 330944 w 6784903"/>
              <a:gd name="connsiteY105" fmla="*/ 1760074 h 6593390"/>
              <a:gd name="connsiteX106" fmla="*/ 90919 w 6784903"/>
              <a:gd name="connsiteY106" fmla="*/ 1760074 h 6593390"/>
              <a:gd name="connsiteX107" fmla="*/ 0 w 6784903"/>
              <a:gd name="connsiteY107" fmla="*/ 1578237 h 6593390"/>
              <a:gd name="connsiteX108" fmla="*/ 3562675 w 6784903"/>
              <a:gd name="connsiteY108" fmla="*/ 1286205 h 6593390"/>
              <a:gd name="connsiteX109" fmla="*/ 4400731 w 6784903"/>
              <a:gd name="connsiteY109" fmla="*/ 1286205 h 6593390"/>
              <a:gd name="connsiteX110" fmla="*/ 4718176 w 6784903"/>
              <a:gd name="connsiteY110" fmla="*/ 1921095 h 6593390"/>
              <a:gd name="connsiteX111" fmla="*/ 4400731 w 6784903"/>
              <a:gd name="connsiteY111" fmla="*/ 2555984 h 6593390"/>
              <a:gd name="connsiteX112" fmla="*/ 3562675 w 6784903"/>
              <a:gd name="connsiteY112" fmla="*/ 2555984 h 6593390"/>
              <a:gd name="connsiteX113" fmla="*/ 3245230 w 6784903"/>
              <a:gd name="connsiteY113" fmla="*/ 1921095 h 6593390"/>
              <a:gd name="connsiteX114" fmla="*/ 2795277 w 6784903"/>
              <a:gd name="connsiteY114" fmla="*/ 680938 h 6593390"/>
              <a:gd name="connsiteX115" fmla="*/ 3342681 w 6784903"/>
              <a:gd name="connsiteY115" fmla="*/ 680938 h 6593390"/>
              <a:gd name="connsiteX116" fmla="*/ 3550030 w 6784903"/>
              <a:gd name="connsiteY116" fmla="*/ 1095636 h 6593390"/>
              <a:gd name="connsiteX117" fmla="*/ 3342681 w 6784903"/>
              <a:gd name="connsiteY117" fmla="*/ 1510335 h 6593390"/>
              <a:gd name="connsiteX118" fmla="*/ 2795277 w 6784903"/>
              <a:gd name="connsiteY118" fmla="*/ 1510335 h 6593390"/>
              <a:gd name="connsiteX119" fmla="*/ 2587928 w 6784903"/>
              <a:gd name="connsiteY119" fmla="*/ 1095636 h 6593390"/>
              <a:gd name="connsiteX120" fmla="*/ 4810450 w 6784903"/>
              <a:gd name="connsiteY120" fmla="*/ 619619 h 6593390"/>
              <a:gd name="connsiteX121" fmla="*/ 5648506 w 6784903"/>
              <a:gd name="connsiteY121" fmla="*/ 619619 h 6593390"/>
              <a:gd name="connsiteX122" fmla="*/ 5965951 w 6784903"/>
              <a:gd name="connsiteY122" fmla="*/ 1254509 h 6593390"/>
              <a:gd name="connsiteX123" fmla="*/ 5648506 w 6784903"/>
              <a:gd name="connsiteY123" fmla="*/ 1889400 h 6593390"/>
              <a:gd name="connsiteX124" fmla="*/ 4810450 w 6784903"/>
              <a:gd name="connsiteY124" fmla="*/ 1889400 h 6593390"/>
              <a:gd name="connsiteX125" fmla="*/ 4493005 w 6784903"/>
              <a:gd name="connsiteY125" fmla="*/ 1254509 h 6593390"/>
              <a:gd name="connsiteX126" fmla="*/ 3684819 w 6784903"/>
              <a:gd name="connsiteY126" fmla="*/ 117990 h 6593390"/>
              <a:gd name="connsiteX127" fmla="*/ 4399746 w 6784903"/>
              <a:gd name="connsiteY127" fmla="*/ 117990 h 6593390"/>
              <a:gd name="connsiteX128" fmla="*/ 4670551 w 6784903"/>
              <a:gd name="connsiteY128" fmla="*/ 659601 h 6593390"/>
              <a:gd name="connsiteX129" fmla="*/ 4399746 w 6784903"/>
              <a:gd name="connsiteY129" fmla="*/ 1201213 h 6593390"/>
              <a:gd name="connsiteX130" fmla="*/ 3684819 w 6784903"/>
              <a:gd name="connsiteY130" fmla="*/ 1201213 h 6593390"/>
              <a:gd name="connsiteX131" fmla="*/ 3414013 w 6784903"/>
              <a:gd name="connsiteY131" fmla="*/ 659601 h 6593390"/>
              <a:gd name="connsiteX132" fmla="*/ 3010923 w 6784903"/>
              <a:gd name="connsiteY132" fmla="*/ 82667 h 6593390"/>
              <a:gd name="connsiteX133" fmla="*/ 3341110 w 6784903"/>
              <a:gd name="connsiteY133" fmla="*/ 82667 h 6593390"/>
              <a:gd name="connsiteX134" fmla="*/ 3466180 w 6784903"/>
              <a:gd name="connsiteY134" fmla="*/ 332808 h 6593390"/>
              <a:gd name="connsiteX135" fmla="*/ 3341110 w 6784903"/>
              <a:gd name="connsiteY135" fmla="*/ 582949 h 6593390"/>
              <a:gd name="connsiteX136" fmla="*/ 3010923 w 6784903"/>
              <a:gd name="connsiteY136" fmla="*/ 582949 h 6593390"/>
              <a:gd name="connsiteX137" fmla="*/ 2885852 w 6784903"/>
              <a:gd name="connsiteY137" fmla="*/ 332808 h 6593390"/>
              <a:gd name="connsiteX138" fmla="*/ 2554593 w 6784903"/>
              <a:gd name="connsiteY138" fmla="*/ 0 h 6593390"/>
              <a:gd name="connsiteX139" fmla="*/ 2794618 w 6784903"/>
              <a:gd name="connsiteY139" fmla="*/ 0 h 6593390"/>
              <a:gd name="connsiteX140" fmla="*/ 2885536 w 6784903"/>
              <a:gd name="connsiteY140" fmla="*/ 181837 h 6593390"/>
              <a:gd name="connsiteX141" fmla="*/ 2794618 w 6784903"/>
              <a:gd name="connsiteY141" fmla="*/ 363674 h 6593390"/>
              <a:gd name="connsiteX142" fmla="*/ 2554593 w 6784903"/>
              <a:gd name="connsiteY142" fmla="*/ 363674 h 6593390"/>
              <a:gd name="connsiteX143" fmla="*/ 2463674 w 6784903"/>
              <a:gd name="connsiteY143" fmla="*/ 181837 h 6593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6784903" h="6593390">
                <a:moveTo>
                  <a:pt x="3765937" y="6093108"/>
                </a:moveTo>
                <a:lnTo>
                  <a:pt x="4096124" y="6093108"/>
                </a:lnTo>
                <a:lnTo>
                  <a:pt x="4221194" y="6343249"/>
                </a:lnTo>
                <a:lnTo>
                  <a:pt x="4096124" y="6593390"/>
                </a:lnTo>
                <a:lnTo>
                  <a:pt x="3765937" y="6593390"/>
                </a:lnTo>
                <a:lnTo>
                  <a:pt x="3640866" y="6343249"/>
                </a:lnTo>
                <a:close/>
                <a:moveTo>
                  <a:pt x="3466441" y="5160578"/>
                </a:moveTo>
                <a:lnTo>
                  <a:pt x="4013845" y="5160578"/>
                </a:lnTo>
                <a:lnTo>
                  <a:pt x="4221194" y="5575276"/>
                </a:lnTo>
                <a:lnTo>
                  <a:pt x="4013845" y="5989974"/>
                </a:lnTo>
                <a:lnTo>
                  <a:pt x="3466441" y="5989974"/>
                </a:lnTo>
                <a:lnTo>
                  <a:pt x="3259092" y="5575276"/>
                </a:lnTo>
                <a:close/>
                <a:moveTo>
                  <a:pt x="6229611" y="4696709"/>
                </a:moveTo>
                <a:lnTo>
                  <a:pt x="6559798" y="4696709"/>
                </a:lnTo>
                <a:lnTo>
                  <a:pt x="6684868" y="4946850"/>
                </a:lnTo>
                <a:lnTo>
                  <a:pt x="6559798" y="5196991"/>
                </a:lnTo>
                <a:lnTo>
                  <a:pt x="6229611" y="5196991"/>
                </a:lnTo>
                <a:lnTo>
                  <a:pt x="6104540" y="4946850"/>
                </a:lnTo>
                <a:close/>
                <a:moveTo>
                  <a:pt x="2435186" y="4631749"/>
                </a:moveTo>
                <a:lnTo>
                  <a:pt x="3096422" y="4631749"/>
                </a:lnTo>
                <a:lnTo>
                  <a:pt x="3346890" y="5132685"/>
                </a:lnTo>
                <a:lnTo>
                  <a:pt x="3096422" y="5633621"/>
                </a:lnTo>
                <a:lnTo>
                  <a:pt x="2435186" y="5633621"/>
                </a:lnTo>
                <a:lnTo>
                  <a:pt x="2184718" y="5132685"/>
                </a:lnTo>
                <a:close/>
                <a:moveTo>
                  <a:pt x="3444958" y="4086739"/>
                </a:moveTo>
                <a:lnTo>
                  <a:pt x="4106194" y="4086739"/>
                </a:lnTo>
                <a:lnTo>
                  <a:pt x="4356662" y="4587675"/>
                </a:lnTo>
                <a:lnTo>
                  <a:pt x="4106194" y="5088611"/>
                </a:lnTo>
                <a:lnTo>
                  <a:pt x="3444958" y="5088611"/>
                </a:lnTo>
                <a:lnTo>
                  <a:pt x="3194490" y="4587675"/>
                </a:lnTo>
                <a:close/>
                <a:moveTo>
                  <a:pt x="1268770" y="4077356"/>
                </a:moveTo>
                <a:lnTo>
                  <a:pt x="1983697" y="4077356"/>
                </a:lnTo>
                <a:lnTo>
                  <a:pt x="2254502" y="4618967"/>
                </a:lnTo>
                <a:lnTo>
                  <a:pt x="1983697" y="5160578"/>
                </a:lnTo>
                <a:lnTo>
                  <a:pt x="1268770" y="5160578"/>
                </a:lnTo>
                <a:lnTo>
                  <a:pt x="997964" y="4618967"/>
                </a:lnTo>
                <a:close/>
                <a:moveTo>
                  <a:pt x="5930115" y="3764179"/>
                </a:moveTo>
                <a:lnTo>
                  <a:pt x="6477519" y="3764179"/>
                </a:lnTo>
                <a:lnTo>
                  <a:pt x="6684868" y="4178877"/>
                </a:lnTo>
                <a:lnTo>
                  <a:pt x="6477519" y="4593575"/>
                </a:lnTo>
                <a:lnTo>
                  <a:pt x="5930115" y="4593575"/>
                </a:lnTo>
                <a:lnTo>
                  <a:pt x="5722766" y="4178877"/>
                </a:lnTo>
                <a:close/>
                <a:moveTo>
                  <a:pt x="2343499" y="3363749"/>
                </a:moveTo>
                <a:lnTo>
                  <a:pt x="3118568" y="3363749"/>
                </a:lnTo>
                <a:lnTo>
                  <a:pt x="3412154" y="3950922"/>
                </a:lnTo>
                <a:lnTo>
                  <a:pt x="3118568" y="4538095"/>
                </a:lnTo>
                <a:lnTo>
                  <a:pt x="2343499" y="4538095"/>
                </a:lnTo>
                <a:lnTo>
                  <a:pt x="2049912" y="3950922"/>
                </a:lnTo>
                <a:close/>
                <a:moveTo>
                  <a:pt x="4891279" y="3210059"/>
                </a:moveTo>
                <a:lnTo>
                  <a:pt x="5552515" y="3210059"/>
                </a:lnTo>
                <a:lnTo>
                  <a:pt x="5802983" y="3710994"/>
                </a:lnTo>
                <a:lnTo>
                  <a:pt x="5552515" y="4211930"/>
                </a:lnTo>
                <a:lnTo>
                  <a:pt x="4891279" y="4211930"/>
                </a:lnTo>
                <a:lnTo>
                  <a:pt x="4640811" y="3710994"/>
                </a:lnTo>
                <a:close/>
                <a:moveTo>
                  <a:pt x="1099001" y="2682602"/>
                </a:moveTo>
                <a:lnTo>
                  <a:pt x="1937057" y="2682602"/>
                </a:lnTo>
                <a:lnTo>
                  <a:pt x="2254502" y="3317492"/>
                </a:lnTo>
                <a:lnTo>
                  <a:pt x="1937057" y="3952382"/>
                </a:lnTo>
                <a:lnTo>
                  <a:pt x="1099001" y="3952382"/>
                </a:lnTo>
                <a:lnTo>
                  <a:pt x="781556" y="3317492"/>
                </a:lnTo>
                <a:close/>
                <a:moveTo>
                  <a:pt x="3593219" y="2668447"/>
                </a:moveTo>
                <a:lnTo>
                  <a:pt x="4444356" y="2668447"/>
                </a:lnTo>
                <a:lnTo>
                  <a:pt x="4766756" y="3313248"/>
                </a:lnTo>
                <a:lnTo>
                  <a:pt x="4444356" y="3958049"/>
                </a:lnTo>
                <a:lnTo>
                  <a:pt x="3593219" y="3958049"/>
                </a:lnTo>
                <a:lnTo>
                  <a:pt x="3270818" y="3313248"/>
                </a:lnTo>
                <a:close/>
                <a:moveTo>
                  <a:pt x="5873199" y="2659173"/>
                </a:moveTo>
                <a:lnTo>
                  <a:pt x="6534435" y="2659173"/>
                </a:lnTo>
                <a:lnTo>
                  <a:pt x="6784903" y="3160110"/>
                </a:lnTo>
                <a:lnTo>
                  <a:pt x="6534435" y="3661045"/>
                </a:lnTo>
                <a:lnTo>
                  <a:pt x="5873199" y="3661045"/>
                </a:lnTo>
                <a:lnTo>
                  <a:pt x="5622731" y="3160110"/>
                </a:lnTo>
                <a:close/>
                <a:moveTo>
                  <a:pt x="331603" y="2077336"/>
                </a:moveTo>
                <a:lnTo>
                  <a:pt x="879007" y="2077336"/>
                </a:lnTo>
                <a:lnTo>
                  <a:pt x="1086356" y="2492034"/>
                </a:lnTo>
                <a:lnTo>
                  <a:pt x="879007" y="2906732"/>
                </a:lnTo>
                <a:lnTo>
                  <a:pt x="331603" y="2906732"/>
                </a:lnTo>
                <a:lnTo>
                  <a:pt x="124254" y="2492034"/>
                </a:lnTo>
                <a:close/>
                <a:moveTo>
                  <a:pt x="2346776" y="2016018"/>
                </a:moveTo>
                <a:lnTo>
                  <a:pt x="3184832" y="2016018"/>
                </a:lnTo>
                <a:lnTo>
                  <a:pt x="3502277" y="2650907"/>
                </a:lnTo>
                <a:lnTo>
                  <a:pt x="3184832" y="3285798"/>
                </a:lnTo>
                <a:lnTo>
                  <a:pt x="2346776" y="3285798"/>
                </a:lnTo>
                <a:lnTo>
                  <a:pt x="2029331" y="2650907"/>
                </a:lnTo>
                <a:close/>
                <a:moveTo>
                  <a:pt x="4789399" y="2014374"/>
                </a:moveTo>
                <a:lnTo>
                  <a:pt x="5504326" y="2014374"/>
                </a:lnTo>
                <a:lnTo>
                  <a:pt x="5775131" y="2555984"/>
                </a:lnTo>
                <a:lnTo>
                  <a:pt x="5504326" y="3097595"/>
                </a:lnTo>
                <a:lnTo>
                  <a:pt x="4789399" y="3097595"/>
                </a:lnTo>
                <a:lnTo>
                  <a:pt x="4518593" y="2555984"/>
                </a:lnTo>
                <a:close/>
                <a:moveTo>
                  <a:pt x="1221145" y="1514388"/>
                </a:moveTo>
                <a:lnTo>
                  <a:pt x="1936072" y="1514388"/>
                </a:lnTo>
                <a:lnTo>
                  <a:pt x="2206877" y="2055999"/>
                </a:lnTo>
                <a:lnTo>
                  <a:pt x="1936072" y="2597610"/>
                </a:lnTo>
                <a:lnTo>
                  <a:pt x="1221145" y="2597610"/>
                </a:lnTo>
                <a:lnTo>
                  <a:pt x="950339" y="2055999"/>
                </a:lnTo>
                <a:close/>
                <a:moveTo>
                  <a:pt x="547249" y="1479065"/>
                </a:moveTo>
                <a:lnTo>
                  <a:pt x="877436" y="1479065"/>
                </a:lnTo>
                <a:lnTo>
                  <a:pt x="1002506" y="1729206"/>
                </a:lnTo>
                <a:lnTo>
                  <a:pt x="877436" y="1979347"/>
                </a:lnTo>
                <a:lnTo>
                  <a:pt x="547249" y="1979347"/>
                </a:lnTo>
                <a:lnTo>
                  <a:pt x="422178" y="1729206"/>
                </a:lnTo>
                <a:close/>
                <a:moveTo>
                  <a:pt x="90919" y="1396400"/>
                </a:moveTo>
                <a:lnTo>
                  <a:pt x="330944" y="1396400"/>
                </a:lnTo>
                <a:lnTo>
                  <a:pt x="421863" y="1578237"/>
                </a:lnTo>
                <a:lnTo>
                  <a:pt x="330944" y="1760074"/>
                </a:lnTo>
                <a:lnTo>
                  <a:pt x="90919" y="1760074"/>
                </a:lnTo>
                <a:lnTo>
                  <a:pt x="0" y="1578237"/>
                </a:lnTo>
                <a:close/>
                <a:moveTo>
                  <a:pt x="3562675" y="1286205"/>
                </a:moveTo>
                <a:lnTo>
                  <a:pt x="4400731" y="1286205"/>
                </a:lnTo>
                <a:lnTo>
                  <a:pt x="4718176" y="1921095"/>
                </a:lnTo>
                <a:lnTo>
                  <a:pt x="4400731" y="2555984"/>
                </a:lnTo>
                <a:lnTo>
                  <a:pt x="3562675" y="2555984"/>
                </a:lnTo>
                <a:lnTo>
                  <a:pt x="3245230" y="1921095"/>
                </a:lnTo>
                <a:close/>
                <a:moveTo>
                  <a:pt x="2795277" y="680938"/>
                </a:moveTo>
                <a:lnTo>
                  <a:pt x="3342681" y="680938"/>
                </a:lnTo>
                <a:lnTo>
                  <a:pt x="3550030" y="1095636"/>
                </a:lnTo>
                <a:lnTo>
                  <a:pt x="3342681" y="1510335"/>
                </a:lnTo>
                <a:lnTo>
                  <a:pt x="2795277" y="1510335"/>
                </a:lnTo>
                <a:lnTo>
                  <a:pt x="2587928" y="1095636"/>
                </a:lnTo>
                <a:close/>
                <a:moveTo>
                  <a:pt x="4810450" y="619619"/>
                </a:moveTo>
                <a:lnTo>
                  <a:pt x="5648506" y="619619"/>
                </a:lnTo>
                <a:lnTo>
                  <a:pt x="5965951" y="1254509"/>
                </a:lnTo>
                <a:lnTo>
                  <a:pt x="5648506" y="1889400"/>
                </a:lnTo>
                <a:lnTo>
                  <a:pt x="4810450" y="1889400"/>
                </a:lnTo>
                <a:lnTo>
                  <a:pt x="4493005" y="1254509"/>
                </a:lnTo>
                <a:close/>
                <a:moveTo>
                  <a:pt x="3684819" y="117990"/>
                </a:moveTo>
                <a:lnTo>
                  <a:pt x="4399746" y="117990"/>
                </a:lnTo>
                <a:lnTo>
                  <a:pt x="4670551" y="659601"/>
                </a:lnTo>
                <a:lnTo>
                  <a:pt x="4399746" y="1201213"/>
                </a:lnTo>
                <a:lnTo>
                  <a:pt x="3684819" y="1201213"/>
                </a:lnTo>
                <a:lnTo>
                  <a:pt x="3414013" y="659601"/>
                </a:lnTo>
                <a:close/>
                <a:moveTo>
                  <a:pt x="3010923" y="82667"/>
                </a:moveTo>
                <a:lnTo>
                  <a:pt x="3341110" y="82667"/>
                </a:lnTo>
                <a:lnTo>
                  <a:pt x="3466180" y="332808"/>
                </a:lnTo>
                <a:lnTo>
                  <a:pt x="3341110" y="582949"/>
                </a:lnTo>
                <a:lnTo>
                  <a:pt x="3010923" y="582949"/>
                </a:lnTo>
                <a:lnTo>
                  <a:pt x="2885852" y="332808"/>
                </a:lnTo>
                <a:close/>
                <a:moveTo>
                  <a:pt x="2554593" y="0"/>
                </a:moveTo>
                <a:lnTo>
                  <a:pt x="2794618" y="0"/>
                </a:lnTo>
                <a:lnTo>
                  <a:pt x="2885536" y="181837"/>
                </a:lnTo>
                <a:lnTo>
                  <a:pt x="2794618" y="363674"/>
                </a:lnTo>
                <a:lnTo>
                  <a:pt x="2554593" y="363674"/>
                </a:lnTo>
                <a:lnTo>
                  <a:pt x="2463674" y="1818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2426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Lay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Projects\Work Flow\PNG\256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67494"/>
            <a:ext cx="5256584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402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106909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1635646"/>
            <a:ext cx="4032448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rgbClr val="FFC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SECTION BREAK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2427734"/>
            <a:ext cx="4032448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D:\Projects\Work Flow\PNG\280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184" y="0"/>
            <a:ext cx="4606280" cy="508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D:\Projects\Material\304.pn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03"/>
          <a:stretch/>
        </p:blipFill>
        <p:spPr bwMode="auto">
          <a:xfrm rot="5400000">
            <a:off x="-8244783" y="4858250"/>
            <a:ext cx="5116935" cy="313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860032" y="2715766"/>
            <a:ext cx="4283968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859884" y="3291830"/>
            <a:ext cx="4283968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3" descr="D:\Projects\Work Flow\PNG\27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5184576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867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Projects\Material\30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771550"/>
            <a:ext cx="432048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67494"/>
            <a:ext cx="9108504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pic>
        <p:nvPicPr>
          <p:cNvPr id="9219" name="Picture 3" descr="D:\Projects\Material\306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1713841"/>
            <a:ext cx="4007648" cy="3234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그룹 1">
            <a:extLst>
              <a:ext uri="{FF2B5EF4-FFF2-40B4-BE49-F238E27FC236}">
                <a16:creationId xmlns:a16="http://schemas.microsoft.com/office/drawing/2014/main" xmlns="" id="{2A63685B-5063-4C41-9D58-B233215F828A}"/>
              </a:ext>
            </a:extLst>
          </p:cNvPr>
          <p:cNvGrpSpPr/>
          <p:nvPr userDrawn="1"/>
        </p:nvGrpSpPr>
        <p:grpSpPr>
          <a:xfrm>
            <a:off x="6512704" y="920033"/>
            <a:ext cx="2307768" cy="2309828"/>
            <a:chOff x="8582298" y="2310847"/>
            <a:chExt cx="2026966" cy="2028775"/>
          </a:xfrm>
        </p:grpSpPr>
        <p:sp>
          <p:nvSpPr>
            <p:cNvPr id="8" name="Oval 7"/>
            <p:cNvSpPr/>
            <p:nvPr/>
          </p:nvSpPr>
          <p:spPr>
            <a:xfrm>
              <a:off x="8582298" y="2310847"/>
              <a:ext cx="2026966" cy="2028775"/>
            </a:xfrm>
            <a:prstGeom prst="ellipse">
              <a:avLst/>
            </a:prstGeom>
            <a:noFill/>
            <a:ln w="158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10287809" y="2607228"/>
              <a:ext cx="205017" cy="205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grpSp>
        <p:nvGrpSpPr>
          <p:cNvPr id="10" name="그룹 3">
            <a:extLst>
              <a:ext uri="{FF2B5EF4-FFF2-40B4-BE49-F238E27FC236}">
                <a16:creationId xmlns:a16="http://schemas.microsoft.com/office/drawing/2014/main" xmlns="" id="{06FEAAE9-970B-4450-A325-434A1A5C7E5D}"/>
              </a:ext>
            </a:extLst>
          </p:cNvPr>
          <p:cNvGrpSpPr/>
          <p:nvPr userDrawn="1"/>
        </p:nvGrpSpPr>
        <p:grpSpPr>
          <a:xfrm>
            <a:off x="3857622" y="915566"/>
            <a:ext cx="2307768" cy="2309828"/>
            <a:chOff x="4717869" y="2310847"/>
            <a:chExt cx="2026966" cy="2028775"/>
          </a:xfrm>
        </p:grpSpPr>
        <p:sp>
          <p:nvSpPr>
            <p:cNvPr id="11" name="Oval 10"/>
            <p:cNvSpPr/>
            <p:nvPr/>
          </p:nvSpPr>
          <p:spPr>
            <a:xfrm>
              <a:off x="4717869" y="2310847"/>
              <a:ext cx="2026966" cy="2028775"/>
            </a:xfrm>
            <a:prstGeom prst="ellipse">
              <a:avLst/>
            </a:prstGeom>
            <a:noFill/>
            <a:ln w="1587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2" name="Oval 11"/>
            <p:cNvSpPr/>
            <p:nvPr/>
          </p:nvSpPr>
          <p:spPr>
            <a:xfrm>
              <a:off x="6423380" y="2607228"/>
              <a:ext cx="205017" cy="2052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sp>
        <p:nvSpPr>
          <p:cNvPr id="14" name="Picture Placeholder 2"/>
          <p:cNvSpPr>
            <a:spLocks noGrp="1"/>
          </p:cNvSpPr>
          <p:nvPr>
            <p:ph type="pic" sz="quarter" idx="44" hasCustomPrompt="1"/>
          </p:nvPr>
        </p:nvSpPr>
        <p:spPr>
          <a:xfrm>
            <a:off x="6682897" y="1091145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923928" y="3363838"/>
            <a:ext cx="216945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6588224" y="3363838"/>
            <a:ext cx="216024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icture Placeholder 2"/>
          <p:cNvSpPr>
            <a:spLocks noGrp="1"/>
          </p:cNvSpPr>
          <p:nvPr>
            <p:ph type="pic" sz="quarter" idx="45" hasCustomPrompt="1"/>
          </p:nvPr>
        </p:nvSpPr>
        <p:spPr>
          <a:xfrm>
            <a:off x="4027813" y="1091145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1805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60850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Projects\Material\304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688"/>
          <a:stretch/>
        </p:blipFill>
        <p:spPr bwMode="auto">
          <a:xfrm rot="5400000" flipH="1">
            <a:off x="5106355" y="1108442"/>
            <a:ext cx="5143500" cy="2931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6516216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6516216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6516216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6516216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3" descr="D:\Projects\Material\304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85"/>
          <a:stretch/>
        </p:blipFill>
        <p:spPr bwMode="auto">
          <a:xfrm rot="16200000">
            <a:off x="5178909" y="1190984"/>
            <a:ext cx="5166344" cy="277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25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700137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709228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709228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Projects\Material\triangle\170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8704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063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4" r:id="rId2"/>
    <p:sldLayoutId id="2147483671" r:id="rId3"/>
    <p:sldLayoutId id="2147483655" r:id="rId4"/>
    <p:sldLayoutId id="2147483676" r:id="rId5"/>
    <p:sldLayoutId id="2147483663" r:id="rId6"/>
    <p:sldLayoutId id="2147483666" r:id="rId7"/>
    <p:sldLayoutId id="2147483664" r:id="rId8"/>
    <p:sldLayoutId id="2147483669" r:id="rId9"/>
    <p:sldLayoutId id="2147483665" r:id="rId10"/>
    <p:sldLayoutId id="2147483673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2664296" y="3737987"/>
            <a:ext cx="39239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http://</a:t>
            </a:r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www.Sample.com</a:t>
            </a:r>
            <a:endParaRPr lang="en-US" altLang="ko-KR" sz="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FREE RRT</a:t>
            </a:r>
          </a:p>
          <a:p>
            <a:r>
              <a:rPr lang="en-US" dirty="0" smtClean="0"/>
              <a:t>TEMPLATES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Infographic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  <a:endParaRPr lang="en-US" dirty="0"/>
          </a:p>
        </p:txBody>
      </p:sp>
      <p:pic>
        <p:nvPicPr>
          <p:cNvPr id="2050" name="Picture 2" descr="D:\Projects\Work Flow\PNG\3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256846"/>
            <a:ext cx="5104607" cy="182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29">
            <a:extLst>
              <a:ext uri="{FF2B5EF4-FFF2-40B4-BE49-F238E27FC236}">
                <a16:creationId xmlns:a16="http://schemas.microsoft.com/office/drawing/2014/main" xmlns="" id="{5588BAA4-8CD2-4EE8-B01A-923355425C47}"/>
              </a:ext>
            </a:extLst>
          </p:cNvPr>
          <p:cNvSpPr/>
          <p:nvPr/>
        </p:nvSpPr>
        <p:spPr>
          <a:xfrm>
            <a:off x="2321181" y="2982973"/>
            <a:ext cx="4051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직사각형 30">
            <a:extLst>
              <a:ext uri="{FF2B5EF4-FFF2-40B4-BE49-F238E27FC236}">
                <a16:creationId xmlns:a16="http://schemas.microsoft.com/office/drawing/2014/main" xmlns="" id="{ECBB69D0-AE80-43FB-87FA-8E1CCE117396}"/>
              </a:ext>
            </a:extLst>
          </p:cNvPr>
          <p:cNvSpPr/>
          <p:nvPr/>
        </p:nvSpPr>
        <p:spPr>
          <a:xfrm>
            <a:off x="4121381" y="3414978"/>
            <a:ext cx="4051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직사각형 31">
            <a:extLst>
              <a:ext uri="{FF2B5EF4-FFF2-40B4-BE49-F238E27FC236}">
                <a16:creationId xmlns:a16="http://schemas.microsoft.com/office/drawing/2014/main" xmlns="" id="{F2615B45-B256-4AF8-BF9B-EDAF574AFBD3}"/>
              </a:ext>
            </a:extLst>
          </p:cNvPr>
          <p:cNvSpPr/>
          <p:nvPr/>
        </p:nvSpPr>
        <p:spPr>
          <a:xfrm>
            <a:off x="2321181" y="3846983"/>
            <a:ext cx="4051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직사각형 32">
            <a:extLst>
              <a:ext uri="{FF2B5EF4-FFF2-40B4-BE49-F238E27FC236}">
                <a16:creationId xmlns:a16="http://schemas.microsoft.com/office/drawing/2014/main" xmlns="" id="{627D16DD-30F8-4E2C-8432-5BA792057123}"/>
              </a:ext>
            </a:extLst>
          </p:cNvPr>
          <p:cNvSpPr/>
          <p:nvPr/>
        </p:nvSpPr>
        <p:spPr>
          <a:xfrm>
            <a:off x="4121381" y="4278988"/>
            <a:ext cx="4051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직사각형 33">
            <a:extLst>
              <a:ext uri="{FF2B5EF4-FFF2-40B4-BE49-F238E27FC236}">
                <a16:creationId xmlns:a16="http://schemas.microsoft.com/office/drawing/2014/main" xmlns="" id="{654882C3-FE87-4AE5-8E68-FDED5711F080}"/>
              </a:ext>
            </a:extLst>
          </p:cNvPr>
          <p:cNvSpPr/>
          <p:nvPr/>
        </p:nvSpPr>
        <p:spPr>
          <a:xfrm>
            <a:off x="2321181" y="4710992"/>
            <a:ext cx="4051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rapezoid 24">
            <a:extLst>
              <a:ext uri="{FF2B5EF4-FFF2-40B4-BE49-F238E27FC236}">
                <a16:creationId xmlns:a16="http://schemas.microsoft.com/office/drawing/2014/main" xmlns="" id="{2C81888B-D98B-4A2B-B17A-F609910B8898}"/>
              </a:ext>
            </a:extLst>
          </p:cNvPr>
          <p:cNvSpPr>
            <a:spLocks noChangeAspect="1"/>
          </p:cNvSpPr>
          <p:nvPr/>
        </p:nvSpPr>
        <p:spPr>
          <a:xfrm rot="8369018">
            <a:off x="3704316" y="4261931"/>
            <a:ext cx="300480" cy="303342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Oval 21">
            <a:extLst>
              <a:ext uri="{FF2B5EF4-FFF2-40B4-BE49-F238E27FC236}">
                <a16:creationId xmlns:a16="http://schemas.microsoft.com/office/drawing/2014/main" xmlns="" id="{BF946B6F-4D8F-431F-A51E-688F74EA828E}"/>
              </a:ext>
            </a:extLst>
          </p:cNvPr>
          <p:cNvSpPr>
            <a:spLocks noChangeAspect="1"/>
          </p:cNvSpPr>
          <p:nvPr/>
        </p:nvSpPr>
        <p:spPr>
          <a:xfrm>
            <a:off x="1955784" y="3868431"/>
            <a:ext cx="311323" cy="27285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xmlns="" id="{F4FF81CC-EDF7-4903-ABAE-44199514766A}"/>
              </a:ext>
            </a:extLst>
          </p:cNvPr>
          <p:cNvSpPr>
            <a:spLocks noChangeAspect="1"/>
          </p:cNvSpPr>
          <p:nvPr/>
        </p:nvSpPr>
        <p:spPr>
          <a:xfrm>
            <a:off x="3755984" y="3456670"/>
            <a:ext cx="225648" cy="225480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5" name="Freeform: Shape 83">
            <a:extLst>
              <a:ext uri="{FF2B5EF4-FFF2-40B4-BE49-F238E27FC236}">
                <a16:creationId xmlns:a16="http://schemas.microsoft.com/office/drawing/2014/main" xmlns="" id="{BBE9734D-2ED5-425E-A326-9BD90B96D9B2}"/>
              </a:ext>
            </a:extLst>
          </p:cNvPr>
          <p:cNvSpPr/>
          <p:nvPr/>
        </p:nvSpPr>
        <p:spPr>
          <a:xfrm rot="5400000">
            <a:off x="2006461" y="4752580"/>
            <a:ext cx="209968" cy="210278"/>
          </a:xfrm>
          <a:custGeom>
            <a:avLst/>
            <a:gdLst>
              <a:gd name="connsiteX0" fmla="*/ 42 w 721442"/>
              <a:gd name="connsiteY0" fmla="*/ 522852 h 722507"/>
              <a:gd name="connsiteX1" fmla="*/ 5857 w 721442"/>
              <a:gd name="connsiteY1" fmla="*/ 47329 h 722507"/>
              <a:gd name="connsiteX2" fmla="*/ 53185 w 721442"/>
              <a:gd name="connsiteY2" fmla="*/ 0 h 722507"/>
              <a:gd name="connsiteX3" fmla="*/ 102932 w 721442"/>
              <a:gd name="connsiteY3" fmla="*/ 0 h 722507"/>
              <a:gd name="connsiteX4" fmla="*/ 150260 w 721442"/>
              <a:gd name="connsiteY4" fmla="*/ 47329 h 722507"/>
              <a:gd name="connsiteX5" fmla="*/ 148891 w 721442"/>
              <a:gd name="connsiteY5" fmla="*/ 154199 h 722507"/>
              <a:gd name="connsiteX6" fmla="*/ 148407 w 721442"/>
              <a:gd name="connsiteY6" fmla="*/ 182723 h 722507"/>
              <a:gd name="connsiteX7" fmla="*/ 331751 w 721442"/>
              <a:gd name="connsiteY7" fmla="*/ 177508 h 722507"/>
              <a:gd name="connsiteX8" fmla="*/ 527686 w 721442"/>
              <a:gd name="connsiteY8" fmla="*/ 167574 h 722507"/>
              <a:gd name="connsiteX9" fmla="*/ 467883 w 721442"/>
              <a:gd name="connsiteY9" fmla="*/ 53046 h 722507"/>
              <a:gd name="connsiteX10" fmla="*/ 721421 w 721442"/>
              <a:gd name="connsiteY10" fmla="*/ 129085 h 722507"/>
              <a:gd name="connsiteX11" fmla="*/ 547357 w 721442"/>
              <a:gd name="connsiteY11" fmla="*/ 287593 h 722507"/>
              <a:gd name="connsiteX12" fmla="*/ 146593 w 721442"/>
              <a:gd name="connsiteY12" fmla="*/ 294469 h 722507"/>
              <a:gd name="connsiteX13" fmla="*/ 146309 w 721442"/>
              <a:gd name="connsiteY13" fmla="*/ 312824 h 722507"/>
              <a:gd name="connsiteX14" fmla="*/ 145796 w 721442"/>
              <a:gd name="connsiteY14" fmla="*/ 388895 h 722507"/>
              <a:gd name="connsiteX15" fmla="*/ 145887 w 721442"/>
              <a:gd name="connsiteY15" fmla="*/ 417641 h 722507"/>
              <a:gd name="connsiteX16" fmla="*/ 564076 w 721442"/>
              <a:gd name="connsiteY16" fmla="*/ 417641 h 722507"/>
              <a:gd name="connsiteX17" fmla="*/ 719692 w 721442"/>
              <a:gd name="connsiteY17" fmla="*/ 543229 h 722507"/>
              <a:gd name="connsiteX18" fmla="*/ 631765 w 721442"/>
              <a:gd name="connsiteY18" fmla="*/ 586638 h 722507"/>
              <a:gd name="connsiteX19" fmla="*/ 452578 w 721442"/>
              <a:gd name="connsiteY19" fmla="*/ 524866 h 722507"/>
              <a:gd name="connsiteX20" fmla="*/ 234716 w 721442"/>
              <a:gd name="connsiteY20" fmla="*/ 528410 h 722507"/>
              <a:gd name="connsiteX21" fmla="*/ 147934 w 721442"/>
              <a:gd name="connsiteY21" fmla="*/ 529997 h 722507"/>
              <a:gd name="connsiteX22" fmla="*/ 149842 w 721442"/>
              <a:gd name="connsiteY22" fmla="*/ 554392 h 722507"/>
              <a:gd name="connsiteX23" fmla="*/ 210351 w 721442"/>
              <a:gd name="connsiteY23" fmla="*/ 722507 h 722507"/>
              <a:gd name="connsiteX24" fmla="*/ 42 w 721442"/>
              <a:gd name="connsiteY24" fmla="*/ 522852 h 72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1442" h="722507">
                <a:moveTo>
                  <a:pt x="42" y="522852"/>
                </a:moveTo>
                <a:cubicBezTo>
                  <a:pt x="-605" y="350129"/>
                  <a:pt x="6503" y="220051"/>
                  <a:pt x="5857" y="47329"/>
                </a:cubicBezTo>
                <a:cubicBezTo>
                  <a:pt x="5857" y="21190"/>
                  <a:pt x="27046" y="0"/>
                  <a:pt x="53185" y="0"/>
                </a:cubicBezTo>
                <a:lnTo>
                  <a:pt x="102932" y="0"/>
                </a:lnTo>
                <a:cubicBezTo>
                  <a:pt x="129071" y="0"/>
                  <a:pt x="150260" y="21190"/>
                  <a:pt x="150260" y="47329"/>
                </a:cubicBezTo>
                <a:cubicBezTo>
                  <a:pt x="149853" y="88041"/>
                  <a:pt x="149377" y="122989"/>
                  <a:pt x="148891" y="154199"/>
                </a:cubicBezTo>
                <a:lnTo>
                  <a:pt x="148407" y="182723"/>
                </a:lnTo>
                <a:lnTo>
                  <a:pt x="331751" y="177508"/>
                </a:lnTo>
                <a:cubicBezTo>
                  <a:pt x="397063" y="175650"/>
                  <a:pt x="462374" y="173066"/>
                  <a:pt x="527686" y="167574"/>
                </a:cubicBezTo>
                <a:cubicBezTo>
                  <a:pt x="642817" y="145134"/>
                  <a:pt x="586782" y="11119"/>
                  <a:pt x="467883" y="53046"/>
                </a:cubicBezTo>
                <a:cubicBezTo>
                  <a:pt x="570547" y="-49115"/>
                  <a:pt x="723145" y="18126"/>
                  <a:pt x="721421" y="129085"/>
                </a:cubicBezTo>
                <a:cubicBezTo>
                  <a:pt x="720775" y="181200"/>
                  <a:pt x="734474" y="263637"/>
                  <a:pt x="547357" y="287593"/>
                </a:cubicBezTo>
                <a:lnTo>
                  <a:pt x="146593" y="294469"/>
                </a:lnTo>
                <a:lnTo>
                  <a:pt x="146309" y="312824"/>
                </a:lnTo>
                <a:cubicBezTo>
                  <a:pt x="146013" y="337190"/>
                  <a:pt x="145822" y="361872"/>
                  <a:pt x="145796" y="388895"/>
                </a:cubicBezTo>
                <a:lnTo>
                  <a:pt x="145887" y="417641"/>
                </a:lnTo>
                <a:lnTo>
                  <a:pt x="564076" y="417641"/>
                </a:lnTo>
                <a:cubicBezTo>
                  <a:pt x="676720" y="420465"/>
                  <a:pt x="718804" y="471343"/>
                  <a:pt x="719692" y="543229"/>
                </a:cubicBezTo>
                <a:cubicBezTo>
                  <a:pt x="721183" y="582376"/>
                  <a:pt x="690900" y="608290"/>
                  <a:pt x="631765" y="586638"/>
                </a:cubicBezTo>
                <a:cubicBezTo>
                  <a:pt x="553530" y="556303"/>
                  <a:pt x="540205" y="522675"/>
                  <a:pt x="452578" y="524866"/>
                </a:cubicBezTo>
                <a:cubicBezTo>
                  <a:pt x="380525" y="525785"/>
                  <a:pt x="322260" y="526811"/>
                  <a:pt x="234716" y="528410"/>
                </a:cubicBezTo>
                <a:lnTo>
                  <a:pt x="147934" y="529997"/>
                </a:lnTo>
                <a:lnTo>
                  <a:pt x="149842" y="554392"/>
                </a:lnTo>
                <a:cubicBezTo>
                  <a:pt x="166488" y="646104"/>
                  <a:pt x="240698" y="721838"/>
                  <a:pt x="210351" y="722507"/>
                </a:cubicBezTo>
                <a:cubicBezTo>
                  <a:pt x="126033" y="702477"/>
                  <a:pt x="1009" y="637864"/>
                  <a:pt x="42" y="522852"/>
                </a:cubicBezTo>
                <a:close/>
              </a:path>
            </a:pathLst>
          </a:custGeom>
          <a:solidFill>
            <a:srgbClr val="F2A4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Frame 1">
            <a:extLst>
              <a:ext uri="{FF2B5EF4-FFF2-40B4-BE49-F238E27FC236}">
                <a16:creationId xmlns:a16="http://schemas.microsoft.com/office/drawing/2014/main" xmlns="" id="{AAF6C99A-6FA0-4D3F-8327-C33E2D308AE3}"/>
              </a:ext>
            </a:extLst>
          </p:cNvPr>
          <p:cNvSpPr/>
          <p:nvPr/>
        </p:nvSpPr>
        <p:spPr>
          <a:xfrm>
            <a:off x="1962741" y="2943975"/>
            <a:ext cx="218691" cy="295480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753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Infographic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  <a:endParaRPr lang="en-US" dirty="0"/>
          </a:p>
        </p:txBody>
      </p:sp>
      <p:sp>
        <p:nvSpPr>
          <p:cNvPr id="7" name="Oval 21">
            <a:extLst>
              <a:ext uri="{FF2B5EF4-FFF2-40B4-BE49-F238E27FC236}">
                <a16:creationId xmlns:a16="http://schemas.microsoft.com/office/drawing/2014/main" xmlns="" id="{4ADD33FD-7B4E-4F11-BD33-B5D4E9B7345E}"/>
              </a:ext>
            </a:extLst>
          </p:cNvPr>
          <p:cNvSpPr>
            <a:spLocks noChangeAspect="1"/>
          </p:cNvSpPr>
          <p:nvPr/>
        </p:nvSpPr>
        <p:spPr>
          <a:xfrm rot="20700000">
            <a:off x="4526925" y="1423419"/>
            <a:ext cx="655915" cy="53280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" name="Rounded Rectangle 4">
            <a:extLst>
              <a:ext uri="{FF2B5EF4-FFF2-40B4-BE49-F238E27FC236}">
                <a16:creationId xmlns:a16="http://schemas.microsoft.com/office/drawing/2014/main" xmlns="" id="{10F574A8-B4DA-4E49-B402-601DCF738744}"/>
              </a:ext>
            </a:extLst>
          </p:cNvPr>
          <p:cNvSpPr>
            <a:spLocks noChangeAspect="1"/>
          </p:cNvSpPr>
          <p:nvPr/>
        </p:nvSpPr>
        <p:spPr>
          <a:xfrm>
            <a:off x="1323323" y="1434549"/>
            <a:ext cx="720000" cy="510546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xmlns="" id="{C7521263-0378-4275-9765-A2C21F1B7738}"/>
              </a:ext>
            </a:extLst>
          </p:cNvPr>
          <p:cNvSpPr>
            <a:spLocks noChangeAspect="1"/>
          </p:cNvSpPr>
          <p:nvPr/>
        </p:nvSpPr>
        <p:spPr>
          <a:xfrm>
            <a:off x="1374833" y="3283699"/>
            <a:ext cx="616987" cy="616528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22578BB-9119-4A87-B1C3-76DCCF792E59}"/>
              </a:ext>
            </a:extLst>
          </p:cNvPr>
          <p:cNvGrpSpPr/>
          <p:nvPr/>
        </p:nvGrpSpPr>
        <p:grpSpPr>
          <a:xfrm>
            <a:off x="323528" y="2047002"/>
            <a:ext cx="2719592" cy="823652"/>
            <a:chOff x="2079598" y="4324401"/>
            <a:chExt cx="3303211" cy="82365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51CD546D-8667-4333-ADDB-773422B28E81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DFCDD398-F92A-4E37-9C7C-D6E5E52809B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8F8A0F78-AD8F-411A-A613-E601564E87A7}"/>
              </a:ext>
            </a:extLst>
          </p:cNvPr>
          <p:cNvGrpSpPr/>
          <p:nvPr/>
        </p:nvGrpSpPr>
        <p:grpSpPr>
          <a:xfrm>
            <a:off x="3495085" y="2047002"/>
            <a:ext cx="2719592" cy="823652"/>
            <a:chOff x="2079598" y="4324401"/>
            <a:chExt cx="3303211" cy="82365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F678588C-ECA5-4E27-9E75-3D15CB50037F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75011D69-B4BC-40CD-83EF-3E07199FB1D6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AC5A1A7C-0C5C-4ED8-B914-DB51B8D5AD8B}"/>
              </a:ext>
            </a:extLst>
          </p:cNvPr>
          <p:cNvGrpSpPr/>
          <p:nvPr/>
        </p:nvGrpSpPr>
        <p:grpSpPr>
          <a:xfrm>
            <a:off x="323528" y="4007943"/>
            <a:ext cx="2719592" cy="823652"/>
            <a:chOff x="2079598" y="4324401"/>
            <a:chExt cx="3303211" cy="82365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A9E2AED8-3D70-447A-A488-88AD5093B121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146D3C40-DD5B-4200-AEBA-1B56ACC38A6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7DEE7F10-6F78-4DF7-B262-DBEA3A04303A}"/>
              </a:ext>
            </a:extLst>
          </p:cNvPr>
          <p:cNvGrpSpPr/>
          <p:nvPr/>
        </p:nvGrpSpPr>
        <p:grpSpPr>
          <a:xfrm>
            <a:off x="3495085" y="4007943"/>
            <a:ext cx="2719592" cy="823652"/>
            <a:chOff x="2079598" y="4324401"/>
            <a:chExt cx="3303211" cy="82365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D1D5FC17-80AE-495B-8538-53A6DF33EBD4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A5654D50-6C3D-4853-97BE-F4319387201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2" name="Trapezoid 24">
            <a:extLst>
              <a:ext uri="{FF2B5EF4-FFF2-40B4-BE49-F238E27FC236}">
                <a16:creationId xmlns:a16="http://schemas.microsoft.com/office/drawing/2014/main" xmlns="" id="{9C448329-7730-4E23-A2EC-3A8F8D5E331C}"/>
              </a:ext>
            </a:extLst>
          </p:cNvPr>
          <p:cNvSpPr>
            <a:spLocks noChangeAspect="1"/>
          </p:cNvSpPr>
          <p:nvPr/>
        </p:nvSpPr>
        <p:spPr>
          <a:xfrm rot="8369018">
            <a:off x="4560093" y="3138624"/>
            <a:ext cx="716475" cy="723301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837894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Projects\Work Flow\PNG\3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995" y="1529011"/>
            <a:ext cx="5346493" cy="349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Infographic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758DB1E-6029-43F8-A1AE-45D39F3B6B17}"/>
              </a:ext>
            </a:extLst>
          </p:cNvPr>
          <p:cNvSpPr txBox="1"/>
          <p:nvPr/>
        </p:nvSpPr>
        <p:spPr>
          <a:xfrm>
            <a:off x="611560" y="1347614"/>
            <a:ext cx="6264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xmlns="" id="{FA4637CE-E525-46C9-84EC-1E66D2393A70}"/>
              </a:ext>
            </a:extLst>
          </p:cNvPr>
          <p:cNvSpPr/>
          <p:nvPr/>
        </p:nvSpPr>
        <p:spPr>
          <a:xfrm>
            <a:off x="611560" y="2394635"/>
            <a:ext cx="3006435" cy="2193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zing. 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968385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/>
          <p:cNvPicPr>
            <a:picLocks noGrp="1" noChangeAspect="1"/>
          </p:cNvPicPr>
          <p:nvPr>
            <p:ph type="pic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0" r="15700"/>
          <a:stretch>
            <a:fillRect/>
          </a:stretch>
        </p:blipFill>
        <p:spPr/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994350B-6E6B-49B6-BD30-2E0D68FA4116}"/>
              </a:ext>
            </a:extLst>
          </p:cNvPr>
          <p:cNvSpPr txBox="1"/>
          <p:nvPr/>
        </p:nvSpPr>
        <p:spPr>
          <a:xfrm>
            <a:off x="179512" y="488742"/>
            <a:ext cx="3600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</a:t>
            </a:r>
          </a:p>
          <a:p>
            <a:r>
              <a:rPr lang="en-US" altLang="ko-KR" sz="4000" b="1" dirty="0" smtClean="0">
                <a:solidFill>
                  <a:schemeClr val="accent2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DA55DDC-9A10-4F03-80E4-F3E9291DA507}"/>
              </a:ext>
            </a:extLst>
          </p:cNvPr>
          <p:cNvSpPr txBox="1"/>
          <p:nvPr/>
        </p:nvSpPr>
        <p:spPr>
          <a:xfrm>
            <a:off x="251520" y="2874298"/>
            <a:ext cx="36353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764792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  <a:endParaRPr lang="en-US" dirty="0"/>
          </a:p>
        </p:txBody>
      </p:sp>
      <p:grpSp>
        <p:nvGrpSpPr>
          <p:cNvPr id="6" name="Group 73">
            <a:extLst>
              <a:ext uri="{FF2B5EF4-FFF2-40B4-BE49-F238E27FC236}">
                <a16:creationId xmlns:a16="http://schemas.microsoft.com/office/drawing/2014/main" xmlns="" id="{81998061-1061-45CC-8C69-EDEBB681C6AA}"/>
              </a:ext>
            </a:extLst>
          </p:cNvPr>
          <p:cNvGrpSpPr/>
          <p:nvPr/>
        </p:nvGrpSpPr>
        <p:grpSpPr>
          <a:xfrm>
            <a:off x="3563777" y="1486113"/>
            <a:ext cx="2880431" cy="1107996"/>
            <a:chOff x="2551705" y="4283314"/>
            <a:chExt cx="2357002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B8DE5462-6AB2-4603-A37A-9D104173AB80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6F227E91-8453-4171-A5D6-B786E31F3AB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73">
            <a:extLst>
              <a:ext uri="{FF2B5EF4-FFF2-40B4-BE49-F238E27FC236}">
                <a16:creationId xmlns:a16="http://schemas.microsoft.com/office/drawing/2014/main" xmlns="" id="{6A49AF87-0E19-4D85-8BD1-156DDCCAC220}"/>
              </a:ext>
            </a:extLst>
          </p:cNvPr>
          <p:cNvGrpSpPr/>
          <p:nvPr/>
        </p:nvGrpSpPr>
        <p:grpSpPr>
          <a:xfrm>
            <a:off x="1763688" y="3047930"/>
            <a:ext cx="2880431" cy="1107996"/>
            <a:chOff x="2551705" y="4283314"/>
            <a:chExt cx="2357002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D3774345-B0FE-49FA-AF38-7F7A4F8E3439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F8D943C1-D22F-45B7-8E35-64456C44724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Round Same Side Corner Rectangle 8">
            <a:extLst>
              <a:ext uri="{FF2B5EF4-FFF2-40B4-BE49-F238E27FC236}">
                <a16:creationId xmlns:a16="http://schemas.microsoft.com/office/drawing/2014/main" xmlns="" id="{C36E5003-44CF-43D8-80E8-19BB17C027DE}"/>
              </a:ext>
            </a:extLst>
          </p:cNvPr>
          <p:cNvSpPr/>
          <p:nvPr/>
        </p:nvSpPr>
        <p:spPr>
          <a:xfrm>
            <a:off x="4860032" y="2780179"/>
            <a:ext cx="586311" cy="1544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ound Same Side Corner Rectangle 20">
            <a:extLst>
              <a:ext uri="{FF2B5EF4-FFF2-40B4-BE49-F238E27FC236}">
                <a16:creationId xmlns:a16="http://schemas.microsoft.com/office/drawing/2014/main" xmlns="" id="{AD08C9E1-DEBB-4DA8-AFD1-CC6DF86218A8}"/>
              </a:ext>
            </a:extLst>
          </p:cNvPr>
          <p:cNvSpPr/>
          <p:nvPr/>
        </p:nvSpPr>
        <p:spPr>
          <a:xfrm rot="10800000">
            <a:off x="2500342" y="1301326"/>
            <a:ext cx="730573" cy="155845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015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Projects\Work Flow\PNG\29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53798"/>
            <a:ext cx="4248472" cy="284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Your Title Here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1324962"/>
            <a:ext cx="46805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594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Infographic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grpSp>
        <p:nvGrpSpPr>
          <p:cNvPr id="7" name="Group 16">
            <a:extLst>
              <a:ext uri="{FF2B5EF4-FFF2-40B4-BE49-F238E27FC236}">
                <a16:creationId xmlns:a16="http://schemas.microsoft.com/office/drawing/2014/main" xmlns="" id="{AF760E9B-F437-4BCF-80D4-FC80206C9117}"/>
              </a:ext>
            </a:extLst>
          </p:cNvPr>
          <p:cNvGrpSpPr/>
          <p:nvPr/>
        </p:nvGrpSpPr>
        <p:grpSpPr>
          <a:xfrm>
            <a:off x="2328668" y="1290272"/>
            <a:ext cx="3827508" cy="3081678"/>
            <a:chOff x="755576" y="2985717"/>
            <a:chExt cx="3092136" cy="308167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AB409856-0A99-448C-BE6C-1E10FDF4C836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2731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  <a:p>
              <a:pPr algn="ct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  <a:p>
              <a:pPr algn="ct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Get a modern PowerPoint  Presentation that is beautifully designed.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71E0863C-06E7-4CF7-B650-284851284913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66082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Infographic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  <a:endParaRPr lang="en-US" dirty="0"/>
          </a:p>
        </p:txBody>
      </p:sp>
      <p:pic>
        <p:nvPicPr>
          <p:cNvPr id="5122" name="Picture 2" descr="D:\Projects\Work Flow\PNG\27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275606"/>
            <a:ext cx="2596827" cy="3039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9127239-9D23-460D-BD52-AF62A44AC9D3}"/>
              </a:ext>
            </a:extLst>
          </p:cNvPr>
          <p:cNvSpPr txBox="1"/>
          <p:nvPr/>
        </p:nvSpPr>
        <p:spPr>
          <a:xfrm>
            <a:off x="899592" y="2076534"/>
            <a:ext cx="45332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F604E43-72B3-4863-B3E1-641F637D77CE}"/>
              </a:ext>
            </a:extLst>
          </p:cNvPr>
          <p:cNvSpPr txBox="1">
            <a:spLocks/>
          </p:cNvSpPr>
          <p:nvPr/>
        </p:nvSpPr>
        <p:spPr>
          <a:xfrm>
            <a:off x="985637" y="1275606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F604E43-72B3-4863-B3E1-641F637D77CE}"/>
              </a:ext>
            </a:extLst>
          </p:cNvPr>
          <p:cNvSpPr txBox="1">
            <a:spLocks/>
          </p:cNvSpPr>
          <p:nvPr/>
        </p:nvSpPr>
        <p:spPr>
          <a:xfrm rot="10800000">
            <a:off x="4794139" y="3925247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160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Infographic Style</a:t>
            </a:r>
            <a:endParaRPr lang="en-US" dirty="0"/>
          </a:p>
        </p:txBody>
      </p:sp>
      <p:sp>
        <p:nvSpPr>
          <p:cNvPr id="6" name="Cube 3">
            <a:extLst>
              <a:ext uri="{FF2B5EF4-FFF2-40B4-BE49-F238E27FC236}">
                <a16:creationId xmlns:a16="http://schemas.microsoft.com/office/drawing/2014/main" xmlns="" id="{91F8E16D-DAEB-46E7-88E8-EF71B0ED258A}"/>
              </a:ext>
            </a:extLst>
          </p:cNvPr>
          <p:cNvSpPr/>
          <p:nvPr/>
        </p:nvSpPr>
        <p:spPr>
          <a:xfrm>
            <a:off x="847131" y="2545234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Cube 4">
            <a:extLst>
              <a:ext uri="{FF2B5EF4-FFF2-40B4-BE49-F238E27FC236}">
                <a16:creationId xmlns:a16="http://schemas.microsoft.com/office/drawing/2014/main" xmlns="" id="{1ADF6BE2-2451-460B-BC6F-2B8AD3332C35}"/>
              </a:ext>
            </a:extLst>
          </p:cNvPr>
          <p:cNvSpPr/>
          <p:nvPr/>
        </p:nvSpPr>
        <p:spPr>
          <a:xfrm>
            <a:off x="3517319" y="2545234"/>
            <a:ext cx="2192702" cy="529958"/>
          </a:xfrm>
          <a:prstGeom prst="cube">
            <a:avLst>
              <a:gd name="adj" fmla="val 1730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ardrop 12">
            <a:extLst>
              <a:ext uri="{FF2B5EF4-FFF2-40B4-BE49-F238E27FC236}">
                <a16:creationId xmlns:a16="http://schemas.microsoft.com/office/drawing/2014/main" xmlns="" id="{025150DA-9D89-481D-B9D6-9F26827E2778}"/>
              </a:ext>
            </a:extLst>
          </p:cNvPr>
          <p:cNvSpPr/>
          <p:nvPr/>
        </p:nvSpPr>
        <p:spPr>
          <a:xfrm rot="8100000">
            <a:off x="1338982" y="956184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ardrop 12">
            <a:extLst>
              <a:ext uri="{FF2B5EF4-FFF2-40B4-BE49-F238E27FC236}">
                <a16:creationId xmlns:a16="http://schemas.microsoft.com/office/drawing/2014/main" xmlns="" id="{A23805FA-D68F-4711-A16F-BE5D5CFC8E7D}"/>
              </a:ext>
            </a:extLst>
          </p:cNvPr>
          <p:cNvSpPr/>
          <p:nvPr/>
        </p:nvSpPr>
        <p:spPr>
          <a:xfrm rot="8100000">
            <a:off x="4009171" y="956183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Group 17">
            <a:extLst>
              <a:ext uri="{FF2B5EF4-FFF2-40B4-BE49-F238E27FC236}">
                <a16:creationId xmlns:a16="http://schemas.microsoft.com/office/drawing/2014/main" xmlns="" id="{EC426EA2-17C0-4217-90B9-26E208DA1EDD}"/>
              </a:ext>
            </a:extLst>
          </p:cNvPr>
          <p:cNvGrpSpPr/>
          <p:nvPr/>
        </p:nvGrpSpPr>
        <p:grpSpPr>
          <a:xfrm>
            <a:off x="3497772" y="3204446"/>
            <a:ext cx="2231800" cy="1846659"/>
            <a:chOff x="5889060" y="3872747"/>
            <a:chExt cx="2527679" cy="184665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CF64EE73-8A87-4F5F-BDF2-A01BF71CE364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23D79841-3501-4E33-8D5E-DBDE8C1DFA2A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20">
            <a:extLst>
              <a:ext uri="{FF2B5EF4-FFF2-40B4-BE49-F238E27FC236}">
                <a16:creationId xmlns:a16="http://schemas.microsoft.com/office/drawing/2014/main" xmlns="" id="{658971A5-E2AF-4AD3-95CA-ACB8A3D68BE5}"/>
              </a:ext>
            </a:extLst>
          </p:cNvPr>
          <p:cNvGrpSpPr/>
          <p:nvPr/>
        </p:nvGrpSpPr>
        <p:grpSpPr>
          <a:xfrm>
            <a:off x="827584" y="3204446"/>
            <a:ext cx="2231800" cy="1846659"/>
            <a:chOff x="5889060" y="3872747"/>
            <a:chExt cx="2527679" cy="184665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270042F5-432B-4B23-8BB3-2D7224B7F98B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D17B825B-A6E7-4DDE-81EA-47ADAB80E09E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0FFAC32-B5E9-4F58-B359-BB7604173DCD}"/>
              </a:ext>
            </a:extLst>
          </p:cNvPr>
          <p:cNvSpPr txBox="1"/>
          <p:nvPr/>
        </p:nvSpPr>
        <p:spPr>
          <a:xfrm>
            <a:off x="1114196" y="2684900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BEF3642-0F5A-491E-8F0E-0D160914C939}"/>
              </a:ext>
            </a:extLst>
          </p:cNvPr>
          <p:cNvSpPr txBox="1"/>
          <p:nvPr/>
        </p:nvSpPr>
        <p:spPr>
          <a:xfrm>
            <a:off x="3782704" y="2684900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Isosceles Triangle 51">
            <a:extLst>
              <a:ext uri="{FF2B5EF4-FFF2-40B4-BE49-F238E27FC236}">
                <a16:creationId xmlns:a16="http://schemas.microsoft.com/office/drawing/2014/main" xmlns="" id="{940CFAFB-C4BF-4CCD-8212-A799F5D0C7D4}"/>
              </a:ext>
            </a:extLst>
          </p:cNvPr>
          <p:cNvSpPr/>
          <p:nvPr/>
        </p:nvSpPr>
        <p:spPr>
          <a:xfrm>
            <a:off x="1749628" y="1404811"/>
            <a:ext cx="416351" cy="30531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ed Rectangle 5">
            <a:extLst>
              <a:ext uri="{FF2B5EF4-FFF2-40B4-BE49-F238E27FC236}">
                <a16:creationId xmlns:a16="http://schemas.microsoft.com/office/drawing/2014/main" xmlns="" id="{E81C8761-2453-4F2B-9D57-C0C25A078173}"/>
              </a:ext>
            </a:extLst>
          </p:cNvPr>
          <p:cNvSpPr/>
          <p:nvPr/>
        </p:nvSpPr>
        <p:spPr>
          <a:xfrm flipH="1">
            <a:off x="4359687" y="1340935"/>
            <a:ext cx="489660" cy="4039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52448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9886" y="0"/>
            <a:ext cx="463637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 smtClean="0">
                <a:solidFill>
                  <a:schemeClr val="bg1"/>
                </a:solidFill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FD9C2B6-7E37-44B1-9332-5C951C0852D9}"/>
              </a:ext>
            </a:extLst>
          </p:cNvPr>
          <p:cNvSpPr txBox="1"/>
          <p:nvPr/>
        </p:nvSpPr>
        <p:spPr>
          <a:xfrm>
            <a:off x="6588224" y="1325770"/>
            <a:ext cx="25024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I hope and I believe that this Template will your Time, Money and Reputation. 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C2CBF7E-18F7-46AE-BBAD-48011C66D56C}"/>
              </a:ext>
            </a:extLst>
          </p:cNvPr>
          <p:cNvSpPr txBox="1"/>
          <p:nvPr/>
        </p:nvSpPr>
        <p:spPr>
          <a:xfrm>
            <a:off x="6859756" y="923330"/>
            <a:ext cx="202120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FD9C2B6-7E37-44B1-9332-5C951C0852D9}"/>
              </a:ext>
            </a:extLst>
          </p:cNvPr>
          <p:cNvSpPr txBox="1"/>
          <p:nvPr/>
        </p:nvSpPr>
        <p:spPr>
          <a:xfrm>
            <a:off x="20847" y="1316226"/>
            <a:ext cx="25024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I hope and I believe that this Template will your Time, Money and Reputation. 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C2CBF7E-18F7-46AE-BBAD-48011C66D56C}"/>
              </a:ext>
            </a:extLst>
          </p:cNvPr>
          <p:cNvSpPr txBox="1"/>
          <p:nvPr/>
        </p:nvSpPr>
        <p:spPr>
          <a:xfrm>
            <a:off x="292379" y="913786"/>
            <a:ext cx="202120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013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Agenda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9D3A47B-0449-448D-8D4C-C3FFE9EC1FA9}"/>
              </a:ext>
            </a:extLst>
          </p:cNvPr>
          <p:cNvSpPr txBox="1"/>
          <p:nvPr/>
        </p:nvSpPr>
        <p:spPr>
          <a:xfrm>
            <a:off x="6572426" y="1131589"/>
            <a:ext cx="2555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0E1C3D5-A12E-4B60-9180-93D9426808EA}"/>
              </a:ext>
            </a:extLst>
          </p:cNvPr>
          <p:cNvSpPr txBox="1"/>
          <p:nvPr/>
        </p:nvSpPr>
        <p:spPr>
          <a:xfrm>
            <a:off x="4932040" y="1370623"/>
            <a:ext cx="165618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0E1C3D5-A12E-4B60-9180-93D9426808EA}"/>
              </a:ext>
            </a:extLst>
          </p:cNvPr>
          <p:cNvSpPr txBox="1"/>
          <p:nvPr/>
        </p:nvSpPr>
        <p:spPr>
          <a:xfrm>
            <a:off x="2555776" y="2372893"/>
            <a:ext cx="165618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0E1C3D5-A12E-4B60-9180-93D9426808EA}"/>
              </a:ext>
            </a:extLst>
          </p:cNvPr>
          <p:cNvSpPr txBox="1"/>
          <p:nvPr/>
        </p:nvSpPr>
        <p:spPr>
          <a:xfrm>
            <a:off x="4908280" y="3363838"/>
            <a:ext cx="165618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0E1C3D5-A12E-4B60-9180-93D9426808EA}"/>
              </a:ext>
            </a:extLst>
          </p:cNvPr>
          <p:cNvSpPr txBox="1"/>
          <p:nvPr/>
        </p:nvSpPr>
        <p:spPr>
          <a:xfrm>
            <a:off x="2614362" y="4443958"/>
            <a:ext cx="165618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9D3A47B-0449-448D-8D4C-C3FFE9EC1FA9}"/>
              </a:ext>
            </a:extLst>
          </p:cNvPr>
          <p:cNvSpPr txBox="1"/>
          <p:nvPr/>
        </p:nvSpPr>
        <p:spPr>
          <a:xfrm>
            <a:off x="6588224" y="3147814"/>
            <a:ext cx="2555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9D3A47B-0449-448D-8D4C-C3FFE9EC1FA9}"/>
              </a:ext>
            </a:extLst>
          </p:cNvPr>
          <p:cNvSpPr txBox="1"/>
          <p:nvPr/>
        </p:nvSpPr>
        <p:spPr>
          <a:xfrm>
            <a:off x="35496" y="2115422"/>
            <a:ext cx="2555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9D3A47B-0449-448D-8D4C-C3FFE9EC1FA9}"/>
              </a:ext>
            </a:extLst>
          </p:cNvPr>
          <p:cNvSpPr txBox="1"/>
          <p:nvPr/>
        </p:nvSpPr>
        <p:spPr>
          <a:xfrm>
            <a:off x="58586" y="4155926"/>
            <a:ext cx="2555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="" xmlns:a16="http://schemas.microsoft.com/office/drawing/2014/main" id="{36FAEA90-371A-4379-AFBB-702E2A8764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PNG IMAGES</a:t>
            </a:r>
            <a:endParaRPr lang="en-US" altLang="ko-KR" dirty="0"/>
          </a:p>
        </p:txBody>
      </p:sp>
      <p:sp>
        <p:nvSpPr>
          <p:cNvPr id="40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1598655" y="871468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1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969590" y="924367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3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1600219" y="3142508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/>
          </a:p>
        </p:txBody>
      </p:sp>
      <p:sp>
        <p:nvSpPr>
          <p:cNvPr id="44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4203903" y="2493272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5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964872" y="3233785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6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2823659" y="2484233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7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5312378" y="2452778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8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2227721" y="891391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9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2817866" y="891389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0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2122048" y="3216591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1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5293446" y="1648177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2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3408621" y="855312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3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4071016" y="820579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4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2793911" y="3203072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5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328474" y="3854241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6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3417249" y="2411202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7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3997900" y="1660303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8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2239808" y="2442809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9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284770" y="862998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0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3415254" y="1639343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1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4649298" y="2469944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007764" y="1656036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3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2908264" y="1647982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4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1708666" y="1677735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5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2380475" y="1666370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6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1454561" y="3903857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7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323132" y="1606080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8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1617754" y="2478008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9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905767" y="3866811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0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2727383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1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4635068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2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336634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3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5274034" y="3933921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4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400070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5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1008875" y="2392466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6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315483" y="2411289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7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2248873" y="3859714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8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296779" y="3212416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79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4591417" y="1667933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0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4609622" y="906864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1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5214217" y="906914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2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4037207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3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3380925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4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4693488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5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5349769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6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5867074" y="856148"/>
            <a:ext cx="397601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7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6502431" y="889364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8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7790504" y="878239"/>
            <a:ext cx="353180" cy="3531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9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7130919" y="887054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0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8424496" y="1654584"/>
            <a:ext cx="384658" cy="32829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8471037" y="872412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2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7141405" y="1610773"/>
            <a:ext cx="376393" cy="4159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3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7769410" y="1620030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94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6512915" y="1610773"/>
            <a:ext cx="376393" cy="415916"/>
            <a:chOff x="4835382" y="73243"/>
            <a:chExt cx="2920830" cy="3227535"/>
          </a:xfrm>
          <a:solidFill>
            <a:schemeClr val="accent1">
              <a:lumMod val="75000"/>
            </a:schemeClr>
          </a:solidFill>
        </p:grpSpPr>
        <p:sp>
          <p:nvSpPr>
            <p:cNvPr id="95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96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97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5897219" y="1633342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8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5926136" y="2476481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6525200" y="2476481"/>
            <a:ext cx="351821" cy="397359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8428838" y="2489598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7780465" y="2517874"/>
            <a:ext cx="373253" cy="31457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7142972" y="2490171"/>
            <a:ext cx="373253" cy="369979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3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7268641" y="3264717"/>
            <a:ext cx="121917" cy="47683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4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6517880" y="3304452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05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7777381" y="3396859"/>
            <a:ext cx="379424" cy="21254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6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8465241" y="3351715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7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5901935" y="3304452"/>
            <a:ext cx="327881" cy="397359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8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6506386" y="4024293"/>
            <a:ext cx="389449" cy="38944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09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5871130" y="4024293"/>
            <a:ext cx="389492" cy="389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0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7772368" y="4024293"/>
            <a:ext cx="389449" cy="389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1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7134876" y="4024293"/>
            <a:ext cx="389449" cy="389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2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8421407" y="4016382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1795348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="" xmlns:a16="http://schemas.microsoft.com/office/drawing/2014/main" id="{36FAEA90-371A-4379-AFBB-702E2A8764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PNG IMAGES</a:t>
            </a:r>
            <a:endParaRPr lang="en-US" altLang="ko-KR" dirty="0"/>
          </a:p>
        </p:txBody>
      </p:sp>
      <p:sp>
        <p:nvSpPr>
          <p:cNvPr id="3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250360" y="1012109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7537825" y="1083834"/>
            <a:ext cx="397359" cy="20352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6924980" y="1003945"/>
            <a:ext cx="364990" cy="363305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8215155" y="1043463"/>
            <a:ext cx="213518" cy="28427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8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360373" y="1750822"/>
            <a:ext cx="244301" cy="397359"/>
            <a:chOff x="2071598" y="2060848"/>
            <a:chExt cx="1917605" cy="3137144"/>
          </a:xfrm>
          <a:solidFill>
            <a:schemeClr val="accent1">
              <a:lumMod val="75000"/>
            </a:schemeClr>
          </a:solidFill>
        </p:grpSpPr>
        <p:sp>
          <p:nvSpPr>
            <p:cNvPr id="9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0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1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2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13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043764" y="1750822"/>
            <a:ext cx="127421" cy="39735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7530488" y="1750822"/>
            <a:ext cx="412034" cy="39735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5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8123234" y="1750822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6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6309047" y="2621378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7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8197042" y="2607251"/>
            <a:ext cx="249743" cy="397359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8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6908794" y="2607251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9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7538095" y="2607251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0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6362485" y="3423480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8125998" y="3454063"/>
            <a:ext cx="391831" cy="39243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6911805" y="4150165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3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6908794" y="3532831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4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7552370" y="3435222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5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6299330" y="4174519"/>
            <a:ext cx="366387" cy="36999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6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8146488" y="4147152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7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7599150" y="4147952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8" name="Isosceles Triangle 68">
            <a:extLst>
              <a:ext uri="{FF2B5EF4-FFF2-40B4-BE49-F238E27FC236}">
                <a16:creationId xmlns:a16="http://schemas.microsoft.com/office/drawing/2014/main" xmlns="" id="{870C564B-4826-4504-AD55-BCA183FFA29B}"/>
              </a:ext>
            </a:extLst>
          </p:cNvPr>
          <p:cNvSpPr/>
          <p:nvPr/>
        </p:nvSpPr>
        <p:spPr>
          <a:xfrm rot="10800000">
            <a:off x="3277147" y="3318722"/>
            <a:ext cx="165527" cy="515483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xmlns="" id="{F4DF7C3C-D955-465B-A7ED-DA6CEFF74209}"/>
              </a:ext>
            </a:extLst>
          </p:cNvPr>
          <p:cNvSpPr/>
          <p:nvPr/>
        </p:nvSpPr>
        <p:spPr>
          <a:xfrm>
            <a:off x="3699851" y="3378238"/>
            <a:ext cx="397100" cy="39645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0" name="Isosceles Triangle 8">
            <a:extLst>
              <a:ext uri="{FF2B5EF4-FFF2-40B4-BE49-F238E27FC236}">
                <a16:creationId xmlns:a16="http://schemas.microsoft.com/office/drawing/2014/main" xmlns="" id="{FED1BF7A-7546-4AF8-89CC-3CEC8A5874C0}"/>
              </a:ext>
            </a:extLst>
          </p:cNvPr>
          <p:cNvSpPr/>
          <p:nvPr/>
        </p:nvSpPr>
        <p:spPr>
          <a:xfrm rot="16200000">
            <a:off x="642677" y="2586821"/>
            <a:ext cx="333112" cy="39715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1" name="Donut 8">
            <a:extLst>
              <a:ext uri="{FF2B5EF4-FFF2-40B4-BE49-F238E27FC236}">
                <a16:creationId xmlns:a16="http://schemas.microsoft.com/office/drawing/2014/main" xmlns="" id="{E6D41FF5-B672-4C8A-A062-73A4028D9602}"/>
              </a:ext>
            </a:extLst>
          </p:cNvPr>
          <p:cNvSpPr/>
          <p:nvPr/>
        </p:nvSpPr>
        <p:spPr>
          <a:xfrm>
            <a:off x="4479547" y="2567453"/>
            <a:ext cx="364662" cy="43588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2" name="Freeform 18">
            <a:extLst>
              <a:ext uri="{FF2B5EF4-FFF2-40B4-BE49-F238E27FC236}">
                <a16:creationId xmlns:a16="http://schemas.microsoft.com/office/drawing/2014/main" xmlns="" id="{F57ADD61-A5C9-4BA6-A485-F46349246C4A}"/>
              </a:ext>
            </a:extLst>
          </p:cNvPr>
          <p:cNvSpPr/>
          <p:nvPr/>
        </p:nvSpPr>
        <p:spPr>
          <a:xfrm>
            <a:off x="4951901" y="3421712"/>
            <a:ext cx="383494" cy="30950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xmlns="" id="{5B3365E1-0E4A-4E37-8487-402BEAEC4C18}"/>
              </a:ext>
            </a:extLst>
          </p:cNvPr>
          <p:cNvSpPr/>
          <p:nvPr/>
        </p:nvSpPr>
        <p:spPr>
          <a:xfrm>
            <a:off x="5062400" y="2592459"/>
            <a:ext cx="385879" cy="3858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4" name="Freeform 20">
            <a:extLst>
              <a:ext uri="{FF2B5EF4-FFF2-40B4-BE49-F238E27FC236}">
                <a16:creationId xmlns:a16="http://schemas.microsoft.com/office/drawing/2014/main" xmlns="" id="{E674EC10-6DF4-4D79-8C68-8E0E302F4814}"/>
              </a:ext>
            </a:extLst>
          </p:cNvPr>
          <p:cNvSpPr/>
          <p:nvPr/>
        </p:nvSpPr>
        <p:spPr>
          <a:xfrm>
            <a:off x="5621859" y="4100621"/>
            <a:ext cx="402320" cy="429973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5" name="Rounded Rectangle 25">
            <a:extLst>
              <a:ext uri="{FF2B5EF4-FFF2-40B4-BE49-F238E27FC236}">
                <a16:creationId xmlns:a16="http://schemas.microsoft.com/office/drawing/2014/main" xmlns="" id="{52251A18-A73B-4A26-9FEC-6B831E23205B}"/>
              </a:ext>
            </a:extLst>
          </p:cNvPr>
          <p:cNvSpPr/>
          <p:nvPr/>
        </p:nvSpPr>
        <p:spPr>
          <a:xfrm>
            <a:off x="5602900" y="1841656"/>
            <a:ext cx="440235" cy="32262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6" name="Block Arc 41">
            <a:extLst>
              <a:ext uri="{FF2B5EF4-FFF2-40B4-BE49-F238E27FC236}">
                <a16:creationId xmlns:a16="http://schemas.microsoft.com/office/drawing/2014/main" xmlns="" id="{36DCD789-FED8-401C-8C81-CF9F331DAB6D}"/>
              </a:ext>
            </a:extLst>
          </p:cNvPr>
          <p:cNvSpPr/>
          <p:nvPr/>
        </p:nvSpPr>
        <p:spPr>
          <a:xfrm>
            <a:off x="4463760" y="4101686"/>
            <a:ext cx="422493" cy="427846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7" name="Round Same Side Corner Rectangle 11">
            <a:extLst>
              <a:ext uri="{FF2B5EF4-FFF2-40B4-BE49-F238E27FC236}">
                <a16:creationId xmlns:a16="http://schemas.microsoft.com/office/drawing/2014/main" xmlns="" id="{AFBCEF67-A3DE-45DE-97FD-374E910A67D8}"/>
              </a:ext>
            </a:extLst>
          </p:cNvPr>
          <p:cNvSpPr/>
          <p:nvPr/>
        </p:nvSpPr>
        <p:spPr>
          <a:xfrm rot="9900000">
            <a:off x="5015365" y="1026797"/>
            <a:ext cx="434900" cy="3693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8" name="Donut 39">
            <a:extLst>
              <a:ext uri="{FF2B5EF4-FFF2-40B4-BE49-F238E27FC236}">
                <a16:creationId xmlns:a16="http://schemas.microsoft.com/office/drawing/2014/main" xmlns="" id="{439297A1-2150-467C-8B3E-08A8C9E0E56F}"/>
              </a:ext>
            </a:extLst>
          </p:cNvPr>
          <p:cNvSpPr/>
          <p:nvPr/>
        </p:nvSpPr>
        <p:spPr>
          <a:xfrm>
            <a:off x="557922" y="3360638"/>
            <a:ext cx="431652" cy="4316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9" name="Freeform 25">
            <a:extLst>
              <a:ext uri="{FF2B5EF4-FFF2-40B4-BE49-F238E27FC236}">
                <a16:creationId xmlns:a16="http://schemas.microsoft.com/office/drawing/2014/main" xmlns="" id="{115A3EAB-6A86-45ED-8F48-A7797A2D6676}"/>
              </a:ext>
            </a:extLst>
          </p:cNvPr>
          <p:cNvSpPr/>
          <p:nvPr/>
        </p:nvSpPr>
        <p:spPr>
          <a:xfrm>
            <a:off x="3947965" y="2591497"/>
            <a:ext cx="313393" cy="387803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0" name="Rectangle 36">
            <a:extLst>
              <a:ext uri="{FF2B5EF4-FFF2-40B4-BE49-F238E27FC236}">
                <a16:creationId xmlns:a16="http://schemas.microsoft.com/office/drawing/2014/main" xmlns="" id="{11A06711-0A15-47E5-AAA2-F0E6DC05BD1B}"/>
              </a:ext>
            </a:extLst>
          </p:cNvPr>
          <p:cNvSpPr/>
          <p:nvPr/>
        </p:nvSpPr>
        <p:spPr>
          <a:xfrm>
            <a:off x="1246751" y="3392729"/>
            <a:ext cx="439602" cy="36747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xmlns="" id="{7A5ED58F-9964-4886-8BFC-E301F23293AB}"/>
              </a:ext>
            </a:extLst>
          </p:cNvPr>
          <p:cNvSpPr/>
          <p:nvPr/>
        </p:nvSpPr>
        <p:spPr>
          <a:xfrm>
            <a:off x="3610538" y="1022602"/>
            <a:ext cx="453986" cy="3487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2" name="Rounded Rectangle 7">
            <a:extLst>
              <a:ext uri="{FF2B5EF4-FFF2-40B4-BE49-F238E27FC236}">
                <a16:creationId xmlns:a16="http://schemas.microsoft.com/office/drawing/2014/main" xmlns="" id="{7D6C3C70-FD86-419A-8B89-365FC328FB88}"/>
              </a:ext>
            </a:extLst>
          </p:cNvPr>
          <p:cNvSpPr/>
          <p:nvPr/>
        </p:nvSpPr>
        <p:spPr>
          <a:xfrm>
            <a:off x="4316419" y="997802"/>
            <a:ext cx="461562" cy="3983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3" name="Chord 15">
            <a:extLst>
              <a:ext uri="{FF2B5EF4-FFF2-40B4-BE49-F238E27FC236}">
                <a16:creationId xmlns:a16="http://schemas.microsoft.com/office/drawing/2014/main" xmlns="" id="{42E9D490-3DD3-4F66-B124-FE910E0FACBF}"/>
              </a:ext>
            </a:extLst>
          </p:cNvPr>
          <p:cNvSpPr/>
          <p:nvPr/>
        </p:nvSpPr>
        <p:spPr>
          <a:xfrm>
            <a:off x="5716676" y="965108"/>
            <a:ext cx="212685" cy="46371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xmlns="" id="{F1978DC7-2159-40E0-A5D4-88F414868797}"/>
              </a:ext>
            </a:extLst>
          </p:cNvPr>
          <p:cNvSpPr/>
          <p:nvPr/>
        </p:nvSpPr>
        <p:spPr>
          <a:xfrm>
            <a:off x="1943531" y="3424792"/>
            <a:ext cx="461562" cy="30334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5" name="Rounded Rectangle 6">
            <a:extLst>
              <a:ext uri="{FF2B5EF4-FFF2-40B4-BE49-F238E27FC236}">
                <a16:creationId xmlns:a16="http://schemas.microsoft.com/office/drawing/2014/main" xmlns="" id="{48E90455-C4C4-4792-86FF-218C5EFE04F0}"/>
              </a:ext>
            </a:extLst>
          </p:cNvPr>
          <p:cNvSpPr/>
          <p:nvPr/>
        </p:nvSpPr>
        <p:spPr>
          <a:xfrm>
            <a:off x="1226000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6" name="Rounded Rectangle 6">
            <a:extLst>
              <a:ext uri="{FF2B5EF4-FFF2-40B4-BE49-F238E27FC236}">
                <a16:creationId xmlns:a16="http://schemas.microsoft.com/office/drawing/2014/main" xmlns="" id="{8329069E-6F6C-4466-BEA3-223D7C56FECC}"/>
              </a:ext>
            </a:extLst>
          </p:cNvPr>
          <p:cNvSpPr/>
          <p:nvPr/>
        </p:nvSpPr>
        <p:spPr>
          <a:xfrm>
            <a:off x="1906491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7" name="Rounded Rectangle 6">
            <a:extLst>
              <a:ext uri="{FF2B5EF4-FFF2-40B4-BE49-F238E27FC236}">
                <a16:creationId xmlns:a16="http://schemas.microsoft.com/office/drawing/2014/main" xmlns="" id="{740CC869-4793-4E41-A92A-FDB14A2B194C}"/>
              </a:ext>
            </a:extLst>
          </p:cNvPr>
          <p:cNvSpPr/>
          <p:nvPr/>
        </p:nvSpPr>
        <p:spPr>
          <a:xfrm>
            <a:off x="258698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8" name="Rounded Rectangle 6">
            <a:extLst>
              <a:ext uri="{FF2B5EF4-FFF2-40B4-BE49-F238E27FC236}">
                <a16:creationId xmlns:a16="http://schemas.microsoft.com/office/drawing/2014/main" xmlns="" id="{17C1EAE2-459E-491D-81FC-F8924F353B13}"/>
              </a:ext>
            </a:extLst>
          </p:cNvPr>
          <p:cNvSpPr/>
          <p:nvPr/>
        </p:nvSpPr>
        <p:spPr>
          <a:xfrm>
            <a:off x="326747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9" name="Teardrop 6">
            <a:extLst>
              <a:ext uri="{FF2B5EF4-FFF2-40B4-BE49-F238E27FC236}">
                <a16:creationId xmlns:a16="http://schemas.microsoft.com/office/drawing/2014/main" xmlns="" id="{3FF8E6D1-A5CA-4857-BFE4-E947E4F2F934}"/>
              </a:ext>
            </a:extLst>
          </p:cNvPr>
          <p:cNvSpPr/>
          <p:nvPr/>
        </p:nvSpPr>
        <p:spPr>
          <a:xfrm rot="8100000">
            <a:off x="5666466" y="2628844"/>
            <a:ext cx="313106" cy="31310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0" name="Donut 24">
            <a:extLst>
              <a:ext uri="{FF2B5EF4-FFF2-40B4-BE49-F238E27FC236}">
                <a16:creationId xmlns:a16="http://schemas.microsoft.com/office/drawing/2014/main" xmlns="" id="{2358F6B7-5407-478C-BBCE-24DB33354B70}"/>
              </a:ext>
            </a:extLst>
          </p:cNvPr>
          <p:cNvSpPr/>
          <p:nvPr/>
        </p:nvSpPr>
        <p:spPr>
          <a:xfrm>
            <a:off x="1703399" y="1769519"/>
            <a:ext cx="463131" cy="4669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1" name="Chord 38">
            <a:extLst>
              <a:ext uri="{FF2B5EF4-FFF2-40B4-BE49-F238E27FC236}">
                <a16:creationId xmlns:a16="http://schemas.microsoft.com/office/drawing/2014/main" xmlns="" id="{284AD387-FD7A-4FAE-86E7-99768FD2F34F}"/>
              </a:ext>
            </a:extLst>
          </p:cNvPr>
          <p:cNvSpPr/>
          <p:nvPr/>
        </p:nvSpPr>
        <p:spPr>
          <a:xfrm>
            <a:off x="2423283" y="1769123"/>
            <a:ext cx="363695" cy="467691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2" name="Heart 38">
            <a:extLst>
              <a:ext uri="{FF2B5EF4-FFF2-40B4-BE49-F238E27FC236}">
                <a16:creationId xmlns:a16="http://schemas.microsoft.com/office/drawing/2014/main" xmlns="" id="{07191768-391A-445C-9738-68FC969D5D3B}"/>
              </a:ext>
            </a:extLst>
          </p:cNvPr>
          <p:cNvSpPr/>
          <p:nvPr/>
        </p:nvSpPr>
        <p:spPr>
          <a:xfrm>
            <a:off x="2950434" y="992862"/>
            <a:ext cx="408206" cy="408206"/>
          </a:xfrm>
          <a:prstGeom prst="hear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3" name="Round Same Side Corner Rectangle 19">
            <a:extLst>
              <a:ext uri="{FF2B5EF4-FFF2-40B4-BE49-F238E27FC236}">
                <a16:creationId xmlns:a16="http://schemas.microsoft.com/office/drawing/2014/main" xmlns="" id="{4F6F0E8F-9F3A-4C37-B8FA-77940D946D49}"/>
              </a:ext>
            </a:extLst>
          </p:cNvPr>
          <p:cNvSpPr/>
          <p:nvPr/>
        </p:nvSpPr>
        <p:spPr>
          <a:xfrm>
            <a:off x="5099666" y="4124856"/>
            <a:ext cx="308780" cy="381506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4" name="Rectangle 23">
            <a:extLst>
              <a:ext uri="{FF2B5EF4-FFF2-40B4-BE49-F238E27FC236}">
                <a16:creationId xmlns:a16="http://schemas.microsoft.com/office/drawing/2014/main" xmlns="" id="{411254AD-C704-4DA8-B5ED-2CB7E0E42884}"/>
              </a:ext>
            </a:extLst>
          </p:cNvPr>
          <p:cNvSpPr/>
          <p:nvPr/>
        </p:nvSpPr>
        <p:spPr>
          <a:xfrm>
            <a:off x="554943" y="4166029"/>
            <a:ext cx="508577" cy="29915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5" name="Oval 31">
            <a:extLst>
              <a:ext uri="{FF2B5EF4-FFF2-40B4-BE49-F238E27FC236}">
                <a16:creationId xmlns:a16="http://schemas.microsoft.com/office/drawing/2014/main" xmlns="" id="{9CEA4298-5C72-495F-935E-04B7A42F93E1}"/>
              </a:ext>
            </a:extLst>
          </p:cNvPr>
          <p:cNvSpPr/>
          <p:nvPr/>
        </p:nvSpPr>
        <p:spPr>
          <a:xfrm>
            <a:off x="3871969" y="4124637"/>
            <a:ext cx="378379" cy="381941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6" name="Rectangle 23">
            <a:extLst>
              <a:ext uri="{FF2B5EF4-FFF2-40B4-BE49-F238E27FC236}">
                <a16:creationId xmlns:a16="http://schemas.microsoft.com/office/drawing/2014/main" xmlns="" id="{D1D013BE-5839-41BC-BC72-D7D6A426C477}"/>
              </a:ext>
            </a:extLst>
          </p:cNvPr>
          <p:cNvSpPr/>
          <p:nvPr/>
        </p:nvSpPr>
        <p:spPr>
          <a:xfrm>
            <a:off x="1845576" y="4148398"/>
            <a:ext cx="518912" cy="334419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7" name="Oval 31">
            <a:extLst>
              <a:ext uri="{FF2B5EF4-FFF2-40B4-BE49-F238E27FC236}">
                <a16:creationId xmlns:a16="http://schemas.microsoft.com/office/drawing/2014/main" xmlns="" id="{F2B4C20E-6F83-4700-819A-B889CC4F8028}"/>
              </a:ext>
            </a:extLst>
          </p:cNvPr>
          <p:cNvSpPr/>
          <p:nvPr/>
        </p:nvSpPr>
        <p:spPr>
          <a:xfrm>
            <a:off x="2577901" y="4101078"/>
            <a:ext cx="434905" cy="429062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8" name="Teardrop 17">
            <a:extLst>
              <a:ext uri="{FF2B5EF4-FFF2-40B4-BE49-F238E27FC236}">
                <a16:creationId xmlns:a16="http://schemas.microsoft.com/office/drawing/2014/main" xmlns="" id="{04CFE412-7B77-4FD8-A796-DE7E55B89403}"/>
              </a:ext>
            </a:extLst>
          </p:cNvPr>
          <p:cNvSpPr/>
          <p:nvPr/>
        </p:nvSpPr>
        <p:spPr>
          <a:xfrm rot="18900000">
            <a:off x="1276933" y="4135202"/>
            <a:ext cx="355230" cy="36081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9" name="Rectangle 23">
            <a:extLst>
              <a:ext uri="{FF2B5EF4-FFF2-40B4-BE49-F238E27FC236}">
                <a16:creationId xmlns:a16="http://schemas.microsoft.com/office/drawing/2014/main" xmlns="" id="{2246F171-72B7-42E7-B6C0-D78C12504E9B}"/>
              </a:ext>
            </a:extLst>
          </p:cNvPr>
          <p:cNvSpPr/>
          <p:nvPr/>
        </p:nvSpPr>
        <p:spPr>
          <a:xfrm>
            <a:off x="3226219" y="4098161"/>
            <a:ext cx="432337" cy="434894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0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714993" y="948764"/>
            <a:ext cx="188477" cy="4964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1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1155366" y="946472"/>
            <a:ext cx="234852" cy="50098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2" name="Donut 87">
            <a:extLst>
              <a:ext uri="{FF2B5EF4-FFF2-40B4-BE49-F238E27FC236}">
                <a16:creationId xmlns:a16="http://schemas.microsoft.com/office/drawing/2014/main" xmlns="" id="{4E09E652-E42B-4D35-B750-1E418CF08FA6}"/>
              </a:ext>
            </a:extLst>
          </p:cNvPr>
          <p:cNvSpPr/>
          <p:nvPr/>
        </p:nvSpPr>
        <p:spPr>
          <a:xfrm>
            <a:off x="1642116" y="1015998"/>
            <a:ext cx="380746" cy="391286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3" name="Donut 90">
            <a:extLst>
              <a:ext uri="{FF2B5EF4-FFF2-40B4-BE49-F238E27FC236}">
                <a16:creationId xmlns:a16="http://schemas.microsoft.com/office/drawing/2014/main" xmlns="" id="{D86BE85A-63D8-48D0-8B07-9669B75E9D9D}"/>
              </a:ext>
            </a:extLst>
          </p:cNvPr>
          <p:cNvSpPr/>
          <p:nvPr/>
        </p:nvSpPr>
        <p:spPr>
          <a:xfrm>
            <a:off x="2299498" y="987450"/>
            <a:ext cx="399039" cy="407818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4" name="Oval 6">
            <a:extLst>
              <a:ext uri="{FF2B5EF4-FFF2-40B4-BE49-F238E27FC236}">
                <a16:creationId xmlns:a16="http://schemas.microsoft.com/office/drawing/2014/main" xmlns="" id="{319E467E-1F19-4CBB-A070-3B6CE4078D17}"/>
              </a:ext>
            </a:extLst>
          </p:cNvPr>
          <p:cNvSpPr/>
          <p:nvPr/>
        </p:nvSpPr>
        <p:spPr>
          <a:xfrm>
            <a:off x="3043729" y="1814480"/>
            <a:ext cx="380970" cy="37697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5" name="Block Arc 25">
            <a:extLst>
              <a:ext uri="{FF2B5EF4-FFF2-40B4-BE49-F238E27FC236}">
                <a16:creationId xmlns:a16="http://schemas.microsoft.com/office/drawing/2014/main" xmlns="" id="{5F7FD4D6-1C06-4ABB-98F4-AC79D3C6A6D8}"/>
              </a:ext>
            </a:extLst>
          </p:cNvPr>
          <p:cNvSpPr/>
          <p:nvPr/>
        </p:nvSpPr>
        <p:spPr>
          <a:xfrm>
            <a:off x="1184544" y="1813637"/>
            <a:ext cx="262105" cy="378663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6" name="Block Arc 31">
            <a:extLst>
              <a:ext uri="{FF2B5EF4-FFF2-40B4-BE49-F238E27FC236}">
                <a16:creationId xmlns:a16="http://schemas.microsoft.com/office/drawing/2014/main" xmlns="" id="{7D9DF903-DA8F-4191-AEDF-7DDF26A64847}"/>
              </a:ext>
            </a:extLst>
          </p:cNvPr>
          <p:cNvSpPr/>
          <p:nvPr/>
        </p:nvSpPr>
        <p:spPr>
          <a:xfrm>
            <a:off x="3681450" y="1813637"/>
            <a:ext cx="341969" cy="378663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7" name="Freeform 53">
            <a:extLst>
              <a:ext uri="{FF2B5EF4-FFF2-40B4-BE49-F238E27FC236}">
                <a16:creationId xmlns:a16="http://schemas.microsoft.com/office/drawing/2014/main" xmlns="" id="{D57F2C4B-7240-41A7-B169-E1E9E5390396}"/>
              </a:ext>
            </a:extLst>
          </p:cNvPr>
          <p:cNvSpPr/>
          <p:nvPr/>
        </p:nvSpPr>
        <p:spPr>
          <a:xfrm>
            <a:off x="4971400" y="1810853"/>
            <a:ext cx="374748" cy="38423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8" name="Block Arc 10">
            <a:extLst>
              <a:ext uri="{FF2B5EF4-FFF2-40B4-BE49-F238E27FC236}">
                <a16:creationId xmlns:a16="http://schemas.microsoft.com/office/drawing/2014/main" xmlns="" id="{75C14C12-5F78-4BDD-B8A3-69BB465A2216}"/>
              </a:ext>
            </a:extLst>
          </p:cNvPr>
          <p:cNvSpPr/>
          <p:nvPr/>
        </p:nvSpPr>
        <p:spPr>
          <a:xfrm>
            <a:off x="5592572" y="3420372"/>
            <a:ext cx="460894" cy="31218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9" name="Freeform 55">
            <a:extLst>
              <a:ext uri="{FF2B5EF4-FFF2-40B4-BE49-F238E27FC236}">
                <a16:creationId xmlns:a16="http://schemas.microsoft.com/office/drawing/2014/main" xmlns="" id="{E1F21ECA-3730-4E2A-BB32-69C99B2546BB}"/>
              </a:ext>
            </a:extLst>
          </p:cNvPr>
          <p:cNvSpPr/>
          <p:nvPr/>
        </p:nvSpPr>
        <p:spPr>
          <a:xfrm>
            <a:off x="690671" y="1712455"/>
            <a:ext cx="237122" cy="58102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0" name="Round Same Side Corner Rectangle 36">
            <a:extLst>
              <a:ext uri="{FF2B5EF4-FFF2-40B4-BE49-F238E27FC236}">
                <a16:creationId xmlns:a16="http://schemas.microsoft.com/office/drawing/2014/main" xmlns="" id="{E0C4F70F-DCCD-48F1-A750-DF4F32AC8F75}"/>
              </a:ext>
            </a:extLst>
          </p:cNvPr>
          <p:cNvSpPr/>
          <p:nvPr/>
        </p:nvSpPr>
        <p:spPr>
          <a:xfrm>
            <a:off x="4280171" y="1831216"/>
            <a:ext cx="434480" cy="34350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1" name="Oval 21">
            <a:extLst>
              <a:ext uri="{FF2B5EF4-FFF2-40B4-BE49-F238E27FC236}">
                <a16:creationId xmlns:a16="http://schemas.microsoft.com/office/drawing/2014/main" xmlns="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2662272" y="3396120"/>
            <a:ext cx="357698" cy="36068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2" name="Oval 32">
            <a:extLst>
              <a:ext uri="{FF2B5EF4-FFF2-40B4-BE49-F238E27FC236}">
                <a16:creationId xmlns:a16="http://schemas.microsoft.com/office/drawing/2014/main" xmlns="" id="{06C7F06B-394E-4FE3-88AA-93210AFF9C00}"/>
              </a:ext>
            </a:extLst>
          </p:cNvPr>
          <p:cNvSpPr/>
          <p:nvPr/>
        </p:nvSpPr>
        <p:spPr>
          <a:xfrm>
            <a:off x="4354127" y="3371592"/>
            <a:ext cx="340596" cy="40974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2893449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SECTION BREAK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Meet Our Team</a:t>
            </a: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4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4" r="16694"/>
          <a:stretch>
            <a:fillRect/>
          </a:stretch>
        </p:blipFill>
        <p:spPr/>
      </p:pic>
      <p:pic>
        <p:nvPicPr>
          <p:cNvPr id="6" name="Picture Placeholder 5"/>
          <p:cNvPicPr>
            <a:picLocks noGrp="1" noChangeAspect="1"/>
          </p:cNvPicPr>
          <p:nvPr>
            <p:ph type="pic" sz="quarter" idx="4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grpSp>
        <p:nvGrpSpPr>
          <p:cNvPr id="10" name="Group 9"/>
          <p:cNvGrpSpPr/>
          <p:nvPr/>
        </p:nvGrpSpPr>
        <p:grpSpPr>
          <a:xfrm>
            <a:off x="4283968" y="3470737"/>
            <a:ext cx="1440160" cy="1366330"/>
            <a:chOff x="251520" y="3350185"/>
            <a:chExt cx="1656184" cy="1366330"/>
          </a:xfrm>
        </p:grpSpPr>
        <p:grpSp>
          <p:nvGrpSpPr>
            <p:cNvPr id="11" name="Group 10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13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John K.</a:t>
                </a:r>
                <a:endParaRPr 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948265" y="3470737"/>
            <a:ext cx="1440160" cy="1366330"/>
            <a:chOff x="251520" y="3350185"/>
            <a:chExt cx="1656184" cy="1366330"/>
          </a:xfrm>
        </p:grpSpPr>
        <p:grpSp>
          <p:nvGrpSpPr>
            <p:cNvPr id="16" name="Group 15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18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John K.</a:t>
                </a:r>
                <a:endParaRPr 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55576" y="1033851"/>
            <a:ext cx="2545438" cy="745811"/>
            <a:chOff x="803640" y="3362835"/>
            <a:chExt cx="2059657" cy="863358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Your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2195736" y="1131590"/>
            <a:ext cx="3960440" cy="10801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2800" b="1" dirty="0" smtClean="0">
                <a:solidFill>
                  <a:schemeClr val="bg2">
                    <a:lumMod val="50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r>
              <a:rPr lang="en-US" altLang="ko-KR" sz="2800" b="1" dirty="0">
                <a:solidFill>
                  <a:schemeClr val="bg2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2800" b="1" dirty="0">
              <a:solidFill>
                <a:schemeClr val="accent2">
                  <a:lumMod val="60000"/>
                  <a:lumOff val="4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95736" y="2427734"/>
            <a:ext cx="36724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146227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Infographic Style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  <a:endParaRPr lang="en-US" dirty="0"/>
          </a:p>
        </p:txBody>
      </p:sp>
      <p:pic>
        <p:nvPicPr>
          <p:cNvPr id="4" name="Picture 2" descr="D:\Projects\Work Flow\PNG\25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562" y="2690110"/>
            <a:ext cx="3284215" cy="2182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16">
            <a:extLst>
              <a:ext uri="{FF2B5EF4-FFF2-40B4-BE49-F238E27FC236}">
                <a16:creationId xmlns:a16="http://schemas.microsoft.com/office/drawing/2014/main" xmlns="" id="{AF760E9B-F437-4BCF-80D4-FC80206C9117}"/>
              </a:ext>
            </a:extLst>
          </p:cNvPr>
          <p:cNvGrpSpPr/>
          <p:nvPr/>
        </p:nvGrpSpPr>
        <p:grpSpPr>
          <a:xfrm>
            <a:off x="107504" y="1073448"/>
            <a:ext cx="2880320" cy="3746475"/>
            <a:chOff x="755576" y="2985717"/>
            <a:chExt cx="3092136" cy="374647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AB409856-0A99-448C-BE6C-1E10FDF4C836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3395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Get a modern PowerPoint  Presentation that is beautifully designed.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71E0863C-06E7-4CF7-B650-284851284913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16">
            <a:extLst>
              <a:ext uri="{FF2B5EF4-FFF2-40B4-BE49-F238E27FC236}">
                <a16:creationId xmlns:a16="http://schemas.microsoft.com/office/drawing/2014/main" xmlns="" id="{AF760E9B-F437-4BCF-80D4-FC80206C9117}"/>
              </a:ext>
            </a:extLst>
          </p:cNvPr>
          <p:cNvGrpSpPr/>
          <p:nvPr/>
        </p:nvGrpSpPr>
        <p:grpSpPr>
          <a:xfrm>
            <a:off x="6012160" y="1131590"/>
            <a:ext cx="2880320" cy="3081678"/>
            <a:chOff x="755576" y="2985717"/>
            <a:chExt cx="3092136" cy="308167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AB409856-0A99-448C-BE6C-1E10FDF4C836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2731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Get a modern PowerPoint  Presentation that is beautifully designed.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71E0863C-06E7-4CF7-B650-284851284913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23">
            <a:extLst>
              <a:ext uri="{FF2B5EF4-FFF2-40B4-BE49-F238E27FC236}">
                <a16:creationId xmlns:a16="http://schemas.microsoft.com/office/drawing/2014/main" xmlns="" id="{8A07F096-6A16-45B2-BBB2-2FBAB0686175}"/>
              </a:ext>
            </a:extLst>
          </p:cNvPr>
          <p:cNvGrpSpPr/>
          <p:nvPr/>
        </p:nvGrpSpPr>
        <p:grpSpPr>
          <a:xfrm>
            <a:off x="3419872" y="1242725"/>
            <a:ext cx="2232248" cy="1266617"/>
            <a:chOff x="1062658" y="3986014"/>
            <a:chExt cx="1728192" cy="126661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1D0170BA-1ADD-4758-A17F-482F52A0853B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1121B936-AAB5-4BDC-B958-149AE969A161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7202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Infographic Style</a:t>
            </a:r>
            <a:endParaRPr lang="en-US" dirty="0"/>
          </a:p>
        </p:txBody>
      </p:sp>
      <p:grpSp>
        <p:nvGrpSpPr>
          <p:cNvPr id="4" name="그룹 14">
            <a:extLst>
              <a:ext uri="{FF2B5EF4-FFF2-40B4-BE49-F238E27FC236}">
                <a16:creationId xmlns:a16="http://schemas.microsoft.com/office/drawing/2014/main" xmlns="" id="{A7A019F3-F8E3-4A59-B79C-EF99C467D3CA}"/>
              </a:ext>
            </a:extLst>
          </p:cNvPr>
          <p:cNvGrpSpPr/>
          <p:nvPr/>
        </p:nvGrpSpPr>
        <p:grpSpPr>
          <a:xfrm>
            <a:off x="1670942" y="4090291"/>
            <a:ext cx="4145935" cy="901281"/>
            <a:chOff x="7742163" y="5284704"/>
            <a:chExt cx="3816000" cy="90128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A26D9E09-4E3C-4F78-9071-1C0ABBDC840B}"/>
                </a:ext>
              </a:extLst>
            </p:cNvPr>
            <p:cNvSpPr txBox="1"/>
            <p:nvPr/>
          </p:nvSpPr>
          <p:spPr>
            <a:xfrm>
              <a:off x="7742163" y="5284704"/>
              <a:ext cx="3816000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AD22142C-25CE-4CA7-8810-375F76B5AEF4}"/>
                </a:ext>
              </a:extLst>
            </p:cNvPr>
            <p:cNvSpPr txBox="1"/>
            <p:nvPr/>
          </p:nvSpPr>
          <p:spPr>
            <a:xfrm>
              <a:off x="7742163" y="5539654"/>
              <a:ext cx="3816000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7" name="다이아몬드 19">
            <a:extLst>
              <a:ext uri="{FF2B5EF4-FFF2-40B4-BE49-F238E27FC236}">
                <a16:creationId xmlns:a16="http://schemas.microsoft.com/office/drawing/2014/main" xmlns="" id="{2E78A346-7506-4C96-9357-E5E803A5A4E6}"/>
              </a:ext>
            </a:extLst>
          </p:cNvPr>
          <p:cNvSpPr/>
          <p:nvPr/>
        </p:nvSpPr>
        <p:spPr>
          <a:xfrm>
            <a:off x="683568" y="4155107"/>
            <a:ext cx="710084" cy="710084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" name="그룹 11">
            <a:extLst>
              <a:ext uri="{FF2B5EF4-FFF2-40B4-BE49-F238E27FC236}">
                <a16:creationId xmlns:a16="http://schemas.microsoft.com/office/drawing/2014/main" xmlns="" id="{8853CE93-C7F2-4C83-887A-5C9E52268651}"/>
              </a:ext>
            </a:extLst>
          </p:cNvPr>
          <p:cNvGrpSpPr/>
          <p:nvPr/>
        </p:nvGrpSpPr>
        <p:grpSpPr>
          <a:xfrm>
            <a:off x="1670942" y="3032050"/>
            <a:ext cx="4145935" cy="901281"/>
            <a:chOff x="7742163" y="4136536"/>
            <a:chExt cx="3816000" cy="90128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3859D2AF-9A81-47A8-BAED-F8327B6DBE1D}"/>
                </a:ext>
              </a:extLst>
            </p:cNvPr>
            <p:cNvSpPr txBox="1"/>
            <p:nvPr/>
          </p:nvSpPr>
          <p:spPr>
            <a:xfrm>
              <a:off x="7742163" y="4136536"/>
              <a:ext cx="3816000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DFBBFBD1-D8C0-4994-9A97-B1104ADF067E}"/>
                </a:ext>
              </a:extLst>
            </p:cNvPr>
            <p:cNvSpPr txBox="1"/>
            <p:nvPr/>
          </p:nvSpPr>
          <p:spPr>
            <a:xfrm>
              <a:off x="7742163" y="4391486"/>
              <a:ext cx="3816000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1" name="다이아몬드 18">
            <a:extLst>
              <a:ext uri="{FF2B5EF4-FFF2-40B4-BE49-F238E27FC236}">
                <a16:creationId xmlns:a16="http://schemas.microsoft.com/office/drawing/2014/main" xmlns="" id="{4E12DE00-3282-48A6-B691-FAAB0CD78F2A}"/>
              </a:ext>
            </a:extLst>
          </p:cNvPr>
          <p:cNvSpPr/>
          <p:nvPr/>
        </p:nvSpPr>
        <p:spPr>
          <a:xfrm>
            <a:off x="683568" y="3096866"/>
            <a:ext cx="710084" cy="710084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xmlns="" id="{C9E9CABF-FA38-4EF1-96AC-23DB2E9BBBB4}"/>
              </a:ext>
            </a:extLst>
          </p:cNvPr>
          <p:cNvSpPr/>
          <p:nvPr/>
        </p:nvSpPr>
        <p:spPr>
          <a:xfrm rot="9900000">
            <a:off x="881010" y="3301408"/>
            <a:ext cx="354635" cy="30119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다이아몬드 3">
            <a:extLst>
              <a:ext uri="{FF2B5EF4-FFF2-40B4-BE49-F238E27FC236}">
                <a16:creationId xmlns:a16="http://schemas.microsoft.com/office/drawing/2014/main" xmlns="" id="{E326DA9A-379C-438D-86F5-294516B4B64D}"/>
              </a:ext>
            </a:extLst>
          </p:cNvPr>
          <p:cNvSpPr/>
          <p:nvPr/>
        </p:nvSpPr>
        <p:spPr>
          <a:xfrm>
            <a:off x="683568" y="980384"/>
            <a:ext cx="710084" cy="710084"/>
          </a:xfrm>
          <a:prstGeom prst="diamond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4" name="그룹 5">
            <a:extLst>
              <a:ext uri="{FF2B5EF4-FFF2-40B4-BE49-F238E27FC236}">
                <a16:creationId xmlns:a16="http://schemas.microsoft.com/office/drawing/2014/main" xmlns="" id="{6991CF75-F109-43F5-B805-F46BA52A3653}"/>
              </a:ext>
            </a:extLst>
          </p:cNvPr>
          <p:cNvGrpSpPr/>
          <p:nvPr/>
        </p:nvGrpSpPr>
        <p:grpSpPr>
          <a:xfrm>
            <a:off x="1670942" y="915566"/>
            <a:ext cx="4145935" cy="901281"/>
            <a:chOff x="7742163" y="1872858"/>
            <a:chExt cx="3816000" cy="90128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141044E6-C08F-4A4C-A5EF-EAFC50F5271E}"/>
                </a:ext>
              </a:extLst>
            </p:cNvPr>
            <p:cNvSpPr txBox="1"/>
            <p:nvPr/>
          </p:nvSpPr>
          <p:spPr>
            <a:xfrm>
              <a:off x="7742163" y="1872858"/>
              <a:ext cx="3816000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37C98695-86AA-45DD-9F90-836080056008}"/>
                </a:ext>
              </a:extLst>
            </p:cNvPr>
            <p:cNvSpPr txBox="1"/>
            <p:nvPr/>
          </p:nvSpPr>
          <p:spPr>
            <a:xfrm>
              <a:off x="7742163" y="2127808"/>
              <a:ext cx="3816000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.</a:t>
              </a:r>
            </a:p>
          </p:txBody>
        </p:sp>
      </p:grpSp>
      <p:sp>
        <p:nvSpPr>
          <p:cNvPr id="17" name="Rounded Rectangle 27">
            <a:extLst>
              <a:ext uri="{FF2B5EF4-FFF2-40B4-BE49-F238E27FC236}">
                <a16:creationId xmlns:a16="http://schemas.microsoft.com/office/drawing/2014/main" xmlns="" id="{40E9B030-CF86-4888-9261-C759A635B9B4}"/>
              </a:ext>
            </a:extLst>
          </p:cNvPr>
          <p:cNvSpPr/>
          <p:nvPr/>
        </p:nvSpPr>
        <p:spPr>
          <a:xfrm>
            <a:off x="884474" y="1221632"/>
            <a:ext cx="293552" cy="22548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8" name="그룹 8">
            <a:extLst>
              <a:ext uri="{FF2B5EF4-FFF2-40B4-BE49-F238E27FC236}">
                <a16:creationId xmlns:a16="http://schemas.microsoft.com/office/drawing/2014/main" xmlns="" id="{B274CDCF-FF7E-4AC0-BDAC-0C469B468080}"/>
              </a:ext>
            </a:extLst>
          </p:cNvPr>
          <p:cNvGrpSpPr/>
          <p:nvPr/>
        </p:nvGrpSpPr>
        <p:grpSpPr>
          <a:xfrm>
            <a:off x="1670942" y="1973807"/>
            <a:ext cx="4145935" cy="901281"/>
            <a:chOff x="7742163" y="2999254"/>
            <a:chExt cx="3816000" cy="90128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51DA542A-2944-4FBD-BEF1-184CB0C25E81}"/>
                </a:ext>
              </a:extLst>
            </p:cNvPr>
            <p:cNvSpPr txBox="1"/>
            <p:nvPr/>
          </p:nvSpPr>
          <p:spPr>
            <a:xfrm>
              <a:off x="7742163" y="2999254"/>
              <a:ext cx="3816000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2">
                      <a:lumMod val="50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C2EF56E7-3816-4745-A992-149A3072BC15}"/>
                </a:ext>
              </a:extLst>
            </p:cNvPr>
            <p:cNvSpPr txBox="1"/>
            <p:nvPr/>
          </p:nvSpPr>
          <p:spPr>
            <a:xfrm>
              <a:off x="7742163" y="3254204"/>
              <a:ext cx="3816000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1" name="다이아몬드 17">
            <a:extLst>
              <a:ext uri="{FF2B5EF4-FFF2-40B4-BE49-F238E27FC236}">
                <a16:creationId xmlns:a16="http://schemas.microsoft.com/office/drawing/2014/main" xmlns="" id="{AA1F7D3A-10F3-4524-9E7C-EA44020AD583}"/>
              </a:ext>
            </a:extLst>
          </p:cNvPr>
          <p:cNvSpPr/>
          <p:nvPr/>
        </p:nvSpPr>
        <p:spPr>
          <a:xfrm>
            <a:off x="683568" y="2038625"/>
            <a:ext cx="710084" cy="710084"/>
          </a:xfrm>
          <a:prstGeom prst="diamond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ounded Rectangle 7">
            <a:extLst>
              <a:ext uri="{FF2B5EF4-FFF2-40B4-BE49-F238E27FC236}">
                <a16:creationId xmlns:a16="http://schemas.microsoft.com/office/drawing/2014/main" xmlns="" id="{037437AD-6278-474D-8126-401AF87C6C9B}"/>
              </a:ext>
            </a:extLst>
          </p:cNvPr>
          <p:cNvSpPr/>
          <p:nvPr/>
        </p:nvSpPr>
        <p:spPr>
          <a:xfrm>
            <a:off x="888018" y="2240174"/>
            <a:ext cx="298451" cy="25756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" name="Chord 15">
            <a:extLst>
              <a:ext uri="{FF2B5EF4-FFF2-40B4-BE49-F238E27FC236}">
                <a16:creationId xmlns:a16="http://schemas.microsoft.com/office/drawing/2014/main" xmlns="" id="{FE0DEC0C-4751-4C9B-8ABE-4B8E410E8026}"/>
              </a:ext>
            </a:extLst>
          </p:cNvPr>
          <p:cNvSpPr/>
          <p:nvPr/>
        </p:nvSpPr>
        <p:spPr>
          <a:xfrm>
            <a:off x="952571" y="4320900"/>
            <a:ext cx="173602" cy="378498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159412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Your Title Here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  <a:endParaRPr lang="en-US" dirty="0"/>
          </a:p>
        </p:txBody>
      </p:sp>
      <p:pic>
        <p:nvPicPr>
          <p:cNvPr id="1026" name="Picture 2" descr="D:\Projects\Work Flow\PNG\29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2227"/>
            <a:ext cx="3889269" cy="3833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ED23910-A370-4CE6-B3CA-94AA4699D896}"/>
              </a:ext>
            </a:extLst>
          </p:cNvPr>
          <p:cNvSpPr txBox="1"/>
          <p:nvPr/>
        </p:nvSpPr>
        <p:spPr>
          <a:xfrm>
            <a:off x="4571999" y="1892471"/>
            <a:ext cx="1080121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913C27F-8D18-49F4-AAC4-58A78E98CE44}"/>
              </a:ext>
            </a:extLst>
          </p:cNvPr>
          <p:cNvSpPr txBox="1"/>
          <p:nvPr/>
        </p:nvSpPr>
        <p:spPr>
          <a:xfrm>
            <a:off x="5652121" y="1506146"/>
            <a:ext cx="33123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AD0431E-B852-49B2-8B04-155759422661}"/>
              </a:ext>
            </a:extLst>
          </p:cNvPr>
          <p:cNvSpPr txBox="1"/>
          <p:nvPr/>
        </p:nvSpPr>
        <p:spPr>
          <a:xfrm>
            <a:off x="4571999" y="3075806"/>
            <a:ext cx="43204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69135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Projects\Material\23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513" y="843558"/>
            <a:ext cx="3536653" cy="354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5043354" y="2181897"/>
            <a:ext cx="1280242" cy="863358"/>
            <a:chOff x="803640" y="3362835"/>
            <a:chExt cx="2059657" cy="863358"/>
          </a:xfrm>
        </p:grpSpPr>
        <p:sp>
          <p:nvSpPr>
            <p:cNvPr id="8" name="TextBox 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5496" y="2181897"/>
            <a:ext cx="1280242" cy="863358"/>
            <a:chOff x="803640" y="3362835"/>
            <a:chExt cx="2059657" cy="863358"/>
          </a:xfrm>
        </p:grpSpPr>
        <p:sp>
          <p:nvSpPr>
            <p:cNvPr id="11" name="TextBox 1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491718" y="0"/>
            <a:ext cx="1280242" cy="863358"/>
            <a:chOff x="803640" y="3362835"/>
            <a:chExt cx="2059657" cy="863358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491718" y="4330841"/>
            <a:ext cx="1280242" cy="863358"/>
            <a:chOff x="803640" y="3362835"/>
            <a:chExt cx="2059657" cy="863358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739770" y="1266942"/>
            <a:ext cx="784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23203" y="2321188"/>
            <a:ext cx="784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39770" y="3435846"/>
            <a:ext cx="784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19672" y="2321188"/>
            <a:ext cx="784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51484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AEB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3356</TotalTime>
  <Words>1866</Words>
  <Application>Microsoft Office PowerPoint</Application>
  <PresentationFormat>On-screen Show (16:9)</PresentationFormat>
  <Paragraphs>132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RadEngGroup</cp:lastModifiedBy>
  <cp:revision>169</cp:revision>
  <dcterms:created xsi:type="dcterms:W3CDTF">2016-12-05T23:26:54Z</dcterms:created>
  <dcterms:modified xsi:type="dcterms:W3CDTF">2019-07-19T12:51:01Z</dcterms:modified>
</cp:coreProperties>
</file>