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48" r:id="rId2"/>
    <p:sldMasterId id="2147483658" r:id="rId3"/>
  </p:sldMasterIdLst>
  <p:notesMasterIdLst>
    <p:notesMasterId r:id="rId35"/>
  </p:notesMasterIdLst>
  <p:handoutMasterIdLst>
    <p:handoutMasterId r:id="rId36"/>
  </p:handoutMasterIdLst>
  <p:sldIdLst>
    <p:sldId id="256" r:id="rId4"/>
    <p:sldId id="261" r:id="rId5"/>
    <p:sldId id="257" r:id="rId6"/>
    <p:sldId id="259" r:id="rId7"/>
    <p:sldId id="271" r:id="rId8"/>
    <p:sldId id="260" r:id="rId9"/>
    <p:sldId id="262" r:id="rId10"/>
    <p:sldId id="265" r:id="rId11"/>
    <p:sldId id="270" r:id="rId12"/>
    <p:sldId id="276" r:id="rId13"/>
    <p:sldId id="277" r:id="rId14"/>
    <p:sldId id="268" r:id="rId15"/>
    <p:sldId id="282" r:id="rId16"/>
    <p:sldId id="264" r:id="rId17"/>
    <p:sldId id="283" r:id="rId18"/>
    <p:sldId id="266" r:id="rId19"/>
    <p:sldId id="278" r:id="rId20"/>
    <p:sldId id="273" r:id="rId21"/>
    <p:sldId id="288" r:id="rId22"/>
    <p:sldId id="279" r:id="rId23"/>
    <p:sldId id="280" r:id="rId24"/>
    <p:sldId id="269" r:id="rId25"/>
    <p:sldId id="274" r:id="rId26"/>
    <p:sldId id="275" r:id="rId27"/>
    <p:sldId id="281" r:id="rId28"/>
    <p:sldId id="267" r:id="rId29"/>
    <p:sldId id="286" r:id="rId30"/>
    <p:sldId id="287" r:id="rId31"/>
    <p:sldId id="258" r:id="rId32"/>
    <p:sldId id="272" r:id="rId33"/>
    <p:sldId id="284" r:id="rId34"/>
  </p:sldIdLst>
  <p:sldSz cx="9144000" cy="5143500" type="screen16x9"/>
  <p:notesSz cx="6858000" cy="9144000"/>
  <p:defaultTextStyle>
    <a:defPPr>
      <a:defRPr lang="ko-KR"/>
    </a:defPPr>
    <a:lvl1pPr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defaultTextStyle>
  <p:extLst>
    <p:ext uri="{EFAFB233-063F-42B5-8137-9DF3F51BA10A}">
      <p15:sldGuideLst xmlns:p15="http://schemas.microsoft.com/office/powerpoint/2012/main">
        <p15:guide id="1" orient="horz" pos="1847">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2AAE4"/>
    <a:srgbClr val="2A81C6"/>
    <a:srgbClr val="2ECAD7"/>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2" d="100"/>
          <a:sy n="142" d="100"/>
        </p:scale>
        <p:origin x="714" y="126"/>
      </p:cViewPr>
      <p:guideLst>
        <p:guide orient="horz" pos="1847"/>
        <p:guide pos="2880"/>
      </p:guideLst>
    </p:cSldViewPr>
  </p:slideViewPr>
  <p:notesTextViewPr>
    <p:cViewPr>
      <p:scale>
        <a:sx n="1" d="1"/>
        <a:sy n="1" d="1"/>
      </p:scale>
      <p:origin x="0" y="0"/>
    </p:cViewPr>
  </p:notesTextViewPr>
  <p:notesViewPr>
    <p:cSldViewPr>
      <p:cViewPr varScale="1">
        <p:scale>
          <a:sx n="83" d="100"/>
          <a:sy n="83" d="100"/>
        </p:scale>
        <p:origin x="-31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4"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latinLnBrk="1" hangingPunct="1">
              <a:spcBef>
                <a:spcPts val="0"/>
              </a:spcBef>
              <a:spcAft>
                <a:spcPts val="0"/>
              </a:spcAft>
              <a:defRPr sz="1200">
                <a:latin typeface="+mn-lt"/>
                <a:ea typeface="+mn-ea"/>
                <a:cs typeface="+mn-cs"/>
              </a:defRPr>
            </a:lvl1pPr>
          </a:lstStyle>
          <a:p>
            <a:pPr>
              <a:defRPr/>
            </a:pPr>
            <a:endParaRPr lang="ko-KR"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latinLnBrk="1" hangingPunct="1">
              <a:spcBef>
                <a:spcPts val="0"/>
              </a:spcBef>
              <a:spcAft>
                <a:spcPts val="0"/>
              </a:spcAft>
              <a:defRPr sz="1200">
                <a:latin typeface="+mn-lt"/>
                <a:ea typeface="+mn-ea"/>
                <a:cs typeface="+mn-cs"/>
              </a:defRPr>
            </a:lvl1pPr>
          </a:lstStyle>
          <a:p>
            <a:pPr>
              <a:defRPr/>
            </a:pPr>
            <a:fld id="{4A804BB6-04BC-4C10-8A41-227AE243BCD4}" type="datetimeFigureOut">
              <a:rPr lang="ko-KR" altLang="en-US"/>
              <a:pPr>
                <a:defRPr/>
              </a:pPr>
              <a:t>2020-03-09</a:t>
            </a:fld>
            <a:endParaRPr lang="ko-KR"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latinLnBrk="1" hangingPunct="1">
              <a:spcBef>
                <a:spcPts val="0"/>
              </a:spcBef>
              <a:spcAft>
                <a:spcPts val="0"/>
              </a:spcAft>
              <a:defRPr sz="1200">
                <a:latin typeface="+mn-lt"/>
                <a:ea typeface="+mn-ea"/>
                <a:cs typeface="+mn-cs"/>
              </a:defRPr>
            </a:lvl1pPr>
          </a:lstStyle>
          <a:p>
            <a:pPr>
              <a:defRPr/>
            </a:pPr>
            <a:endParaRPr lang="ko-KR" alt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fontAlgn="auto" latinLnBrk="1" hangingPunct="1">
              <a:spcBef>
                <a:spcPts val="0"/>
              </a:spcBef>
              <a:spcAft>
                <a:spcPts val="0"/>
              </a:spcAft>
              <a:defRPr sz="1200">
                <a:latin typeface="+mn-lt"/>
                <a:ea typeface="+mn-ea"/>
                <a:cs typeface="+mn-cs"/>
              </a:defRPr>
            </a:lvl1pPr>
          </a:lstStyle>
          <a:p>
            <a:pPr>
              <a:defRPr/>
            </a:pPr>
            <a:fld id="{7DAFF0CB-E155-4999-B299-4610A771CD37}" type="slidenum">
              <a:rPr lang="ko-KR" altLang="en-US"/>
              <a:pPr>
                <a:defRPr/>
              </a:pPr>
              <a:t>‹#›</a:t>
            </a:fld>
            <a:endParaRPr lang="ko-KR" altLang="en-US"/>
          </a:p>
        </p:txBody>
      </p:sp>
    </p:spTree>
    <p:extLst>
      <p:ext uri="{BB962C8B-B14F-4D97-AF65-F5344CB8AC3E}">
        <p14:creationId xmlns:p14="http://schemas.microsoft.com/office/powerpoint/2010/main" val="698986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latinLnBrk="1" hangingPunct="1">
              <a:spcBef>
                <a:spcPts val="0"/>
              </a:spcBef>
              <a:spcAft>
                <a:spcPts val="0"/>
              </a:spcAft>
              <a:defRPr sz="1200">
                <a:latin typeface="+mn-lt"/>
                <a:ea typeface="+mn-ea"/>
                <a:cs typeface="+mn-cs"/>
              </a:defRPr>
            </a:lvl1pPr>
          </a:lstStyle>
          <a:p>
            <a:pPr>
              <a:defRPr/>
            </a:pPr>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latinLnBrk="1" hangingPunct="1">
              <a:spcBef>
                <a:spcPts val="0"/>
              </a:spcBef>
              <a:spcAft>
                <a:spcPts val="0"/>
              </a:spcAft>
              <a:defRPr sz="1200">
                <a:latin typeface="+mn-lt"/>
                <a:ea typeface="+mn-ea"/>
                <a:cs typeface="+mn-cs"/>
              </a:defRPr>
            </a:lvl1pPr>
          </a:lstStyle>
          <a:p>
            <a:pPr>
              <a:defRPr/>
            </a:pPr>
            <a:fld id="{FD5B24F5-0117-4C8B-B9E4-E5B83B8DB29C}" type="datetimeFigureOut">
              <a:rPr lang="ko-KR" altLang="en-US"/>
              <a:pPr>
                <a:defRPr/>
              </a:pPr>
              <a:t>2020-03-09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ko-KR" altLang="en-US" noProof="0"/>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noProof="0"/>
              <a:t>마스터 텍스트 스타일 편집</a:t>
            </a:r>
          </a:p>
          <a:p>
            <a:pPr lvl="1"/>
            <a:r>
              <a:rPr lang="ko-KR" altLang="en-US" noProof="0"/>
              <a:t>둘째 수준</a:t>
            </a:r>
          </a:p>
          <a:p>
            <a:pPr lvl="2"/>
            <a:r>
              <a:rPr lang="ko-KR" altLang="en-US" noProof="0"/>
              <a:t>셋째 수준</a:t>
            </a:r>
          </a:p>
          <a:p>
            <a:pPr lvl="3"/>
            <a:r>
              <a:rPr lang="ko-KR" altLang="en-US" noProof="0"/>
              <a:t>넷째 수준</a:t>
            </a:r>
          </a:p>
          <a:p>
            <a:pPr lvl="4"/>
            <a:r>
              <a:rPr lang="ko-KR" altLang="en-US" noProof="0"/>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latinLnBrk="1" hangingPunct="1">
              <a:spcBef>
                <a:spcPts val="0"/>
              </a:spcBef>
              <a:spcAft>
                <a:spcPts val="0"/>
              </a:spcAft>
              <a:defRPr sz="1200">
                <a:latin typeface="+mn-lt"/>
                <a:ea typeface="+mn-ea"/>
                <a:cs typeface="+mn-cs"/>
              </a:defRPr>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latinLnBrk="1" hangingPunct="1">
              <a:spcBef>
                <a:spcPts val="0"/>
              </a:spcBef>
              <a:spcAft>
                <a:spcPts val="0"/>
              </a:spcAft>
              <a:defRPr sz="1200">
                <a:latin typeface="+mn-lt"/>
                <a:ea typeface="+mn-ea"/>
                <a:cs typeface="+mn-cs"/>
              </a:defRPr>
            </a:lvl1pPr>
          </a:lstStyle>
          <a:p>
            <a:pPr>
              <a:defRPr/>
            </a:pPr>
            <a:fld id="{8F7990E6-AE55-4070-85D2-01F63505FBA3}" type="slidenum">
              <a:rPr lang="ko-KR" altLang="en-US"/>
              <a:pPr>
                <a:defRPr/>
              </a:pPr>
              <a:t>‹#›</a:t>
            </a:fld>
            <a:endParaRPr lang="ko-KR" altLang="en-US"/>
          </a:p>
        </p:txBody>
      </p:sp>
    </p:spTree>
    <p:extLst>
      <p:ext uri="{BB962C8B-B14F-4D97-AF65-F5344CB8AC3E}">
        <p14:creationId xmlns:p14="http://schemas.microsoft.com/office/powerpoint/2010/main" val="3438146034"/>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슬라이드 이미지 개체 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슬라이드 노트 개체 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ko-KR" altLang="en-US"/>
          </a:p>
        </p:txBody>
      </p:sp>
      <p:sp>
        <p:nvSpPr>
          <p:cNvPr id="35844" name="슬라이드 번호 개체 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latinLnBrk="1">
              <a:spcBef>
                <a:spcPct val="30000"/>
              </a:spcBef>
              <a:defRPr sz="1200">
                <a:solidFill>
                  <a:schemeClr val="tx1"/>
                </a:solidFill>
                <a:latin typeface="맑은 고딕" panose="020B0503020000020004" pitchFamily="34" charset="-127"/>
                <a:ea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ea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ea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ea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ea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ea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ea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ea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ea typeface="맑은 고딕" panose="020B0503020000020004" pitchFamily="34" charset="-127"/>
              </a:defRPr>
            </a:lvl9pPr>
          </a:lstStyle>
          <a:p>
            <a:pPr fontAlgn="base">
              <a:spcBef>
                <a:spcPct val="0"/>
              </a:spcBef>
              <a:spcAft>
                <a:spcPct val="0"/>
              </a:spcAft>
            </a:pPr>
            <a:fld id="{A9210D8C-2C9E-4E6C-AC1E-EA4532045BD3}" type="slidenum">
              <a:rPr lang="ko-KR" altLang="en-US" smtClean="0">
                <a:ea typeface="Arial Unicode MS" panose="020B0604020202020204" pitchFamily="34" charset="-128"/>
                <a:cs typeface="Arial Unicode MS" panose="020B0604020202020204" pitchFamily="34" charset="-128"/>
              </a:rPr>
              <a:pPr fontAlgn="base">
                <a:spcBef>
                  <a:spcPct val="0"/>
                </a:spcBef>
                <a:spcAft>
                  <a:spcPct val="0"/>
                </a:spcAft>
              </a:pPr>
              <a:t>22</a:t>
            </a:fld>
            <a:endParaRPr lang="ko-KR" altLang="en-US">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3344078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up 1"/>
          <p:cNvGrpSpPr>
            <a:grpSpLocks/>
          </p:cNvGrpSpPr>
          <p:nvPr userDrawn="1"/>
        </p:nvGrpSpPr>
        <p:grpSpPr bwMode="auto">
          <a:xfrm>
            <a:off x="7889875" y="2859088"/>
            <a:ext cx="766763" cy="144462"/>
            <a:chOff x="7934433" y="3003797"/>
            <a:chExt cx="767433" cy="144000"/>
          </a:xfrm>
        </p:grpSpPr>
        <p:sp>
          <p:nvSpPr>
            <p:cNvPr id="5" name="Rectangle 4"/>
            <p:cNvSpPr/>
            <p:nvPr/>
          </p:nvSpPr>
          <p:spPr>
            <a:xfrm>
              <a:off x="7934433" y="3003797"/>
              <a:ext cx="144589"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solidFill>
                  <a:schemeClr val="tx1">
                    <a:lumMod val="75000"/>
                    <a:lumOff val="25000"/>
                  </a:schemeClr>
                </a:solidFill>
              </a:endParaRPr>
            </a:p>
          </p:txBody>
        </p:sp>
        <p:sp>
          <p:nvSpPr>
            <p:cNvPr id="6" name="Rectangle 5"/>
            <p:cNvSpPr/>
            <p:nvPr/>
          </p:nvSpPr>
          <p:spPr>
            <a:xfrm>
              <a:off x="8142578" y="3003797"/>
              <a:ext cx="143000"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7" name="Rectangle 6"/>
            <p:cNvSpPr/>
            <p:nvPr/>
          </p:nvSpPr>
          <p:spPr>
            <a:xfrm>
              <a:off x="8350721" y="3003797"/>
              <a:ext cx="143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8" name="Rectangle 7"/>
            <p:cNvSpPr/>
            <p:nvPr/>
          </p:nvSpPr>
          <p:spPr>
            <a:xfrm>
              <a:off x="8557277" y="3003797"/>
              <a:ext cx="144589" cy="14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grpSp>
      <p:sp>
        <p:nvSpPr>
          <p:cNvPr id="19" name="Title 2"/>
          <p:cNvSpPr>
            <a:spLocks noGrp="1"/>
          </p:cNvSpPr>
          <p:nvPr>
            <p:ph type="title"/>
          </p:nvPr>
        </p:nvSpPr>
        <p:spPr>
          <a:xfrm>
            <a:off x="4823959" y="3075918"/>
            <a:ext cx="3960000" cy="1008000"/>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13" name="Text Placeholder 2"/>
          <p:cNvSpPr>
            <a:spLocks noGrp="1"/>
          </p:cNvSpPr>
          <p:nvPr>
            <p:ph type="body" sz="quarter" idx="11"/>
          </p:nvPr>
        </p:nvSpPr>
        <p:spPr>
          <a:xfrm>
            <a:off x="4823957" y="4083918"/>
            <a:ext cx="3960001" cy="432000"/>
          </a:xfrm>
          <a:prstGeom prst="rect">
            <a:avLst/>
          </a:prstGeom>
        </p:spPr>
        <p:txBody>
          <a:bodyPr anchor="ctr"/>
          <a:lstStyle>
            <a:lvl1pPr marL="0" indent="0" algn="r">
              <a:buFontTx/>
              <a:buNone/>
              <a:defRPr sz="1200" b="1">
                <a:solidFill>
                  <a:schemeClr val="tx1">
                    <a:lumMod val="75000"/>
                    <a:lumOff val="25000"/>
                  </a:schemeClr>
                </a:solidFill>
                <a:latin typeface="+mn-lt"/>
                <a:cs typeface="Arial" pitchFamily="34" charset="0"/>
              </a:defRPr>
            </a:lvl1pPr>
          </a:lstStyle>
          <a:p>
            <a:pPr lvl="0"/>
            <a:r>
              <a:rPr lang="en-US" altLang="ko-KR"/>
              <a:t>Click to edit Master text styles</a:t>
            </a:r>
          </a:p>
          <a:p>
            <a:pPr lvl="1"/>
            <a:r>
              <a:rPr lang="en-US" altLang="ko-KR"/>
              <a:t>Second level</a:t>
            </a:r>
          </a:p>
        </p:txBody>
      </p:sp>
    </p:spTree>
    <p:extLst>
      <p:ext uri="{BB962C8B-B14F-4D97-AF65-F5344CB8AC3E}">
        <p14:creationId xmlns:p14="http://schemas.microsoft.com/office/powerpoint/2010/main" val="2087485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540000"/>
            <a:ext cx="9144000" cy="4063500"/>
          </a:xfrm>
          <a:prstGeom prst="rect">
            <a:avLst/>
          </a:prstGeom>
          <a:solidFill>
            <a:schemeClr val="bg1">
              <a:lumMod val="95000"/>
            </a:schemeClr>
          </a:solidFill>
        </p:spPr>
        <p:txBody>
          <a:bodyPr lIns="1260000" anchor="ctr"/>
          <a:lstStyle>
            <a:lvl1pPr marL="0" indent="0" algn="l">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4" name="Title 2"/>
          <p:cNvSpPr>
            <a:spLocks noGrp="1"/>
          </p:cNvSpPr>
          <p:nvPr>
            <p:ph type="title"/>
          </p:nvPr>
        </p:nvSpPr>
        <p:spPr>
          <a:xfrm>
            <a:off x="4572000" y="544542"/>
            <a:ext cx="4572000" cy="684000"/>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altLang="ko-KR"/>
              <a:t>Click to edit Master title style</a:t>
            </a:r>
            <a:endParaRPr lang="en-US" dirty="0"/>
          </a:p>
        </p:txBody>
      </p:sp>
      <p:sp>
        <p:nvSpPr>
          <p:cNvPr id="5" name="텍스트 개체 틀 2"/>
          <p:cNvSpPr>
            <a:spLocks noGrp="1"/>
          </p:cNvSpPr>
          <p:nvPr>
            <p:ph type="body" sz="quarter" idx="41"/>
          </p:nvPr>
        </p:nvSpPr>
        <p:spPr>
          <a:xfrm>
            <a:off x="4860032" y="1237506"/>
            <a:ext cx="4283968" cy="216024"/>
          </a:xfrm>
          <a:prstGeom prst="rect">
            <a:avLst/>
          </a:prstGeom>
        </p:spPr>
        <p:txBody>
          <a:bodyPr anchor="ctr"/>
          <a:lstStyle>
            <a:lvl1pPr marL="0" marR="0" indent="0" algn="l"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112007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Picture with Caption">
    <p:bg>
      <p:bgPr>
        <a:solidFill>
          <a:schemeClr val="accent3"/>
        </a:solidFill>
        <a:effectLst/>
      </p:bgPr>
    </p:bg>
    <p:spTree>
      <p:nvGrpSpPr>
        <p:cNvPr id="1" name=""/>
        <p:cNvGrpSpPr/>
        <p:nvPr/>
      </p:nvGrpSpPr>
      <p:grpSpPr>
        <a:xfrm>
          <a:off x="0" y="0"/>
          <a:ext cx="0" cy="0"/>
          <a:chOff x="0" y="0"/>
          <a:chExt cx="0" cy="0"/>
        </a:xfrm>
      </p:grpSpPr>
      <p:sp>
        <p:nvSpPr>
          <p:cNvPr id="8" name="Rectangle 7"/>
          <p:cNvSpPr/>
          <p:nvPr userDrawn="1"/>
        </p:nvSpPr>
        <p:spPr>
          <a:xfrm>
            <a:off x="3062288" y="1222375"/>
            <a:ext cx="3024187" cy="1997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9" name="Picture Placeholder 2"/>
          <p:cNvSpPr>
            <a:spLocks noGrp="1"/>
          </p:cNvSpPr>
          <p:nvPr>
            <p:ph type="pic" idx="1"/>
          </p:nvPr>
        </p:nvSpPr>
        <p:spPr>
          <a:xfrm>
            <a:off x="0" y="1221014"/>
            <a:ext cx="2988000"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0" name="Picture Placeholder 2"/>
          <p:cNvSpPr>
            <a:spLocks noGrp="1"/>
          </p:cNvSpPr>
          <p:nvPr>
            <p:ph type="pic" idx="10"/>
          </p:nvPr>
        </p:nvSpPr>
        <p:spPr>
          <a:xfrm>
            <a:off x="6156000" y="1221014"/>
            <a:ext cx="2988000"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6" name="Title 2"/>
          <p:cNvSpPr>
            <a:spLocks noGrp="1"/>
          </p:cNvSpPr>
          <p:nvPr>
            <p:ph type="title"/>
          </p:nvPr>
        </p:nvSpPr>
        <p:spPr>
          <a:xfrm>
            <a:off x="0" y="150594"/>
            <a:ext cx="9144000" cy="684000"/>
          </a:xfrm>
          <a:prstGeom prst="rect">
            <a:avLst/>
          </a:prstGeom>
        </p:spPr>
        <p:txBody>
          <a:bodyPr anchor="ctr"/>
          <a:lstStyle>
            <a:lvl1pPr algn="ctr">
              <a:defRPr sz="3600" b="1">
                <a:solidFill>
                  <a:schemeClr val="bg1"/>
                </a:solidFill>
                <a:latin typeface="+mj-lt"/>
                <a:cs typeface="Arial" pitchFamily="34" charset="0"/>
              </a:defRPr>
            </a:lvl1pPr>
          </a:lstStyle>
          <a:p>
            <a:r>
              <a:rPr lang="en-US" dirty="0"/>
              <a:t> </a:t>
            </a:r>
            <a:r>
              <a:rPr lang="en-US" altLang="ko-KR" dirty="0"/>
              <a:t>Free PPT _ Click to add title</a:t>
            </a:r>
            <a:endParaRPr lang="en-US" dirty="0"/>
          </a:p>
        </p:txBody>
      </p:sp>
      <p:sp>
        <p:nvSpPr>
          <p:cNvPr id="7" name="텍스트 개체 틀 2"/>
          <p:cNvSpPr>
            <a:spLocks noGrp="1"/>
          </p:cNvSpPr>
          <p:nvPr>
            <p:ph type="body" sz="quarter" idx="4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bg1"/>
                </a:solidFill>
              </a:defRPr>
            </a:lvl1pPr>
          </a:lstStyle>
          <a:p>
            <a:pPr lvl="0"/>
            <a:r>
              <a:rPr lang="en-US" altLang="ko-KR"/>
              <a:t>Click to edit Master text styles</a:t>
            </a:r>
          </a:p>
        </p:txBody>
      </p:sp>
    </p:spTree>
    <p:extLst>
      <p:ext uri="{BB962C8B-B14F-4D97-AF65-F5344CB8AC3E}">
        <p14:creationId xmlns:p14="http://schemas.microsoft.com/office/powerpoint/2010/main" val="1696244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Picture with Caption">
    <p:spTree>
      <p:nvGrpSpPr>
        <p:cNvPr id="1" name=""/>
        <p:cNvGrpSpPr/>
        <p:nvPr/>
      </p:nvGrpSpPr>
      <p:grpSpPr>
        <a:xfrm>
          <a:off x="0" y="0"/>
          <a:ext cx="0" cy="0"/>
          <a:chOff x="0" y="0"/>
          <a:chExt cx="0" cy="0"/>
        </a:xfrm>
      </p:grpSpPr>
      <p:sp>
        <p:nvSpPr>
          <p:cNvPr id="6" name="Rectangle 5"/>
          <p:cNvSpPr/>
          <p:nvPr userDrawn="1"/>
        </p:nvSpPr>
        <p:spPr>
          <a:xfrm>
            <a:off x="539750" y="1181100"/>
            <a:ext cx="3963988" cy="1466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9" name="Rectangle 8"/>
          <p:cNvSpPr/>
          <p:nvPr userDrawn="1"/>
        </p:nvSpPr>
        <p:spPr>
          <a:xfrm>
            <a:off x="4640263" y="1181100"/>
            <a:ext cx="3963987" cy="14668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 name="Picture Placeholder 2"/>
          <p:cNvSpPr>
            <a:spLocks noGrp="1"/>
          </p:cNvSpPr>
          <p:nvPr>
            <p:ph type="pic" idx="1"/>
          </p:nvPr>
        </p:nvSpPr>
        <p:spPr>
          <a:xfrm>
            <a:off x="542997" y="2715766"/>
            <a:ext cx="3959992" cy="189053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5" name="Picture Placeholder 2"/>
          <p:cNvSpPr>
            <a:spLocks noGrp="1"/>
          </p:cNvSpPr>
          <p:nvPr>
            <p:ph type="pic" idx="10"/>
          </p:nvPr>
        </p:nvSpPr>
        <p:spPr>
          <a:xfrm>
            <a:off x="4644008" y="2715766"/>
            <a:ext cx="3959992" cy="189053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7" name="Title 2"/>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8" name="텍스트 개체 틀 2"/>
          <p:cNvSpPr>
            <a:spLocks noGrp="1"/>
          </p:cNvSpPr>
          <p:nvPr>
            <p:ph type="body" sz="quarter" idx="41"/>
          </p:nvPr>
        </p:nvSpPr>
        <p:spPr>
          <a:xfrm>
            <a:off x="0" y="843558"/>
            <a:ext cx="9144000" cy="216024"/>
          </a:xfrm>
          <a:prstGeom prst="rect">
            <a:avLst/>
          </a:prstGeom>
        </p:spPr>
        <p:txBody>
          <a:bodyPr anchor="ctr"/>
          <a:lstStyle>
            <a:lvl1pPr marL="0" marR="0" indent="0" algn="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148750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0000" y="1253190"/>
            <a:ext cx="2520000" cy="3350310"/>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9" name="Picture Placeholder 2"/>
          <p:cNvSpPr>
            <a:spLocks noGrp="1"/>
          </p:cNvSpPr>
          <p:nvPr>
            <p:ph type="pic" idx="10"/>
          </p:nvPr>
        </p:nvSpPr>
        <p:spPr>
          <a:xfrm>
            <a:off x="3306788" y="1256958"/>
            <a:ext cx="2520000" cy="3350310"/>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0" name="Picture Placeholder 2"/>
          <p:cNvSpPr>
            <a:spLocks noGrp="1"/>
          </p:cNvSpPr>
          <p:nvPr>
            <p:ph type="pic" idx="11"/>
          </p:nvPr>
        </p:nvSpPr>
        <p:spPr>
          <a:xfrm>
            <a:off x="6073576" y="1260726"/>
            <a:ext cx="2520000" cy="3350310"/>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6" name="Title 2"/>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7" name="텍스트 개체 틀 2"/>
          <p:cNvSpPr>
            <a:spLocks noGrp="1"/>
          </p:cNvSpPr>
          <p:nvPr>
            <p:ph type="body" sz="quarter" idx="4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637453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97768" y="205755"/>
            <a:ext cx="8748464" cy="4731990"/>
          </a:xfrm>
          <a:prstGeom prst="rect">
            <a:avLst/>
          </a:prstGeom>
          <a:solidFill>
            <a:schemeClr val="bg1">
              <a:lumMod val="95000"/>
            </a:schemeClr>
          </a:solidFill>
        </p:spPr>
        <p:txBody>
          <a:bodyPr tIns="576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2792690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Picture with Caption">
    <p:spTree>
      <p:nvGrpSpPr>
        <p:cNvPr id="1" name=""/>
        <p:cNvGrpSpPr/>
        <p:nvPr/>
      </p:nvGrpSpPr>
      <p:grpSpPr>
        <a:xfrm>
          <a:off x="0" y="0"/>
          <a:ext cx="0" cy="0"/>
          <a:chOff x="0" y="0"/>
          <a:chExt cx="0" cy="0"/>
        </a:xfrm>
      </p:grpSpPr>
      <p:sp>
        <p:nvSpPr>
          <p:cNvPr id="6" name="Rectangle 5"/>
          <p:cNvSpPr/>
          <p:nvPr userDrawn="1"/>
        </p:nvSpPr>
        <p:spPr>
          <a:xfrm>
            <a:off x="0" y="2674938"/>
            <a:ext cx="2555875" cy="2468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7" name="Rectangle 6"/>
          <p:cNvSpPr/>
          <p:nvPr userDrawn="1"/>
        </p:nvSpPr>
        <p:spPr>
          <a:xfrm>
            <a:off x="6588125" y="2674938"/>
            <a:ext cx="2555875" cy="24685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 name="Picture Placeholder 2"/>
          <p:cNvSpPr>
            <a:spLocks noGrp="1"/>
          </p:cNvSpPr>
          <p:nvPr>
            <p:ph type="pic" idx="1"/>
          </p:nvPr>
        </p:nvSpPr>
        <p:spPr>
          <a:xfrm>
            <a:off x="2660340" y="1"/>
            <a:ext cx="382332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4" name="Picture Placeholder 2"/>
          <p:cNvSpPr>
            <a:spLocks noGrp="1"/>
          </p:cNvSpPr>
          <p:nvPr>
            <p:ph type="pic" idx="10"/>
          </p:nvPr>
        </p:nvSpPr>
        <p:spPr>
          <a:xfrm>
            <a:off x="0" y="1"/>
            <a:ext cx="2555776"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5" name="Picture Placeholder 2"/>
          <p:cNvSpPr>
            <a:spLocks noGrp="1"/>
          </p:cNvSpPr>
          <p:nvPr>
            <p:ph type="pic" idx="11"/>
          </p:nvPr>
        </p:nvSpPr>
        <p:spPr>
          <a:xfrm>
            <a:off x="6588224" y="1"/>
            <a:ext cx="2555776"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2383966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Picture with Caption">
    <p:spTree>
      <p:nvGrpSpPr>
        <p:cNvPr id="1" name=""/>
        <p:cNvGrpSpPr/>
        <p:nvPr/>
      </p:nvGrpSpPr>
      <p:grpSpPr>
        <a:xfrm>
          <a:off x="0" y="0"/>
          <a:ext cx="0" cy="0"/>
          <a:chOff x="0" y="0"/>
          <a:chExt cx="0" cy="0"/>
        </a:xfrm>
      </p:grpSpPr>
      <p:sp>
        <p:nvSpPr>
          <p:cNvPr id="8" name="Rectangle 7"/>
          <p:cNvSpPr/>
          <p:nvPr userDrawn="1"/>
        </p:nvSpPr>
        <p:spPr>
          <a:xfrm>
            <a:off x="3529013" y="1260475"/>
            <a:ext cx="1655762" cy="16700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3" name="Rectangle 12"/>
          <p:cNvSpPr/>
          <p:nvPr userDrawn="1"/>
        </p:nvSpPr>
        <p:spPr>
          <a:xfrm>
            <a:off x="5183188" y="1260475"/>
            <a:ext cx="1657350" cy="16700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4" name="Rectangle 13"/>
          <p:cNvSpPr/>
          <p:nvPr userDrawn="1"/>
        </p:nvSpPr>
        <p:spPr>
          <a:xfrm>
            <a:off x="6834188" y="1260475"/>
            <a:ext cx="1655762" cy="16700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 name="Picture Placeholder 2"/>
          <p:cNvSpPr>
            <a:spLocks noGrp="1"/>
          </p:cNvSpPr>
          <p:nvPr>
            <p:ph type="pic" idx="1"/>
          </p:nvPr>
        </p:nvSpPr>
        <p:spPr>
          <a:xfrm>
            <a:off x="553128" y="1260014"/>
            <a:ext cx="2978251" cy="334348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4" name="Title 2"/>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9" name="Picture Placeholder 2"/>
          <p:cNvSpPr>
            <a:spLocks noGrp="1"/>
          </p:cNvSpPr>
          <p:nvPr>
            <p:ph type="pic" idx="10"/>
          </p:nvPr>
        </p:nvSpPr>
        <p:spPr>
          <a:xfrm>
            <a:off x="3528345" y="2932112"/>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0" name="Picture Placeholder 2"/>
          <p:cNvSpPr>
            <a:spLocks noGrp="1"/>
          </p:cNvSpPr>
          <p:nvPr>
            <p:ph type="pic" idx="11"/>
          </p:nvPr>
        </p:nvSpPr>
        <p:spPr>
          <a:xfrm>
            <a:off x="5183791" y="2932113"/>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1" name="Picture Placeholder 2"/>
          <p:cNvSpPr>
            <a:spLocks noGrp="1"/>
          </p:cNvSpPr>
          <p:nvPr>
            <p:ph type="pic" idx="12"/>
          </p:nvPr>
        </p:nvSpPr>
        <p:spPr>
          <a:xfrm>
            <a:off x="6833749" y="2932114"/>
            <a:ext cx="1656000" cy="1671387"/>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2" name="텍스트 개체 틀 2"/>
          <p:cNvSpPr>
            <a:spLocks noGrp="1"/>
          </p:cNvSpPr>
          <p:nvPr>
            <p:ph type="body" sz="quarter" idx="4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2364429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105866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4" name="Group 1"/>
          <p:cNvGrpSpPr>
            <a:grpSpLocks/>
          </p:cNvGrpSpPr>
          <p:nvPr userDrawn="1"/>
        </p:nvGrpSpPr>
        <p:grpSpPr bwMode="auto">
          <a:xfrm>
            <a:off x="354013" y="1131888"/>
            <a:ext cx="2849562" cy="3649662"/>
            <a:chOff x="354008" y="1131589"/>
            <a:chExt cx="2849840" cy="3649171"/>
          </a:xfrm>
        </p:grpSpPr>
        <p:sp>
          <p:nvSpPr>
            <p:cNvPr id="5" name="Rounded Rectangle 4"/>
            <p:cNvSpPr/>
            <p:nvPr/>
          </p:nvSpPr>
          <p:spPr>
            <a:xfrm>
              <a:off x="354008" y="1131589"/>
              <a:ext cx="2849840" cy="3649171"/>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6" name="Rounded Rectangle 5"/>
            <p:cNvSpPr/>
            <p:nvPr/>
          </p:nvSpPr>
          <p:spPr>
            <a:xfrm>
              <a:off x="531825" y="1347460"/>
              <a:ext cx="107961" cy="3241239"/>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bg1"/>
                </a:solidFill>
              </a:endParaRPr>
            </a:p>
          </p:txBody>
        </p:sp>
        <p:sp>
          <p:nvSpPr>
            <p:cNvPr id="7" name="Half Frame 6"/>
            <p:cNvSpPr/>
            <p:nvPr/>
          </p:nvSpPr>
          <p:spPr>
            <a:xfrm rot="5400000">
              <a:off x="2591866" y="1238672"/>
              <a:ext cx="503170" cy="501699"/>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grpSp>
      <p:sp>
        <p:nvSpPr>
          <p:cNvPr id="3" name="Text Placeholder 9"/>
          <p:cNvSpPr>
            <a:spLocks noGrp="1"/>
          </p:cNvSpPr>
          <p:nvPr>
            <p:ph type="body" sz="quarter" idx="10"/>
          </p:nvPr>
        </p:nvSpPr>
        <p:spPr>
          <a:xfrm>
            <a:off x="0" y="123478"/>
            <a:ext cx="9144000" cy="576064"/>
          </a:xfrm>
          <a:prstGeom prst="rect">
            <a:avLst/>
          </a:prstGeom>
        </p:spPr>
        <p:txBody>
          <a:bodyPr anchor="ctr"/>
          <a:lstStyle>
            <a:lvl1pPr marL="0" indent="0" algn="ctr">
              <a:buNone/>
              <a:defRPr sz="4000" b="0" baseline="0">
                <a:latin typeface="+mj-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605620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3"/>
        </a:solidFill>
        <a:effectLst/>
      </p:bgPr>
    </p:bg>
    <p:spTree>
      <p:nvGrpSpPr>
        <p:cNvPr id="1" name=""/>
        <p:cNvGrpSpPr/>
        <p:nvPr/>
      </p:nvGrpSpPr>
      <p:grpSpPr>
        <a:xfrm>
          <a:off x="0" y="0"/>
          <a:ext cx="0" cy="0"/>
          <a:chOff x="0" y="0"/>
          <a:chExt cx="0" cy="0"/>
        </a:xfrm>
      </p:grpSpPr>
      <p:sp>
        <p:nvSpPr>
          <p:cNvPr id="7" name="Oval 6"/>
          <p:cNvSpPr/>
          <p:nvPr userDrawn="1"/>
        </p:nvSpPr>
        <p:spPr>
          <a:xfrm>
            <a:off x="1908175" y="1779588"/>
            <a:ext cx="1584325" cy="1584325"/>
          </a:xfrm>
          <a:prstGeom prst="ellipse">
            <a:avLst/>
          </a:prstGeom>
          <a:solidFill>
            <a:schemeClr val="accent3"/>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nvGrpSpPr>
          <p:cNvPr id="8" name="Group 2"/>
          <p:cNvGrpSpPr>
            <a:grpSpLocks/>
          </p:cNvGrpSpPr>
          <p:nvPr userDrawn="1"/>
        </p:nvGrpSpPr>
        <p:grpSpPr bwMode="auto">
          <a:xfrm>
            <a:off x="4064000" y="1952625"/>
            <a:ext cx="768350" cy="144463"/>
            <a:chOff x="7934433" y="3003797"/>
            <a:chExt cx="767433" cy="144000"/>
          </a:xfrm>
        </p:grpSpPr>
        <p:sp>
          <p:nvSpPr>
            <p:cNvPr id="9" name="Rectangle 8"/>
            <p:cNvSpPr/>
            <p:nvPr/>
          </p:nvSpPr>
          <p:spPr>
            <a:xfrm>
              <a:off x="7934433" y="3003797"/>
              <a:ext cx="144291"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0" name="Rectangle 9"/>
            <p:cNvSpPr/>
            <p:nvPr/>
          </p:nvSpPr>
          <p:spPr>
            <a:xfrm>
              <a:off x="8142148" y="3003797"/>
              <a:ext cx="14429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rgbClr val="A0C458"/>
                </a:solidFill>
              </a:endParaRPr>
            </a:p>
          </p:txBody>
        </p:sp>
        <p:sp>
          <p:nvSpPr>
            <p:cNvPr id="11" name="Rectangle 10"/>
            <p:cNvSpPr/>
            <p:nvPr/>
          </p:nvSpPr>
          <p:spPr>
            <a:xfrm>
              <a:off x="8349862" y="3003797"/>
              <a:ext cx="144291"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2" name="Rectangle 11"/>
            <p:cNvSpPr/>
            <p:nvPr/>
          </p:nvSpPr>
          <p:spPr>
            <a:xfrm>
              <a:off x="8557576" y="3003797"/>
              <a:ext cx="14429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sp>
        <p:nvSpPr>
          <p:cNvPr id="4" name="Picture Placeholder 2"/>
          <p:cNvSpPr>
            <a:spLocks noGrp="1"/>
          </p:cNvSpPr>
          <p:nvPr>
            <p:ph type="pic" idx="1"/>
          </p:nvPr>
        </p:nvSpPr>
        <p:spPr>
          <a:xfrm>
            <a:off x="2030016" y="1901974"/>
            <a:ext cx="1339552" cy="1339552"/>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5" name="Text Placeholder 9"/>
          <p:cNvSpPr>
            <a:spLocks noGrp="1"/>
          </p:cNvSpPr>
          <p:nvPr>
            <p:ph type="body" sz="quarter" idx="10"/>
          </p:nvPr>
        </p:nvSpPr>
        <p:spPr>
          <a:xfrm>
            <a:off x="3995936" y="2204395"/>
            <a:ext cx="5148064" cy="576064"/>
          </a:xfrm>
          <a:prstGeom prst="rect">
            <a:avLst/>
          </a:prstGeom>
        </p:spPr>
        <p:txBody>
          <a:bodyPr anchor="ctr"/>
          <a:lstStyle>
            <a:lvl1pPr marL="0" indent="0" algn="l">
              <a:buNone/>
              <a:defRPr sz="3600" b="0" baseline="0">
                <a:solidFill>
                  <a:schemeClr val="bg1"/>
                </a:solidFill>
                <a:latin typeface="+mj-lt"/>
                <a:cs typeface="Arial" pitchFamily="34" charset="0"/>
              </a:defRPr>
            </a:lvl1pPr>
          </a:lstStyle>
          <a:p>
            <a:pPr lvl="0"/>
            <a:r>
              <a:rPr lang="en-US" altLang="ko-KR"/>
              <a:t>Click to edit Master text styles</a:t>
            </a:r>
          </a:p>
        </p:txBody>
      </p:sp>
      <p:sp>
        <p:nvSpPr>
          <p:cNvPr id="6" name="Text Placeholder 9"/>
          <p:cNvSpPr>
            <a:spLocks noGrp="1"/>
          </p:cNvSpPr>
          <p:nvPr>
            <p:ph type="body" sz="quarter" idx="11"/>
          </p:nvPr>
        </p:nvSpPr>
        <p:spPr>
          <a:xfrm>
            <a:off x="3995936" y="2780459"/>
            <a:ext cx="5148064" cy="288032"/>
          </a:xfrm>
          <a:prstGeom prst="rect">
            <a:avLst/>
          </a:prstGeom>
        </p:spPr>
        <p:txBody>
          <a:bodyPr anchor="ctr"/>
          <a:lstStyle>
            <a:lvl1pPr marL="0" indent="0" algn="l">
              <a:buNone/>
              <a:defRPr sz="1200" b="0" baseline="0">
                <a:solidFill>
                  <a:schemeClr val="bg1"/>
                </a:solidFill>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2741330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Rectangle 6"/>
          <p:cNvSpPr/>
          <p:nvPr userDrawn="1"/>
        </p:nvSpPr>
        <p:spPr>
          <a:xfrm>
            <a:off x="0" y="1785938"/>
            <a:ext cx="9144000" cy="3378200"/>
          </a:xfrm>
          <a:custGeom>
            <a:avLst/>
            <a:gdLst>
              <a:gd name="connsiteX0" fmla="*/ 0 w 9144001"/>
              <a:gd name="connsiteY0" fmla="*/ 0 h 1623922"/>
              <a:gd name="connsiteX1" fmla="*/ 9144001 w 9144001"/>
              <a:gd name="connsiteY1" fmla="*/ 0 h 1623922"/>
              <a:gd name="connsiteX2" fmla="*/ 9144001 w 9144001"/>
              <a:gd name="connsiteY2" fmla="*/ 1623922 h 1623922"/>
              <a:gd name="connsiteX3" fmla="*/ 0 w 9144001"/>
              <a:gd name="connsiteY3" fmla="*/ 1623922 h 1623922"/>
              <a:gd name="connsiteX4" fmla="*/ 0 w 9144001"/>
              <a:gd name="connsiteY4" fmla="*/ 0 h 1623922"/>
              <a:gd name="connsiteX0" fmla="*/ 0 w 9144001"/>
              <a:gd name="connsiteY0" fmla="*/ 1292045 h 2915967"/>
              <a:gd name="connsiteX1" fmla="*/ 9144001 w 9144001"/>
              <a:gd name="connsiteY1" fmla="*/ 1292045 h 2915967"/>
              <a:gd name="connsiteX2" fmla="*/ 9144001 w 9144001"/>
              <a:gd name="connsiteY2" fmla="*/ 2915967 h 2915967"/>
              <a:gd name="connsiteX3" fmla="*/ 0 w 9144001"/>
              <a:gd name="connsiteY3" fmla="*/ 2915967 h 2915967"/>
              <a:gd name="connsiteX4" fmla="*/ 0 w 9144001"/>
              <a:gd name="connsiteY4" fmla="*/ 1292045 h 2915967"/>
              <a:gd name="connsiteX0" fmla="*/ 0 w 9144001"/>
              <a:gd name="connsiteY0" fmla="*/ 1661157 h 3285079"/>
              <a:gd name="connsiteX1" fmla="*/ 9144001 w 9144001"/>
              <a:gd name="connsiteY1" fmla="*/ 1661157 h 3285079"/>
              <a:gd name="connsiteX2" fmla="*/ 9144001 w 9144001"/>
              <a:gd name="connsiteY2" fmla="*/ 3285079 h 3285079"/>
              <a:gd name="connsiteX3" fmla="*/ 0 w 9144001"/>
              <a:gd name="connsiteY3" fmla="*/ 3285079 h 3285079"/>
              <a:gd name="connsiteX4" fmla="*/ 0 w 9144001"/>
              <a:gd name="connsiteY4" fmla="*/ 1661157 h 3285079"/>
              <a:gd name="connsiteX0" fmla="*/ 0 w 9144001"/>
              <a:gd name="connsiteY0" fmla="*/ 1530125 h 3154047"/>
              <a:gd name="connsiteX1" fmla="*/ 9144001 w 9144001"/>
              <a:gd name="connsiteY1" fmla="*/ 1530125 h 3154047"/>
              <a:gd name="connsiteX2" fmla="*/ 9144001 w 9144001"/>
              <a:gd name="connsiteY2" fmla="*/ 3154047 h 3154047"/>
              <a:gd name="connsiteX3" fmla="*/ 0 w 9144001"/>
              <a:gd name="connsiteY3" fmla="*/ 3154047 h 3154047"/>
              <a:gd name="connsiteX4" fmla="*/ 0 w 9144001"/>
              <a:gd name="connsiteY4" fmla="*/ 1530125 h 3154047"/>
              <a:gd name="connsiteX0" fmla="*/ 0 w 9144001"/>
              <a:gd name="connsiteY0" fmla="*/ 1486810 h 3110732"/>
              <a:gd name="connsiteX1" fmla="*/ 9144001 w 9144001"/>
              <a:gd name="connsiteY1" fmla="*/ 1486810 h 3110732"/>
              <a:gd name="connsiteX2" fmla="*/ 9144001 w 9144001"/>
              <a:gd name="connsiteY2" fmla="*/ 3110732 h 3110732"/>
              <a:gd name="connsiteX3" fmla="*/ 0 w 9144001"/>
              <a:gd name="connsiteY3" fmla="*/ 3110732 h 3110732"/>
              <a:gd name="connsiteX4" fmla="*/ 0 w 9144001"/>
              <a:gd name="connsiteY4" fmla="*/ 1486810 h 3110732"/>
              <a:gd name="connsiteX0" fmla="*/ 0 w 9144001"/>
              <a:gd name="connsiteY0" fmla="*/ 1508441 h 3132363"/>
              <a:gd name="connsiteX1" fmla="*/ 9144001 w 9144001"/>
              <a:gd name="connsiteY1" fmla="*/ 1508441 h 3132363"/>
              <a:gd name="connsiteX2" fmla="*/ 9144001 w 9144001"/>
              <a:gd name="connsiteY2" fmla="*/ 3132363 h 3132363"/>
              <a:gd name="connsiteX3" fmla="*/ 0 w 9144001"/>
              <a:gd name="connsiteY3" fmla="*/ 3132363 h 3132363"/>
              <a:gd name="connsiteX4" fmla="*/ 0 w 9144001"/>
              <a:gd name="connsiteY4" fmla="*/ 1508441 h 3132363"/>
              <a:gd name="connsiteX0" fmla="*/ 0 w 9144001"/>
              <a:gd name="connsiteY0" fmla="*/ 1569794 h 3193716"/>
              <a:gd name="connsiteX1" fmla="*/ 9144001 w 9144001"/>
              <a:gd name="connsiteY1" fmla="*/ 1569794 h 3193716"/>
              <a:gd name="connsiteX2" fmla="*/ 9144001 w 9144001"/>
              <a:gd name="connsiteY2" fmla="*/ 3193716 h 3193716"/>
              <a:gd name="connsiteX3" fmla="*/ 0 w 9144001"/>
              <a:gd name="connsiteY3" fmla="*/ 3193716 h 3193716"/>
              <a:gd name="connsiteX4" fmla="*/ 0 w 9144001"/>
              <a:gd name="connsiteY4" fmla="*/ 1569794 h 3193716"/>
              <a:gd name="connsiteX0" fmla="*/ 0 w 9144001"/>
              <a:gd name="connsiteY0" fmla="*/ 1587570 h 3211492"/>
              <a:gd name="connsiteX1" fmla="*/ 9144001 w 9144001"/>
              <a:gd name="connsiteY1" fmla="*/ 1587570 h 3211492"/>
              <a:gd name="connsiteX2" fmla="*/ 9144001 w 9144001"/>
              <a:gd name="connsiteY2" fmla="*/ 3211492 h 3211492"/>
              <a:gd name="connsiteX3" fmla="*/ 0 w 9144001"/>
              <a:gd name="connsiteY3" fmla="*/ 3211492 h 3211492"/>
              <a:gd name="connsiteX4" fmla="*/ 0 w 9144001"/>
              <a:gd name="connsiteY4" fmla="*/ 1587570 h 3211492"/>
              <a:gd name="connsiteX0" fmla="*/ 0 w 9144001"/>
              <a:gd name="connsiteY0" fmla="*/ 1601749 h 3225671"/>
              <a:gd name="connsiteX1" fmla="*/ 9144001 w 9144001"/>
              <a:gd name="connsiteY1" fmla="*/ 1601749 h 3225671"/>
              <a:gd name="connsiteX2" fmla="*/ 9144001 w 9144001"/>
              <a:gd name="connsiteY2" fmla="*/ 3225671 h 3225671"/>
              <a:gd name="connsiteX3" fmla="*/ 0 w 9144001"/>
              <a:gd name="connsiteY3" fmla="*/ 3225671 h 3225671"/>
              <a:gd name="connsiteX4" fmla="*/ 0 w 9144001"/>
              <a:gd name="connsiteY4" fmla="*/ 1601749 h 3225671"/>
              <a:gd name="connsiteX0" fmla="*/ 0 w 9144001"/>
              <a:gd name="connsiteY0" fmla="*/ 1569907 h 3193829"/>
              <a:gd name="connsiteX1" fmla="*/ 9144001 w 9144001"/>
              <a:gd name="connsiteY1" fmla="*/ 1569907 h 3193829"/>
              <a:gd name="connsiteX2" fmla="*/ 9144001 w 9144001"/>
              <a:gd name="connsiteY2" fmla="*/ 3193829 h 3193829"/>
              <a:gd name="connsiteX3" fmla="*/ 0 w 9144001"/>
              <a:gd name="connsiteY3" fmla="*/ 3193829 h 3193829"/>
              <a:gd name="connsiteX4" fmla="*/ 0 w 9144001"/>
              <a:gd name="connsiteY4" fmla="*/ 1569907 h 3193829"/>
              <a:gd name="connsiteX0" fmla="*/ 0 w 9144001"/>
              <a:gd name="connsiteY0" fmla="*/ 1598836 h 3222758"/>
              <a:gd name="connsiteX1" fmla="*/ 9144001 w 9144001"/>
              <a:gd name="connsiteY1" fmla="*/ 1598836 h 3222758"/>
              <a:gd name="connsiteX2" fmla="*/ 9144001 w 9144001"/>
              <a:gd name="connsiteY2" fmla="*/ 3222758 h 3222758"/>
              <a:gd name="connsiteX3" fmla="*/ 0 w 9144001"/>
              <a:gd name="connsiteY3" fmla="*/ 3222758 h 3222758"/>
              <a:gd name="connsiteX4" fmla="*/ 0 w 9144001"/>
              <a:gd name="connsiteY4" fmla="*/ 1598836 h 3222758"/>
              <a:gd name="connsiteX0" fmla="*/ 0 w 9144001"/>
              <a:gd name="connsiteY0" fmla="*/ 1625232 h 3249154"/>
              <a:gd name="connsiteX1" fmla="*/ 9144001 w 9144001"/>
              <a:gd name="connsiteY1" fmla="*/ 1625232 h 3249154"/>
              <a:gd name="connsiteX2" fmla="*/ 9144001 w 9144001"/>
              <a:gd name="connsiteY2" fmla="*/ 3249154 h 3249154"/>
              <a:gd name="connsiteX3" fmla="*/ 0 w 9144001"/>
              <a:gd name="connsiteY3" fmla="*/ 3249154 h 3249154"/>
              <a:gd name="connsiteX4" fmla="*/ 0 w 9144001"/>
              <a:gd name="connsiteY4" fmla="*/ 1625232 h 3249154"/>
              <a:gd name="connsiteX0" fmla="*/ 0 w 9144001"/>
              <a:gd name="connsiteY0" fmla="*/ 1587134 h 3211056"/>
              <a:gd name="connsiteX1" fmla="*/ 9144001 w 9144001"/>
              <a:gd name="connsiteY1" fmla="*/ 1587134 h 3211056"/>
              <a:gd name="connsiteX2" fmla="*/ 9144001 w 9144001"/>
              <a:gd name="connsiteY2" fmla="*/ 3211056 h 3211056"/>
              <a:gd name="connsiteX3" fmla="*/ 0 w 9144001"/>
              <a:gd name="connsiteY3" fmla="*/ 3211056 h 3211056"/>
              <a:gd name="connsiteX4" fmla="*/ 0 w 9144001"/>
              <a:gd name="connsiteY4" fmla="*/ 1587134 h 3211056"/>
              <a:gd name="connsiteX0" fmla="*/ 0 w 9144001"/>
              <a:gd name="connsiteY0" fmla="*/ 1576790 h 3200712"/>
              <a:gd name="connsiteX1" fmla="*/ 9144001 w 9144001"/>
              <a:gd name="connsiteY1" fmla="*/ 1576790 h 3200712"/>
              <a:gd name="connsiteX2" fmla="*/ 9144001 w 9144001"/>
              <a:gd name="connsiteY2" fmla="*/ 3200712 h 3200712"/>
              <a:gd name="connsiteX3" fmla="*/ 0 w 9144001"/>
              <a:gd name="connsiteY3" fmla="*/ 3200712 h 3200712"/>
              <a:gd name="connsiteX4" fmla="*/ 0 w 9144001"/>
              <a:gd name="connsiteY4" fmla="*/ 1576790 h 3200712"/>
              <a:gd name="connsiteX0" fmla="*/ 0 w 9144001"/>
              <a:gd name="connsiteY0" fmla="*/ 1569906 h 3193828"/>
              <a:gd name="connsiteX1" fmla="*/ 9144001 w 9144001"/>
              <a:gd name="connsiteY1" fmla="*/ 1569906 h 3193828"/>
              <a:gd name="connsiteX2" fmla="*/ 9144001 w 9144001"/>
              <a:gd name="connsiteY2" fmla="*/ 3193828 h 3193828"/>
              <a:gd name="connsiteX3" fmla="*/ 0 w 9144001"/>
              <a:gd name="connsiteY3" fmla="*/ 3193828 h 3193828"/>
              <a:gd name="connsiteX4" fmla="*/ 0 w 9144001"/>
              <a:gd name="connsiteY4" fmla="*/ 1569906 h 3193828"/>
              <a:gd name="connsiteX0" fmla="*/ 0 w 9144001"/>
              <a:gd name="connsiteY0" fmla="*/ 1547983 h 3221219"/>
              <a:gd name="connsiteX1" fmla="*/ 9144001 w 9144001"/>
              <a:gd name="connsiteY1" fmla="*/ 1597297 h 3221219"/>
              <a:gd name="connsiteX2" fmla="*/ 9144001 w 9144001"/>
              <a:gd name="connsiteY2" fmla="*/ 3221219 h 3221219"/>
              <a:gd name="connsiteX3" fmla="*/ 0 w 9144001"/>
              <a:gd name="connsiteY3" fmla="*/ 3221219 h 3221219"/>
              <a:gd name="connsiteX4" fmla="*/ 0 w 9144001"/>
              <a:gd name="connsiteY4" fmla="*/ 1547983 h 3221219"/>
              <a:gd name="connsiteX0" fmla="*/ 0 w 9144001"/>
              <a:gd name="connsiteY0" fmla="*/ 1513373 h 3186609"/>
              <a:gd name="connsiteX1" fmla="*/ 9144001 w 9144001"/>
              <a:gd name="connsiteY1" fmla="*/ 1562687 h 3186609"/>
              <a:gd name="connsiteX2" fmla="*/ 9144001 w 9144001"/>
              <a:gd name="connsiteY2" fmla="*/ 3186609 h 3186609"/>
              <a:gd name="connsiteX3" fmla="*/ 0 w 9144001"/>
              <a:gd name="connsiteY3" fmla="*/ 3186609 h 3186609"/>
              <a:gd name="connsiteX4" fmla="*/ 0 w 9144001"/>
              <a:gd name="connsiteY4" fmla="*/ 1513373 h 3186609"/>
              <a:gd name="connsiteX0" fmla="*/ 0 w 9144001"/>
              <a:gd name="connsiteY0" fmla="*/ 1558284 h 3231520"/>
              <a:gd name="connsiteX1" fmla="*/ 9144001 w 9144001"/>
              <a:gd name="connsiteY1" fmla="*/ 1508969 h 3231520"/>
              <a:gd name="connsiteX2" fmla="*/ 9144001 w 9144001"/>
              <a:gd name="connsiteY2" fmla="*/ 3231520 h 3231520"/>
              <a:gd name="connsiteX3" fmla="*/ 0 w 9144001"/>
              <a:gd name="connsiteY3" fmla="*/ 3231520 h 3231520"/>
              <a:gd name="connsiteX4" fmla="*/ 0 w 9144001"/>
              <a:gd name="connsiteY4" fmla="*/ 1558284 h 3231520"/>
              <a:gd name="connsiteX0" fmla="*/ 0 w 9144001"/>
              <a:gd name="connsiteY0" fmla="*/ 1514779 h 3188015"/>
              <a:gd name="connsiteX1" fmla="*/ 9144001 w 9144001"/>
              <a:gd name="connsiteY1" fmla="*/ 1465464 h 3188015"/>
              <a:gd name="connsiteX2" fmla="*/ 9144001 w 9144001"/>
              <a:gd name="connsiteY2" fmla="*/ 3188015 h 3188015"/>
              <a:gd name="connsiteX3" fmla="*/ 0 w 9144001"/>
              <a:gd name="connsiteY3" fmla="*/ 3188015 h 3188015"/>
              <a:gd name="connsiteX4" fmla="*/ 0 w 9144001"/>
              <a:gd name="connsiteY4" fmla="*/ 1514779 h 3188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1" h="3188015">
                <a:moveTo>
                  <a:pt x="0" y="1514779"/>
                </a:moveTo>
                <a:cubicBezTo>
                  <a:pt x="3346967" y="-771184"/>
                  <a:pt x="6343088" y="-205543"/>
                  <a:pt x="9144001" y="1465464"/>
                </a:cubicBezTo>
                <a:lnTo>
                  <a:pt x="9144001" y="3188015"/>
                </a:lnTo>
                <a:lnTo>
                  <a:pt x="0" y="3188015"/>
                </a:lnTo>
                <a:lnTo>
                  <a:pt x="0" y="151477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5" name="Freeform 4"/>
          <p:cNvSpPr/>
          <p:nvPr userDrawn="1"/>
        </p:nvSpPr>
        <p:spPr>
          <a:xfrm>
            <a:off x="-31750" y="1811338"/>
            <a:ext cx="9205913" cy="1550987"/>
          </a:xfrm>
          <a:custGeom>
            <a:avLst/>
            <a:gdLst>
              <a:gd name="connsiteX0" fmla="*/ 0 w 9152626"/>
              <a:gd name="connsiteY0" fmla="*/ 25879 h 25879"/>
              <a:gd name="connsiteX1" fmla="*/ 9152626 w 9152626"/>
              <a:gd name="connsiteY1" fmla="*/ 0 h 25879"/>
              <a:gd name="connsiteX0" fmla="*/ 0 w 9152626"/>
              <a:gd name="connsiteY0" fmla="*/ 1369701 h 1369701"/>
              <a:gd name="connsiteX1" fmla="*/ 9152626 w 9152626"/>
              <a:gd name="connsiteY1" fmla="*/ 1343822 h 1369701"/>
              <a:gd name="connsiteX0" fmla="*/ 0 w 9152626"/>
              <a:gd name="connsiteY0" fmla="*/ 1686391 h 1686391"/>
              <a:gd name="connsiteX1" fmla="*/ 9152626 w 9152626"/>
              <a:gd name="connsiteY1" fmla="*/ 1660512 h 1686391"/>
              <a:gd name="connsiteX0" fmla="*/ 0 w 9152626"/>
              <a:gd name="connsiteY0" fmla="*/ 1531416 h 1531416"/>
              <a:gd name="connsiteX1" fmla="*/ 9152626 w 9152626"/>
              <a:gd name="connsiteY1" fmla="*/ 1505537 h 1531416"/>
              <a:gd name="connsiteX0" fmla="*/ 0 w 9152626"/>
              <a:gd name="connsiteY0" fmla="*/ 1611986 h 1611986"/>
              <a:gd name="connsiteX1" fmla="*/ 9152626 w 9152626"/>
              <a:gd name="connsiteY1" fmla="*/ 1586107 h 1611986"/>
              <a:gd name="connsiteX0" fmla="*/ 0 w 9152626"/>
              <a:gd name="connsiteY0" fmla="*/ 1536682 h 1536682"/>
              <a:gd name="connsiteX1" fmla="*/ 9152626 w 9152626"/>
              <a:gd name="connsiteY1" fmla="*/ 1510803 h 1536682"/>
              <a:gd name="connsiteX0" fmla="*/ 0 w 9152626"/>
              <a:gd name="connsiteY0" fmla="*/ 1585062 h 1585062"/>
              <a:gd name="connsiteX1" fmla="*/ 9152626 w 9152626"/>
              <a:gd name="connsiteY1" fmla="*/ 1559183 h 1585062"/>
              <a:gd name="connsiteX0" fmla="*/ 0 w 9152626"/>
              <a:gd name="connsiteY0" fmla="*/ 1579305 h 1579305"/>
              <a:gd name="connsiteX1" fmla="*/ 9152626 w 9152626"/>
              <a:gd name="connsiteY1" fmla="*/ 1553426 h 1579305"/>
              <a:gd name="connsiteX0" fmla="*/ 0 w 9152626"/>
              <a:gd name="connsiteY0" fmla="*/ 1551143 h 1551143"/>
              <a:gd name="connsiteX1" fmla="*/ 9152626 w 9152626"/>
              <a:gd name="connsiteY1" fmla="*/ 1525264 h 1551143"/>
            </a:gdLst>
            <a:ahLst/>
            <a:cxnLst>
              <a:cxn ang="0">
                <a:pos x="connsiteX0" y="connsiteY0"/>
              </a:cxn>
              <a:cxn ang="0">
                <a:pos x="connsiteX1" y="connsiteY1"/>
              </a:cxn>
            </a:cxnLst>
            <a:rect l="l" t="t" r="r" b="b"/>
            <a:pathLst>
              <a:path w="9152626" h="1551143">
                <a:moveTo>
                  <a:pt x="0" y="1551143"/>
                </a:moveTo>
                <a:cubicBezTo>
                  <a:pt x="3378679" y="-907387"/>
                  <a:pt x="6800490" y="-79250"/>
                  <a:pt x="9152626" y="1525264"/>
                </a:cubicBezTo>
              </a:path>
            </a:pathLst>
          </a:cu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latinLnBrk="1" hangingPunct="1">
              <a:spcBef>
                <a:spcPts val="0"/>
              </a:spcBef>
              <a:spcAft>
                <a:spcPts val="0"/>
              </a:spcAft>
              <a:defRPr/>
            </a:pPr>
            <a:endParaRPr lang="ko-KR" altLang="en-US" dirty="0"/>
          </a:p>
        </p:txBody>
      </p:sp>
      <p:sp>
        <p:nvSpPr>
          <p:cNvPr id="9" name="Text Placeholder 1"/>
          <p:cNvSpPr>
            <a:spLocks noGrp="1"/>
          </p:cNvSpPr>
          <p:nvPr>
            <p:ph type="body" sz="quarter" idx="11"/>
          </p:nvPr>
        </p:nvSpPr>
        <p:spPr>
          <a:xfrm>
            <a:off x="1997968" y="1059582"/>
            <a:ext cx="5148064" cy="576064"/>
          </a:xfrm>
          <a:prstGeom prst="rect">
            <a:avLst/>
          </a:prstGeom>
        </p:spPr>
        <p:txBody>
          <a:bodyPr anchor="ctr"/>
          <a:lstStyle>
            <a:lvl1pPr marL="0" indent="0" algn="ctr">
              <a:buFontTx/>
              <a:buNone/>
              <a:defRPr sz="3600" b="1">
                <a:solidFill>
                  <a:schemeClr val="tx1">
                    <a:lumMod val="75000"/>
                    <a:lumOff val="25000"/>
                  </a:schemeClr>
                </a:solidFill>
                <a:latin typeface="+mj-lt"/>
                <a:cs typeface="Arial" pitchFamily="34" charset="0"/>
              </a:defRPr>
            </a:lvl1pPr>
          </a:lstStyle>
          <a:p>
            <a:pPr lvl="0"/>
            <a:r>
              <a:rPr lang="en-US" altLang="ko-KR"/>
              <a:t>Click to edit Master text styles</a:t>
            </a:r>
          </a:p>
        </p:txBody>
      </p:sp>
      <p:sp>
        <p:nvSpPr>
          <p:cNvPr id="10" name="그림 개체 틀 9"/>
          <p:cNvSpPr>
            <a:spLocks noGrp="1"/>
          </p:cNvSpPr>
          <p:nvPr>
            <p:ph type="pic" idx="1"/>
          </p:nvPr>
        </p:nvSpPr>
        <p:spPr>
          <a:xfrm>
            <a:off x="0" y="1812889"/>
            <a:ext cx="9144000" cy="3350797"/>
          </a:xfrm>
          <a:custGeom>
            <a:avLst/>
            <a:gdLst>
              <a:gd name="connsiteX0" fmla="*/ 4490714 w 9144000"/>
              <a:gd name="connsiteY0" fmla="*/ 8 h 3350797"/>
              <a:gd name="connsiteX1" fmla="*/ 8897497 w 9144000"/>
              <a:gd name="connsiteY1" fmla="*/ 1631288 h 3350797"/>
              <a:gd name="connsiteX2" fmla="*/ 9144000 w 9144000"/>
              <a:gd name="connsiteY2" fmla="*/ 1825035 h 3350797"/>
              <a:gd name="connsiteX3" fmla="*/ 9144000 w 9144000"/>
              <a:gd name="connsiteY3" fmla="*/ 2662245 h 3350797"/>
              <a:gd name="connsiteX4" fmla="*/ 9141332 w 9144000"/>
              <a:gd name="connsiteY4" fmla="*/ 2958113 h 3350797"/>
              <a:gd name="connsiteX5" fmla="*/ 9140604 w 9144000"/>
              <a:gd name="connsiteY5" fmla="*/ 3149921 h 3350797"/>
              <a:gd name="connsiteX6" fmla="*/ 9140998 w 9144000"/>
              <a:gd name="connsiteY6" fmla="*/ 3350797 h 3350797"/>
              <a:gd name="connsiteX7" fmla="*/ 0 w 9144000"/>
              <a:gd name="connsiteY7" fmla="*/ 3350797 h 3350797"/>
              <a:gd name="connsiteX8" fmla="*/ 0 w 9144000"/>
              <a:gd name="connsiteY8" fmla="*/ 1766508 h 3350797"/>
              <a:gd name="connsiteX9" fmla="*/ 290022 w 9144000"/>
              <a:gd name="connsiteY9" fmla="*/ 1538857 h 3350797"/>
              <a:gd name="connsiteX10" fmla="*/ 4490714 w 9144000"/>
              <a:gd name="connsiteY10" fmla="*/ 8 h 3350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350797">
                <a:moveTo>
                  <a:pt x="4490714" y="8"/>
                </a:moveTo>
                <a:cubicBezTo>
                  <a:pt x="6053839" y="-2490"/>
                  <a:pt x="7550369" y="605730"/>
                  <a:pt x="8897497" y="1631288"/>
                </a:cubicBezTo>
                <a:lnTo>
                  <a:pt x="9144000" y="1825035"/>
                </a:lnTo>
                <a:lnTo>
                  <a:pt x="9144000" y="2662245"/>
                </a:lnTo>
                <a:lnTo>
                  <a:pt x="9141332" y="2958113"/>
                </a:lnTo>
                <a:cubicBezTo>
                  <a:pt x="9140944" y="3020873"/>
                  <a:pt x="9140681" y="3084641"/>
                  <a:pt x="9140604" y="3149921"/>
                </a:cubicBezTo>
                <a:lnTo>
                  <a:pt x="9140998" y="3350797"/>
                </a:lnTo>
                <a:lnTo>
                  <a:pt x="0" y="3350797"/>
                </a:lnTo>
                <a:lnTo>
                  <a:pt x="0" y="1766508"/>
                </a:lnTo>
                <a:lnTo>
                  <a:pt x="290022" y="1538857"/>
                </a:lnTo>
                <a:cubicBezTo>
                  <a:pt x="1704257" y="471960"/>
                  <a:pt x="3122979" y="2194"/>
                  <a:pt x="4490714" y="8"/>
                </a:cubicBezTo>
                <a:close/>
              </a:path>
            </a:pathLst>
          </a:custGeom>
          <a:solidFill>
            <a:schemeClr val="bg1">
              <a:lumMod val="7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262703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Picture with Caption">
    <p:spTree>
      <p:nvGrpSpPr>
        <p:cNvPr id="1" name=""/>
        <p:cNvGrpSpPr/>
        <p:nvPr/>
      </p:nvGrpSpPr>
      <p:grpSpPr>
        <a:xfrm>
          <a:off x="0" y="0"/>
          <a:ext cx="0" cy="0"/>
          <a:chOff x="0" y="0"/>
          <a:chExt cx="0" cy="0"/>
        </a:xfrm>
      </p:grpSpPr>
      <p:sp>
        <p:nvSpPr>
          <p:cNvPr id="5" name="Rectangle 6"/>
          <p:cNvSpPr/>
          <p:nvPr userDrawn="1"/>
        </p:nvSpPr>
        <p:spPr>
          <a:xfrm rot="10800000">
            <a:off x="0" y="195263"/>
            <a:ext cx="9144000" cy="3194050"/>
          </a:xfrm>
          <a:custGeom>
            <a:avLst/>
            <a:gdLst>
              <a:gd name="connsiteX0" fmla="*/ 0 w 9144001"/>
              <a:gd name="connsiteY0" fmla="*/ 0 h 1623922"/>
              <a:gd name="connsiteX1" fmla="*/ 9144001 w 9144001"/>
              <a:gd name="connsiteY1" fmla="*/ 0 h 1623922"/>
              <a:gd name="connsiteX2" fmla="*/ 9144001 w 9144001"/>
              <a:gd name="connsiteY2" fmla="*/ 1623922 h 1623922"/>
              <a:gd name="connsiteX3" fmla="*/ 0 w 9144001"/>
              <a:gd name="connsiteY3" fmla="*/ 1623922 h 1623922"/>
              <a:gd name="connsiteX4" fmla="*/ 0 w 9144001"/>
              <a:gd name="connsiteY4" fmla="*/ 0 h 1623922"/>
              <a:gd name="connsiteX0" fmla="*/ 0 w 9144001"/>
              <a:gd name="connsiteY0" fmla="*/ 1292045 h 2915967"/>
              <a:gd name="connsiteX1" fmla="*/ 9144001 w 9144001"/>
              <a:gd name="connsiteY1" fmla="*/ 1292045 h 2915967"/>
              <a:gd name="connsiteX2" fmla="*/ 9144001 w 9144001"/>
              <a:gd name="connsiteY2" fmla="*/ 2915967 h 2915967"/>
              <a:gd name="connsiteX3" fmla="*/ 0 w 9144001"/>
              <a:gd name="connsiteY3" fmla="*/ 2915967 h 2915967"/>
              <a:gd name="connsiteX4" fmla="*/ 0 w 9144001"/>
              <a:gd name="connsiteY4" fmla="*/ 1292045 h 2915967"/>
              <a:gd name="connsiteX0" fmla="*/ 0 w 9144001"/>
              <a:gd name="connsiteY0" fmla="*/ 1661157 h 3285079"/>
              <a:gd name="connsiteX1" fmla="*/ 9144001 w 9144001"/>
              <a:gd name="connsiteY1" fmla="*/ 1661157 h 3285079"/>
              <a:gd name="connsiteX2" fmla="*/ 9144001 w 9144001"/>
              <a:gd name="connsiteY2" fmla="*/ 3285079 h 3285079"/>
              <a:gd name="connsiteX3" fmla="*/ 0 w 9144001"/>
              <a:gd name="connsiteY3" fmla="*/ 3285079 h 3285079"/>
              <a:gd name="connsiteX4" fmla="*/ 0 w 9144001"/>
              <a:gd name="connsiteY4" fmla="*/ 1661157 h 3285079"/>
              <a:gd name="connsiteX0" fmla="*/ 0 w 9144001"/>
              <a:gd name="connsiteY0" fmla="*/ 1530125 h 3154047"/>
              <a:gd name="connsiteX1" fmla="*/ 9144001 w 9144001"/>
              <a:gd name="connsiteY1" fmla="*/ 1530125 h 3154047"/>
              <a:gd name="connsiteX2" fmla="*/ 9144001 w 9144001"/>
              <a:gd name="connsiteY2" fmla="*/ 3154047 h 3154047"/>
              <a:gd name="connsiteX3" fmla="*/ 0 w 9144001"/>
              <a:gd name="connsiteY3" fmla="*/ 3154047 h 3154047"/>
              <a:gd name="connsiteX4" fmla="*/ 0 w 9144001"/>
              <a:gd name="connsiteY4" fmla="*/ 1530125 h 3154047"/>
              <a:gd name="connsiteX0" fmla="*/ 0 w 9144001"/>
              <a:gd name="connsiteY0" fmla="*/ 1486810 h 3110732"/>
              <a:gd name="connsiteX1" fmla="*/ 9144001 w 9144001"/>
              <a:gd name="connsiteY1" fmla="*/ 1486810 h 3110732"/>
              <a:gd name="connsiteX2" fmla="*/ 9144001 w 9144001"/>
              <a:gd name="connsiteY2" fmla="*/ 3110732 h 3110732"/>
              <a:gd name="connsiteX3" fmla="*/ 0 w 9144001"/>
              <a:gd name="connsiteY3" fmla="*/ 3110732 h 3110732"/>
              <a:gd name="connsiteX4" fmla="*/ 0 w 9144001"/>
              <a:gd name="connsiteY4" fmla="*/ 1486810 h 3110732"/>
              <a:gd name="connsiteX0" fmla="*/ 0 w 9144001"/>
              <a:gd name="connsiteY0" fmla="*/ 1508441 h 3132363"/>
              <a:gd name="connsiteX1" fmla="*/ 9144001 w 9144001"/>
              <a:gd name="connsiteY1" fmla="*/ 1508441 h 3132363"/>
              <a:gd name="connsiteX2" fmla="*/ 9144001 w 9144001"/>
              <a:gd name="connsiteY2" fmla="*/ 3132363 h 3132363"/>
              <a:gd name="connsiteX3" fmla="*/ 0 w 9144001"/>
              <a:gd name="connsiteY3" fmla="*/ 3132363 h 3132363"/>
              <a:gd name="connsiteX4" fmla="*/ 0 w 9144001"/>
              <a:gd name="connsiteY4" fmla="*/ 1508441 h 3132363"/>
              <a:gd name="connsiteX0" fmla="*/ 0 w 9144001"/>
              <a:gd name="connsiteY0" fmla="*/ 1569794 h 3193716"/>
              <a:gd name="connsiteX1" fmla="*/ 9144001 w 9144001"/>
              <a:gd name="connsiteY1" fmla="*/ 1569794 h 3193716"/>
              <a:gd name="connsiteX2" fmla="*/ 9144001 w 9144001"/>
              <a:gd name="connsiteY2" fmla="*/ 3193716 h 3193716"/>
              <a:gd name="connsiteX3" fmla="*/ 0 w 9144001"/>
              <a:gd name="connsiteY3" fmla="*/ 3193716 h 3193716"/>
              <a:gd name="connsiteX4" fmla="*/ 0 w 9144001"/>
              <a:gd name="connsiteY4" fmla="*/ 1569794 h 3193716"/>
              <a:gd name="connsiteX0" fmla="*/ 0 w 9144001"/>
              <a:gd name="connsiteY0" fmla="*/ 1587570 h 3211492"/>
              <a:gd name="connsiteX1" fmla="*/ 9144001 w 9144001"/>
              <a:gd name="connsiteY1" fmla="*/ 1587570 h 3211492"/>
              <a:gd name="connsiteX2" fmla="*/ 9144001 w 9144001"/>
              <a:gd name="connsiteY2" fmla="*/ 3211492 h 3211492"/>
              <a:gd name="connsiteX3" fmla="*/ 0 w 9144001"/>
              <a:gd name="connsiteY3" fmla="*/ 3211492 h 3211492"/>
              <a:gd name="connsiteX4" fmla="*/ 0 w 9144001"/>
              <a:gd name="connsiteY4" fmla="*/ 1587570 h 3211492"/>
              <a:gd name="connsiteX0" fmla="*/ 0 w 9144001"/>
              <a:gd name="connsiteY0" fmla="*/ 1601749 h 3225671"/>
              <a:gd name="connsiteX1" fmla="*/ 9144001 w 9144001"/>
              <a:gd name="connsiteY1" fmla="*/ 1601749 h 3225671"/>
              <a:gd name="connsiteX2" fmla="*/ 9144001 w 9144001"/>
              <a:gd name="connsiteY2" fmla="*/ 3225671 h 3225671"/>
              <a:gd name="connsiteX3" fmla="*/ 0 w 9144001"/>
              <a:gd name="connsiteY3" fmla="*/ 3225671 h 3225671"/>
              <a:gd name="connsiteX4" fmla="*/ 0 w 9144001"/>
              <a:gd name="connsiteY4" fmla="*/ 1601749 h 3225671"/>
              <a:gd name="connsiteX0" fmla="*/ 0 w 9144001"/>
              <a:gd name="connsiteY0" fmla="*/ 1569907 h 3193829"/>
              <a:gd name="connsiteX1" fmla="*/ 9144001 w 9144001"/>
              <a:gd name="connsiteY1" fmla="*/ 1569907 h 3193829"/>
              <a:gd name="connsiteX2" fmla="*/ 9144001 w 9144001"/>
              <a:gd name="connsiteY2" fmla="*/ 3193829 h 3193829"/>
              <a:gd name="connsiteX3" fmla="*/ 0 w 9144001"/>
              <a:gd name="connsiteY3" fmla="*/ 3193829 h 3193829"/>
              <a:gd name="connsiteX4" fmla="*/ 0 w 9144001"/>
              <a:gd name="connsiteY4" fmla="*/ 1569907 h 3193829"/>
              <a:gd name="connsiteX0" fmla="*/ 0 w 9144001"/>
              <a:gd name="connsiteY0" fmla="*/ 1598836 h 3222758"/>
              <a:gd name="connsiteX1" fmla="*/ 9144001 w 9144001"/>
              <a:gd name="connsiteY1" fmla="*/ 1598836 h 3222758"/>
              <a:gd name="connsiteX2" fmla="*/ 9144001 w 9144001"/>
              <a:gd name="connsiteY2" fmla="*/ 3222758 h 3222758"/>
              <a:gd name="connsiteX3" fmla="*/ 0 w 9144001"/>
              <a:gd name="connsiteY3" fmla="*/ 3222758 h 3222758"/>
              <a:gd name="connsiteX4" fmla="*/ 0 w 9144001"/>
              <a:gd name="connsiteY4" fmla="*/ 1598836 h 3222758"/>
              <a:gd name="connsiteX0" fmla="*/ 0 w 9144001"/>
              <a:gd name="connsiteY0" fmla="*/ 1625232 h 3249154"/>
              <a:gd name="connsiteX1" fmla="*/ 9144001 w 9144001"/>
              <a:gd name="connsiteY1" fmla="*/ 1625232 h 3249154"/>
              <a:gd name="connsiteX2" fmla="*/ 9144001 w 9144001"/>
              <a:gd name="connsiteY2" fmla="*/ 3249154 h 3249154"/>
              <a:gd name="connsiteX3" fmla="*/ 0 w 9144001"/>
              <a:gd name="connsiteY3" fmla="*/ 3249154 h 3249154"/>
              <a:gd name="connsiteX4" fmla="*/ 0 w 9144001"/>
              <a:gd name="connsiteY4" fmla="*/ 1625232 h 3249154"/>
              <a:gd name="connsiteX0" fmla="*/ 0 w 9144001"/>
              <a:gd name="connsiteY0" fmla="*/ 1587134 h 3211056"/>
              <a:gd name="connsiteX1" fmla="*/ 9144001 w 9144001"/>
              <a:gd name="connsiteY1" fmla="*/ 1587134 h 3211056"/>
              <a:gd name="connsiteX2" fmla="*/ 9144001 w 9144001"/>
              <a:gd name="connsiteY2" fmla="*/ 3211056 h 3211056"/>
              <a:gd name="connsiteX3" fmla="*/ 0 w 9144001"/>
              <a:gd name="connsiteY3" fmla="*/ 3211056 h 3211056"/>
              <a:gd name="connsiteX4" fmla="*/ 0 w 9144001"/>
              <a:gd name="connsiteY4" fmla="*/ 1587134 h 3211056"/>
              <a:gd name="connsiteX0" fmla="*/ 0 w 9144001"/>
              <a:gd name="connsiteY0" fmla="*/ 1576790 h 3200712"/>
              <a:gd name="connsiteX1" fmla="*/ 9144001 w 9144001"/>
              <a:gd name="connsiteY1" fmla="*/ 1576790 h 3200712"/>
              <a:gd name="connsiteX2" fmla="*/ 9144001 w 9144001"/>
              <a:gd name="connsiteY2" fmla="*/ 3200712 h 3200712"/>
              <a:gd name="connsiteX3" fmla="*/ 0 w 9144001"/>
              <a:gd name="connsiteY3" fmla="*/ 3200712 h 3200712"/>
              <a:gd name="connsiteX4" fmla="*/ 0 w 9144001"/>
              <a:gd name="connsiteY4" fmla="*/ 1576790 h 3200712"/>
              <a:gd name="connsiteX0" fmla="*/ 0 w 9144001"/>
              <a:gd name="connsiteY0" fmla="*/ 1569906 h 3193828"/>
              <a:gd name="connsiteX1" fmla="*/ 9144001 w 9144001"/>
              <a:gd name="connsiteY1" fmla="*/ 1569906 h 3193828"/>
              <a:gd name="connsiteX2" fmla="*/ 9144001 w 9144001"/>
              <a:gd name="connsiteY2" fmla="*/ 3193828 h 3193828"/>
              <a:gd name="connsiteX3" fmla="*/ 0 w 9144001"/>
              <a:gd name="connsiteY3" fmla="*/ 3193828 h 3193828"/>
              <a:gd name="connsiteX4" fmla="*/ 0 w 9144001"/>
              <a:gd name="connsiteY4" fmla="*/ 1569906 h 3193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1" h="3193828">
                <a:moveTo>
                  <a:pt x="0" y="1569906"/>
                </a:moveTo>
                <a:cubicBezTo>
                  <a:pt x="3203276" y="-802358"/>
                  <a:pt x="6441059" y="-224389"/>
                  <a:pt x="9144001" y="1569906"/>
                </a:cubicBezTo>
                <a:lnTo>
                  <a:pt x="9144001" y="3193828"/>
                </a:lnTo>
                <a:lnTo>
                  <a:pt x="0" y="3193828"/>
                </a:lnTo>
                <a:lnTo>
                  <a:pt x="0" y="156990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8" name="Freeform 7"/>
          <p:cNvSpPr/>
          <p:nvPr userDrawn="1"/>
        </p:nvSpPr>
        <p:spPr>
          <a:xfrm rot="10800000">
            <a:off x="-25400" y="1814513"/>
            <a:ext cx="9169400" cy="1552575"/>
          </a:xfrm>
          <a:custGeom>
            <a:avLst/>
            <a:gdLst>
              <a:gd name="connsiteX0" fmla="*/ 0 w 9152626"/>
              <a:gd name="connsiteY0" fmla="*/ 25879 h 25879"/>
              <a:gd name="connsiteX1" fmla="*/ 9152626 w 9152626"/>
              <a:gd name="connsiteY1" fmla="*/ 0 h 25879"/>
              <a:gd name="connsiteX0" fmla="*/ 0 w 9152626"/>
              <a:gd name="connsiteY0" fmla="*/ 1369701 h 1369701"/>
              <a:gd name="connsiteX1" fmla="*/ 9152626 w 9152626"/>
              <a:gd name="connsiteY1" fmla="*/ 1343822 h 1369701"/>
              <a:gd name="connsiteX0" fmla="*/ 0 w 9152626"/>
              <a:gd name="connsiteY0" fmla="*/ 1686391 h 1686391"/>
              <a:gd name="connsiteX1" fmla="*/ 9152626 w 9152626"/>
              <a:gd name="connsiteY1" fmla="*/ 1660512 h 1686391"/>
              <a:gd name="connsiteX0" fmla="*/ 0 w 9152626"/>
              <a:gd name="connsiteY0" fmla="*/ 1531416 h 1531416"/>
              <a:gd name="connsiteX1" fmla="*/ 9152626 w 9152626"/>
              <a:gd name="connsiteY1" fmla="*/ 1505537 h 1531416"/>
              <a:gd name="connsiteX0" fmla="*/ 0 w 9152626"/>
              <a:gd name="connsiteY0" fmla="*/ 1611986 h 1611986"/>
              <a:gd name="connsiteX1" fmla="*/ 9152626 w 9152626"/>
              <a:gd name="connsiteY1" fmla="*/ 1586107 h 1611986"/>
              <a:gd name="connsiteX0" fmla="*/ 0 w 9152626"/>
              <a:gd name="connsiteY0" fmla="*/ 1536682 h 1536682"/>
              <a:gd name="connsiteX1" fmla="*/ 9152626 w 9152626"/>
              <a:gd name="connsiteY1" fmla="*/ 1510803 h 1536682"/>
              <a:gd name="connsiteX0" fmla="*/ 0 w 9152626"/>
              <a:gd name="connsiteY0" fmla="*/ 1585062 h 1585062"/>
              <a:gd name="connsiteX1" fmla="*/ 9152626 w 9152626"/>
              <a:gd name="connsiteY1" fmla="*/ 1559183 h 1585062"/>
              <a:gd name="connsiteX0" fmla="*/ 0 w 9152626"/>
              <a:gd name="connsiteY0" fmla="*/ 1579305 h 1579305"/>
              <a:gd name="connsiteX1" fmla="*/ 9152626 w 9152626"/>
              <a:gd name="connsiteY1" fmla="*/ 1553426 h 1579305"/>
              <a:gd name="connsiteX0" fmla="*/ 0 w 9152626"/>
              <a:gd name="connsiteY0" fmla="*/ 1551143 h 1551143"/>
              <a:gd name="connsiteX1" fmla="*/ 9152626 w 9152626"/>
              <a:gd name="connsiteY1" fmla="*/ 1525264 h 1551143"/>
            </a:gdLst>
            <a:ahLst/>
            <a:cxnLst>
              <a:cxn ang="0">
                <a:pos x="connsiteX0" y="connsiteY0"/>
              </a:cxn>
              <a:cxn ang="0">
                <a:pos x="connsiteX1" y="connsiteY1"/>
              </a:cxn>
            </a:cxnLst>
            <a:rect l="l" t="t" r="r" b="b"/>
            <a:pathLst>
              <a:path w="9152626" h="1551143">
                <a:moveTo>
                  <a:pt x="0" y="1551143"/>
                </a:moveTo>
                <a:cubicBezTo>
                  <a:pt x="3378679" y="-907387"/>
                  <a:pt x="6800490" y="-79250"/>
                  <a:pt x="9152626" y="1525264"/>
                </a:cubicBezTo>
              </a:path>
            </a:pathLst>
          </a:cu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6" name="Text Placeholder 1"/>
          <p:cNvSpPr>
            <a:spLocks noGrp="1"/>
          </p:cNvSpPr>
          <p:nvPr>
            <p:ph type="body" sz="quarter" idx="10"/>
          </p:nvPr>
        </p:nvSpPr>
        <p:spPr>
          <a:xfrm>
            <a:off x="2001657" y="3407728"/>
            <a:ext cx="5148064" cy="576064"/>
          </a:xfrm>
          <a:prstGeom prst="rect">
            <a:avLst/>
          </a:prstGeom>
        </p:spPr>
        <p:txBody>
          <a:bodyPr anchor="ctr"/>
          <a:lstStyle>
            <a:lvl1pPr marL="0" indent="0" algn="ctr">
              <a:buFontTx/>
              <a:buNone/>
              <a:defRPr b="1">
                <a:solidFill>
                  <a:schemeClr val="tx1">
                    <a:lumMod val="75000"/>
                    <a:lumOff val="25000"/>
                  </a:schemeClr>
                </a:solidFill>
                <a:latin typeface="+mj-lt"/>
                <a:cs typeface="Arial" pitchFamily="34" charset="0"/>
              </a:defRPr>
            </a:lvl1pPr>
          </a:lstStyle>
          <a:p>
            <a:pPr lvl="0"/>
            <a:r>
              <a:rPr lang="en-US" altLang="ko-KR"/>
              <a:t>Click to edit Master text styles</a:t>
            </a:r>
          </a:p>
        </p:txBody>
      </p:sp>
      <p:sp>
        <p:nvSpPr>
          <p:cNvPr id="7" name="Text Placeholder 2"/>
          <p:cNvSpPr>
            <a:spLocks noGrp="1"/>
          </p:cNvSpPr>
          <p:nvPr>
            <p:ph type="body" sz="quarter" idx="11"/>
          </p:nvPr>
        </p:nvSpPr>
        <p:spPr>
          <a:xfrm>
            <a:off x="2001657" y="3983792"/>
            <a:ext cx="5148064" cy="216000"/>
          </a:xfrm>
          <a:prstGeom prst="rect">
            <a:avLst/>
          </a:prstGeom>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pPr lvl="0"/>
            <a:r>
              <a:rPr lang="en-US" altLang="ko-KR"/>
              <a:t>Click to edit Master text styles</a:t>
            </a:r>
          </a:p>
        </p:txBody>
      </p:sp>
      <p:sp>
        <p:nvSpPr>
          <p:cNvPr id="11" name="그림 개체 틀 10"/>
          <p:cNvSpPr>
            <a:spLocks noGrp="1"/>
          </p:cNvSpPr>
          <p:nvPr>
            <p:ph type="pic" idx="12"/>
          </p:nvPr>
        </p:nvSpPr>
        <p:spPr>
          <a:xfrm>
            <a:off x="0" y="1"/>
            <a:ext cx="9159746" cy="3373377"/>
          </a:xfrm>
          <a:custGeom>
            <a:avLst/>
            <a:gdLst>
              <a:gd name="connsiteX0" fmla="*/ 0 w 9159746"/>
              <a:gd name="connsiteY0" fmla="*/ 0 h 3373377"/>
              <a:gd name="connsiteX1" fmla="*/ 9151194 w 9159746"/>
              <a:gd name="connsiteY1" fmla="*/ 0 h 3373377"/>
              <a:gd name="connsiteX2" fmla="*/ 9152198 w 9159746"/>
              <a:gd name="connsiteY2" fmla="*/ 169697 h 3373377"/>
              <a:gd name="connsiteX3" fmla="*/ 9159746 w 9159746"/>
              <a:gd name="connsiteY3" fmla="*/ 1559602 h 3373377"/>
              <a:gd name="connsiteX4" fmla="*/ 302415 w 9159746"/>
              <a:gd name="connsiteY4" fmla="*/ 1784341 h 3373377"/>
              <a:gd name="connsiteX5" fmla="*/ 0 w 9159746"/>
              <a:gd name="connsiteY5" fmla="*/ 1560400 h 337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9746" h="3373377">
                <a:moveTo>
                  <a:pt x="0" y="0"/>
                </a:moveTo>
                <a:lnTo>
                  <a:pt x="9151194" y="0"/>
                </a:lnTo>
                <a:lnTo>
                  <a:pt x="9152198" y="169697"/>
                </a:lnTo>
                <a:cubicBezTo>
                  <a:pt x="9154714" y="610983"/>
                  <a:pt x="9157230" y="1151339"/>
                  <a:pt x="9159746" y="1559602"/>
                </a:cubicBezTo>
                <a:cubicBezTo>
                  <a:pt x="6302680" y="3659955"/>
                  <a:pt x="3656101" y="4189744"/>
                  <a:pt x="302415" y="1784341"/>
                </a:cubicBezTo>
                <a:lnTo>
                  <a:pt x="0" y="1560400"/>
                </a:lnTo>
                <a:close/>
              </a:path>
            </a:pathLst>
          </a:custGeom>
          <a:solidFill>
            <a:schemeClr val="bg1">
              <a:lumMod val="7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3332920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2"/>
          <p:cNvSpPr>
            <a:spLocks noGrp="1"/>
          </p:cNvSpPr>
          <p:nvPr>
            <p:ph type="title"/>
          </p:nvPr>
        </p:nvSpPr>
        <p:spPr>
          <a:xfrm>
            <a:off x="107504" y="0"/>
            <a:ext cx="9036496"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1203149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2"/>
          <p:cNvSpPr>
            <a:spLocks noGrp="1"/>
          </p:cNvSpPr>
          <p:nvPr>
            <p:ph type="title"/>
          </p:nvPr>
        </p:nvSpPr>
        <p:spPr>
          <a:xfrm>
            <a:off x="107504" y="0"/>
            <a:ext cx="9036496"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388229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2"/>
          <p:cNvSpPr>
            <a:spLocks noGrp="1"/>
          </p:cNvSpPr>
          <p:nvPr>
            <p:ph type="title"/>
          </p:nvPr>
        </p:nvSpPr>
        <p:spPr>
          <a:xfrm>
            <a:off x="1619672" y="0"/>
            <a:ext cx="7524328"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2147687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a:xfrm>
            <a:off x="650875" y="2597150"/>
            <a:ext cx="1655763" cy="3603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1200">
              <a:solidFill>
                <a:schemeClr val="tx1">
                  <a:lumMod val="75000"/>
                  <a:lumOff val="25000"/>
                </a:schemeClr>
              </a:solidFill>
            </a:endParaRPr>
          </a:p>
        </p:txBody>
      </p:sp>
      <p:sp>
        <p:nvSpPr>
          <p:cNvPr id="8" name="Rectangle 7"/>
          <p:cNvSpPr/>
          <p:nvPr userDrawn="1"/>
        </p:nvSpPr>
        <p:spPr>
          <a:xfrm>
            <a:off x="650875" y="4235450"/>
            <a:ext cx="1655763" cy="3587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1200">
              <a:solidFill>
                <a:schemeClr val="tx1">
                  <a:lumMod val="75000"/>
                  <a:lumOff val="25000"/>
                </a:schemeClr>
              </a:solidFill>
            </a:endParaRPr>
          </a:p>
        </p:txBody>
      </p:sp>
      <p:sp>
        <p:nvSpPr>
          <p:cNvPr id="10" name="Rectangle 9"/>
          <p:cNvSpPr/>
          <p:nvPr userDrawn="1"/>
        </p:nvSpPr>
        <p:spPr>
          <a:xfrm>
            <a:off x="4678363" y="2600325"/>
            <a:ext cx="1655762" cy="3603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1200">
              <a:solidFill>
                <a:schemeClr val="tx1">
                  <a:lumMod val="75000"/>
                  <a:lumOff val="25000"/>
                </a:schemeClr>
              </a:solidFill>
            </a:endParaRPr>
          </a:p>
        </p:txBody>
      </p:sp>
      <p:sp>
        <p:nvSpPr>
          <p:cNvPr id="13" name="Rectangle 12"/>
          <p:cNvSpPr/>
          <p:nvPr userDrawn="1"/>
        </p:nvSpPr>
        <p:spPr>
          <a:xfrm>
            <a:off x="4678363" y="4238625"/>
            <a:ext cx="1655762" cy="3603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1200">
              <a:solidFill>
                <a:schemeClr val="tx1">
                  <a:lumMod val="75000"/>
                  <a:lumOff val="25000"/>
                </a:schemeClr>
              </a:solidFill>
            </a:endParaRPr>
          </a:p>
        </p:txBody>
      </p:sp>
      <p:sp>
        <p:nvSpPr>
          <p:cNvPr id="3" name="Picture Placeholder 2"/>
          <p:cNvSpPr>
            <a:spLocks noGrp="1"/>
          </p:cNvSpPr>
          <p:nvPr>
            <p:ph type="pic" idx="1"/>
          </p:nvPr>
        </p:nvSpPr>
        <p:spPr>
          <a:xfrm>
            <a:off x="650184" y="1446919"/>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4" name="Title 2"/>
          <p:cNvSpPr>
            <a:spLocks noGrp="1"/>
          </p:cNvSpPr>
          <p:nvPr>
            <p:ph type="title"/>
          </p:nvPr>
        </p:nvSpPr>
        <p:spPr>
          <a:xfrm>
            <a:off x="107504" y="0"/>
            <a:ext cx="9036496"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9" name="Picture Placeholder 2"/>
          <p:cNvSpPr>
            <a:spLocks noGrp="1"/>
          </p:cNvSpPr>
          <p:nvPr>
            <p:ph type="pic" idx="10"/>
          </p:nvPr>
        </p:nvSpPr>
        <p:spPr>
          <a:xfrm>
            <a:off x="650184" y="3082758"/>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1" name="Picture Placeholder 2"/>
          <p:cNvSpPr>
            <a:spLocks noGrp="1"/>
          </p:cNvSpPr>
          <p:nvPr>
            <p:ph type="pic" idx="11"/>
          </p:nvPr>
        </p:nvSpPr>
        <p:spPr>
          <a:xfrm>
            <a:off x="4677950" y="1450687"/>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2" name="Picture Placeholder 2"/>
          <p:cNvSpPr>
            <a:spLocks noGrp="1"/>
          </p:cNvSpPr>
          <p:nvPr>
            <p:ph type="pic" idx="12"/>
          </p:nvPr>
        </p:nvSpPr>
        <p:spPr>
          <a:xfrm>
            <a:off x="4677950" y="3086526"/>
            <a:ext cx="1656000" cy="115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2327285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1255134"/>
            <a:ext cx="4572000" cy="33210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5" name="Title 2"/>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6" name="텍스트 개체 틀 2"/>
          <p:cNvSpPr>
            <a:spLocks noGrp="1"/>
          </p:cNvSpPr>
          <p:nvPr>
            <p:ph type="body" sz="quarter" idx="41"/>
          </p:nvPr>
        </p:nvSpPr>
        <p:spPr>
          <a:xfrm>
            <a:off x="0" y="843558"/>
            <a:ext cx="9144000" cy="216024"/>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1643757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233" y="1365030"/>
            <a:ext cx="4567767"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9" name="Picture Placeholder 2"/>
          <p:cNvSpPr>
            <a:spLocks noGrp="1"/>
          </p:cNvSpPr>
          <p:nvPr>
            <p:ph type="pic" idx="10"/>
          </p:nvPr>
        </p:nvSpPr>
        <p:spPr>
          <a:xfrm>
            <a:off x="4576233" y="1365030"/>
            <a:ext cx="4567767" cy="19988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5" name="Title 2"/>
          <p:cNvSpPr>
            <a:spLocks noGrp="1"/>
          </p:cNvSpPr>
          <p:nvPr>
            <p:ph type="title"/>
          </p:nvPr>
        </p:nvSpPr>
        <p:spPr>
          <a:xfrm>
            <a:off x="0" y="150594"/>
            <a:ext cx="9144000" cy="68400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6" name="텍스트 개체 틀 2"/>
          <p:cNvSpPr>
            <a:spLocks noGrp="1"/>
          </p:cNvSpPr>
          <p:nvPr>
            <p:ph type="body" sz="quarter" idx="41"/>
          </p:nvPr>
        </p:nvSpPr>
        <p:spPr>
          <a:xfrm>
            <a:off x="0" y="843558"/>
            <a:ext cx="9144000" cy="216024"/>
          </a:xfrm>
          <a:prstGeom prst="rect">
            <a:avLst/>
          </a:prstGeom>
        </p:spPr>
        <p:txBody>
          <a:bodyPr anchor="ctr"/>
          <a:lstStyle>
            <a:lvl1pPr marL="0" marR="0" indent="0" algn="r" defTabSz="914400"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12109623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6"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Lst>
  <p:txStyles>
    <p:titleStyle>
      <a:lvl1pPr algn="ctr" rtl="0" eaLnBrk="0" fontAlgn="base" latinLnBrk="1" hangingPunct="0">
        <a:spcBef>
          <a:spcPct val="0"/>
        </a:spcBef>
        <a:spcAft>
          <a:spcPct val="0"/>
        </a:spcAft>
        <a:defRPr sz="4400" kern="1200">
          <a:solidFill>
            <a:schemeClr val="tx1"/>
          </a:solidFill>
          <a:latin typeface="+mj-lt"/>
          <a:ea typeface="+mj-ea"/>
          <a:cs typeface="Arial Unicode MS" panose="020B0604020202020204" pitchFamily="34" charset="-128"/>
        </a:defRPr>
      </a:lvl1pPr>
      <a:lvl2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4572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9144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13716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18288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342900" indent="-342900" algn="l" rtl="0" eaLnBrk="0" fontAlgn="base" latinLnBrk="1" hangingPunct="0">
        <a:spcBef>
          <a:spcPct val="20000"/>
        </a:spcBef>
        <a:spcAft>
          <a:spcPct val="0"/>
        </a:spcAft>
        <a:buFont typeface="Arial" panose="020B0604020202020204" pitchFamily="34" charset="0"/>
        <a:buChar char="•"/>
        <a:defRPr sz="3200" kern="1200">
          <a:solidFill>
            <a:schemeClr val="tx1"/>
          </a:solidFill>
          <a:latin typeface="+mn-lt"/>
          <a:ea typeface="+mn-ea"/>
          <a:cs typeface="Arial Unicode MS" panose="020B0604020202020204" pitchFamily="34" charset="-128"/>
        </a:defRPr>
      </a:lvl1pPr>
      <a:lvl2pPr marL="742950" indent="-285750" algn="l" rtl="0" eaLnBrk="0" fontAlgn="base" latinLnBrk="1"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Unicode MS" panose="020B0604020202020204" pitchFamily="34" charset="-128"/>
        </a:defRPr>
      </a:lvl2pPr>
      <a:lvl3pPr marL="1143000" indent="-228600" algn="l" rtl="0" eaLnBrk="0" fontAlgn="base" latinLnBrk="1"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Unicode MS" panose="020B0604020202020204" pitchFamily="34" charset="-128"/>
        </a:defRPr>
      </a:lvl3pPr>
      <a:lvl4pPr marL="16002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4pPr>
      <a:lvl5pPr marL="20574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7" r:id="rId1"/>
    <p:sldLayoutId id="2147483766" r:id="rId2"/>
    <p:sldLayoutId id="2147483767" r:id="rId3"/>
    <p:sldLayoutId id="2147483768" r:id="rId4"/>
    <p:sldLayoutId id="2147483758" r:id="rId5"/>
    <p:sldLayoutId id="2147483759" r:id="rId6"/>
    <p:sldLayoutId id="2147483760" r:id="rId7"/>
    <p:sldLayoutId id="2147483769" r:id="rId8"/>
    <p:sldLayoutId id="2147483770" r:id="rId9"/>
    <p:sldLayoutId id="2147483761" r:id="rId10"/>
    <p:sldLayoutId id="2147483762" r:id="rId11"/>
    <p:sldLayoutId id="2147483771" r:id="rId12"/>
    <p:sldLayoutId id="2147483772" r:id="rId13"/>
    <p:sldLayoutId id="2147483773" r:id="rId14"/>
    <p:sldLayoutId id="2147483774" r:id="rId15"/>
  </p:sldLayoutIdLst>
  <p:txStyles>
    <p:titleStyle>
      <a:lvl1pPr algn="ctr" rtl="0" eaLnBrk="0" fontAlgn="base" latinLnBrk="1" hangingPunct="0">
        <a:spcBef>
          <a:spcPct val="0"/>
        </a:spcBef>
        <a:spcAft>
          <a:spcPct val="0"/>
        </a:spcAft>
        <a:defRPr sz="4400" kern="1200">
          <a:solidFill>
            <a:schemeClr val="tx1"/>
          </a:solidFill>
          <a:latin typeface="+mj-lt"/>
          <a:ea typeface="+mj-ea"/>
          <a:cs typeface="Arial Unicode MS" panose="020B0604020202020204" pitchFamily="34" charset="-128"/>
        </a:defRPr>
      </a:lvl1pPr>
      <a:lvl2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4572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9144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13716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18288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342900" indent="-342900" algn="l" rtl="0" eaLnBrk="0" fontAlgn="base" latinLnBrk="1" hangingPunct="0">
        <a:spcBef>
          <a:spcPct val="20000"/>
        </a:spcBef>
        <a:spcAft>
          <a:spcPct val="0"/>
        </a:spcAft>
        <a:buFont typeface="Arial" panose="020B0604020202020204" pitchFamily="34" charset="0"/>
        <a:buChar char="•"/>
        <a:defRPr sz="3200" kern="1200">
          <a:solidFill>
            <a:schemeClr val="tx1"/>
          </a:solidFill>
          <a:latin typeface="+mn-lt"/>
          <a:ea typeface="+mn-ea"/>
          <a:cs typeface="Arial Unicode MS" panose="020B0604020202020204" pitchFamily="34" charset="-128"/>
        </a:defRPr>
      </a:lvl1pPr>
      <a:lvl2pPr marL="742950" indent="-285750" algn="l" rtl="0" eaLnBrk="0" fontAlgn="base" latinLnBrk="1"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Unicode MS" panose="020B0604020202020204" pitchFamily="34" charset="-128"/>
        </a:defRPr>
      </a:lvl2pPr>
      <a:lvl3pPr marL="1143000" indent="-228600" algn="l" rtl="0" eaLnBrk="0" fontAlgn="base" latinLnBrk="1"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Unicode MS" panose="020B0604020202020204" pitchFamily="34" charset="-128"/>
        </a:defRPr>
      </a:lvl3pPr>
      <a:lvl4pPr marL="16002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4pPr>
      <a:lvl5pPr marL="20574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5" r:id="rId1"/>
  </p:sldLayoutIdLst>
  <p:txStyles>
    <p:titleStyle>
      <a:lvl1pPr algn="ctr" rtl="0" eaLnBrk="0" fontAlgn="base" latinLnBrk="1" hangingPunct="0">
        <a:spcBef>
          <a:spcPct val="0"/>
        </a:spcBef>
        <a:spcAft>
          <a:spcPct val="0"/>
        </a:spcAft>
        <a:defRPr sz="4400" kern="1200">
          <a:solidFill>
            <a:schemeClr val="tx1"/>
          </a:solidFill>
          <a:latin typeface="+mj-lt"/>
          <a:ea typeface="+mj-ea"/>
          <a:cs typeface="Arial Unicode MS" panose="020B0604020202020204" pitchFamily="34" charset="-128"/>
        </a:defRPr>
      </a:lvl1pPr>
      <a:lvl2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lgn="ctr" rtl="0" eaLnBrk="0" fontAlgn="base" latinLnBrk="1" hangingPunct="0">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4572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9144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13716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1828800" algn="ctr" rtl="0" fontAlgn="base" latinLnBrk="1">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342900" indent="-342900" algn="l" rtl="0" eaLnBrk="0" fontAlgn="base" latinLnBrk="1" hangingPunct="0">
        <a:spcBef>
          <a:spcPct val="20000"/>
        </a:spcBef>
        <a:spcAft>
          <a:spcPct val="0"/>
        </a:spcAft>
        <a:buFont typeface="Arial" panose="020B0604020202020204" pitchFamily="34" charset="0"/>
        <a:buChar char="•"/>
        <a:defRPr sz="3200" kern="1200">
          <a:solidFill>
            <a:schemeClr val="tx1"/>
          </a:solidFill>
          <a:latin typeface="+mn-lt"/>
          <a:ea typeface="+mn-ea"/>
          <a:cs typeface="Arial Unicode MS" panose="020B0604020202020204" pitchFamily="34" charset="-128"/>
        </a:defRPr>
      </a:lvl1pPr>
      <a:lvl2pPr marL="742950" indent="-285750" algn="l" rtl="0" eaLnBrk="0" fontAlgn="base" latinLnBrk="1"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Unicode MS" panose="020B0604020202020204" pitchFamily="34" charset="-128"/>
        </a:defRPr>
      </a:lvl2pPr>
      <a:lvl3pPr marL="1143000" indent="-228600" algn="l" rtl="0" eaLnBrk="0" fontAlgn="base" latinLnBrk="1"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Unicode MS" panose="020B0604020202020204" pitchFamily="34" charset="-128"/>
        </a:defRPr>
      </a:lvl3pPr>
      <a:lvl4pPr marL="16002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4pPr>
      <a:lvl5pPr marL="20574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googleslidesthemes.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20.png"/><Relationship Id="rId5" Type="http://schemas.openxmlformats.org/officeDocument/2006/relationships/oleObject" Target="../embeddings/oleObject2.bin"/><Relationship Id="rId10"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vmlDrawing" Target="../drawings/vmlDrawing2.v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image" Target="../media/image25.png"/><Relationship Id="rId5" Type="http://schemas.openxmlformats.org/officeDocument/2006/relationships/oleObject" Target="../embeddings/oleObject7.bin"/><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6.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6.jpeg"/><Relationship Id="rId1" Type="http://schemas.openxmlformats.org/officeDocument/2006/relationships/slideLayout" Target="../slideLayouts/slideLayout15.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텍스트 개체 틀 2"/>
          <p:cNvSpPr>
            <a:spLocks noGrp="1"/>
          </p:cNvSpPr>
          <p:nvPr>
            <p:ph type="body" sz="quarter" idx="11"/>
          </p:nvPr>
        </p:nvSpPr>
        <p:spPr bwMode="auto">
          <a:xfrm>
            <a:off x="4824413" y="4084638"/>
            <a:ext cx="3959225" cy="431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lnSpc>
                <a:spcPct val="90000"/>
              </a:lnSpc>
              <a:spcBef>
                <a:spcPct val="0"/>
              </a:spcBef>
            </a:pPr>
            <a:r>
              <a:rPr lang="en-US" altLang="ko-KR">
                <a:solidFill>
                  <a:srgbClr val="404040"/>
                </a:solidFill>
              </a:rPr>
              <a:t>INSERT THE TITLE</a:t>
            </a:r>
          </a:p>
          <a:p>
            <a:pPr eaLnBrk="1" hangingPunct="1">
              <a:lnSpc>
                <a:spcPct val="90000"/>
              </a:lnSpc>
              <a:spcBef>
                <a:spcPct val="0"/>
              </a:spcBef>
            </a:pPr>
            <a:r>
              <a:rPr lang="en-US" altLang="ko-KR">
                <a:solidFill>
                  <a:srgbClr val="404040"/>
                </a:solidFill>
              </a:rPr>
              <a:t>OF YOUR PRESENTATION HERE</a:t>
            </a:r>
            <a:endParaRPr lang="ko-KR" altLang="en-US">
              <a:solidFill>
                <a:srgbClr val="404040"/>
              </a:solidFill>
            </a:endParaRPr>
          </a:p>
        </p:txBody>
      </p:sp>
      <p:sp>
        <p:nvSpPr>
          <p:cNvPr id="2" name="TextBox 1">
            <a:extLst>
              <a:ext uri="{FF2B5EF4-FFF2-40B4-BE49-F238E27FC236}">
                <a16:creationId xmlns:a16="http://schemas.microsoft.com/office/drawing/2014/main" id="{50A9CEEE-7E0D-45DF-8CA9-212442CF769B}"/>
              </a:ext>
            </a:extLst>
          </p:cNvPr>
          <p:cNvSpPr txBox="1"/>
          <p:nvPr/>
        </p:nvSpPr>
        <p:spPr>
          <a:xfrm>
            <a:off x="5220072" y="3359552"/>
            <a:ext cx="3528392" cy="584775"/>
          </a:xfrm>
          <a:prstGeom prst="rect">
            <a:avLst/>
          </a:prstGeom>
          <a:noFill/>
        </p:spPr>
        <p:txBody>
          <a:bodyPr wrap="square" rtlCol="0">
            <a:spAutoFit/>
          </a:bodyPr>
          <a:lstStyle/>
          <a:p>
            <a:r>
              <a:rPr lang="en-US" sz="3200" dirty="0"/>
              <a:t>HOSPITAL STAFF</a:t>
            </a:r>
          </a:p>
        </p:txBody>
      </p:sp>
      <p:sp>
        <p:nvSpPr>
          <p:cNvPr id="5" name="TextBox 4">
            <a:extLst>
              <a:ext uri="{FF2B5EF4-FFF2-40B4-BE49-F238E27FC236}">
                <a16:creationId xmlns:a16="http://schemas.microsoft.com/office/drawing/2014/main" id="{4AF02B5E-4674-448F-AC0E-9886274AE2A7}"/>
              </a:ext>
            </a:extLst>
          </p:cNvPr>
          <p:cNvSpPr txBox="1"/>
          <p:nvPr/>
        </p:nvSpPr>
        <p:spPr>
          <a:xfrm>
            <a:off x="3347864" y="4656749"/>
            <a:ext cx="5616624" cy="338554"/>
          </a:xfrm>
          <a:prstGeom prst="rect">
            <a:avLst/>
          </a:prstGeom>
          <a:noFill/>
        </p:spPr>
        <p:txBody>
          <a:bodyPr wrap="square" rtlCol="0">
            <a:spAutoFit/>
          </a:bodyPr>
          <a:lstStyle/>
          <a:p>
            <a:pPr algn="r"/>
            <a:r>
              <a:rPr lang="en-US" sz="1600" dirty="0">
                <a:hlinkClick r:id="rId2"/>
              </a:rPr>
              <a:t>Brought to you by https://GoogleSlidesThemes.com</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22531" name="Group 31"/>
          <p:cNvGrpSpPr>
            <a:grpSpLocks/>
          </p:cNvGrpSpPr>
          <p:nvPr/>
        </p:nvGrpSpPr>
        <p:grpSpPr bwMode="auto">
          <a:xfrm>
            <a:off x="6324600" y="1455738"/>
            <a:ext cx="1878013" cy="1878012"/>
            <a:chOff x="6201135" y="2192311"/>
            <a:chExt cx="1800000" cy="1800000"/>
          </a:xfrm>
        </p:grpSpPr>
        <p:sp>
          <p:nvSpPr>
            <p:cNvPr id="33" name="Teardrop 32"/>
            <p:cNvSpPr/>
            <p:nvPr/>
          </p:nvSpPr>
          <p:spPr>
            <a:xfrm rot="2700000">
              <a:off x="6201135" y="2192311"/>
              <a:ext cx="1800000" cy="1800000"/>
            </a:xfrm>
            <a:prstGeom prst="teardrop">
              <a:avLst/>
            </a:pr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4" name="Oval 33"/>
            <p:cNvSpPr/>
            <p:nvPr/>
          </p:nvSpPr>
          <p:spPr>
            <a:xfrm>
              <a:off x="6290907" y="2282082"/>
              <a:ext cx="1620456" cy="1620457"/>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2800">
                <a:solidFill>
                  <a:schemeClr val="tx1">
                    <a:lumMod val="65000"/>
                    <a:lumOff val="35000"/>
                  </a:schemeClr>
                </a:solidFill>
              </a:endParaRPr>
            </a:p>
          </p:txBody>
        </p:sp>
      </p:grpSp>
      <p:grpSp>
        <p:nvGrpSpPr>
          <p:cNvPr id="22532" name="Group 6"/>
          <p:cNvGrpSpPr>
            <a:grpSpLocks/>
          </p:cNvGrpSpPr>
          <p:nvPr/>
        </p:nvGrpSpPr>
        <p:grpSpPr bwMode="auto">
          <a:xfrm>
            <a:off x="4422775" y="1455738"/>
            <a:ext cx="1878013" cy="1878012"/>
            <a:chOff x="6201135" y="2192311"/>
            <a:chExt cx="1800000" cy="1800000"/>
          </a:xfrm>
        </p:grpSpPr>
        <p:sp>
          <p:nvSpPr>
            <p:cNvPr id="8" name="Teardrop 7"/>
            <p:cNvSpPr/>
            <p:nvPr/>
          </p:nvSpPr>
          <p:spPr>
            <a:xfrm rot="2700000">
              <a:off x="6201135" y="2192311"/>
              <a:ext cx="1800000" cy="1800000"/>
            </a:xfrm>
            <a:prstGeom prst="teardrop">
              <a:avLst/>
            </a:pr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9" name="Oval 8"/>
            <p:cNvSpPr/>
            <p:nvPr/>
          </p:nvSpPr>
          <p:spPr>
            <a:xfrm>
              <a:off x="6290907" y="2282082"/>
              <a:ext cx="1620456" cy="1620457"/>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2800">
                <a:solidFill>
                  <a:schemeClr val="tx1">
                    <a:lumMod val="65000"/>
                    <a:lumOff val="35000"/>
                  </a:schemeClr>
                </a:solidFill>
              </a:endParaRPr>
            </a:p>
          </p:txBody>
        </p:sp>
      </p:grpSp>
      <p:grpSp>
        <p:nvGrpSpPr>
          <p:cNvPr id="22533" name="Group 9"/>
          <p:cNvGrpSpPr>
            <a:grpSpLocks/>
          </p:cNvGrpSpPr>
          <p:nvPr/>
        </p:nvGrpSpPr>
        <p:grpSpPr bwMode="auto">
          <a:xfrm>
            <a:off x="2520950" y="1455738"/>
            <a:ext cx="1876425" cy="1878012"/>
            <a:chOff x="6201135" y="2192311"/>
            <a:chExt cx="1800000" cy="1800000"/>
          </a:xfrm>
        </p:grpSpPr>
        <p:sp>
          <p:nvSpPr>
            <p:cNvPr id="11" name="Teardrop 10"/>
            <p:cNvSpPr/>
            <p:nvPr/>
          </p:nvSpPr>
          <p:spPr>
            <a:xfrm rot="2700000">
              <a:off x="6201135" y="2192311"/>
              <a:ext cx="1800000" cy="1800000"/>
            </a:xfrm>
            <a:prstGeom prst="teardrop">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2" name="Oval 11"/>
            <p:cNvSpPr/>
            <p:nvPr/>
          </p:nvSpPr>
          <p:spPr>
            <a:xfrm>
              <a:off x="6290983" y="2282082"/>
              <a:ext cx="1620305" cy="1620457"/>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2800">
                <a:solidFill>
                  <a:schemeClr val="tx1">
                    <a:lumMod val="65000"/>
                    <a:lumOff val="35000"/>
                  </a:schemeClr>
                </a:solidFill>
              </a:endParaRPr>
            </a:p>
          </p:txBody>
        </p:sp>
      </p:grpSp>
      <p:grpSp>
        <p:nvGrpSpPr>
          <p:cNvPr id="22534" name="Group 12"/>
          <p:cNvGrpSpPr>
            <a:grpSpLocks/>
          </p:cNvGrpSpPr>
          <p:nvPr/>
        </p:nvGrpSpPr>
        <p:grpSpPr bwMode="auto">
          <a:xfrm>
            <a:off x="619125" y="1455738"/>
            <a:ext cx="1876425" cy="1878012"/>
            <a:chOff x="6201135" y="2192311"/>
            <a:chExt cx="1800000" cy="1800000"/>
          </a:xfrm>
        </p:grpSpPr>
        <p:sp>
          <p:nvSpPr>
            <p:cNvPr id="14" name="Teardrop 13"/>
            <p:cNvSpPr/>
            <p:nvPr/>
          </p:nvSpPr>
          <p:spPr>
            <a:xfrm rot="2700000">
              <a:off x="6201135" y="2192311"/>
              <a:ext cx="1800000" cy="1800000"/>
            </a:xfrm>
            <a:prstGeom prst="teardrop">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5" name="Oval 14"/>
            <p:cNvSpPr/>
            <p:nvPr/>
          </p:nvSpPr>
          <p:spPr>
            <a:xfrm>
              <a:off x="6290983" y="2282082"/>
              <a:ext cx="1620305" cy="1620457"/>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2800">
                <a:solidFill>
                  <a:schemeClr val="tx1">
                    <a:lumMod val="65000"/>
                    <a:lumOff val="35000"/>
                  </a:schemeClr>
                </a:solidFill>
              </a:endParaRPr>
            </a:p>
          </p:txBody>
        </p:sp>
      </p:grpSp>
      <p:sp>
        <p:nvSpPr>
          <p:cNvPr id="16" name="TextBox 15"/>
          <p:cNvSpPr txBox="1"/>
          <p:nvPr/>
        </p:nvSpPr>
        <p:spPr>
          <a:xfrm>
            <a:off x="1028700" y="2571750"/>
            <a:ext cx="1082675" cy="307975"/>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ea typeface="+mn-ea"/>
                <a:cs typeface="Arial" pitchFamily="34" charset="0"/>
              </a:rPr>
              <a:t>Text Here</a:t>
            </a:r>
            <a:endParaRPr lang="ko-KR" altLang="en-US" sz="1400" b="1" dirty="0">
              <a:solidFill>
                <a:schemeClr val="tx1">
                  <a:lumMod val="65000"/>
                  <a:lumOff val="35000"/>
                </a:schemeClr>
              </a:solidFill>
              <a:ea typeface="+mn-ea"/>
              <a:cs typeface="Arial" pitchFamily="34" charset="0"/>
            </a:endParaRPr>
          </a:p>
        </p:txBody>
      </p:sp>
      <p:sp>
        <p:nvSpPr>
          <p:cNvPr id="17" name="TextBox 16"/>
          <p:cNvSpPr txBox="1"/>
          <p:nvPr/>
        </p:nvSpPr>
        <p:spPr>
          <a:xfrm>
            <a:off x="2917825" y="2571750"/>
            <a:ext cx="1082675" cy="307975"/>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ea typeface="+mn-ea"/>
                <a:cs typeface="Arial" pitchFamily="34" charset="0"/>
              </a:rPr>
              <a:t>Text Here</a:t>
            </a:r>
            <a:endParaRPr lang="ko-KR" altLang="en-US" sz="1400" b="1" dirty="0">
              <a:solidFill>
                <a:schemeClr val="tx1">
                  <a:lumMod val="65000"/>
                  <a:lumOff val="35000"/>
                </a:schemeClr>
              </a:solidFill>
              <a:ea typeface="+mn-ea"/>
              <a:cs typeface="Arial" pitchFamily="34" charset="0"/>
            </a:endParaRPr>
          </a:p>
        </p:txBody>
      </p:sp>
      <p:sp>
        <p:nvSpPr>
          <p:cNvPr id="18" name="TextBox 17"/>
          <p:cNvSpPr txBox="1"/>
          <p:nvPr/>
        </p:nvSpPr>
        <p:spPr>
          <a:xfrm>
            <a:off x="4819650" y="2571750"/>
            <a:ext cx="1082675" cy="307975"/>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ea typeface="+mn-ea"/>
                <a:cs typeface="Arial" pitchFamily="34" charset="0"/>
              </a:rPr>
              <a:t>Text Here</a:t>
            </a:r>
            <a:endParaRPr lang="ko-KR" altLang="en-US" sz="1400" b="1" dirty="0">
              <a:solidFill>
                <a:schemeClr val="tx1">
                  <a:lumMod val="65000"/>
                  <a:lumOff val="35000"/>
                </a:schemeClr>
              </a:solidFill>
              <a:ea typeface="+mn-ea"/>
              <a:cs typeface="Arial" pitchFamily="34" charset="0"/>
            </a:endParaRPr>
          </a:p>
        </p:txBody>
      </p:sp>
      <p:grpSp>
        <p:nvGrpSpPr>
          <p:cNvPr id="22538" name="Group 21"/>
          <p:cNvGrpSpPr>
            <a:grpSpLocks/>
          </p:cNvGrpSpPr>
          <p:nvPr/>
        </p:nvGrpSpPr>
        <p:grpSpPr bwMode="auto">
          <a:xfrm>
            <a:off x="704850" y="3557588"/>
            <a:ext cx="1728788" cy="1081087"/>
            <a:chOff x="1062658" y="3986014"/>
            <a:chExt cx="1728192" cy="1081951"/>
          </a:xfrm>
        </p:grpSpPr>
        <p:sp>
          <p:nvSpPr>
            <p:cNvPr id="23" name="TextBox 22"/>
            <p:cNvSpPr txBox="1"/>
            <p:nvPr/>
          </p:nvSpPr>
          <p:spPr>
            <a:xfrm>
              <a:off x="1062658" y="3986014"/>
              <a:ext cx="1728192" cy="308221"/>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latin typeface="Calibri" pitchFamily="34" charset="0"/>
                  <a:ea typeface="+mn-ea"/>
                  <a:cs typeface="Calibri" pitchFamily="34" charset="0"/>
                </a:rPr>
                <a:t>Your Text Here</a:t>
              </a:r>
              <a:endParaRPr lang="ko-KR" altLang="en-US" sz="1400" b="1" dirty="0">
                <a:solidFill>
                  <a:schemeClr val="tx1">
                    <a:lumMod val="65000"/>
                    <a:lumOff val="35000"/>
                  </a:schemeClr>
                </a:solidFill>
                <a:latin typeface="Calibri" pitchFamily="34" charset="0"/>
                <a:ea typeface="+mn-ea"/>
                <a:cs typeface="Calibri" pitchFamily="34" charset="0"/>
              </a:endParaRPr>
            </a:p>
          </p:txBody>
        </p:sp>
        <p:sp>
          <p:nvSpPr>
            <p:cNvPr id="24" name="TextBox 23"/>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mn-cs"/>
                </a:rPr>
                <a:t>Get a modern PowerPoint  Presentation that is beautifully designed.</a:t>
              </a:r>
            </a:p>
          </p:txBody>
        </p:sp>
      </p:grpSp>
      <p:grpSp>
        <p:nvGrpSpPr>
          <p:cNvPr id="22539" name="Group 24"/>
          <p:cNvGrpSpPr>
            <a:grpSpLocks/>
          </p:cNvGrpSpPr>
          <p:nvPr/>
        </p:nvGrpSpPr>
        <p:grpSpPr bwMode="auto">
          <a:xfrm>
            <a:off x="2601913" y="3557588"/>
            <a:ext cx="1728787" cy="1081087"/>
            <a:chOff x="1062658" y="3986014"/>
            <a:chExt cx="1728192" cy="1081951"/>
          </a:xfrm>
        </p:grpSpPr>
        <p:sp>
          <p:nvSpPr>
            <p:cNvPr id="26" name="TextBox 25"/>
            <p:cNvSpPr txBox="1"/>
            <p:nvPr/>
          </p:nvSpPr>
          <p:spPr>
            <a:xfrm>
              <a:off x="1062658" y="3986014"/>
              <a:ext cx="1728192" cy="308221"/>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latin typeface="Calibri" pitchFamily="34" charset="0"/>
                  <a:ea typeface="+mn-ea"/>
                  <a:cs typeface="Calibri" pitchFamily="34" charset="0"/>
                </a:rPr>
                <a:t>Your Text Here</a:t>
              </a:r>
              <a:endParaRPr lang="ko-KR" altLang="en-US" sz="1400" b="1" dirty="0">
                <a:solidFill>
                  <a:schemeClr val="tx1">
                    <a:lumMod val="65000"/>
                    <a:lumOff val="35000"/>
                  </a:schemeClr>
                </a:solidFill>
                <a:latin typeface="Calibri" pitchFamily="34" charset="0"/>
                <a:ea typeface="+mn-ea"/>
                <a:cs typeface="Calibri" pitchFamily="34" charset="0"/>
              </a:endParaRPr>
            </a:p>
          </p:txBody>
        </p:sp>
        <p:sp>
          <p:nvSpPr>
            <p:cNvPr id="27" name="TextBox 26"/>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mn-cs"/>
                </a:rPr>
                <a:t>Get a modern PowerPoint  Presentation that is beautifully designed.</a:t>
              </a:r>
            </a:p>
          </p:txBody>
        </p:sp>
      </p:grpSp>
      <p:grpSp>
        <p:nvGrpSpPr>
          <p:cNvPr id="22540" name="Group 27"/>
          <p:cNvGrpSpPr>
            <a:grpSpLocks/>
          </p:cNvGrpSpPr>
          <p:nvPr/>
        </p:nvGrpSpPr>
        <p:grpSpPr bwMode="auto">
          <a:xfrm>
            <a:off x="4497388" y="3557588"/>
            <a:ext cx="1728787" cy="1081087"/>
            <a:chOff x="1062658" y="3986014"/>
            <a:chExt cx="1728192" cy="1081951"/>
          </a:xfrm>
        </p:grpSpPr>
        <p:sp>
          <p:nvSpPr>
            <p:cNvPr id="29" name="TextBox 28"/>
            <p:cNvSpPr txBox="1"/>
            <p:nvPr/>
          </p:nvSpPr>
          <p:spPr>
            <a:xfrm>
              <a:off x="1062658" y="3986014"/>
              <a:ext cx="1728192" cy="308221"/>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latin typeface="Calibri" pitchFamily="34" charset="0"/>
                  <a:ea typeface="+mn-ea"/>
                  <a:cs typeface="Calibri" pitchFamily="34" charset="0"/>
                </a:rPr>
                <a:t>Your Text Here</a:t>
              </a:r>
              <a:endParaRPr lang="ko-KR" altLang="en-US" sz="1400" b="1" dirty="0">
                <a:solidFill>
                  <a:schemeClr val="tx1">
                    <a:lumMod val="65000"/>
                    <a:lumOff val="35000"/>
                  </a:schemeClr>
                </a:solidFill>
                <a:latin typeface="Calibri" pitchFamily="34" charset="0"/>
                <a:ea typeface="+mn-ea"/>
                <a:cs typeface="Calibri" pitchFamily="34" charset="0"/>
              </a:endParaRPr>
            </a:p>
          </p:txBody>
        </p:sp>
        <p:sp>
          <p:nvSpPr>
            <p:cNvPr id="30" name="TextBox 29"/>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mn-cs"/>
                </a:rPr>
                <a:t>Get a modern PowerPoint  Presentation that is beautifully designed.</a:t>
              </a:r>
            </a:p>
          </p:txBody>
        </p:sp>
      </p:grpSp>
      <p:sp>
        <p:nvSpPr>
          <p:cNvPr id="35" name="TextBox 34"/>
          <p:cNvSpPr txBox="1"/>
          <p:nvPr/>
        </p:nvSpPr>
        <p:spPr>
          <a:xfrm>
            <a:off x="6716713" y="2571750"/>
            <a:ext cx="1082675" cy="307975"/>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ea typeface="+mn-ea"/>
                <a:cs typeface="Arial" pitchFamily="34" charset="0"/>
              </a:rPr>
              <a:t>Text Here</a:t>
            </a:r>
            <a:endParaRPr lang="ko-KR" altLang="en-US" sz="1400" b="1" dirty="0">
              <a:solidFill>
                <a:schemeClr val="tx1">
                  <a:lumMod val="65000"/>
                  <a:lumOff val="35000"/>
                </a:schemeClr>
              </a:solidFill>
              <a:ea typeface="+mn-ea"/>
              <a:cs typeface="Arial" pitchFamily="34" charset="0"/>
            </a:endParaRPr>
          </a:p>
        </p:txBody>
      </p:sp>
      <p:grpSp>
        <p:nvGrpSpPr>
          <p:cNvPr id="22542" name="Group 35"/>
          <p:cNvGrpSpPr>
            <a:grpSpLocks/>
          </p:cNvGrpSpPr>
          <p:nvPr/>
        </p:nvGrpSpPr>
        <p:grpSpPr bwMode="auto">
          <a:xfrm>
            <a:off x="6394450" y="3557588"/>
            <a:ext cx="1727200" cy="1081087"/>
            <a:chOff x="1062658" y="3986014"/>
            <a:chExt cx="1728192" cy="1081951"/>
          </a:xfrm>
        </p:grpSpPr>
        <p:sp>
          <p:nvSpPr>
            <p:cNvPr id="37" name="TextBox 36"/>
            <p:cNvSpPr txBox="1"/>
            <p:nvPr/>
          </p:nvSpPr>
          <p:spPr>
            <a:xfrm>
              <a:off x="1062658" y="3986014"/>
              <a:ext cx="1728192" cy="308221"/>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65000"/>
                      <a:lumOff val="35000"/>
                    </a:schemeClr>
                  </a:solidFill>
                  <a:latin typeface="Calibri" pitchFamily="34" charset="0"/>
                  <a:ea typeface="+mn-ea"/>
                  <a:cs typeface="Calibri" pitchFamily="34" charset="0"/>
                </a:rPr>
                <a:t>Your Text Here</a:t>
              </a:r>
              <a:endParaRPr lang="ko-KR" altLang="en-US" sz="1400" b="1" dirty="0">
                <a:solidFill>
                  <a:schemeClr val="tx1">
                    <a:lumMod val="65000"/>
                    <a:lumOff val="35000"/>
                  </a:schemeClr>
                </a:solidFill>
                <a:latin typeface="Calibri" pitchFamily="34" charset="0"/>
                <a:ea typeface="+mn-ea"/>
                <a:cs typeface="Calibri" pitchFamily="34" charset="0"/>
              </a:endParaRPr>
            </a:p>
          </p:txBody>
        </p:sp>
        <p:sp>
          <p:nvSpPr>
            <p:cNvPr id="38" name="TextBox 37"/>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mn-cs"/>
                </a:rPr>
                <a:t>Get a modern PowerPoint  Presentation that is beautifully designed.</a:t>
              </a:r>
            </a:p>
          </p:txBody>
        </p:sp>
      </p:grpSp>
      <p:sp>
        <p:nvSpPr>
          <p:cNvPr id="39" name="Freeform 38"/>
          <p:cNvSpPr>
            <a:spLocks noChangeAspect="1"/>
          </p:cNvSpPr>
          <p:nvPr/>
        </p:nvSpPr>
        <p:spPr>
          <a:xfrm>
            <a:off x="1243013" y="1779588"/>
            <a:ext cx="652462" cy="65246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4" name="Freeform 43"/>
          <p:cNvSpPr/>
          <p:nvPr/>
        </p:nvSpPr>
        <p:spPr>
          <a:xfrm>
            <a:off x="3203575" y="1962150"/>
            <a:ext cx="654050" cy="544513"/>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5" name="Freeform 44"/>
          <p:cNvSpPr/>
          <p:nvPr/>
        </p:nvSpPr>
        <p:spPr>
          <a:xfrm>
            <a:off x="6961188" y="1824038"/>
            <a:ext cx="604837" cy="603250"/>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6" name="Freeform 45"/>
          <p:cNvSpPr/>
          <p:nvPr/>
        </p:nvSpPr>
        <p:spPr>
          <a:xfrm>
            <a:off x="5076825" y="1881188"/>
            <a:ext cx="652463" cy="550862"/>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23555" name="그룹 3"/>
          <p:cNvGrpSpPr>
            <a:grpSpLocks/>
          </p:cNvGrpSpPr>
          <p:nvPr/>
        </p:nvGrpSpPr>
        <p:grpSpPr bwMode="auto">
          <a:xfrm>
            <a:off x="639763" y="1457325"/>
            <a:ext cx="2295525" cy="1763713"/>
            <a:chOff x="640135" y="1457126"/>
            <a:chExt cx="2294813" cy="1763908"/>
          </a:xfrm>
        </p:grpSpPr>
        <p:sp>
          <p:nvSpPr>
            <p:cNvPr id="8" name="Rounded Rectangle 7"/>
            <p:cNvSpPr/>
            <p:nvPr/>
          </p:nvSpPr>
          <p:spPr>
            <a:xfrm>
              <a:off x="640135" y="1457126"/>
              <a:ext cx="2069458" cy="111772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9" name="Rounded Rectangle 8"/>
            <p:cNvSpPr/>
            <p:nvPr/>
          </p:nvSpPr>
          <p:spPr>
            <a:xfrm>
              <a:off x="865490" y="2270016"/>
              <a:ext cx="2069458" cy="951018"/>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grpSp>
      <p:grpSp>
        <p:nvGrpSpPr>
          <p:cNvPr id="23556" name="Group 9"/>
          <p:cNvGrpSpPr>
            <a:grpSpLocks/>
          </p:cNvGrpSpPr>
          <p:nvPr/>
        </p:nvGrpSpPr>
        <p:grpSpPr bwMode="auto">
          <a:xfrm>
            <a:off x="825500" y="1600200"/>
            <a:ext cx="1751013" cy="511175"/>
            <a:chOff x="3130993" y="4305850"/>
            <a:chExt cx="1715538" cy="604696"/>
          </a:xfrm>
        </p:grpSpPr>
        <p:sp>
          <p:nvSpPr>
            <p:cNvPr id="23582" name="TextBox 13"/>
            <p:cNvSpPr txBox="1">
              <a:spLocks noChangeArrowheads="1"/>
            </p:cNvSpPr>
            <p:nvPr/>
          </p:nvSpPr>
          <p:spPr bwMode="auto">
            <a:xfrm>
              <a:off x="3134992" y="4582849"/>
              <a:ext cx="1711539" cy="32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buFont typeface="Wingdings" panose="05000000000000000000" pitchFamily="2" charset="2"/>
                <a:buChar char="v"/>
              </a:pPr>
              <a:r>
                <a:rPr lang="en-US" altLang="ko-KR" sz="1200">
                  <a:solidFill>
                    <a:schemeClr val="bg1"/>
                  </a:solidFill>
                  <a:cs typeface="Arial" panose="020B0604020202020204" pitchFamily="34" charset="0"/>
                </a:rPr>
                <a:t>Simple PowerPoint</a:t>
              </a:r>
              <a:endParaRPr lang="ko-KR" altLang="en-US" sz="1200">
                <a:solidFill>
                  <a:schemeClr val="bg1"/>
                </a:solidFill>
                <a:cs typeface="Arial" panose="020B0604020202020204" pitchFamily="34" charset="0"/>
              </a:endParaRPr>
            </a:p>
          </p:txBody>
        </p:sp>
        <p:sp>
          <p:nvSpPr>
            <p:cNvPr id="23583" name="TextBox 14"/>
            <p:cNvSpPr txBox="1">
              <a:spLocks noChangeArrowheads="1"/>
            </p:cNvSpPr>
            <p:nvPr/>
          </p:nvSpPr>
          <p:spPr bwMode="auto">
            <a:xfrm>
              <a:off x="3130993" y="4305850"/>
              <a:ext cx="1715537" cy="327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23557" name="Group 10"/>
          <p:cNvGrpSpPr>
            <a:grpSpLocks/>
          </p:cNvGrpSpPr>
          <p:nvPr/>
        </p:nvGrpSpPr>
        <p:grpSpPr bwMode="auto">
          <a:xfrm>
            <a:off x="1069975" y="2422525"/>
            <a:ext cx="1684338" cy="665163"/>
            <a:chOff x="4496824" y="2092390"/>
            <a:chExt cx="2461052" cy="787963"/>
          </a:xfrm>
        </p:grpSpPr>
        <p:sp>
          <p:nvSpPr>
            <p:cNvPr id="12" name="Text Placeholder 12"/>
            <p:cNvSpPr txBox="1">
              <a:spLocks/>
            </p:cNvSpPr>
            <p:nvPr/>
          </p:nvSpPr>
          <p:spPr>
            <a:xfrm>
              <a:off x="4496824" y="2413970"/>
              <a:ext cx="2461052" cy="46638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altLang="ko-KR" sz="1200" dirty="0">
                  <a:solidFill>
                    <a:schemeClr val="tx1">
                      <a:lumMod val="75000"/>
                      <a:lumOff val="25000"/>
                    </a:schemeClr>
                  </a:solidFill>
                  <a:cs typeface="Arial" pitchFamily="34" charset="0"/>
                </a:rPr>
                <a:t>Easy to change colors, photos and Text.</a:t>
              </a:r>
              <a:endParaRPr lang="en-US" sz="1200" dirty="0">
                <a:solidFill>
                  <a:schemeClr val="tx1">
                    <a:lumMod val="75000"/>
                    <a:lumOff val="25000"/>
                  </a:schemeClr>
                </a:solidFill>
                <a:cs typeface="Arial" pitchFamily="34" charset="0"/>
              </a:endParaRPr>
            </a:p>
          </p:txBody>
        </p:sp>
        <p:sp>
          <p:nvSpPr>
            <p:cNvPr id="13" name="Text Placeholder 13"/>
            <p:cNvSpPr txBox="1">
              <a:spLocks/>
            </p:cNvSpPr>
            <p:nvPr/>
          </p:nvSpPr>
          <p:spPr>
            <a:xfrm>
              <a:off x="4496824" y="2092390"/>
              <a:ext cx="2461052" cy="304654"/>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sz="1400" b="1" dirty="0">
                  <a:solidFill>
                    <a:schemeClr val="tx1">
                      <a:lumMod val="75000"/>
                      <a:lumOff val="25000"/>
                    </a:schemeClr>
                  </a:solidFill>
                  <a:cs typeface="Arial" pitchFamily="34" charset="0"/>
                </a:rPr>
                <a:t>Contents Here</a:t>
              </a:r>
            </a:p>
          </p:txBody>
        </p:sp>
      </p:grpSp>
      <p:grpSp>
        <p:nvGrpSpPr>
          <p:cNvPr id="23558" name="그룹 2"/>
          <p:cNvGrpSpPr>
            <a:grpSpLocks/>
          </p:cNvGrpSpPr>
          <p:nvPr/>
        </p:nvGrpSpPr>
        <p:grpSpPr bwMode="auto">
          <a:xfrm>
            <a:off x="3424238" y="1457325"/>
            <a:ext cx="2295525" cy="1763713"/>
            <a:chOff x="3424425" y="1457126"/>
            <a:chExt cx="2294813" cy="1763908"/>
          </a:xfrm>
        </p:grpSpPr>
        <p:sp>
          <p:nvSpPr>
            <p:cNvPr id="17" name="Rounded Rectangle 16"/>
            <p:cNvSpPr/>
            <p:nvPr/>
          </p:nvSpPr>
          <p:spPr>
            <a:xfrm>
              <a:off x="3424425" y="1457126"/>
              <a:ext cx="2069458" cy="111772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18" name="Rounded Rectangle 17"/>
            <p:cNvSpPr/>
            <p:nvPr/>
          </p:nvSpPr>
          <p:spPr>
            <a:xfrm>
              <a:off x="3649780" y="2270016"/>
              <a:ext cx="2069458" cy="951018"/>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grpSp>
      <p:grpSp>
        <p:nvGrpSpPr>
          <p:cNvPr id="23559" name="Group 18"/>
          <p:cNvGrpSpPr>
            <a:grpSpLocks/>
          </p:cNvGrpSpPr>
          <p:nvPr/>
        </p:nvGrpSpPr>
        <p:grpSpPr bwMode="auto">
          <a:xfrm>
            <a:off x="3609975" y="1600200"/>
            <a:ext cx="1751013" cy="511175"/>
            <a:chOff x="3130993" y="4305850"/>
            <a:chExt cx="1715538" cy="604696"/>
          </a:xfrm>
        </p:grpSpPr>
        <p:sp>
          <p:nvSpPr>
            <p:cNvPr id="23576" name="TextBox 22"/>
            <p:cNvSpPr txBox="1">
              <a:spLocks noChangeArrowheads="1"/>
            </p:cNvSpPr>
            <p:nvPr/>
          </p:nvSpPr>
          <p:spPr bwMode="auto">
            <a:xfrm>
              <a:off x="3134992" y="4582849"/>
              <a:ext cx="1711539" cy="32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buFont typeface="Wingdings" panose="05000000000000000000" pitchFamily="2" charset="2"/>
                <a:buChar char="v"/>
              </a:pPr>
              <a:r>
                <a:rPr lang="en-US" altLang="ko-KR" sz="1200">
                  <a:solidFill>
                    <a:schemeClr val="bg1"/>
                  </a:solidFill>
                  <a:cs typeface="Arial" panose="020B0604020202020204" pitchFamily="34" charset="0"/>
                </a:rPr>
                <a:t>Simple PowerPoint</a:t>
              </a:r>
              <a:endParaRPr lang="ko-KR" altLang="en-US" sz="1200">
                <a:solidFill>
                  <a:schemeClr val="bg1"/>
                </a:solidFill>
                <a:cs typeface="Arial" panose="020B0604020202020204" pitchFamily="34" charset="0"/>
              </a:endParaRPr>
            </a:p>
          </p:txBody>
        </p:sp>
        <p:sp>
          <p:nvSpPr>
            <p:cNvPr id="23577" name="TextBox 23"/>
            <p:cNvSpPr txBox="1">
              <a:spLocks noChangeArrowheads="1"/>
            </p:cNvSpPr>
            <p:nvPr/>
          </p:nvSpPr>
          <p:spPr bwMode="auto">
            <a:xfrm>
              <a:off x="3130993" y="4305850"/>
              <a:ext cx="1715537" cy="327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23560" name="Group 19"/>
          <p:cNvGrpSpPr>
            <a:grpSpLocks/>
          </p:cNvGrpSpPr>
          <p:nvPr/>
        </p:nvGrpSpPr>
        <p:grpSpPr bwMode="auto">
          <a:xfrm>
            <a:off x="3854450" y="2422525"/>
            <a:ext cx="1684338" cy="665163"/>
            <a:chOff x="4496824" y="2092390"/>
            <a:chExt cx="2461052" cy="787963"/>
          </a:xfrm>
        </p:grpSpPr>
        <p:sp>
          <p:nvSpPr>
            <p:cNvPr id="21" name="Text Placeholder 12"/>
            <p:cNvSpPr txBox="1">
              <a:spLocks/>
            </p:cNvSpPr>
            <p:nvPr/>
          </p:nvSpPr>
          <p:spPr>
            <a:xfrm>
              <a:off x="4496824" y="2413970"/>
              <a:ext cx="2461052" cy="46638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altLang="ko-KR" sz="1200" dirty="0">
                  <a:solidFill>
                    <a:schemeClr val="tx1">
                      <a:lumMod val="75000"/>
                      <a:lumOff val="25000"/>
                    </a:schemeClr>
                  </a:solidFill>
                  <a:cs typeface="Arial" pitchFamily="34" charset="0"/>
                </a:rPr>
                <a:t>Easy to change colors, photos and Text.</a:t>
              </a:r>
              <a:endParaRPr lang="en-US" sz="1200" dirty="0">
                <a:solidFill>
                  <a:schemeClr val="tx1">
                    <a:lumMod val="75000"/>
                    <a:lumOff val="25000"/>
                  </a:schemeClr>
                </a:solidFill>
                <a:cs typeface="Arial" pitchFamily="34" charset="0"/>
              </a:endParaRPr>
            </a:p>
          </p:txBody>
        </p:sp>
        <p:sp>
          <p:nvSpPr>
            <p:cNvPr id="22" name="Text Placeholder 13"/>
            <p:cNvSpPr txBox="1">
              <a:spLocks/>
            </p:cNvSpPr>
            <p:nvPr/>
          </p:nvSpPr>
          <p:spPr>
            <a:xfrm>
              <a:off x="4496824" y="2092390"/>
              <a:ext cx="2461052" cy="304654"/>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sz="1400" b="1" dirty="0">
                  <a:solidFill>
                    <a:schemeClr val="tx1">
                      <a:lumMod val="75000"/>
                      <a:lumOff val="25000"/>
                    </a:schemeClr>
                  </a:solidFill>
                  <a:cs typeface="Arial" pitchFamily="34" charset="0"/>
                </a:rPr>
                <a:t>Contents Here</a:t>
              </a:r>
            </a:p>
          </p:txBody>
        </p:sp>
      </p:grpSp>
      <p:grpSp>
        <p:nvGrpSpPr>
          <p:cNvPr id="23561" name="그룹 1"/>
          <p:cNvGrpSpPr>
            <a:grpSpLocks/>
          </p:cNvGrpSpPr>
          <p:nvPr/>
        </p:nvGrpSpPr>
        <p:grpSpPr bwMode="auto">
          <a:xfrm>
            <a:off x="6208713" y="1457325"/>
            <a:ext cx="2295525" cy="1763713"/>
            <a:chOff x="6208715" y="1457126"/>
            <a:chExt cx="2294813" cy="1763908"/>
          </a:xfrm>
        </p:grpSpPr>
        <p:sp>
          <p:nvSpPr>
            <p:cNvPr id="26" name="Rounded Rectangle 25"/>
            <p:cNvSpPr/>
            <p:nvPr/>
          </p:nvSpPr>
          <p:spPr>
            <a:xfrm>
              <a:off x="6208715" y="1457126"/>
              <a:ext cx="2069458" cy="111772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27" name="Rounded Rectangle 26"/>
            <p:cNvSpPr/>
            <p:nvPr/>
          </p:nvSpPr>
          <p:spPr>
            <a:xfrm>
              <a:off x="6434070" y="2270016"/>
              <a:ext cx="2069458" cy="951018"/>
            </a:xfrm>
            <a:prstGeom prst="round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grpSp>
      <p:grpSp>
        <p:nvGrpSpPr>
          <p:cNvPr id="23562" name="Group 27"/>
          <p:cNvGrpSpPr>
            <a:grpSpLocks/>
          </p:cNvGrpSpPr>
          <p:nvPr/>
        </p:nvGrpSpPr>
        <p:grpSpPr bwMode="auto">
          <a:xfrm>
            <a:off x="6394450" y="1600200"/>
            <a:ext cx="1751013" cy="511175"/>
            <a:chOff x="3130993" y="4305850"/>
            <a:chExt cx="1715538" cy="604696"/>
          </a:xfrm>
        </p:grpSpPr>
        <p:sp>
          <p:nvSpPr>
            <p:cNvPr id="23570" name="TextBox 31"/>
            <p:cNvSpPr txBox="1">
              <a:spLocks noChangeArrowheads="1"/>
            </p:cNvSpPr>
            <p:nvPr/>
          </p:nvSpPr>
          <p:spPr bwMode="auto">
            <a:xfrm>
              <a:off x="3134992" y="4582849"/>
              <a:ext cx="1711539" cy="32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buFont typeface="Wingdings" panose="05000000000000000000" pitchFamily="2" charset="2"/>
                <a:buChar char="v"/>
              </a:pPr>
              <a:r>
                <a:rPr lang="en-US" altLang="ko-KR" sz="1200">
                  <a:solidFill>
                    <a:schemeClr val="bg1"/>
                  </a:solidFill>
                  <a:cs typeface="Arial" panose="020B0604020202020204" pitchFamily="34" charset="0"/>
                </a:rPr>
                <a:t>Simple PowerPoint</a:t>
              </a:r>
              <a:endParaRPr lang="ko-KR" altLang="en-US" sz="1200">
                <a:solidFill>
                  <a:schemeClr val="bg1"/>
                </a:solidFill>
                <a:cs typeface="Arial" panose="020B0604020202020204" pitchFamily="34" charset="0"/>
              </a:endParaRPr>
            </a:p>
          </p:txBody>
        </p:sp>
        <p:sp>
          <p:nvSpPr>
            <p:cNvPr id="23571" name="TextBox 32"/>
            <p:cNvSpPr txBox="1">
              <a:spLocks noChangeArrowheads="1"/>
            </p:cNvSpPr>
            <p:nvPr/>
          </p:nvSpPr>
          <p:spPr bwMode="auto">
            <a:xfrm>
              <a:off x="3130993" y="4305850"/>
              <a:ext cx="1715537" cy="327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23563" name="Group 28"/>
          <p:cNvGrpSpPr>
            <a:grpSpLocks/>
          </p:cNvGrpSpPr>
          <p:nvPr/>
        </p:nvGrpSpPr>
        <p:grpSpPr bwMode="auto">
          <a:xfrm>
            <a:off x="6638925" y="2422525"/>
            <a:ext cx="1684338" cy="665163"/>
            <a:chOff x="4496824" y="2092390"/>
            <a:chExt cx="2461052" cy="787963"/>
          </a:xfrm>
        </p:grpSpPr>
        <p:sp>
          <p:nvSpPr>
            <p:cNvPr id="30" name="Text Placeholder 12"/>
            <p:cNvSpPr txBox="1">
              <a:spLocks/>
            </p:cNvSpPr>
            <p:nvPr/>
          </p:nvSpPr>
          <p:spPr>
            <a:xfrm>
              <a:off x="4496824" y="2413970"/>
              <a:ext cx="2461052" cy="46638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altLang="ko-KR" sz="1200" dirty="0">
                  <a:solidFill>
                    <a:schemeClr val="tx1">
                      <a:lumMod val="75000"/>
                      <a:lumOff val="25000"/>
                    </a:schemeClr>
                  </a:solidFill>
                  <a:cs typeface="Arial" pitchFamily="34" charset="0"/>
                </a:rPr>
                <a:t>Easy to change colors, photos and Text.</a:t>
              </a:r>
              <a:endParaRPr lang="en-US" sz="1200" dirty="0">
                <a:solidFill>
                  <a:schemeClr val="tx1">
                    <a:lumMod val="75000"/>
                    <a:lumOff val="25000"/>
                  </a:schemeClr>
                </a:solidFill>
                <a:cs typeface="Arial" pitchFamily="34" charset="0"/>
              </a:endParaRPr>
            </a:p>
          </p:txBody>
        </p:sp>
        <p:sp>
          <p:nvSpPr>
            <p:cNvPr id="31" name="Text Placeholder 13"/>
            <p:cNvSpPr txBox="1">
              <a:spLocks/>
            </p:cNvSpPr>
            <p:nvPr/>
          </p:nvSpPr>
          <p:spPr>
            <a:xfrm>
              <a:off x="4496824" y="2092390"/>
              <a:ext cx="2461052" cy="304654"/>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sz="1400" b="1" dirty="0">
                  <a:solidFill>
                    <a:schemeClr val="tx1">
                      <a:lumMod val="75000"/>
                      <a:lumOff val="25000"/>
                    </a:schemeClr>
                  </a:solidFill>
                  <a:cs typeface="Arial" pitchFamily="34" charset="0"/>
                </a:rPr>
                <a:t>Contents Here</a:t>
              </a:r>
            </a:p>
          </p:txBody>
        </p:sp>
      </p:grpSp>
      <p:sp>
        <p:nvSpPr>
          <p:cNvPr id="34" name="Right Arrow 33"/>
          <p:cNvSpPr/>
          <p:nvPr/>
        </p:nvSpPr>
        <p:spPr>
          <a:xfrm>
            <a:off x="2789238" y="1730375"/>
            <a:ext cx="554037" cy="484188"/>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35" name="Right Arrow 34"/>
          <p:cNvSpPr/>
          <p:nvPr/>
        </p:nvSpPr>
        <p:spPr>
          <a:xfrm>
            <a:off x="5576888" y="1730375"/>
            <a:ext cx="555625" cy="48418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6" name="Rounded Rectangle 35"/>
          <p:cNvSpPr/>
          <p:nvPr/>
        </p:nvSpPr>
        <p:spPr>
          <a:xfrm>
            <a:off x="619125" y="3463925"/>
            <a:ext cx="7885113" cy="1139825"/>
          </a:xfrm>
          <a:prstGeom prst="roundRect">
            <a:avLst>
              <a:gd name="adj" fmla="val 32702"/>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37" name="TextBox 36"/>
          <p:cNvSpPr txBox="1"/>
          <p:nvPr/>
        </p:nvSpPr>
        <p:spPr>
          <a:xfrm>
            <a:off x="1331913" y="3617913"/>
            <a:ext cx="6624637" cy="830262"/>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This PowerPoint Template has clean and neutral design that can be adapted to any content and meets various market segments. This PowerPoint Template has clean and neutral design that can be adapted to any content and meets various market segments.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813"/>
            <a:ext cx="9144000" cy="684212"/>
          </a:xfrm>
        </p:spPr>
        <p:txBody>
          <a:bodyPr/>
          <a:lstStyle/>
          <a:p>
            <a:pPr eaLnBrk="1" fontAlgn="auto" hangingPunct="1">
              <a:spcAft>
                <a:spcPts val="0"/>
              </a:spcAft>
              <a:defRPr/>
            </a:pPr>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3" name="텍스트 개체 틀 2"/>
          <p:cNvSpPr>
            <a:spLocks noGrp="1"/>
          </p:cNvSpPr>
          <p:nvPr>
            <p:ph type="body" sz="quarter" idx="41"/>
          </p:nvPr>
        </p:nvSpPr>
        <p:spPr>
          <a:xfrm>
            <a:off x="0" y="842963"/>
            <a:ext cx="9144000" cy="215900"/>
          </a:xfrm>
        </p:spPr>
        <p:txBody>
          <a:bodyPr/>
          <a:lstStyle/>
          <a:p>
            <a:pPr algn="ctr">
              <a:defRPr/>
            </a:pPr>
            <a:r>
              <a:rPr lang="en-US" altLang="ko-KR" dirty="0">
                <a:cs typeface="Arial" pitchFamily="34" charset="0"/>
              </a:rPr>
              <a:t>This text can be replaced with your own text</a:t>
            </a:r>
            <a:endParaRPr lang="ko-KR" altLang="en-US" dirty="0">
              <a:cs typeface="Arial" pitchFamily="34" charset="0"/>
            </a:endParaRPr>
          </a:p>
        </p:txBody>
      </p:sp>
      <p:grpSp>
        <p:nvGrpSpPr>
          <p:cNvPr id="24580" name="Group 10"/>
          <p:cNvGrpSpPr>
            <a:grpSpLocks/>
          </p:cNvGrpSpPr>
          <p:nvPr/>
        </p:nvGrpSpPr>
        <p:grpSpPr bwMode="auto">
          <a:xfrm>
            <a:off x="603250" y="1270000"/>
            <a:ext cx="3816350" cy="1292225"/>
            <a:chOff x="611560" y="1218186"/>
            <a:chExt cx="3816424" cy="1292662"/>
          </a:xfrm>
        </p:grpSpPr>
        <p:sp>
          <p:nvSpPr>
            <p:cNvPr id="24586" name="TextBox 8"/>
            <p:cNvSpPr txBox="1">
              <a:spLocks noChangeArrowheads="1"/>
            </p:cNvSpPr>
            <p:nvPr/>
          </p:nvSpPr>
          <p:spPr bwMode="auto">
            <a:xfrm>
              <a:off x="611560" y="1495185"/>
              <a:ext cx="381642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You can simply impress your audience and add a unique zing and appeal to your Presentations. This PowerPoint Template has clean and neutral design that can be adapted to any content and meets various market segments. </a:t>
              </a:r>
            </a:p>
          </p:txBody>
        </p:sp>
        <p:sp>
          <p:nvSpPr>
            <p:cNvPr id="24587" name="TextBox 9"/>
            <p:cNvSpPr txBox="1">
              <a:spLocks noChangeArrowheads="1"/>
            </p:cNvSpPr>
            <p:nvPr/>
          </p:nvSpPr>
          <p:spPr bwMode="auto">
            <a:xfrm>
              <a:off x="611560" y="1218186"/>
              <a:ext cx="38164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24581" name="Group 11"/>
          <p:cNvGrpSpPr>
            <a:grpSpLocks/>
          </p:cNvGrpSpPr>
          <p:nvPr/>
        </p:nvGrpSpPr>
        <p:grpSpPr bwMode="auto">
          <a:xfrm>
            <a:off x="4706938" y="1270000"/>
            <a:ext cx="3816350" cy="1292225"/>
            <a:chOff x="611560" y="1218186"/>
            <a:chExt cx="3816424" cy="1292662"/>
          </a:xfrm>
        </p:grpSpPr>
        <p:sp>
          <p:nvSpPr>
            <p:cNvPr id="24584" name="TextBox 12"/>
            <p:cNvSpPr txBox="1">
              <a:spLocks noChangeArrowheads="1"/>
            </p:cNvSpPr>
            <p:nvPr/>
          </p:nvSpPr>
          <p:spPr bwMode="auto">
            <a:xfrm>
              <a:off x="611560" y="1495185"/>
              <a:ext cx="381642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You can simply impress your audience and add a unique zing and appeal to your Presentations. This PowerPoint Template has clean and neutral design that can be adapted to any content and meets various market segments. </a:t>
              </a:r>
            </a:p>
          </p:txBody>
        </p:sp>
        <p:sp>
          <p:nvSpPr>
            <p:cNvPr id="24585" name="TextBox 13"/>
            <p:cNvSpPr txBox="1">
              <a:spLocks noChangeArrowheads="1"/>
            </p:cNvSpPr>
            <p:nvPr/>
          </p:nvSpPr>
          <p:spPr bwMode="auto">
            <a:xfrm>
              <a:off x="611560" y="1218186"/>
              <a:ext cx="38164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pic>
        <p:nvPicPr>
          <p:cNvPr id="4" name="Picture Placeholder 3"/>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4198" b="14198"/>
          <a:stretch>
            <a:fillRect/>
          </a:stretch>
        </p:blipFill>
        <p:spPr>
          <a:xfrm>
            <a:off x="542925" y="2716213"/>
            <a:ext cx="3960813" cy="1890712"/>
          </a:xfrm>
        </p:spPr>
      </p:pic>
      <p:pic>
        <p:nvPicPr>
          <p:cNvPr id="6" name="Picture Placeholder 5"/>
          <p:cNvPicPr>
            <a:picLocks noGrp="1" noChangeAspect="1"/>
          </p:cNvPicPr>
          <p:nvPr>
            <p:ph type="pic" idx="10"/>
          </p:nvPr>
        </p:nvPicPr>
        <p:blipFill>
          <a:blip r:embed="rId3" cstate="print">
            <a:extLst>
              <a:ext uri="{28A0092B-C50C-407E-A947-70E740481C1C}">
                <a14:useLocalDpi xmlns:a14="http://schemas.microsoft.com/office/drawing/2010/main" val="0"/>
              </a:ext>
            </a:extLst>
          </a:blip>
          <a:srcRect t="17276" b="17276"/>
          <a:stretch>
            <a:fillRect/>
          </a:stretch>
        </p:blipFill>
        <p:spPr>
          <a:xfrm>
            <a:off x="4643438" y="2716213"/>
            <a:ext cx="3960812" cy="1890712"/>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25603" name="Group 6"/>
          <p:cNvGrpSpPr>
            <a:grpSpLocks/>
          </p:cNvGrpSpPr>
          <p:nvPr/>
        </p:nvGrpSpPr>
        <p:grpSpPr bwMode="auto">
          <a:xfrm>
            <a:off x="946150" y="1906588"/>
            <a:ext cx="2087563" cy="1820862"/>
            <a:chOff x="5248647" y="1608813"/>
            <a:chExt cx="970807" cy="846777"/>
          </a:xfrm>
        </p:grpSpPr>
        <p:sp>
          <p:nvSpPr>
            <p:cNvPr id="8" name="Oval 7"/>
            <p:cNvSpPr/>
            <p:nvPr/>
          </p:nvSpPr>
          <p:spPr>
            <a:xfrm>
              <a:off x="5248647" y="1608813"/>
              <a:ext cx="846780" cy="846777"/>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9" name="Oval 8"/>
            <p:cNvSpPr/>
            <p:nvPr/>
          </p:nvSpPr>
          <p:spPr>
            <a:xfrm>
              <a:off x="5392607" y="1622840"/>
              <a:ext cx="826847" cy="826844"/>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2800" dirty="0">
                <a:solidFill>
                  <a:schemeClr val="tx1">
                    <a:lumMod val="65000"/>
                    <a:lumOff val="35000"/>
                  </a:schemeClr>
                </a:solidFill>
              </a:endParaRPr>
            </a:p>
          </p:txBody>
        </p:sp>
      </p:grpSp>
      <p:grpSp>
        <p:nvGrpSpPr>
          <p:cNvPr id="25604" name="Group 10"/>
          <p:cNvGrpSpPr>
            <a:grpSpLocks/>
          </p:cNvGrpSpPr>
          <p:nvPr/>
        </p:nvGrpSpPr>
        <p:grpSpPr bwMode="auto">
          <a:xfrm>
            <a:off x="1392238" y="2803525"/>
            <a:ext cx="1600200" cy="679450"/>
            <a:chOff x="1391543" y="3698889"/>
            <a:chExt cx="1601067" cy="678649"/>
          </a:xfrm>
        </p:grpSpPr>
        <p:sp>
          <p:nvSpPr>
            <p:cNvPr id="12" name="TextBox 11"/>
            <p:cNvSpPr txBox="1"/>
            <p:nvPr/>
          </p:nvSpPr>
          <p:spPr>
            <a:xfrm>
              <a:off x="1391543" y="3698889"/>
              <a:ext cx="1591537" cy="307612"/>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Add Text</a:t>
              </a:r>
              <a:endParaRPr lang="ko-KR" altLang="en-US" sz="1400" b="1" dirty="0">
                <a:solidFill>
                  <a:schemeClr val="tx1">
                    <a:lumMod val="75000"/>
                    <a:lumOff val="25000"/>
                  </a:schemeClr>
                </a:solidFill>
                <a:latin typeface="+mn-lt"/>
                <a:ea typeface="+mn-ea"/>
                <a:cs typeface="Arial" pitchFamily="34" charset="0"/>
              </a:endParaRPr>
            </a:p>
          </p:txBody>
        </p:sp>
        <p:sp>
          <p:nvSpPr>
            <p:cNvPr id="13" name="TextBox 12"/>
            <p:cNvSpPr txBox="1"/>
            <p:nvPr/>
          </p:nvSpPr>
          <p:spPr>
            <a:xfrm>
              <a:off x="1401073" y="3916121"/>
              <a:ext cx="1591537" cy="461417"/>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Simple PowerPoint Presentation</a:t>
              </a:r>
              <a:endParaRPr lang="ko-KR" altLang="en-US" sz="1200" dirty="0">
                <a:solidFill>
                  <a:schemeClr val="tx1">
                    <a:lumMod val="75000"/>
                    <a:lumOff val="25000"/>
                  </a:schemeClr>
                </a:solidFill>
                <a:latin typeface="+mn-lt"/>
                <a:ea typeface="+mn-ea"/>
                <a:cs typeface="Arial" pitchFamily="34" charset="0"/>
              </a:endParaRPr>
            </a:p>
          </p:txBody>
        </p:sp>
      </p:grpSp>
      <p:sp>
        <p:nvSpPr>
          <p:cNvPr id="25605" name="TextBox 13"/>
          <p:cNvSpPr txBox="1">
            <a:spLocks noChangeArrowheads="1"/>
          </p:cNvSpPr>
          <p:nvPr/>
        </p:nvSpPr>
        <p:spPr bwMode="auto">
          <a:xfrm>
            <a:off x="1358900" y="2071688"/>
            <a:ext cx="919163"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4000" b="1">
                <a:solidFill>
                  <a:schemeClr val="accent1"/>
                </a:solidFill>
                <a:cs typeface="Arial" panose="020B0604020202020204" pitchFamily="34" charset="0"/>
              </a:rPr>
              <a:t>01</a:t>
            </a:r>
            <a:endParaRPr lang="ko-KR" altLang="en-US" sz="4000" b="1">
              <a:solidFill>
                <a:schemeClr val="accent1"/>
              </a:solidFill>
              <a:cs typeface="Arial" panose="020B0604020202020204" pitchFamily="34" charset="0"/>
            </a:endParaRPr>
          </a:p>
        </p:txBody>
      </p:sp>
      <p:grpSp>
        <p:nvGrpSpPr>
          <p:cNvPr id="25606" name="Group 14"/>
          <p:cNvGrpSpPr>
            <a:grpSpLocks/>
          </p:cNvGrpSpPr>
          <p:nvPr/>
        </p:nvGrpSpPr>
        <p:grpSpPr bwMode="auto">
          <a:xfrm>
            <a:off x="815975" y="3851275"/>
            <a:ext cx="2357438" cy="923925"/>
            <a:chOff x="2551705" y="4283314"/>
            <a:chExt cx="2357003" cy="923330"/>
          </a:xfrm>
        </p:grpSpPr>
        <p:sp>
          <p:nvSpPr>
            <p:cNvPr id="16" name="TextBox 15"/>
            <p:cNvSpPr txBox="1"/>
            <p:nvPr/>
          </p:nvSpPr>
          <p:spPr>
            <a:xfrm>
              <a:off x="2551705" y="4560948"/>
              <a:ext cx="2357003" cy="64569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Arial" pitchFamily="34" charset="0"/>
                </a:rPr>
                <a:t>Get a modern PowerPoint  Presentation that is beautifully designed.</a:t>
              </a:r>
              <a:endParaRPr lang="ko-KR" altLang="en-US" sz="1200" dirty="0">
                <a:solidFill>
                  <a:schemeClr val="tx1">
                    <a:lumMod val="65000"/>
                    <a:lumOff val="35000"/>
                  </a:schemeClr>
                </a:solidFill>
                <a:latin typeface="+mn-lt"/>
                <a:ea typeface="+mn-ea"/>
                <a:cs typeface="Arial" pitchFamily="34" charset="0"/>
              </a:endParaRPr>
            </a:p>
          </p:txBody>
        </p:sp>
        <p:sp>
          <p:nvSpPr>
            <p:cNvPr id="17" name="TextBox 16"/>
            <p:cNvSpPr txBox="1"/>
            <p:nvPr/>
          </p:nvSpPr>
          <p:spPr>
            <a:xfrm>
              <a:off x="2551705" y="4283314"/>
              <a:ext cx="2336369" cy="277634"/>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65000"/>
                      <a:lumOff val="35000"/>
                    </a:schemeClr>
                  </a:solidFill>
                  <a:latin typeface="+mn-lt"/>
                  <a:ea typeface="+mn-ea"/>
                  <a:cs typeface="Arial" pitchFamily="34" charset="0"/>
                </a:rPr>
                <a:t>Your Text Here</a:t>
              </a:r>
              <a:endParaRPr lang="ko-KR" altLang="en-US" sz="1200" b="1" dirty="0">
                <a:solidFill>
                  <a:schemeClr val="tx1">
                    <a:lumMod val="65000"/>
                    <a:lumOff val="35000"/>
                  </a:schemeClr>
                </a:solidFill>
                <a:latin typeface="+mn-lt"/>
                <a:ea typeface="+mn-ea"/>
                <a:cs typeface="Arial" pitchFamily="34" charset="0"/>
              </a:endParaRPr>
            </a:p>
          </p:txBody>
        </p:sp>
      </p:grpSp>
      <p:grpSp>
        <p:nvGrpSpPr>
          <p:cNvPr id="25607" name="Group 17"/>
          <p:cNvGrpSpPr>
            <a:grpSpLocks/>
          </p:cNvGrpSpPr>
          <p:nvPr/>
        </p:nvGrpSpPr>
        <p:grpSpPr bwMode="auto">
          <a:xfrm>
            <a:off x="3543300" y="1600200"/>
            <a:ext cx="2087563" cy="1820863"/>
            <a:chOff x="5248647" y="1608813"/>
            <a:chExt cx="970807" cy="846777"/>
          </a:xfrm>
        </p:grpSpPr>
        <p:sp>
          <p:nvSpPr>
            <p:cNvPr id="19" name="Oval 18"/>
            <p:cNvSpPr/>
            <p:nvPr/>
          </p:nvSpPr>
          <p:spPr>
            <a:xfrm>
              <a:off x="5248647" y="1608813"/>
              <a:ext cx="846780" cy="846777"/>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0" name="Oval 19"/>
            <p:cNvSpPr/>
            <p:nvPr/>
          </p:nvSpPr>
          <p:spPr>
            <a:xfrm>
              <a:off x="5392607" y="1622840"/>
              <a:ext cx="826847" cy="826844"/>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2800" dirty="0">
                <a:solidFill>
                  <a:schemeClr val="tx1">
                    <a:lumMod val="65000"/>
                    <a:lumOff val="35000"/>
                  </a:schemeClr>
                </a:solidFill>
              </a:endParaRPr>
            </a:p>
          </p:txBody>
        </p:sp>
      </p:grpSp>
      <p:grpSp>
        <p:nvGrpSpPr>
          <p:cNvPr id="25608" name="Group 20"/>
          <p:cNvGrpSpPr>
            <a:grpSpLocks/>
          </p:cNvGrpSpPr>
          <p:nvPr/>
        </p:nvGrpSpPr>
        <p:grpSpPr bwMode="auto">
          <a:xfrm>
            <a:off x="3905250" y="2490788"/>
            <a:ext cx="1600200" cy="677862"/>
            <a:chOff x="3233964" y="1954419"/>
            <a:chExt cx="1601067" cy="678649"/>
          </a:xfrm>
        </p:grpSpPr>
        <p:sp>
          <p:nvSpPr>
            <p:cNvPr id="22" name="TextBox 21"/>
            <p:cNvSpPr txBox="1"/>
            <p:nvPr/>
          </p:nvSpPr>
          <p:spPr>
            <a:xfrm>
              <a:off x="3233964" y="1954419"/>
              <a:ext cx="1591537" cy="308333"/>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Add Text</a:t>
              </a:r>
              <a:endParaRPr lang="ko-KR" altLang="en-US" sz="1400" b="1" dirty="0">
                <a:solidFill>
                  <a:schemeClr val="tx1">
                    <a:lumMod val="75000"/>
                    <a:lumOff val="25000"/>
                  </a:schemeClr>
                </a:solidFill>
                <a:latin typeface="+mn-lt"/>
                <a:ea typeface="+mn-ea"/>
                <a:cs typeface="Arial" pitchFamily="34" charset="0"/>
              </a:endParaRPr>
            </a:p>
          </p:txBody>
        </p:sp>
        <p:sp>
          <p:nvSpPr>
            <p:cNvPr id="23" name="TextBox 22"/>
            <p:cNvSpPr txBox="1"/>
            <p:nvPr/>
          </p:nvSpPr>
          <p:spPr>
            <a:xfrm>
              <a:off x="3243494" y="2172159"/>
              <a:ext cx="1591537" cy="460909"/>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Simple PowerPoint Presentation</a:t>
              </a:r>
              <a:endParaRPr lang="ko-KR" altLang="en-US" sz="1200" dirty="0">
                <a:solidFill>
                  <a:schemeClr val="tx1">
                    <a:lumMod val="75000"/>
                    <a:lumOff val="25000"/>
                  </a:schemeClr>
                </a:solidFill>
                <a:latin typeface="+mn-lt"/>
                <a:ea typeface="+mn-ea"/>
                <a:cs typeface="Arial" pitchFamily="34" charset="0"/>
              </a:endParaRPr>
            </a:p>
          </p:txBody>
        </p:sp>
      </p:grpSp>
      <p:sp>
        <p:nvSpPr>
          <p:cNvPr id="25609" name="TextBox 23"/>
          <p:cNvSpPr txBox="1">
            <a:spLocks noChangeArrowheads="1"/>
          </p:cNvSpPr>
          <p:nvPr/>
        </p:nvSpPr>
        <p:spPr bwMode="auto">
          <a:xfrm>
            <a:off x="3948113" y="1765300"/>
            <a:ext cx="920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4000" b="1">
                <a:solidFill>
                  <a:schemeClr val="accent2"/>
                </a:solidFill>
                <a:cs typeface="Arial" panose="020B0604020202020204" pitchFamily="34" charset="0"/>
              </a:rPr>
              <a:t>02</a:t>
            </a:r>
            <a:endParaRPr lang="ko-KR" altLang="en-US" sz="4000" b="1">
              <a:solidFill>
                <a:schemeClr val="accent2"/>
              </a:solidFill>
              <a:cs typeface="Arial" panose="020B0604020202020204" pitchFamily="34" charset="0"/>
            </a:endParaRPr>
          </a:p>
        </p:txBody>
      </p:sp>
      <p:grpSp>
        <p:nvGrpSpPr>
          <p:cNvPr id="25610" name="Group 24"/>
          <p:cNvGrpSpPr>
            <a:grpSpLocks/>
          </p:cNvGrpSpPr>
          <p:nvPr/>
        </p:nvGrpSpPr>
        <p:grpSpPr bwMode="auto">
          <a:xfrm>
            <a:off x="3413125" y="3578225"/>
            <a:ext cx="2355850" cy="923925"/>
            <a:chOff x="2551705" y="4283314"/>
            <a:chExt cx="2357003" cy="923330"/>
          </a:xfrm>
        </p:grpSpPr>
        <p:sp>
          <p:nvSpPr>
            <p:cNvPr id="26" name="TextBox 25"/>
            <p:cNvSpPr txBox="1"/>
            <p:nvPr/>
          </p:nvSpPr>
          <p:spPr>
            <a:xfrm>
              <a:off x="2551705" y="4560948"/>
              <a:ext cx="2357003" cy="64569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Get a modern PowerPoint  Presentation that is beautifully designed.</a:t>
              </a:r>
              <a:endParaRPr lang="ko-KR" altLang="en-US" sz="1200" dirty="0">
                <a:solidFill>
                  <a:schemeClr val="tx1">
                    <a:lumMod val="75000"/>
                    <a:lumOff val="25000"/>
                  </a:schemeClr>
                </a:solidFill>
                <a:latin typeface="+mn-lt"/>
                <a:ea typeface="+mn-ea"/>
                <a:cs typeface="Arial" pitchFamily="34" charset="0"/>
              </a:endParaRPr>
            </a:p>
          </p:txBody>
        </p:sp>
        <p:sp>
          <p:nvSpPr>
            <p:cNvPr id="27" name="TextBox 26"/>
            <p:cNvSpPr txBox="1"/>
            <p:nvPr/>
          </p:nvSpPr>
          <p:spPr>
            <a:xfrm>
              <a:off x="2551705" y="4283314"/>
              <a:ext cx="2336356" cy="277634"/>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grpSp>
        <p:nvGrpSpPr>
          <p:cNvPr id="25611" name="Group 27"/>
          <p:cNvGrpSpPr>
            <a:grpSpLocks/>
          </p:cNvGrpSpPr>
          <p:nvPr/>
        </p:nvGrpSpPr>
        <p:grpSpPr bwMode="auto">
          <a:xfrm>
            <a:off x="6138863" y="1295400"/>
            <a:ext cx="2087562" cy="1820863"/>
            <a:chOff x="5248647" y="1608813"/>
            <a:chExt cx="970807" cy="846777"/>
          </a:xfrm>
        </p:grpSpPr>
        <p:sp>
          <p:nvSpPr>
            <p:cNvPr id="29" name="Oval 28"/>
            <p:cNvSpPr/>
            <p:nvPr/>
          </p:nvSpPr>
          <p:spPr>
            <a:xfrm>
              <a:off x="5248647" y="1608813"/>
              <a:ext cx="846780" cy="846777"/>
            </a:xfrm>
            <a:prstGeom prst="ellipse">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30" name="Oval 29"/>
            <p:cNvSpPr/>
            <p:nvPr/>
          </p:nvSpPr>
          <p:spPr>
            <a:xfrm>
              <a:off x="5392607" y="1622840"/>
              <a:ext cx="826847" cy="826844"/>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sz="2800" dirty="0">
                <a:solidFill>
                  <a:schemeClr val="tx1">
                    <a:lumMod val="65000"/>
                    <a:lumOff val="35000"/>
                  </a:schemeClr>
                </a:solidFill>
              </a:endParaRPr>
            </a:p>
          </p:txBody>
        </p:sp>
      </p:grpSp>
      <p:grpSp>
        <p:nvGrpSpPr>
          <p:cNvPr id="25612" name="Group 30"/>
          <p:cNvGrpSpPr>
            <a:grpSpLocks/>
          </p:cNvGrpSpPr>
          <p:nvPr/>
        </p:nvGrpSpPr>
        <p:grpSpPr bwMode="auto">
          <a:xfrm>
            <a:off x="6551613" y="2176463"/>
            <a:ext cx="1601787" cy="679450"/>
            <a:chOff x="3233964" y="1954419"/>
            <a:chExt cx="1601067" cy="678649"/>
          </a:xfrm>
        </p:grpSpPr>
        <p:sp>
          <p:nvSpPr>
            <p:cNvPr id="32" name="TextBox 31"/>
            <p:cNvSpPr txBox="1"/>
            <p:nvPr/>
          </p:nvSpPr>
          <p:spPr>
            <a:xfrm>
              <a:off x="3233964" y="1954419"/>
              <a:ext cx="1591546" cy="307612"/>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Add Text</a:t>
              </a:r>
              <a:endParaRPr lang="ko-KR" altLang="en-US" sz="1400" b="1" dirty="0">
                <a:solidFill>
                  <a:schemeClr val="tx1">
                    <a:lumMod val="75000"/>
                    <a:lumOff val="25000"/>
                  </a:schemeClr>
                </a:solidFill>
                <a:latin typeface="+mn-lt"/>
                <a:ea typeface="+mn-ea"/>
                <a:cs typeface="Arial" pitchFamily="34" charset="0"/>
              </a:endParaRPr>
            </a:p>
          </p:txBody>
        </p:sp>
        <p:sp>
          <p:nvSpPr>
            <p:cNvPr id="33" name="TextBox 32"/>
            <p:cNvSpPr txBox="1"/>
            <p:nvPr/>
          </p:nvSpPr>
          <p:spPr>
            <a:xfrm>
              <a:off x="3243485" y="2171650"/>
              <a:ext cx="1591546" cy="461418"/>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Simple PowerPoint Presentation</a:t>
              </a:r>
              <a:endParaRPr lang="ko-KR" altLang="en-US" sz="1200" dirty="0">
                <a:solidFill>
                  <a:schemeClr val="tx1">
                    <a:lumMod val="75000"/>
                    <a:lumOff val="25000"/>
                  </a:schemeClr>
                </a:solidFill>
                <a:latin typeface="+mn-lt"/>
                <a:ea typeface="+mn-ea"/>
                <a:cs typeface="Arial" pitchFamily="34" charset="0"/>
              </a:endParaRPr>
            </a:p>
          </p:txBody>
        </p:sp>
      </p:grpSp>
      <p:sp>
        <p:nvSpPr>
          <p:cNvPr id="34" name="TextBox 33"/>
          <p:cNvSpPr txBox="1"/>
          <p:nvPr/>
        </p:nvSpPr>
        <p:spPr>
          <a:xfrm>
            <a:off x="6550025" y="1484313"/>
            <a:ext cx="919163" cy="706437"/>
          </a:xfrm>
          <a:prstGeom prst="rect">
            <a:avLst/>
          </a:prstGeom>
          <a:noFill/>
        </p:spPr>
        <p:txBody>
          <a:bodyPr>
            <a:spAutoFit/>
          </a:bodyPr>
          <a:lstStyle/>
          <a:p>
            <a:pPr algn="ctr" eaLnBrk="1" fontAlgn="auto" latinLnBrk="1" hangingPunct="1">
              <a:spcBef>
                <a:spcPts val="0"/>
              </a:spcBef>
              <a:spcAft>
                <a:spcPts val="0"/>
              </a:spcAft>
              <a:defRPr/>
            </a:pPr>
            <a:r>
              <a:rPr lang="en-US" altLang="ko-KR" sz="4000" b="1" dirty="0">
                <a:solidFill>
                  <a:schemeClr val="accent3"/>
                </a:solidFill>
                <a:latin typeface="+mn-lt"/>
                <a:ea typeface="+mn-ea"/>
                <a:cs typeface="Arial" pitchFamily="34" charset="0"/>
              </a:rPr>
              <a:t>03</a:t>
            </a:r>
            <a:endParaRPr lang="ko-KR" altLang="en-US" sz="4000" b="1" dirty="0">
              <a:solidFill>
                <a:schemeClr val="accent3"/>
              </a:solidFill>
              <a:latin typeface="+mn-lt"/>
              <a:ea typeface="+mn-ea"/>
              <a:cs typeface="Arial" pitchFamily="34" charset="0"/>
            </a:endParaRPr>
          </a:p>
        </p:txBody>
      </p:sp>
      <p:grpSp>
        <p:nvGrpSpPr>
          <p:cNvPr id="25614" name="Group 34"/>
          <p:cNvGrpSpPr>
            <a:grpSpLocks/>
          </p:cNvGrpSpPr>
          <p:nvPr/>
        </p:nvGrpSpPr>
        <p:grpSpPr bwMode="auto">
          <a:xfrm>
            <a:off x="6026150" y="3278188"/>
            <a:ext cx="2357438" cy="922337"/>
            <a:chOff x="2551705" y="4283314"/>
            <a:chExt cx="2357003" cy="923330"/>
          </a:xfrm>
        </p:grpSpPr>
        <p:sp>
          <p:nvSpPr>
            <p:cNvPr id="36" name="TextBox 35"/>
            <p:cNvSpPr txBox="1"/>
            <p:nvPr/>
          </p:nvSpPr>
          <p:spPr>
            <a:xfrm>
              <a:off x="2551705" y="4559836"/>
              <a:ext cx="2357003" cy="646808"/>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Get a modern PowerPoint  Presentation that is beautifully designed.</a:t>
              </a:r>
              <a:endParaRPr lang="ko-KR" altLang="en-US" sz="1200" dirty="0">
                <a:solidFill>
                  <a:schemeClr val="tx1">
                    <a:lumMod val="75000"/>
                    <a:lumOff val="25000"/>
                  </a:schemeClr>
                </a:solidFill>
                <a:latin typeface="+mn-lt"/>
                <a:ea typeface="+mn-ea"/>
                <a:cs typeface="Arial" pitchFamily="34" charset="0"/>
              </a:endParaRPr>
            </a:p>
          </p:txBody>
        </p:sp>
        <p:sp>
          <p:nvSpPr>
            <p:cNvPr id="37" name="TextBox 36"/>
            <p:cNvSpPr txBox="1"/>
            <p:nvPr/>
          </p:nvSpPr>
          <p:spPr>
            <a:xfrm>
              <a:off x="2551705" y="4283314"/>
              <a:ext cx="2336369" cy="276522"/>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sp>
        <p:nvSpPr>
          <p:cNvPr id="38" name="Freeform 37"/>
          <p:cNvSpPr>
            <a:spLocks noChangeAspect="1"/>
          </p:cNvSpPr>
          <p:nvPr/>
        </p:nvSpPr>
        <p:spPr>
          <a:xfrm>
            <a:off x="2205038" y="2187575"/>
            <a:ext cx="454025" cy="455613"/>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9" name="Freeform 38"/>
          <p:cNvSpPr/>
          <p:nvPr/>
        </p:nvSpPr>
        <p:spPr>
          <a:xfrm>
            <a:off x="4895850" y="1998663"/>
            <a:ext cx="454025" cy="379412"/>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3" name="Freeform 42"/>
          <p:cNvSpPr/>
          <p:nvPr/>
        </p:nvSpPr>
        <p:spPr>
          <a:xfrm>
            <a:off x="7469188" y="1606550"/>
            <a:ext cx="420687" cy="419100"/>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idx="1"/>
          </p:nvPr>
        </p:nvPicPr>
        <p:blipFill>
          <a:blip r:embed="rId2">
            <a:extLst>
              <a:ext uri="{28A0092B-C50C-407E-A947-70E740481C1C}">
                <a14:useLocalDpi xmlns:a14="http://schemas.microsoft.com/office/drawing/2010/main" val="0"/>
              </a:ext>
            </a:extLst>
          </a:blip>
          <a:srcRect t="6325" b="6325"/>
          <a:stretch>
            <a:fillRect/>
          </a:stretch>
        </p:blipFill>
        <p:spPr>
          <a:xfrm>
            <a:off x="0" y="1255713"/>
            <a:ext cx="4572000" cy="3321050"/>
          </a:xfrm>
        </p:spPr>
      </p:pic>
      <p:sp>
        <p:nvSpPr>
          <p:cNvPr id="4" name="Title 3"/>
          <p:cNvSpPr>
            <a:spLocks noGrp="1"/>
          </p:cNvSpPr>
          <p:nvPr>
            <p:ph type="title"/>
          </p:nvPr>
        </p:nvSpPr>
        <p:spPr>
          <a:xfrm>
            <a:off x="0" y="150813"/>
            <a:ext cx="9144000" cy="684212"/>
          </a:xfrm>
        </p:spPr>
        <p:txBody>
          <a:bodyPr/>
          <a:lstStyle/>
          <a:p>
            <a:pPr eaLnBrk="1" fontAlgn="auto" hangingPunct="1">
              <a:spcAft>
                <a:spcPts val="0"/>
              </a:spcAft>
              <a:defRPr/>
            </a:pPr>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2" name="텍스트 개체 틀 1"/>
          <p:cNvSpPr>
            <a:spLocks noGrp="1"/>
          </p:cNvSpPr>
          <p:nvPr>
            <p:ph type="body" sz="quarter" idx="41"/>
          </p:nvPr>
        </p:nvSpPr>
        <p:spPr>
          <a:xfrm>
            <a:off x="0" y="842963"/>
            <a:ext cx="9144000" cy="215900"/>
          </a:xfrm>
        </p:spPr>
        <p:txBody>
          <a:bodyPr/>
          <a:lstStyle/>
          <a:p>
            <a:pPr>
              <a:defRPr/>
            </a:pPr>
            <a:r>
              <a:rPr lang="en-US" altLang="ko-KR" dirty="0">
                <a:cs typeface="Arial" pitchFamily="34" charset="0"/>
              </a:rPr>
              <a:t>This text can be replaced with your own text</a:t>
            </a:r>
            <a:endParaRPr lang="ko-KR" altLang="en-US" dirty="0">
              <a:cs typeface="Arial" pitchFamily="34" charset="0"/>
            </a:endParaRPr>
          </a:p>
        </p:txBody>
      </p:sp>
      <p:sp>
        <p:nvSpPr>
          <p:cNvPr id="6" name="Rectangle 5"/>
          <p:cNvSpPr/>
          <p:nvPr/>
        </p:nvSpPr>
        <p:spPr>
          <a:xfrm>
            <a:off x="4140200" y="1347788"/>
            <a:ext cx="2808288" cy="576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3" name="Oval 7"/>
          <p:cNvSpPr/>
          <p:nvPr/>
        </p:nvSpPr>
        <p:spPr>
          <a:xfrm>
            <a:off x="4344988" y="1403350"/>
            <a:ext cx="434975" cy="436563"/>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nvGrpSpPr>
          <p:cNvPr id="26631" name="Group 14"/>
          <p:cNvGrpSpPr>
            <a:grpSpLocks/>
          </p:cNvGrpSpPr>
          <p:nvPr/>
        </p:nvGrpSpPr>
        <p:grpSpPr bwMode="auto">
          <a:xfrm>
            <a:off x="5694363" y="2000250"/>
            <a:ext cx="2981325" cy="858838"/>
            <a:chOff x="2113657" y="4283314"/>
            <a:chExt cx="3647460" cy="858180"/>
          </a:xfrm>
        </p:grpSpPr>
        <p:sp>
          <p:nvSpPr>
            <p:cNvPr id="16" name="TextBox 15"/>
            <p:cNvSpPr txBox="1"/>
            <p:nvPr/>
          </p:nvSpPr>
          <p:spPr>
            <a:xfrm>
              <a:off x="2113657" y="4495876"/>
              <a:ext cx="3647460" cy="645618"/>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 </a:t>
              </a:r>
            </a:p>
          </p:txBody>
        </p:sp>
        <p:sp>
          <p:nvSpPr>
            <p:cNvPr id="17" name="TextBox 16"/>
            <p:cNvSpPr txBox="1"/>
            <p:nvPr/>
          </p:nvSpPr>
          <p:spPr>
            <a:xfrm>
              <a:off x="2113657" y="4283314"/>
              <a:ext cx="3647460" cy="277600"/>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grpSp>
        <p:nvGrpSpPr>
          <p:cNvPr id="26632" name="Group 17"/>
          <p:cNvGrpSpPr>
            <a:grpSpLocks/>
          </p:cNvGrpSpPr>
          <p:nvPr/>
        </p:nvGrpSpPr>
        <p:grpSpPr bwMode="auto">
          <a:xfrm>
            <a:off x="5694363" y="2859088"/>
            <a:ext cx="2981325" cy="858837"/>
            <a:chOff x="2113657" y="4283314"/>
            <a:chExt cx="3647460" cy="858180"/>
          </a:xfrm>
        </p:grpSpPr>
        <p:sp>
          <p:nvSpPr>
            <p:cNvPr id="19" name="TextBox 18"/>
            <p:cNvSpPr txBox="1"/>
            <p:nvPr/>
          </p:nvSpPr>
          <p:spPr>
            <a:xfrm>
              <a:off x="2113657" y="4495876"/>
              <a:ext cx="3647460" cy="645618"/>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 </a:t>
              </a:r>
            </a:p>
          </p:txBody>
        </p:sp>
        <p:sp>
          <p:nvSpPr>
            <p:cNvPr id="20" name="TextBox 19"/>
            <p:cNvSpPr txBox="1"/>
            <p:nvPr/>
          </p:nvSpPr>
          <p:spPr>
            <a:xfrm>
              <a:off x="2113657" y="4283314"/>
              <a:ext cx="3647460" cy="277599"/>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grpSp>
        <p:nvGrpSpPr>
          <p:cNvPr id="26633" name="Group 20"/>
          <p:cNvGrpSpPr>
            <a:grpSpLocks/>
          </p:cNvGrpSpPr>
          <p:nvPr/>
        </p:nvGrpSpPr>
        <p:grpSpPr bwMode="auto">
          <a:xfrm>
            <a:off x="5694363" y="3717925"/>
            <a:ext cx="2981325" cy="857250"/>
            <a:chOff x="2113657" y="4283314"/>
            <a:chExt cx="3647460" cy="858180"/>
          </a:xfrm>
        </p:grpSpPr>
        <p:sp>
          <p:nvSpPr>
            <p:cNvPr id="22" name="TextBox 21"/>
            <p:cNvSpPr txBox="1"/>
            <p:nvPr/>
          </p:nvSpPr>
          <p:spPr>
            <a:xfrm>
              <a:off x="2113657" y="4494681"/>
              <a:ext cx="3647460" cy="646813"/>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 </a:t>
              </a:r>
            </a:p>
          </p:txBody>
        </p:sp>
        <p:sp>
          <p:nvSpPr>
            <p:cNvPr id="23" name="TextBox 22"/>
            <p:cNvSpPr txBox="1"/>
            <p:nvPr/>
          </p:nvSpPr>
          <p:spPr>
            <a:xfrm>
              <a:off x="2113657" y="4283314"/>
              <a:ext cx="3647460" cy="276525"/>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grpSp>
        <p:nvGrpSpPr>
          <p:cNvPr id="26634" name="Group 25"/>
          <p:cNvGrpSpPr>
            <a:grpSpLocks/>
          </p:cNvGrpSpPr>
          <p:nvPr/>
        </p:nvGrpSpPr>
        <p:grpSpPr bwMode="auto">
          <a:xfrm>
            <a:off x="5102225" y="1389063"/>
            <a:ext cx="1571625" cy="493712"/>
            <a:chOff x="4932039" y="1388325"/>
            <a:chExt cx="1931425" cy="493983"/>
          </a:xfrm>
        </p:grpSpPr>
        <p:sp>
          <p:nvSpPr>
            <p:cNvPr id="26638" name="TextBox 23"/>
            <p:cNvSpPr txBox="1">
              <a:spLocks noChangeArrowheads="1"/>
            </p:cNvSpPr>
            <p:nvPr/>
          </p:nvSpPr>
          <p:spPr bwMode="auto">
            <a:xfrm>
              <a:off x="4932039" y="1388325"/>
              <a:ext cx="19314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400" b="1">
                  <a:solidFill>
                    <a:schemeClr val="bg1"/>
                  </a:solidFill>
                  <a:cs typeface="Arial" panose="020B0604020202020204" pitchFamily="34" charset="0"/>
                </a:rPr>
                <a:t>Add Text</a:t>
              </a:r>
              <a:endParaRPr lang="ko-KR" altLang="en-US" sz="1400" b="1">
                <a:solidFill>
                  <a:schemeClr val="bg1"/>
                </a:solidFill>
                <a:cs typeface="Arial" panose="020B0604020202020204" pitchFamily="34" charset="0"/>
              </a:endParaRPr>
            </a:p>
          </p:txBody>
        </p:sp>
        <p:sp>
          <p:nvSpPr>
            <p:cNvPr id="26639" name="TextBox 24"/>
            <p:cNvSpPr txBox="1">
              <a:spLocks noChangeArrowheads="1"/>
            </p:cNvSpPr>
            <p:nvPr/>
          </p:nvSpPr>
          <p:spPr bwMode="auto">
            <a:xfrm>
              <a:off x="4932039" y="1605309"/>
              <a:ext cx="19314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Simple PowerPoint</a:t>
              </a:r>
              <a:endParaRPr lang="ko-KR" altLang="en-US" sz="1200">
                <a:solidFill>
                  <a:schemeClr val="bg1"/>
                </a:solidFill>
                <a:cs typeface="Arial" panose="020B0604020202020204" pitchFamily="34" charset="0"/>
              </a:endParaRPr>
            </a:p>
          </p:txBody>
        </p:sp>
      </p:grpSp>
      <p:sp>
        <p:nvSpPr>
          <p:cNvPr id="28" name="Freeform 27"/>
          <p:cNvSpPr/>
          <p:nvPr/>
        </p:nvSpPr>
        <p:spPr>
          <a:xfrm>
            <a:off x="5100638" y="2203450"/>
            <a:ext cx="363537" cy="454025"/>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9" name="Freeform 28"/>
          <p:cNvSpPr>
            <a:spLocks noChangeAspect="1"/>
          </p:cNvSpPr>
          <p:nvPr/>
        </p:nvSpPr>
        <p:spPr>
          <a:xfrm>
            <a:off x="5046663" y="3910013"/>
            <a:ext cx="471487" cy="473075"/>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1" name="Freeform 30"/>
          <p:cNvSpPr/>
          <p:nvPr/>
        </p:nvSpPr>
        <p:spPr>
          <a:xfrm>
            <a:off x="5046663" y="3090863"/>
            <a:ext cx="471487" cy="393700"/>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sp>
        <p:nvSpPr>
          <p:cNvPr id="7" name="Rectangle 6"/>
          <p:cNvSpPr/>
          <p:nvPr/>
        </p:nvSpPr>
        <p:spPr>
          <a:xfrm>
            <a:off x="568325" y="1419225"/>
            <a:ext cx="4419600" cy="1501775"/>
          </a:xfrm>
          <a:prstGeom prst="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8" name="Rectangle 7"/>
          <p:cNvSpPr/>
          <p:nvPr/>
        </p:nvSpPr>
        <p:spPr>
          <a:xfrm>
            <a:off x="4184650" y="3103563"/>
            <a:ext cx="4419600" cy="1500187"/>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9" name="Rectangle 8"/>
          <p:cNvSpPr/>
          <p:nvPr/>
        </p:nvSpPr>
        <p:spPr>
          <a:xfrm>
            <a:off x="568325" y="1419225"/>
            <a:ext cx="4419600" cy="4508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0" name="Rectangle 9"/>
          <p:cNvSpPr/>
          <p:nvPr/>
        </p:nvSpPr>
        <p:spPr>
          <a:xfrm>
            <a:off x="4184650" y="3103563"/>
            <a:ext cx="4419600" cy="449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1" name="Bent-Up Arrow 10"/>
          <p:cNvSpPr/>
          <p:nvPr/>
        </p:nvSpPr>
        <p:spPr>
          <a:xfrm flipH="1">
            <a:off x="2616200" y="2935288"/>
            <a:ext cx="1568450" cy="814387"/>
          </a:xfrm>
          <a:prstGeom prst="bentUpArrow">
            <a:avLst>
              <a:gd name="adj1" fmla="val 25795"/>
              <a:gd name="adj2" fmla="val 28007"/>
              <a:gd name="adj3" fmla="val 3702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2" name="Bent-Up Arrow 11"/>
          <p:cNvSpPr/>
          <p:nvPr/>
        </p:nvSpPr>
        <p:spPr>
          <a:xfrm rot="10800000" flipH="1">
            <a:off x="4987925" y="2289175"/>
            <a:ext cx="1568450" cy="814388"/>
          </a:xfrm>
          <a:prstGeom prst="bentUpArrow">
            <a:avLst>
              <a:gd name="adj1" fmla="val 25795"/>
              <a:gd name="adj2" fmla="val 28007"/>
              <a:gd name="adj3" fmla="val 3702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3" name="TextBox 12"/>
          <p:cNvSpPr txBox="1"/>
          <p:nvPr/>
        </p:nvSpPr>
        <p:spPr>
          <a:xfrm>
            <a:off x="731838" y="1984375"/>
            <a:ext cx="4103687" cy="830263"/>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Get a modern PowerPoint  Presentation that is beautifully designed. I hope and I believe that this Template will your Time, Money and Reputation. </a:t>
            </a:r>
          </a:p>
        </p:txBody>
      </p:sp>
      <p:sp>
        <p:nvSpPr>
          <p:cNvPr id="27658" name="TextBox 13"/>
          <p:cNvSpPr txBox="1">
            <a:spLocks noChangeArrowheads="1"/>
          </p:cNvSpPr>
          <p:nvPr/>
        </p:nvSpPr>
        <p:spPr bwMode="auto">
          <a:xfrm>
            <a:off x="4395788" y="3663950"/>
            <a:ext cx="41052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You can simply impress your audience and add a unique zing. Get a modern PowerPoint  Presentation that is beautifully designed. I hope and I believe that this Template will your Time, Money and Reputation. </a:t>
            </a:r>
          </a:p>
        </p:txBody>
      </p:sp>
      <p:sp>
        <p:nvSpPr>
          <p:cNvPr id="15" name="TextBox 14"/>
          <p:cNvSpPr txBox="1"/>
          <p:nvPr/>
        </p:nvSpPr>
        <p:spPr>
          <a:xfrm>
            <a:off x="731838" y="1516063"/>
            <a:ext cx="4103687" cy="277812"/>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Content  Here</a:t>
            </a:r>
            <a:endParaRPr lang="ko-KR" altLang="en-US" sz="1200" b="1" dirty="0">
              <a:solidFill>
                <a:schemeClr val="tx1">
                  <a:lumMod val="75000"/>
                  <a:lumOff val="25000"/>
                </a:schemeClr>
              </a:solidFill>
              <a:latin typeface="+mn-lt"/>
              <a:ea typeface="+mn-ea"/>
              <a:cs typeface="Arial" pitchFamily="34" charset="0"/>
            </a:endParaRPr>
          </a:p>
        </p:txBody>
      </p:sp>
      <p:sp>
        <p:nvSpPr>
          <p:cNvPr id="27660" name="TextBox 15"/>
          <p:cNvSpPr txBox="1">
            <a:spLocks noChangeArrowheads="1"/>
          </p:cNvSpPr>
          <p:nvPr/>
        </p:nvSpPr>
        <p:spPr bwMode="auto">
          <a:xfrm>
            <a:off x="4395788" y="3194050"/>
            <a:ext cx="4105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Content  Here</a:t>
            </a:r>
            <a:endParaRPr lang="ko-KR" altLang="en-US" sz="1200" b="1">
              <a:solidFill>
                <a:schemeClr val="bg1"/>
              </a:solidFill>
              <a:cs typeface="Arial" panose="020B0604020202020204" pitchFamily="34" charset="0"/>
            </a:endParaRPr>
          </a:p>
        </p:txBody>
      </p:sp>
      <p:grpSp>
        <p:nvGrpSpPr>
          <p:cNvPr id="27661" name="Group 16"/>
          <p:cNvGrpSpPr>
            <a:grpSpLocks/>
          </p:cNvGrpSpPr>
          <p:nvPr/>
        </p:nvGrpSpPr>
        <p:grpSpPr bwMode="auto">
          <a:xfrm>
            <a:off x="6554788" y="1638300"/>
            <a:ext cx="2119312" cy="823913"/>
            <a:chOff x="2079598" y="4324401"/>
            <a:chExt cx="3303211" cy="823652"/>
          </a:xfrm>
        </p:grpSpPr>
        <p:sp>
          <p:nvSpPr>
            <p:cNvPr id="18" name="TextBox 17"/>
            <p:cNvSpPr txBox="1"/>
            <p:nvPr/>
          </p:nvSpPr>
          <p:spPr>
            <a:xfrm>
              <a:off x="2099393" y="4502145"/>
              <a:ext cx="3253725" cy="645908"/>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a:t>
              </a:r>
            </a:p>
          </p:txBody>
        </p:sp>
        <p:sp>
          <p:nvSpPr>
            <p:cNvPr id="19" name="TextBox 18"/>
            <p:cNvSpPr txBox="1"/>
            <p:nvPr/>
          </p:nvSpPr>
          <p:spPr>
            <a:xfrm>
              <a:off x="2079598" y="4324401"/>
              <a:ext cx="3303211" cy="277725"/>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Content  Here</a:t>
              </a:r>
              <a:endParaRPr lang="ko-KR" altLang="en-US" sz="1200" b="1" dirty="0">
                <a:solidFill>
                  <a:schemeClr val="tx1">
                    <a:lumMod val="75000"/>
                    <a:lumOff val="25000"/>
                  </a:schemeClr>
                </a:solidFill>
                <a:latin typeface="+mn-lt"/>
                <a:ea typeface="+mn-ea"/>
                <a:cs typeface="Arial" pitchFamily="34" charset="0"/>
              </a:endParaRPr>
            </a:p>
          </p:txBody>
        </p:sp>
      </p:grpSp>
      <p:grpSp>
        <p:nvGrpSpPr>
          <p:cNvPr id="27662" name="Group 19"/>
          <p:cNvGrpSpPr>
            <a:grpSpLocks/>
          </p:cNvGrpSpPr>
          <p:nvPr/>
        </p:nvGrpSpPr>
        <p:grpSpPr bwMode="auto">
          <a:xfrm>
            <a:off x="544513" y="3602038"/>
            <a:ext cx="2119312" cy="823912"/>
            <a:chOff x="2079598" y="4324401"/>
            <a:chExt cx="3303211" cy="823652"/>
          </a:xfrm>
        </p:grpSpPr>
        <p:sp>
          <p:nvSpPr>
            <p:cNvPr id="21" name="TextBox 20"/>
            <p:cNvSpPr txBox="1"/>
            <p:nvPr/>
          </p:nvSpPr>
          <p:spPr>
            <a:xfrm>
              <a:off x="2099393" y="4502145"/>
              <a:ext cx="3253725" cy="645908"/>
            </a:xfrm>
            <a:prstGeom prst="rect">
              <a:avLst/>
            </a:prstGeom>
            <a:noFill/>
          </p:spPr>
          <p:txBody>
            <a:bodyPr>
              <a:spAutoFit/>
            </a:bodyPr>
            <a:lstStyle/>
            <a:p>
              <a:pPr algn="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a:t>
              </a:r>
            </a:p>
          </p:txBody>
        </p:sp>
        <p:sp>
          <p:nvSpPr>
            <p:cNvPr id="22" name="TextBox 21"/>
            <p:cNvSpPr txBox="1"/>
            <p:nvPr/>
          </p:nvSpPr>
          <p:spPr>
            <a:xfrm>
              <a:off x="2079598" y="4324401"/>
              <a:ext cx="3303211" cy="277724"/>
            </a:xfrm>
            <a:prstGeom prst="rect">
              <a:avLst/>
            </a:prstGeom>
            <a:noFill/>
          </p:spPr>
          <p:txBody>
            <a:bodyPr>
              <a:spAutoFit/>
            </a:bodyPr>
            <a:lstStyle/>
            <a:p>
              <a:pPr algn="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Content  Here</a:t>
              </a:r>
              <a:endParaRPr lang="ko-KR" altLang="en-US" sz="1200" b="1" dirty="0">
                <a:solidFill>
                  <a:schemeClr val="tx1">
                    <a:lumMod val="75000"/>
                    <a:lumOff val="25000"/>
                  </a:schemeClr>
                </a:solidFill>
                <a:latin typeface="+mn-lt"/>
                <a:ea typeface="+mn-ea"/>
                <a:cs typeface="Arial"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그림 개체 틀 9"/>
          <p:cNvSpPr>
            <a:spLocks noGrp="1"/>
          </p:cNvSpPr>
          <p:nvPr>
            <p:ph type="pic" idx="1"/>
          </p:nvPr>
        </p:nvSpPr>
        <p:spPr>
          <a:xfrm>
            <a:off x="0" y="539750"/>
            <a:ext cx="9144000" cy="4064000"/>
          </a:xfrm>
        </p:spPr>
      </p:sp>
      <p:sp>
        <p:nvSpPr>
          <p:cNvPr id="9" name="Rectangle 8"/>
          <p:cNvSpPr/>
          <p:nvPr/>
        </p:nvSpPr>
        <p:spPr>
          <a:xfrm>
            <a:off x="4572000" y="539750"/>
            <a:ext cx="4572000" cy="406400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6" name="Oval 5"/>
          <p:cNvSpPr/>
          <p:nvPr/>
        </p:nvSpPr>
        <p:spPr>
          <a:xfrm>
            <a:off x="4067175" y="1851025"/>
            <a:ext cx="1368425" cy="13684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7" name="Oval 6"/>
          <p:cNvSpPr/>
          <p:nvPr/>
        </p:nvSpPr>
        <p:spPr>
          <a:xfrm>
            <a:off x="5759450" y="3057525"/>
            <a:ext cx="1368425" cy="13684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8" name="Oval 7"/>
          <p:cNvSpPr/>
          <p:nvPr/>
        </p:nvSpPr>
        <p:spPr>
          <a:xfrm>
            <a:off x="7451725" y="1851025"/>
            <a:ext cx="1368425" cy="13684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nvGrpSpPr>
          <p:cNvPr id="28679" name="Group 23"/>
          <p:cNvGrpSpPr>
            <a:grpSpLocks/>
          </p:cNvGrpSpPr>
          <p:nvPr/>
        </p:nvGrpSpPr>
        <p:grpSpPr bwMode="auto">
          <a:xfrm>
            <a:off x="4140200" y="2419350"/>
            <a:ext cx="1223963" cy="677863"/>
            <a:chOff x="4932039" y="1388325"/>
            <a:chExt cx="1931425" cy="678649"/>
          </a:xfrm>
        </p:grpSpPr>
        <p:sp>
          <p:nvSpPr>
            <p:cNvPr id="25" name="TextBox 24"/>
            <p:cNvSpPr txBox="1"/>
            <p:nvPr/>
          </p:nvSpPr>
          <p:spPr>
            <a:xfrm>
              <a:off x="4932039" y="1388325"/>
              <a:ext cx="1931425" cy="308332"/>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Add Text</a:t>
              </a:r>
              <a:endParaRPr lang="ko-KR" altLang="en-US" sz="1400" b="1" dirty="0">
                <a:solidFill>
                  <a:schemeClr val="tx1">
                    <a:lumMod val="75000"/>
                    <a:lumOff val="25000"/>
                  </a:schemeClr>
                </a:solidFill>
                <a:latin typeface="+mn-lt"/>
                <a:ea typeface="+mn-ea"/>
                <a:cs typeface="Arial" pitchFamily="34" charset="0"/>
              </a:endParaRPr>
            </a:p>
          </p:txBody>
        </p:sp>
        <p:sp>
          <p:nvSpPr>
            <p:cNvPr id="26" name="TextBox 25"/>
            <p:cNvSpPr txBox="1"/>
            <p:nvPr/>
          </p:nvSpPr>
          <p:spPr>
            <a:xfrm>
              <a:off x="4932039" y="1606065"/>
              <a:ext cx="1931425" cy="460909"/>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Simple PowerPoint </a:t>
              </a:r>
              <a:endParaRPr lang="ko-KR" altLang="en-US" sz="1200" dirty="0">
                <a:solidFill>
                  <a:schemeClr val="tx1">
                    <a:lumMod val="75000"/>
                    <a:lumOff val="25000"/>
                  </a:schemeClr>
                </a:solidFill>
                <a:latin typeface="+mn-lt"/>
                <a:ea typeface="+mn-ea"/>
                <a:cs typeface="Arial" pitchFamily="34" charset="0"/>
              </a:endParaRPr>
            </a:p>
          </p:txBody>
        </p:sp>
      </p:grpSp>
      <p:grpSp>
        <p:nvGrpSpPr>
          <p:cNvPr id="28680" name="Group 26"/>
          <p:cNvGrpSpPr>
            <a:grpSpLocks/>
          </p:cNvGrpSpPr>
          <p:nvPr/>
        </p:nvGrpSpPr>
        <p:grpSpPr bwMode="auto">
          <a:xfrm>
            <a:off x="5832475" y="3579813"/>
            <a:ext cx="1223963" cy="679450"/>
            <a:chOff x="4932039" y="1388325"/>
            <a:chExt cx="1931425" cy="678649"/>
          </a:xfrm>
        </p:grpSpPr>
        <p:sp>
          <p:nvSpPr>
            <p:cNvPr id="28" name="TextBox 27"/>
            <p:cNvSpPr txBox="1"/>
            <p:nvPr/>
          </p:nvSpPr>
          <p:spPr>
            <a:xfrm>
              <a:off x="4932039" y="1388325"/>
              <a:ext cx="1931425" cy="307612"/>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Add Text</a:t>
              </a:r>
              <a:endParaRPr lang="ko-KR" altLang="en-US" sz="1400" b="1" dirty="0">
                <a:solidFill>
                  <a:schemeClr val="tx1">
                    <a:lumMod val="75000"/>
                    <a:lumOff val="25000"/>
                  </a:schemeClr>
                </a:solidFill>
                <a:latin typeface="+mn-lt"/>
                <a:ea typeface="+mn-ea"/>
                <a:cs typeface="Arial" pitchFamily="34" charset="0"/>
              </a:endParaRPr>
            </a:p>
          </p:txBody>
        </p:sp>
        <p:sp>
          <p:nvSpPr>
            <p:cNvPr id="29" name="TextBox 28"/>
            <p:cNvSpPr txBox="1"/>
            <p:nvPr/>
          </p:nvSpPr>
          <p:spPr>
            <a:xfrm>
              <a:off x="4932039" y="1605556"/>
              <a:ext cx="1931425" cy="461418"/>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Simple PowerPoint </a:t>
              </a:r>
              <a:endParaRPr lang="ko-KR" altLang="en-US" sz="1200" dirty="0">
                <a:solidFill>
                  <a:schemeClr val="tx1">
                    <a:lumMod val="75000"/>
                    <a:lumOff val="25000"/>
                  </a:schemeClr>
                </a:solidFill>
                <a:latin typeface="+mn-lt"/>
                <a:ea typeface="+mn-ea"/>
                <a:cs typeface="Arial" pitchFamily="34" charset="0"/>
              </a:endParaRPr>
            </a:p>
          </p:txBody>
        </p:sp>
      </p:grpSp>
      <p:grpSp>
        <p:nvGrpSpPr>
          <p:cNvPr id="28681" name="Group 29"/>
          <p:cNvGrpSpPr>
            <a:grpSpLocks/>
          </p:cNvGrpSpPr>
          <p:nvPr/>
        </p:nvGrpSpPr>
        <p:grpSpPr bwMode="auto">
          <a:xfrm>
            <a:off x="7524750" y="2378075"/>
            <a:ext cx="1223963" cy="679450"/>
            <a:chOff x="4932039" y="1388325"/>
            <a:chExt cx="1931425" cy="678649"/>
          </a:xfrm>
        </p:grpSpPr>
        <p:sp>
          <p:nvSpPr>
            <p:cNvPr id="31" name="TextBox 30"/>
            <p:cNvSpPr txBox="1"/>
            <p:nvPr/>
          </p:nvSpPr>
          <p:spPr>
            <a:xfrm>
              <a:off x="4932039" y="1388325"/>
              <a:ext cx="1931425" cy="307612"/>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Add Text</a:t>
              </a:r>
              <a:endParaRPr lang="ko-KR" altLang="en-US" sz="1400" b="1" dirty="0">
                <a:solidFill>
                  <a:schemeClr val="tx1">
                    <a:lumMod val="75000"/>
                    <a:lumOff val="25000"/>
                  </a:schemeClr>
                </a:solidFill>
                <a:latin typeface="+mn-lt"/>
                <a:ea typeface="+mn-ea"/>
                <a:cs typeface="Arial" pitchFamily="34" charset="0"/>
              </a:endParaRPr>
            </a:p>
          </p:txBody>
        </p:sp>
        <p:sp>
          <p:nvSpPr>
            <p:cNvPr id="32" name="TextBox 31"/>
            <p:cNvSpPr txBox="1"/>
            <p:nvPr/>
          </p:nvSpPr>
          <p:spPr>
            <a:xfrm>
              <a:off x="4932039" y="1605557"/>
              <a:ext cx="1931425" cy="461417"/>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Simple PowerPoint </a:t>
              </a:r>
              <a:endParaRPr lang="ko-KR" altLang="en-US" sz="1200" dirty="0">
                <a:solidFill>
                  <a:schemeClr val="tx1">
                    <a:lumMod val="75000"/>
                    <a:lumOff val="25000"/>
                  </a:schemeClr>
                </a:solidFill>
                <a:latin typeface="+mn-lt"/>
                <a:ea typeface="+mn-ea"/>
                <a:cs typeface="Arial" pitchFamily="34" charset="0"/>
              </a:endParaRPr>
            </a:p>
          </p:txBody>
        </p:sp>
      </p:grpSp>
      <p:sp>
        <p:nvSpPr>
          <p:cNvPr id="21" name="Teardrop 9"/>
          <p:cNvSpPr/>
          <p:nvPr/>
        </p:nvSpPr>
        <p:spPr>
          <a:xfrm rot="18900000">
            <a:off x="4516438" y="1984375"/>
            <a:ext cx="469900" cy="401638"/>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2" name="Heart 17"/>
          <p:cNvSpPr/>
          <p:nvPr/>
        </p:nvSpPr>
        <p:spPr>
          <a:xfrm>
            <a:off x="6230938" y="3171825"/>
            <a:ext cx="415925" cy="407988"/>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6" name="Rounded Rectangle 25"/>
          <p:cNvSpPr/>
          <p:nvPr/>
        </p:nvSpPr>
        <p:spPr>
          <a:xfrm>
            <a:off x="7959725" y="2036763"/>
            <a:ext cx="352425" cy="296862"/>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8685" name="Title 3"/>
          <p:cNvSpPr>
            <a:spLocks noGrp="1"/>
          </p:cNvSpPr>
          <p:nvPr>
            <p:ph type="title"/>
          </p:nvPr>
        </p:nvSpPr>
        <p:spPr bwMode="auto">
          <a:xfrm>
            <a:off x="4572000" y="544513"/>
            <a:ext cx="4572000" cy="684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US" altLang="ko-KR">
                <a:solidFill>
                  <a:schemeClr val="bg1"/>
                </a:solidFill>
              </a:rPr>
              <a:t>  Simple Portfolio</a:t>
            </a:r>
            <a:endParaRPr lang="ko-KR" altLang="en-US">
              <a:solidFill>
                <a:schemeClr val="bg1"/>
              </a:solidFill>
            </a:endParaRPr>
          </a:p>
        </p:txBody>
      </p:sp>
      <p:sp>
        <p:nvSpPr>
          <p:cNvPr id="2" name="텍스트 개체 틀 1"/>
          <p:cNvSpPr>
            <a:spLocks noGrp="1"/>
          </p:cNvSpPr>
          <p:nvPr>
            <p:ph type="body" sz="quarter" idx="41"/>
          </p:nvPr>
        </p:nvSpPr>
        <p:spPr>
          <a:xfrm>
            <a:off x="4859338" y="1238250"/>
            <a:ext cx="4284662" cy="215900"/>
          </a:xfrm>
        </p:spPr>
        <p:txBody>
          <a:bodyPr/>
          <a:lstStyle/>
          <a:p>
            <a:pPr>
              <a:defRPr/>
            </a:pPr>
            <a:r>
              <a:rPr lang="en-US" altLang="ko-KR" dirty="0">
                <a:solidFill>
                  <a:schemeClr val="bg1"/>
                </a:solidFill>
                <a:cs typeface="Arial" pitchFamily="34" charset="0"/>
              </a:rPr>
              <a:t>This text can be replaced with your own text</a:t>
            </a:r>
            <a:endParaRPr lang="ko-KR" altLang="en-US" dirty="0">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Infographic</a:t>
            </a:r>
            <a:r>
              <a:rPr lang="en-US" altLang="ko-KR" dirty="0">
                <a:solidFill>
                  <a:srgbClr val="0DD2D9"/>
                </a:solidFill>
              </a:rPr>
              <a:t> </a:t>
            </a:r>
            <a:r>
              <a:rPr lang="en-US" altLang="ko-KR" dirty="0"/>
              <a:t>Layout</a:t>
            </a:r>
            <a:endParaRPr lang="ko-KR" altLang="en-US" dirty="0"/>
          </a:p>
        </p:txBody>
      </p:sp>
      <p:grpSp>
        <p:nvGrpSpPr>
          <p:cNvPr id="29699" name="Group 33"/>
          <p:cNvGrpSpPr>
            <a:grpSpLocks/>
          </p:cNvGrpSpPr>
          <p:nvPr/>
        </p:nvGrpSpPr>
        <p:grpSpPr bwMode="auto">
          <a:xfrm>
            <a:off x="3413125" y="1839913"/>
            <a:ext cx="2287588" cy="2289175"/>
            <a:chOff x="2643166" y="1649191"/>
            <a:chExt cx="3834950" cy="3834950"/>
          </a:xfrm>
        </p:grpSpPr>
        <p:sp>
          <p:nvSpPr>
            <p:cNvPr id="7" name="Oval 6"/>
            <p:cNvSpPr/>
            <p:nvPr/>
          </p:nvSpPr>
          <p:spPr>
            <a:xfrm>
              <a:off x="3571964" y="2577344"/>
              <a:ext cx="1977353" cy="1978643"/>
            </a:xfrm>
            <a:prstGeom prst="ellipse">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grpSp>
          <p:nvGrpSpPr>
            <p:cNvPr id="29720" name="Group 7"/>
            <p:cNvGrpSpPr>
              <a:grpSpLocks/>
            </p:cNvGrpSpPr>
            <p:nvPr/>
          </p:nvGrpSpPr>
          <p:grpSpPr bwMode="auto">
            <a:xfrm>
              <a:off x="2643166" y="1649191"/>
              <a:ext cx="3834950" cy="3834950"/>
              <a:chOff x="2500375" y="1715866"/>
              <a:chExt cx="3834950" cy="3834950"/>
            </a:xfrm>
          </p:grpSpPr>
          <p:sp>
            <p:nvSpPr>
              <p:cNvPr id="9" name="Up-Down Arrow 8"/>
              <p:cNvSpPr/>
              <p:nvPr/>
            </p:nvSpPr>
            <p:spPr>
              <a:xfrm>
                <a:off x="3902887" y="1715866"/>
                <a:ext cx="1029927" cy="3834950"/>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0" name="Up-Down Arrow 9"/>
              <p:cNvSpPr/>
              <p:nvPr/>
            </p:nvSpPr>
            <p:spPr>
              <a:xfrm rot="3600000">
                <a:off x="3904572" y="1715867"/>
                <a:ext cx="1026554" cy="3834950"/>
              </a:xfrm>
              <a:prstGeom prst="up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1" name="Up-Down Arrow 10"/>
              <p:cNvSpPr/>
              <p:nvPr/>
            </p:nvSpPr>
            <p:spPr>
              <a:xfrm rot="7200000">
                <a:off x="3904572" y="1715867"/>
                <a:ext cx="1026554" cy="3834950"/>
              </a:xfrm>
              <a:prstGeom prst="up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sp>
          <p:nvSpPr>
            <p:cNvPr id="12" name="Oval 11"/>
            <p:cNvSpPr/>
            <p:nvPr/>
          </p:nvSpPr>
          <p:spPr>
            <a:xfrm>
              <a:off x="3768901" y="2774144"/>
              <a:ext cx="1583479" cy="158504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grpSp>
        <p:nvGrpSpPr>
          <p:cNvPr id="29700" name="Group 24"/>
          <p:cNvGrpSpPr>
            <a:grpSpLocks/>
          </p:cNvGrpSpPr>
          <p:nvPr/>
        </p:nvGrpSpPr>
        <p:grpSpPr bwMode="auto">
          <a:xfrm>
            <a:off x="592138" y="2438400"/>
            <a:ext cx="2894012" cy="711200"/>
            <a:chOff x="6210995" y="1433695"/>
            <a:chExt cx="1822908" cy="505174"/>
          </a:xfrm>
        </p:grpSpPr>
        <p:sp>
          <p:nvSpPr>
            <p:cNvPr id="26" name="TextBox 25"/>
            <p:cNvSpPr txBox="1"/>
            <p:nvPr/>
          </p:nvSpPr>
          <p:spPr>
            <a:xfrm>
              <a:off x="6210995" y="1433695"/>
              <a:ext cx="1822908" cy="197334"/>
            </a:xfrm>
            <a:prstGeom prst="rect">
              <a:avLst/>
            </a:prstGeom>
            <a:noFill/>
          </p:spPr>
          <p:txBody>
            <a:bodyPr>
              <a:spAutoFit/>
            </a:bodyPr>
            <a:lstStyle/>
            <a:p>
              <a:pPr algn="r" eaLnBrk="1" fontAlgn="auto" latinLnBrk="1" hangingPunct="1">
                <a:spcBef>
                  <a:spcPts val="0"/>
                </a:spcBef>
                <a:spcAft>
                  <a:spcPts val="0"/>
                </a:spcAft>
                <a:defRPr/>
              </a:pPr>
              <a:r>
                <a:rPr lang="en-US" altLang="ko-KR" sz="1200" b="1" dirty="0">
                  <a:solidFill>
                    <a:schemeClr val="tx1">
                      <a:lumMod val="65000"/>
                      <a:lumOff val="35000"/>
                    </a:schemeClr>
                  </a:solidFill>
                  <a:latin typeface="+mn-lt"/>
                  <a:ea typeface="+mn-ea"/>
                  <a:cs typeface="Arial" pitchFamily="34" charset="0"/>
                </a:rPr>
                <a:t>Your Text  Here</a:t>
              </a:r>
              <a:endParaRPr lang="ko-KR" altLang="en-US" sz="1200" b="1" dirty="0">
                <a:solidFill>
                  <a:schemeClr val="tx1">
                    <a:lumMod val="65000"/>
                    <a:lumOff val="35000"/>
                  </a:schemeClr>
                </a:solidFill>
                <a:latin typeface="+mn-lt"/>
                <a:ea typeface="+mn-ea"/>
                <a:cs typeface="Arial" pitchFamily="34" charset="0"/>
              </a:endParaRPr>
            </a:p>
          </p:txBody>
        </p:sp>
        <p:sp>
          <p:nvSpPr>
            <p:cNvPr id="27" name="TextBox 26"/>
            <p:cNvSpPr txBox="1"/>
            <p:nvPr/>
          </p:nvSpPr>
          <p:spPr>
            <a:xfrm>
              <a:off x="6210995" y="1610732"/>
              <a:ext cx="1822908" cy="328137"/>
            </a:xfrm>
            <a:prstGeom prst="rect">
              <a:avLst/>
            </a:prstGeom>
            <a:noFill/>
          </p:spPr>
          <p:txBody>
            <a:bodyPr>
              <a:spAutoFit/>
            </a:bodyPr>
            <a:lstStyle/>
            <a:p>
              <a:pPr algn="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Arial" pitchFamily="34" charset="0"/>
                </a:rPr>
                <a:t>Get a modern PowerPoint  Presentation that is beautifully designed.       </a:t>
              </a:r>
              <a:endParaRPr lang="ko-KR" altLang="en-US" sz="1200" dirty="0">
                <a:solidFill>
                  <a:schemeClr val="tx1">
                    <a:lumMod val="65000"/>
                    <a:lumOff val="35000"/>
                  </a:schemeClr>
                </a:solidFill>
                <a:latin typeface="+mn-lt"/>
                <a:ea typeface="+mn-ea"/>
                <a:cs typeface="Arial" pitchFamily="34" charset="0"/>
              </a:endParaRPr>
            </a:p>
          </p:txBody>
        </p:sp>
      </p:grpSp>
      <p:grpSp>
        <p:nvGrpSpPr>
          <p:cNvPr id="29701" name="Group 30"/>
          <p:cNvGrpSpPr>
            <a:grpSpLocks/>
          </p:cNvGrpSpPr>
          <p:nvPr/>
        </p:nvGrpSpPr>
        <p:grpSpPr bwMode="auto">
          <a:xfrm>
            <a:off x="1203325" y="1317625"/>
            <a:ext cx="3008313" cy="711200"/>
            <a:chOff x="6210996" y="1433695"/>
            <a:chExt cx="2293412" cy="505174"/>
          </a:xfrm>
        </p:grpSpPr>
        <p:sp>
          <p:nvSpPr>
            <p:cNvPr id="32" name="TextBox 31"/>
            <p:cNvSpPr txBox="1"/>
            <p:nvPr/>
          </p:nvSpPr>
          <p:spPr>
            <a:xfrm>
              <a:off x="6210996" y="1433695"/>
              <a:ext cx="2293412" cy="197334"/>
            </a:xfrm>
            <a:prstGeom prst="rect">
              <a:avLst/>
            </a:prstGeom>
            <a:noFill/>
          </p:spPr>
          <p:txBody>
            <a:bodyPr>
              <a:spAutoFit/>
            </a:bodyPr>
            <a:lstStyle/>
            <a:p>
              <a:pPr algn="r" eaLnBrk="1" fontAlgn="auto" latinLnBrk="1" hangingPunct="1">
                <a:spcBef>
                  <a:spcPts val="0"/>
                </a:spcBef>
                <a:spcAft>
                  <a:spcPts val="0"/>
                </a:spcAft>
                <a:defRPr/>
              </a:pPr>
              <a:r>
                <a:rPr lang="en-US" altLang="ko-KR" sz="1200" b="1" dirty="0">
                  <a:solidFill>
                    <a:schemeClr val="tx1">
                      <a:lumMod val="65000"/>
                      <a:lumOff val="35000"/>
                    </a:schemeClr>
                  </a:solidFill>
                  <a:latin typeface="+mn-lt"/>
                  <a:ea typeface="+mn-ea"/>
                  <a:cs typeface="Arial" pitchFamily="34" charset="0"/>
                </a:rPr>
                <a:t>Your Text  Here</a:t>
              </a:r>
              <a:endParaRPr lang="ko-KR" altLang="en-US" sz="1200" b="1" dirty="0">
                <a:solidFill>
                  <a:schemeClr val="tx1">
                    <a:lumMod val="65000"/>
                    <a:lumOff val="35000"/>
                  </a:schemeClr>
                </a:solidFill>
                <a:latin typeface="+mn-lt"/>
                <a:ea typeface="+mn-ea"/>
                <a:cs typeface="Arial" pitchFamily="34" charset="0"/>
              </a:endParaRPr>
            </a:p>
          </p:txBody>
        </p:sp>
        <p:sp>
          <p:nvSpPr>
            <p:cNvPr id="33" name="TextBox 32"/>
            <p:cNvSpPr txBox="1"/>
            <p:nvPr/>
          </p:nvSpPr>
          <p:spPr>
            <a:xfrm>
              <a:off x="6210996" y="1610732"/>
              <a:ext cx="2293412" cy="328137"/>
            </a:xfrm>
            <a:prstGeom prst="rect">
              <a:avLst/>
            </a:prstGeom>
            <a:noFill/>
          </p:spPr>
          <p:txBody>
            <a:bodyPr>
              <a:spAutoFit/>
            </a:bodyPr>
            <a:lstStyle/>
            <a:p>
              <a:pPr algn="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Arial" pitchFamily="34" charset="0"/>
                </a:rPr>
                <a:t>Get a modern PowerPoint  Presentation that is beautifully designed.      </a:t>
              </a:r>
              <a:endParaRPr lang="ko-KR" altLang="en-US" sz="1200" dirty="0">
                <a:solidFill>
                  <a:schemeClr val="tx1">
                    <a:lumMod val="65000"/>
                    <a:lumOff val="35000"/>
                  </a:schemeClr>
                </a:solidFill>
                <a:latin typeface="+mn-lt"/>
                <a:ea typeface="+mn-ea"/>
                <a:cs typeface="Arial" pitchFamily="34" charset="0"/>
              </a:endParaRPr>
            </a:p>
          </p:txBody>
        </p:sp>
      </p:grpSp>
      <p:grpSp>
        <p:nvGrpSpPr>
          <p:cNvPr id="29702" name="Group 34"/>
          <p:cNvGrpSpPr>
            <a:grpSpLocks/>
          </p:cNvGrpSpPr>
          <p:nvPr/>
        </p:nvGrpSpPr>
        <p:grpSpPr bwMode="auto">
          <a:xfrm>
            <a:off x="592138" y="3560763"/>
            <a:ext cx="2894012" cy="709612"/>
            <a:chOff x="6210995" y="1433695"/>
            <a:chExt cx="1822908" cy="505174"/>
          </a:xfrm>
        </p:grpSpPr>
        <p:sp>
          <p:nvSpPr>
            <p:cNvPr id="36" name="TextBox 35"/>
            <p:cNvSpPr txBox="1"/>
            <p:nvPr/>
          </p:nvSpPr>
          <p:spPr>
            <a:xfrm>
              <a:off x="6210995" y="1433695"/>
              <a:ext cx="1822908" cy="196645"/>
            </a:xfrm>
            <a:prstGeom prst="rect">
              <a:avLst/>
            </a:prstGeom>
            <a:noFill/>
          </p:spPr>
          <p:txBody>
            <a:bodyPr>
              <a:spAutoFit/>
            </a:bodyPr>
            <a:lstStyle/>
            <a:p>
              <a:pPr algn="r" eaLnBrk="1" fontAlgn="auto" latinLnBrk="1" hangingPunct="1">
                <a:spcBef>
                  <a:spcPts val="0"/>
                </a:spcBef>
                <a:spcAft>
                  <a:spcPts val="0"/>
                </a:spcAft>
                <a:defRPr/>
              </a:pPr>
              <a:r>
                <a:rPr lang="en-US" altLang="ko-KR" sz="1200" b="1" dirty="0">
                  <a:solidFill>
                    <a:schemeClr val="tx1">
                      <a:lumMod val="65000"/>
                      <a:lumOff val="35000"/>
                    </a:schemeClr>
                  </a:solidFill>
                  <a:latin typeface="+mn-lt"/>
                  <a:ea typeface="+mn-ea"/>
                  <a:cs typeface="Arial" pitchFamily="34" charset="0"/>
                </a:rPr>
                <a:t>Your Text  Here</a:t>
              </a:r>
              <a:endParaRPr lang="ko-KR" altLang="en-US" sz="1200" b="1" dirty="0">
                <a:solidFill>
                  <a:schemeClr val="tx1">
                    <a:lumMod val="65000"/>
                    <a:lumOff val="35000"/>
                  </a:schemeClr>
                </a:solidFill>
                <a:latin typeface="+mn-lt"/>
                <a:ea typeface="+mn-ea"/>
                <a:cs typeface="Arial" pitchFamily="34" charset="0"/>
              </a:endParaRPr>
            </a:p>
          </p:txBody>
        </p:sp>
        <p:sp>
          <p:nvSpPr>
            <p:cNvPr id="37" name="TextBox 36"/>
            <p:cNvSpPr txBox="1"/>
            <p:nvPr/>
          </p:nvSpPr>
          <p:spPr>
            <a:xfrm>
              <a:off x="6210995" y="1609997"/>
              <a:ext cx="1822908" cy="328872"/>
            </a:xfrm>
            <a:prstGeom prst="rect">
              <a:avLst/>
            </a:prstGeom>
            <a:noFill/>
          </p:spPr>
          <p:txBody>
            <a:bodyPr>
              <a:spAutoFit/>
            </a:bodyPr>
            <a:lstStyle/>
            <a:p>
              <a:pPr algn="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Arial" pitchFamily="34" charset="0"/>
                </a:rPr>
                <a:t>Get a modern PowerPoint  Presentation that is beautifully designed.       </a:t>
              </a:r>
              <a:endParaRPr lang="ko-KR" altLang="en-US" sz="1200" dirty="0">
                <a:solidFill>
                  <a:schemeClr val="tx1">
                    <a:lumMod val="65000"/>
                    <a:lumOff val="35000"/>
                  </a:schemeClr>
                </a:solidFill>
                <a:latin typeface="+mn-lt"/>
                <a:ea typeface="+mn-ea"/>
                <a:cs typeface="Arial" pitchFamily="34" charset="0"/>
              </a:endParaRPr>
            </a:p>
          </p:txBody>
        </p:sp>
      </p:grpSp>
      <p:grpSp>
        <p:nvGrpSpPr>
          <p:cNvPr id="29703" name="Group 37"/>
          <p:cNvGrpSpPr>
            <a:grpSpLocks/>
          </p:cNvGrpSpPr>
          <p:nvPr/>
        </p:nvGrpSpPr>
        <p:grpSpPr bwMode="auto">
          <a:xfrm>
            <a:off x="5649913" y="1779588"/>
            <a:ext cx="2895600" cy="709612"/>
            <a:chOff x="6210995" y="1433695"/>
            <a:chExt cx="1822908" cy="505174"/>
          </a:xfrm>
        </p:grpSpPr>
        <p:sp>
          <p:nvSpPr>
            <p:cNvPr id="39" name="TextBox 38"/>
            <p:cNvSpPr txBox="1"/>
            <p:nvPr/>
          </p:nvSpPr>
          <p:spPr>
            <a:xfrm>
              <a:off x="6210995" y="1433695"/>
              <a:ext cx="1822908" cy="196645"/>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65000"/>
                      <a:lumOff val="35000"/>
                    </a:schemeClr>
                  </a:solidFill>
                  <a:latin typeface="+mn-lt"/>
                  <a:ea typeface="+mn-ea"/>
                  <a:cs typeface="Arial" pitchFamily="34" charset="0"/>
                </a:rPr>
                <a:t>Your Text  Here</a:t>
              </a:r>
              <a:endParaRPr lang="ko-KR" altLang="en-US" sz="1200" b="1" dirty="0">
                <a:solidFill>
                  <a:schemeClr val="tx1">
                    <a:lumMod val="65000"/>
                    <a:lumOff val="35000"/>
                  </a:schemeClr>
                </a:solidFill>
                <a:latin typeface="+mn-lt"/>
                <a:ea typeface="+mn-ea"/>
                <a:cs typeface="Arial" pitchFamily="34" charset="0"/>
              </a:endParaRPr>
            </a:p>
          </p:txBody>
        </p:sp>
        <p:sp>
          <p:nvSpPr>
            <p:cNvPr id="40" name="TextBox 39"/>
            <p:cNvSpPr txBox="1"/>
            <p:nvPr/>
          </p:nvSpPr>
          <p:spPr>
            <a:xfrm>
              <a:off x="6210995" y="1609997"/>
              <a:ext cx="1822908" cy="328872"/>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Arial" pitchFamily="34" charset="0"/>
                </a:rPr>
                <a:t>Get a modern PowerPoint  Presentation that is beautifully designed.       </a:t>
              </a:r>
              <a:endParaRPr lang="ko-KR" altLang="en-US" sz="1200" dirty="0">
                <a:solidFill>
                  <a:schemeClr val="tx1">
                    <a:lumMod val="65000"/>
                    <a:lumOff val="35000"/>
                  </a:schemeClr>
                </a:solidFill>
                <a:latin typeface="+mn-lt"/>
                <a:ea typeface="+mn-ea"/>
                <a:cs typeface="Arial" pitchFamily="34" charset="0"/>
              </a:endParaRPr>
            </a:p>
          </p:txBody>
        </p:sp>
      </p:grpSp>
      <p:grpSp>
        <p:nvGrpSpPr>
          <p:cNvPr id="29704" name="Group 40"/>
          <p:cNvGrpSpPr>
            <a:grpSpLocks/>
          </p:cNvGrpSpPr>
          <p:nvPr/>
        </p:nvGrpSpPr>
        <p:grpSpPr bwMode="auto">
          <a:xfrm>
            <a:off x="4818063" y="3990975"/>
            <a:ext cx="3008312" cy="709613"/>
            <a:chOff x="6210996" y="1433695"/>
            <a:chExt cx="2293412" cy="505174"/>
          </a:xfrm>
        </p:grpSpPr>
        <p:sp>
          <p:nvSpPr>
            <p:cNvPr id="42" name="TextBox 41"/>
            <p:cNvSpPr txBox="1"/>
            <p:nvPr/>
          </p:nvSpPr>
          <p:spPr>
            <a:xfrm>
              <a:off x="6210996" y="1433695"/>
              <a:ext cx="2293412" cy="196645"/>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65000"/>
                      <a:lumOff val="35000"/>
                    </a:schemeClr>
                  </a:solidFill>
                  <a:latin typeface="+mn-lt"/>
                  <a:ea typeface="+mn-ea"/>
                  <a:cs typeface="Arial" pitchFamily="34" charset="0"/>
                </a:rPr>
                <a:t>Your Text  Here</a:t>
              </a:r>
              <a:endParaRPr lang="ko-KR" altLang="en-US" sz="1200" b="1" dirty="0">
                <a:solidFill>
                  <a:schemeClr val="tx1">
                    <a:lumMod val="65000"/>
                    <a:lumOff val="35000"/>
                  </a:schemeClr>
                </a:solidFill>
                <a:latin typeface="+mn-lt"/>
                <a:ea typeface="+mn-ea"/>
                <a:cs typeface="Arial" pitchFamily="34" charset="0"/>
              </a:endParaRPr>
            </a:p>
          </p:txBody>
        </p:sp>
        <p:sp>
          <p:nvSpPr>
            <p:cNvPr id="43" name="TextBox 42"/>
            <p:cNvSpPr txBox="1"/>
            <p:nvPr/>
          </p:nvSpPr>
          <p:spPr>
            <a:xfrm>
              <a:off x="6210996" y="1609997"/>
              <a:ext cx="2293412" cy="328872"/>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Arial" pitchFamily="34" charset="0"/>
                </a:rPr>
                <a:t>Get a modern PowerPoint  Presentation that is beautifully designed.      </a:t>
              </a:r>
              <a:endParaRPr lang="ko-KR" altLang="en-US" sz="1200" dirty="0">
                <a:solidFill>
                  <a:schemeClr val="tx1">
                    <a:lumMod val="65000"/>
                    <a:lumOff val="35000"/>
                  </a:schemeClr>
                </a:solidFill>
                <a:latin typeface="+mn-lt"/>
                <a:ea typeface="+mn-ea"/>
                <a:cs typeface="Arial" pitchFamily="34" charset="0"/>
              </a:endParaRPr>
            </a:p>
          </p:txBody>
        </p:sp>
      </p:grpSp>
      <p:grpSp>
        <p:nvGrpSpPr>
          <p:cNvPr id="29705" name="Group 43"/>
          <p:cNvGrpSpPr>
            <a:grpSpLocks/>
          </p:cNvGrpSpPr>
          <p:nvPr/>
        </p:nvGrpSpPr>
        <p:grpSpPr bwMode="auto">
          <a:xfrm>
            <a:off x="5649913" y="2884488"/>
            <a:ext cx="2895600" cy="711200"/>
            <a:chOff x="6210995" y="1433695"/>
            <a:chExt cx="1822908" cy="505174"/>
          </a:xfrm>
        </p:grpSpPr>
        <p:sp>
          <p:nvSpPr>
            <p:cNvPr id="45" name="TextBox 44"/>
            <p:cNvSpPr txBox="1"/>
            <p:nvPr/>
          </p:nvSpPr>
          <p:spPr>
            <a:xfrm>
              <a:off x="6210995" y="1433695"/>
              <a:ext cx="1822908" cy="197333"/>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65000"/>
                      <a:lumOff val="35000"/>
                    </a:schemeClr>
                  </a:solidFill>
                  <a:latin typeface="+mn-lt"/>
                  <a:ea typeface="+mn-ea"/>
                  <a:cs typeface="Arial" pitchFamily="34" charset="0"/>
                </a:rPr>
                <a:t>Your Text  Here</a:t>
              </a:r>
              <a:endParaRPr lang="ko-KR" altLang="en-US" sz="1200" b="1" dirty="0">
                <a:solidFill>
                  <a:schemeClr val="tx1">
                    <a:lumMod val="65000"/>
                    <a:lumOff val="35000"/>
                  </a:schemeClr>
                </a:solidFill>
                <a:latin typeface="+mn-lt"/>
                <a:ea typeface="+mn-ea"/>
                <a:cs typeface="Arial" pitchFamily="34" charset="0"/>
              </a:endParaRPr>
            </a:p>
          </p:txBody>
        </p:sp>
        <p:sp>
          <p:nvSpPr>
            <p:cNvPr id="46" name="TextBox 45"/>
            <p:cNvSpPr txBox="1"/>
            <p:nvPr/>
          </p:nvSpPr>
          <p:spPr>
            <a:xfrm>
              <a:off x="6210995" y="1610731"/>
              <a:ext cx="1822908" cy="328138"/>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65000"/>
                      <a:lumOff val="35000"/>
                    </a:schemeClr>
                  </a:solidFill>
                  <a:latin typeface="+mn-lt"/>
                  <a:ea typeface="+mn-ea"/>
                  <a:cs typeface="Arial" pitchFamily="34" charset="0"/>
                </a:rPr>
                <a:t>Get a modern PowerPoint  Presentation that is beautifully designed.       </a:t>
              </a:r>
              <a:endParaRPr lang="ko-KR" altLang="en-US" sz="1200" dirty="0">
                <a:solidFill>
                  <a:schemeClr val="tx1">
                    <a:lumMod val="65000"/>
                    <a:lumOff val="35000"/>
                  </a:schemeClr>
                </a:solidFill>
                <a:latin typeface="+mn-lt"/>
                <a:ea typeface="+mn-ea"/>
                <a:cs typeface="Arial" pitchFamily="34" charset="0"/>
              </a:endParaRPr>
            </a:p>
          </p:txBody>
        </p:sp>
      </p:grpSp>
      <p:sp>
        <p:nvSpPr>
          <p:cNvPr id="29" name="Oval 50"/>
          <p:cNvSpPr/>
          <p:nvPr/>
        </p:nvSpPr>
        <p:spPr>
          <a:xfrm>
            <a:off x="4291013" y="2684463"/>
            <a:ext cx="531812" cy="600075"/>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Chart 2"/>
          <p:cNvGraphicFramePr>
            <a:graphicFrameLocks/>
          </p:cNvGraphicFramePr>
          <p:nvPr/>
        </p:nvGraphicFramePr>
        <p:xfrm>
          <a:off x="2746375" y="1335088"/>
          <a:ext cx="1644650" cy="1495425"/>
        </p:xfrm>
        <a:graphic>
          <a:graphicData uri="http://schemas.openxmlformats.org/presentationml/2006/ole">
            <mc:AlternateContent xmlns:mc="http://schemas.openxmlformats.org/markup-compatibility/2006">
              <mc:Choice xmlns:v="urn:schemas-microsoft-com:vml" Requires="v">
                <p:oleObj spid="_x0000_s30756" name="Chart" r:id="rId3" imgW="1652159" imgH="1505843" progId="Excel.Chart.8">
                  <p:embed/>
                </p:oleObj>
              </mc:Choice>
              <mc:Fallback>
                <p:oleObj name="Chart" r:id="rId3" imgW="1652159" imgH="1505843" progId="Excel.Chart.8">
                  <p:embed/>
                  <p:pic>
                    <p:nvPicPr>
                      <p:cNvPr id="0" name="Char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75" y="1335088"/>
                        <a:ext cx="16446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3" name="Chart 2"/>
          <p:cNvGraphicFramePr>
            <a:graphicFrameLocks/>
          </p:cNvGraphicFramePr>
          <p:nvPr/>
        </p:nvGraphicFramePr>
        <p:xfrm>
          <a:off x="6681788" y="1335088"/>
          <a:ext cx="1644650" cy="1495425"/>
        </p:xfrm>
        <a:graphic>
          <a:graphicData uri="http://schemas.openxmlformats.org/presentationml/2006/ole">
            <mc:AlternateContent xmlns:mc="http://schemas.openxmlformats.org/markup-compatibility/2006">
              <mc:Choice xmlns:v="urn:schemas-microsoft-com:vml" Requires="v">
                <p:oleObj spid="_x0000_s30757" name="Chart" r:id="rId5" imgW="1646063" imgH="1505843" progId="Excel.Chart.8">
                  <p:embed/>
                </p:oleObj>
              </mc:Choice>
              <mc:Fallback>
                <p:oleObj name="Chart" r:id="rId5" imgW="1646063" imgH="1505843" progId="Excel.Chart.8">
                  <p:embed/>
                  <p:pic>
                    <p:nvPicPr>
                      <p:cNvPr id="0" name="Chart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81788" y="1335088"/>
                        <a:ext cx="16446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4" name="Chart 2"/>
          <p:cNvGraphicFramePr>
            <a:graphicFrameLocks/>
          </p:cNvGraphicFramePr>
          <p:nvPr/>
        </p:nvGraphicFramePr>
        <p:xfrm>
          <a:off x="4713288" y="1335088"/>
          <a:ext cx="1644650" cy="1495425"/>
        </p:xfrm>
        <a:graphic>
          <a:graphicData uri="http://schemas.openxmlformats.org/presentationml/2006/ole">
            <mc:AlternateContent xmlns:mc="http://schemas.openxmlformats.org/markup-compatibility/2006">
              <mc:Choice xmlns:v="urn:schemas-microsoft-com:vml" Requires="v">
                <p:oleObj spid="_x0000_s30758" name="Chart" r:id="rId7" imgW="1652159" imgH="1505843" progId="Excel.Chart.8">
                  <p:embed/>
                </p:oleObj>
              </mc:Choice>
              <mc:Fallback>
                <p:oleObj name="Chart" r:id="rId7" imgW="1652159" imgH="1505843" progId="Excel.Chart.8">
                  <p:embed/>
                  <p:pic>
                    <p:nvPicPr>
                      <p:cNvPr id="0" name="Chart 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3288" y="1335088"/>
                        <a:ext cx="16446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5" name="Chart 2"/>
          <p:cNvGraphicFramePr>
            <a:graphicFrameLocks/>
          </p:cNvGraphicFramePr>
          <p:nvPr/>
        </p:nvGraphicFramePr>
        <p:xfrm>
          <a:off x="777875" y="1335088"/>
          <a:ext cx="1644650" cy="1495425"/>
        </p:xfrm>
        <a:graphic>
          <a:graphicData uri="http://schemas.openxmlformats.org/presentationml/2006/ole">
            <mc:AlternateContent xmlns:mc="http://schemas.openxmlformats.org/markup-compatibility/2006">
              <mc:Choice xmlns:v="urn:schemas-microsoft-com:vml" Requires="v">
                <p:oleObj spid="_x0000_s30759" name="Chart" r:id="rId9" imgW="1652159" imgH="1505843" progId="Excel.Chart.8">
                  <p:embed/>
                </p:oleObj>
              </mc:Choice>
              <mc:Fallback>
                <p:oleObj name="Chart" r:id="rId9" imgW="1652159" imgH="1505843" progId="Excel.Chart.8">
                  <p:embed/>
                  <p:pic>
                    <p:nvPicPr>
                      <p:cNvPr id="0" name="Chart 2"/>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875" y="1335088"/>
                        <a:ext cx="16446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Chart</a:t>
            </a:r>
            <a:r>
              <a:rPr lang="en-US" altLang="ko-KR" dirty="0">
                <a:solidFill>
                  <a:srgbClr val="0DD2D9"/>
                </a:solidFill>
              </a:rPr>
              <a:t> </a:t>
            </a:r>
            <a:r>
              <a:rPr lang="en-US" altLang="ko-KR" dirty="0"/>
              <a:t>Layout</a:t>
            </a:r>
            <a:endParaRPr lang="ko-KR" altLang="en-US" dirty="0"/>
          </a:p>
        </p:txBody>
      </p:sp>
      <p:sp>
        <p:nvSpPr>
          <p:cNvPr id="10" name="TextBox 9"/>
          <p:cNvSpPr txBox="1"/>
          <p:nvPr/>
        </p:nvSpPr>
        <p:spPr>
          <a:xfrm>
            <a:off x="998538" y="1825625"/>
            <a:ext cx="1227137" cy="461963"/>
          </a:xfrm>
          <a:prstGeom prst="rect">
            <a:avLst/>
          </a:prstGeom>
          <a:noFill/>
        </p:spPr>
        <p:txBody>
          <a:bodyPr anchor="ctr">
            <a:spAutoFit/>
          </a:bodyPr>
          <a:lstStyle/>
          <a:p>
            <a:pPr algn="ctr" eaLnBrk="1" fontAlgn="auto" latinLnBrk="1" hangingPunct="1">
              <a:spcBef>
                <a:spcPts val="0"/>
              </a:spcBef>
              <a:spcAft>
                <a:spcPts val="0"/>
              </a:spcAft>
              <a:defRPr/>
            </a:pPr>
            <a:r>
              <a:rPr lang="en-US" altLang="ko-KR" sz="2400" b="1" dirty="0">
                <a:solidFill>
                  <a:schemeClr val="tx1">
                    <a:lumMod val="75000"/>
                    <a:lumOff val="25000"/>
                  </a:schemeClr>
                </a:solidFill>
                <a:latin typeface="+mn-lt"/>
                <a:ea typeface="+mn-ea"/>
                <a:cs typeface="Arial" pitchFamily="34" charset="0"/>
              </a:rPr>
              <a:t>55%</a:t>
            </a:r>
            <a:endParaRPr lang="ko-KR" altLang="en-US" sz="2400" b="1" dirty="0">
              <a:solidFill>
                <a:schemeClr val="tx1">
                  <a:lumMod val="75000"/>
                  <a:lumOff val="25000"/>
                </a:schemeClr>
              </a:solidFill>
              <a:latin typeface="+mn-lt"/>
              <a:ea typeface="+mn-ea"/>
              <a:cs typeface="Arial" pitchFamily="34" charset="0"/>
            </a:endParaRPr>
          </a:p>
        </p:txBody>
      </p:sp>
      <p:sp>
        <p:nvSpPr>
          <p:cNvPr id="11" name="TextBox 10"/>
          <p:cNvSpPr txBox="1"/>
          <p:nvPr/>
        </p:nvSpPr>
        <p:spPr>
          <a:xfrm>
            <a:off x="2962275" y="1825625"/>
            <a:ext cx="1227138" cy="461963"/>
          </a:xfrm>
          <a:prstGeom prst="rect">
            <a:avLst/>
          </a:prstGeom>
          <a:noFill/>
        </p:spPr>
        <p:txBody>
          <a:bodyPr anchor="ctr">
            <a:spAutoFit/>
          </a:bodyPr>
          <a:lstStyle/>
          <a:p>
            <a:pPr algn="ctr" eaLnBrk="1" fontAlgn="auto" latinLnBrk="1" hangingPunct="1">
              <a:spcBef>
                <a:spcPts val="0"/>
              </a:spcBef>
              <a:spcAft>
                <a:spcPts val="0"/>
              </a:spcAft>
              <a:defRPr/>
            </a:pPr>
            <a:r>
              <a:rPr lang="en-US" altLang="ko-KR" sz="2400" b="1" dirty="0">
                <a:solidFill>
                  <a:schemeClr val="tx1">
                    <a:lumMod val="75000"/>
                    <a:lumOff val="25000"/>
                  </a:schemeClr>
                </a:solidFill>
                <a:latin typeface="+mn-lt"/>
                <a:ea typeface="+mn-ea"/>
                <a:cs typeface="Arial" pitchFamily="34" charset="0"/>
              </a:rPr>
              <a:t>60%</a:t>
            </a:r>
            <a:endParaRPr lang="ko-KR" altLang="en-US" sz="2400" b="1" dirty="0">
              <a:solidFill>
                <a:schemeClr val="tx1">
                  <a:lumMod val="75000"/>
                  <a:lumOff val="25000"/>
                </a:schemeClr>
              </a:solidFill>
              <a:latin typeface="+mn-lt"/>
              <a:ea typeface="+mn-ea"/>
              <a:cs typeface="Arial" pitchFamily="34" charset="0"/>
            </a:endParaRPr>
          </a:p>
        </p:txBody>
      </p:sp>
      <p:sp>
        <p:nvSpPr>
          <p:cNvPr id="13" name="TextBox 12"/>
          <p:cNvSpPr txBox="1"/>
          <p:nvPr/>
        </p:nvSpPr>
        <p:spPr>
          <a:xfrm>
            <a:off x="4926013" y="1825625"/>
            <a:ext cx="1227137" cy="461963"/>
          </a:xfrm>
          <a:prstGeom prst="rect">
            <a:avLst/>
          </a:prstGeom>
          <a:noFill/>
        </p:spPr>
        <p:txBody>
          <a:bodyPr anchor="ctr">
            <a:spAutoFit/>
          </a:bodyPr>
          <a:lstStyle/>
          <a:p>
            <a:pPr algn="ctr" eaLnBrk="1" fontAlgn="auto" latinLnBrk="1" hangingPunct="1">
              <a:spcBef>
                <a:spcPts val="0"/>
              </a:spcBef>
              <a:spcAft>
                <a:spcPts val="0"/>
              </a:spcAft>
              <a:defRPr/>
            </a:pPr>
            <a:r>
              <a:rPr lang="en-US" altLang="ko-KR" sz="2400" b="1" dirty="0">
                <a:solidFill>
                  <a:schemeClr val="tx1">
                    <a:lumMod val="75000"/>
                    <a:lumOff val="25000"/>
                  </a:schemeClr>
                </a:solidFill>
                <a:latin typeface="+mn-lt"/>
                <a:ea typeface="+mn-ea"/>
                <a:cs typeface="Arial" pitchFamily="34" charset="0"/>
              </a:rPr>
              <a:t>35%</a:t>
            </a:r>
            <a:endParaRPr lang="ko-KR" altLang="en-US" sz="2400" b="1" dirty="0">
              <a:solidFill>
                <a:schemeClr val="tx1">
                  <a:lumMod val="75000"/>
                  <a:lumOff val="25000"/>
                </a:schemeClr>
              </a:solidFill>
              <a:latin typeface="+mn-lt"/>
              <a:ea typeface="+mn-ea"/>
              <a:cs typeface="Arial" pitchFamily="34" charset="0"/>
            </a:endParaRPr>
          </a:p>
        </p:txBody>
      </p:sp>
      <p:sp>
        <p:nvSpPr>
          <p:cNvPr id="15" name="TextBox 14"/>
          <p:cNvSpPr txBox="1"/>
          <p:nvPr/>
        </p:nvSpPr>
        <p:spPr>
          <a:xfrm>
            <a:off x="6891338" y="1825625"/>
            <a:ext cx="1227137" cy="461963"/>
          </a:xfrm>
          <a:prstGeom prst="rect">
            <a:avLst/>
          </a:prstGeom>
          <a:noFill/>
        </p:spPr>
        <p:txBody>
          <a:bodyPr anchor="ctr">
            <a:spAutoFit/>
          </a:bodyPr>
          <a:lstStyle/>
          <a:p>
            <a:pPr algn="ctr" eaLnBrk="1" fontAlgn="auto" latinLnBrk="1" hangingPunct="1">
              <a:spcBef>
                <a:spcPts val="0"/>
              </a:spcBef>
              <a:spcAft>
                <a:spcPts val="0"/>
              </a:spcAft>
              <a:defRPr/>
            </a:pPr>
            <a:r>
              <a:rPr lang="en-US" altLang="ko-KR" sz="2400" b="1" dirty="0">
                <a:solidFill>
                  <a:schemeClr val="tx1">
                    <a:lumMod val="75000"/>
                    <a:lumOff val="25000"/>
                  </a:schemeClr>
                </a:solidFill>
                <a:latin typeface="+mn-lt"/>
                <a:ea typeface="+mn-ea"/>
                <a:cs typeface="Arial" pitchFamily="34" charset="0"/>
              </a:rPr>
              <a:t>70%</a:t>
            </a:r>
            <a:endParaRPr lang="ko-KR" altLang="en-US" sz="2400" b="1" dirty="0">
              <a:solidFill>
                <a:schemeClr val="tx1">
                  <a:lumMod val="75000"/>
                  <a:lumOff val="25000"/>
                </a:schemeClr>
              </a:solidFill>
              <a:latin typeface="+mn-lt"/>
              <a:ea typeface="+mn-ea"/>
              <a:cs typeface="Arial" pitchFamily="34" charset="0"/>
            </a:endParaRPr>
          </a:p>
        </p:txBody>
      </p:sp>
      <p:sp>
        <p:nvSpPr>
          <p:cNvPr id="7" name="Rectangle 6"/>
          <p:cNvSpPr/>
          <p:nvPr/>
        </p:nvSpPr>
        <p:spPr>
          <a:xfrm>
            <a:off x="4763" y="3435350"/>
            <a:ext cx="9139237" cy="1708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8" name="TextBox 17"/>
          <p:cNvSpPr txBox="1"/>
          <p:nvPr/>
        </p:nvSpPr>
        <p:spPr>
          <a:xfrm>
            <a:off x="717550" y="2913063"/>
            <a:ext cx="1766888" cy="276225"/>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sp>
        <p:nvSpPr>
          <p:cNvPr id="19" name="TextBox 18"/>
          <p:cNvSpPr txBox="1"/>
          <p:nvPr/>
        </p:nvSpPr>
        <p:spPr>
          <a:xfrm>
            <a:off x="2686050" y="2913063"/>
            <a:ext cx="1765300" cy="276225"/>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sp>
        <p:nvSpPr>
          <p:cNvPr id="20" name="TextBox 19"/>
          <p:cNvSpPr txBox="1"/>
          <p:nvPr/>
        </p:nvSpPr>
        <p:spPr>
          <a:xfrm>
            <a:off x="4652963" y="2913063"/>
            <a:ext cx="1766887" cy="276225"/>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sp>
        <p:nvSpPr>
          <p:cNvPr id="21" name="TextBox 20"/>
          <p:cNvSpPr txBox="1"/>
          <p:nvPr/>
        </p:nvSpPr>
        <p:spPr>
          <a:xfrm>
            <a:off x="6621463" y="2913063"/>
            <a:ext cx="1765300" cy="276225"/>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nvGrpSpPr>
          <p:cNvPr id="30736" name="Group 21"/>
          <p:cNvGrpSpPr>
            <a:grpSpLocks/>
          </p:cNvGrpSpPr>
          <p:nvPr/>
        </p:nvGrpSpPr>
        <p:grpSpPr bwMode="auto">
          <a:xfrm>
            <a:off x="736600" y="3678238"/>
            <a:ext cx="1728788" cy="1081087"/>
            <a:chOff x="1062658" y="3986014"/>
            <a:chExt cx="1728192" cy="1081951"/>
          </a:xfrm>
        </p:grpSpPr>
        <p:sp>
          <p:nvSpPr>
            <p:cNvPr id="30750" name="TextBox 22"/>
            <p:cNvSpPr txBox="1">
              <a:spLocks noChangeArrowheads="1"/>
            </p:cNvSpPr>
            <p:nvPr/>
          </p:nvSpPr>
          <p:spPr bwMode="auto">
            <a:xfrm>
              <a:off x="1062658" y="3986014"/>
              <a:ext cx="1728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400" b="1">
                  <a:solidFill>
                    <a:schemeClr val="bg1"/>
                  </a:solidFill>
                  <a:cs typeface="Calibri" panose="020F0502020204030204" pitchFamily="34" charset="0"/>
                </a:rPr>
                <a:t>Your Text Here</a:t>
              </a:r>
              <a:endParaRPr lang="ko-KR" altLang="en-US" sz="1400" b="1">
                <a:solidFill>
                  <a:schemeClr val="bg1"/>
                </a:solidFill>
                <a:cs typeface="Calibri" panose="020F0502020204030204" pitchFamily="34" charset="0"/>
              </a:endParaRPr>
            </a:p>
          </p:txBody>
        </p:sp>
        <p:sp>
          <p:nvSpPr>
            <p:cNvPr id="30751" name="TextBox 23"/>
            <p:cNvSpPr txBox="1">
              <a:spLocks noChangeArrowheads="1"/>
            </p:cNvSpPr>
            <p:nvPr/>
          </p:nvSpPr>
          <p:spPr bwMode="auto">
            <a:xfrm>
              <a:off x="1062658" y="4236968"/>
              <a:ext cx="17281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rPr>
                <a:t>Get a modern PowerPoint  Presentation that is beautifully designed.</a:t>
              </a:r>
            </a:p>
          </p:txBody>
        </p:sp>
      </p:grpSp>
      <p:grpSp>
        <p:nvGrpSpPr>
          <p:cNvPr id="30737" name="Group 24"/>
          <p:cNvGrpSpPr>
            <a:grpSpLocks/>
          </p:cNvGrpSpPr>
          <p:nvPr/>
        </p:nvGrpSpPr>
        <p:grpSpPr bwMode="auto">
          <a:xfrm>
            <a:off x="2705100" y="3678238"/>
            <a:ext cx="1727200" cy="1081087"/>
            <a:chOff x="1062658" y="3986014"/>
            <a:chExt cx="1728192" cy="1081951"/>
          </a:xfrm>
        </p:grpSpPr>
        <p:sp>
          <p:nvSpPr>
            <p:cNvPr id="30748" name="TextBox 25"/>
            <p:cNvSpPr txBox="1">
              <a:spLocks noChangeArrowheads="1"/>
            </p:cNvSpPr>
            <p:nvPr/>
          </p:nvSpPr>
          <p:spPr bwMode="auto">
            <a:xfrm>
              <a:off x="1062658" y="3986014"/>
              <a:ext cx="1728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400" b="1">
                  <a:solidFill>
                    <a:schemeClr val="bg1"/>
                  </a:solidFill>
                  <a:cs typeface="Calibri" panose="020F0502020204030204" pitchFamily="34" charset="0"/>
                </a:rPr>
                <a:t>Your Text Here</a:t>
              </a:r>
              <a:endParaRPr lang="ko-KR" altLang="en-US" sz="1400" b="1">
                <a:solidFill>
                  <a:schemeClr val="bg1"/>
                </a:solidFill>
                <a:cs typeface="Calibri" panose="020F0502020204030204" pitchFamily="34" charset="0"/>
              </a:endParaRPr>
            </a:p>
          </p:txBody>
        </p:sp>
        <p:sp>
          <p:nvSpPr>
            <p:cNvPr id="30749" name="TextBox 26"/>
            <p:cNvSpPr txBox="1">
              <a:spLocks noChangeArrowheads="1"/>
            </p:cNvSpPr>
            <p:nvPr/>
          </p:nvSpPr>
          <p:spPr bwMode="auto">
            <a:xfrm>
              <a:off x="1062658" y="4236968"/>
              <a:ext cx="17281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rPr>
                <a:t>Get a modern PowerPoint  Presentation that is beautifully designed.</a:t>
              </a:r>
            </a:p>
          </p:txBody>
        </p:sp>
      </p:grpSp>
      <p:grpSp>
        <p:nvGrpSpPr>
          <p:cNvPr id="30738" name="Group 27"/>
          <p:cNvGrpSpPr>
            <a:grpSpLocks/>
          </p:cNvGrpSpPr>
          <p:nvPr/>
        </p:nvGrpSpPr>
        <p:grpSpPr bwMode="auto">
          <a:xfrm>
            <a:off x="4672013" y="3678238"/>
            <a:ext cx="1728787" cy="1081087"/>
            <a:chOff x="1062658" y="3986014"/>
            <a:chExt cx="1728192" cy="1081951"/>
          </a:xfrm>
        </p:grpSpPr>
        <p:sp>
          <p:nvSpPr>
            <p:cNvPr id="30746" name="TextBox 28"/>
            <p:cNvSpPr txBox="1">
              <a:spLocks noChangeArrowheads="1"/>
            </p:cNvSpPr>
            <p:nvPr/>
          </p:nvSpPr>
          <p:spPr bwMode="auto">
            <a:xfrm>
              <a:off x="1062658" y="3986014"/>
              <a:ext cx="1728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400" b="1">
                  <a:solidFill>
                    <a:schemeClr val="bg1"/>
                  </a:solidFill>
                  <a:cs typeface="Calibri" panose="020F0502020204030204" pitchFamily="34" charset="0"/>
                </a:rPr>
                <a:t>Your Text Here</a:t>
              </a:r>
              <a:endParaRPr lang="ko-KR" altLang="en-US" sz="1400" b="1">
                <a:solidFill>
                  <a:schemeClr val="bg1"/>
                </a:solidFill>
                <a:cs typeface="Calibri" panose="020F0502020204030204" pitchFamily="34" charset="0"/>
              </a:endParaRPr>
            </a:p>
          </p:txBody>
        </p:sp>
        <p:sp>
          <p:nvSpPr>
            <p:cNvPr id="30747" name="TextBox 29"/>
            <p:cNvSpPr txBox="1">
              <a:spLocks noChangeArrowheads="1"/>
            </p:cNvSpPr>
            <p:nvPr/>
          </p:nvSpPr>
          <p:spPr bwMode="auto">
            <a:xfrm>
              <a:off x="1062658" y="4236968"/>
              <a:ext cx="17281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rPr>
                <a:t>Get a modern PowerPoint  Presentation that is beautifully designed.</a:t>
              </a:r>
            </a:p>
          </p:txBody>
        </p:sp>
      </p:grpSp>
      <p:grpSp>
        <p:nvGrpSpPr>
          <p:cNvPr id="30739" name="Group 30"/>
          <p:cNvGrpSpPr>
            <a:grpSpLocks/>
          </p:cNvGrpSpPr>
          <p:nvPr/>
        </p:nvGrpSpPr>
        <p:grpSpPr bwMode="auto">
          <a:xfrm>
            <a:off x="6640513" y="3678238"/>
            <a:ext cx="1727200" cy="1081087"/>
            <a:chOff x="1062658" y="3986014"/>
            <a:chExt cx="1728192" cy="1081951"/>
          </a:xfrm>
        </p:grpSpPr>
        <p:sp>
          <p:nvSpPr>
            <p:cNvPr id="30744" name="TextBox 31"/>
            <p:cNvSpPr txBox="1">
              <a:spLocks noChangeArrowheads="1"/>
            </p:cNvSpPr>
            <p:nvPr/>
          </p:nvSpPr>
          <p:spPr bwMode="auto">
            <a:xfrm>
              <a:off x="1062658" y="3986014"/>
              <a:ext cx="1728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400" b="1">
                  <a:solidFill>
                    <a:schemeClr val="bg1"/>
                  </a:solidFill>
                  <a:cs typeface="Calibri" panose="020F0502020204030204" pitchFamily="34" charset="0"/>
                </a:rPr>
                <a:t>Your Text Here</a:t>
              </a:r>
              <a:endParaRPr lang="ko-KR" altLang="en-US" sz="1400" b="1">
                <a:solidFill>
                  <a:schemeClr val="bg1"/>
                </a:solidFill>
                <a:cs typeface="Calibri" panose="020F0502020204030204" pitchFamily="34" charset="0"/>
              </a:endParaRPr>
            </a:p>
          </p:txBody>
        </p:sp>
        <p:sp>
          <p:nvSpPr>
            <p:cNvPr id="30745" name="TextBox 32"/>
            <p:cNvSpPr txBox="1">
              <a:spLocks noChangeArrowheads="1"/>
            </p:cNvSpPr>
            <p:nvPr/>
          </p:nvSpPr>
          <p:spPr bwMode="auto">
            <a:xfrm>
              <a:off x="1062658" y="4236968"/>
              <a:ext cx="17281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rPr>
                <a:t>Get a modern PowerPoint  Presentation that is beautifully designed.</a:t>
              </a:r>
            </a:p>
          </p:txBody>
        </p:sp>
      </p:grpSp>
      <p:sp>
        <p:nvSpPr>
          <p:cNvPr id="8" name="Donut 7"/>
          <p:cNvSpPr/>
          <p:nvPr/>
        </p:nvSpPr>
        <p:spPr>
          <a:xfrm>
            <a:off x="914400" y="2246313"/>
            <a:ext cx="287338" cy="287337"/>
          </a:xfrm>
          <a:prstGeom prst="don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35" name="Donut 34"/>
          <p:cNvSpPr/>
          <p:nvPr/>
        </p:nvSpPr>
        <p:spPr>
          <a:xfrm>
            <a:off x="3059113" y="2427288"/>
            <a:ext cx="288925" cy="288925"/>
          </a:xfrm>
          <a:prstGeom prst="don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36" name="Donut 35"/>
          <p:cNvSpPr/>
          <p:nvPr/>
        </p:nvSpPr>
        <p:spPr>
          <a:xfrm>
            <a:off x="5848350" y="2371725"/>
            <a:ext cx="288925" cy="28733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37" name="Donut 36"/>
          <p:cNvSpPr/>
          <p:nvPr/>
        </p:nvSpPr>
        <p:spPr>
          <a:xfrm>
            <a:off x="6732588" y="2025650"/>
            <a:ext cx="288925" cy="287338"/>
          </a:xfrm>
          <a:prstGeom prst="donu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p:cNvSpPr>
            <a:spLocks noGrp="1"/>
          </p:cNvSpPr>
          <p:nvPr>
            <p:ph type="pic" idx="1"/>
          </p:nvPr>
        </p:nvSpPr>
        <p:spPr>
          <a:xfrm>
            <a:off x="198438" y="206375"/>
            <a:ext cx="8747125" cy="4730750"/>
          </a:xfrm>
        </p:spPr>
      </p:sp>
      <p:sp>
        <p:nvSpPr>
          <p:cNvPr id="4" name="Rectangle 3"/>
          <p:cNvSpPr/>
          <p:nvPr/>
        </p:nvSpPr>
        <p:spPr>
          <a:xfrm>
            <a:off x="2051050" y="1419225"/>
            <a:ext cx="5041900" cy="2305050"/>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9" name="Text Placeholder 13"/>
          <p:cNvSpPr txBox="1">
            <a:spLocks/>
          </p:cNvSpPr>
          <p:nvPr/>
        </p:nvSpPr>
        <p:spPr>
          <a:xfrm>
            <a:off x="2555875" y="1644650"/>
            <a:ext cx="4032250" cy="105092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lnSpc>
                <a:spcPct val="110000"/>
              </a:lnSpc>
              <a:spcAft>
                <a:spcPts val="0"/>
              </a:spcAft>
              <a:buFont typeface="Arial" pitchFamily="34" charset="0"/>
              <a:buNone/>
              <a:defRPr/>
            </a:pPr>
            <a:r>
              <a:rPr lang="en-US" b="1" dirty="0">
                <a:solidFill>
                  <a:schemeClr val="bg1"/>
                </a:solidFill>
                <a:latin typeface="+mj-lt"/>
                <a:cs typeface="Arial" pitchFamily="34" charset="0"/>
              </a:rPr>
              <a:t>Simple </a:t>
            </a:r>
            <a:r>
              <a:rPr lang="en-US" altLang="ko-KR" b="1" dirty="0">
                <a:solidFill>
                  <a:schemeClr val="bg1"/>
                </a:solidFill>
                <a:latin typeface="+mj-lt"/>
                <a:cs typeface="Arial" pitchFamily="34" charset="0"/>
              </a:rPr>
              <a:t>Portfolio Presentation</a:t>
            </a:r>
          </a:p>
        </p:txBody>
      </p:sp>
      <p:sp>
        <p:nvSpPr>
          <p:cNvPr id="31749" name="TextBox 49"/>
          <p:cNvSpPr txBox="1">
            <a:spLocks noChangeArrowheads="1"/>
          </p:cNvSpPr>
          <p:nvPr/>
        </p:nvSpPr>
        <p:spPr bwMode="auto">
          <a:xfrm>
            <a:off x="2825750" y="2695575"/>
            <a:ext cx="3492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This PowerPoint Template has clean and neutral design that can be adapted to any content and meets various market segments.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39975" y="1123950"/>
            <a:ext cx="6242050" cy="4857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cs typeface="Arial" pitchFamily="34" charset="0"/>
            </a:endParaRPr>
          </a:p>
        </p:txBody>
      </p:sp>
      <p:sp>
        <p:nvSpPr>
          <p:cNvPr id="18" name="Rectangle 17"/>
          <p:cNvSpPr/>
          <p:nvPr/>
        </p:nvSpPr>
        <p:spPr>
          <a:xfrm>
            <a:off x="8374063" y="1123950"/>
            <a:ext cx="107950" cy="485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3" name="Rectangle 22"/>
          <p:cNvSpPr/>
          <p:nvPr/>
        </p:nvSpPr>
        <p:spPr>
          <a:xfrm>
            <a:off x="8186738" y="1123950"/>
            <a:ext cx="107950" cy="485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 name="Isosceles Triangle 1"/>
          <p:cNvSpPr/>
          <p:nvPr/>
        </p:nvSpPr>
        <p:spPr>
          <a:xfrm>
            <a:off x="2124075" y="1868488"/>
            <a:ext cx="6457950" cy="487362"/>
          </a:xfrm>
          <a:custGeom>
            <a:avLst/>
            <a:gdLst>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 name="connsiteX0" fmla="*/ 208160 w 8101851"/>
              <a:gd name="connsiteY0" fmla="*/ 0 h 648000"/>
              <a:gd name="connsiteX1" fmla="*/ 8101851 w 8101851"/>
              <a:gd name="connsiteY1" fmla="*/ 0 h 648000"/>
              <a:gd name="connsiteX2" fmla="*/ 8101851 w 8101851"/>
              <a:gd name="connsiteY2" fmla="*/ 648000 h 648000"/>
              <a:gd name="connsiteX3" fmla="*/ 416319 w 8101851"/>
              <a:gd name="connsiteY3" fmla="*/ 648000 h 648000"/>
              <a:gd name="connsiteX4" fmla="*/ 208160 w 8101851"/>
              <a:gd name="connsiteY4" fmla="*/ 648000 h 648000"/>
              <a:gd name="connsiteX5" fmla="*/ 0 w 8101851"/>
              <a:gd name="connsiteY5" fmla="*/ 648000 h 648000"/>
              <a:gd name="connsiteX6" fmla="*/ 283910 w 8101851"/>
              <a:gd name="connsiteY6" fmla="*/ 314984 h 648000"/>
              <a:gd name="connsiteX7" fmla="*/ 208160 w 8101851"/>
              <a:gd name="connsiteY7" fmla="*/ 0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01851" h="648000">
                <a:moveTo>
                  <a:pt x="208160" y="0"/>
                </a:moveTo>
                <a:lnTo>
                  <a:pt x="8101851" y="0"/>
                </a:lnTo>
                <a:lnTo>
                  <a:pt x="8101851" y="648000"/>
                </a:lnTo>
                <a:lnTo>
                  <a:pt x="416319" y="648000"/>
                </a:lnTo>
                <a:lnTo>
                  <a:pt x="208160" y="648000"/>
                </a:lnTo>
                <a:lnTo>
                  <a:pt x="0" y="648000"/>
                </a:lnTo>
                <a:cubicBezTo>
                  <a:pt x="94637" y="536995"/>
                  <a:pt x="81060" y="391484"/>
                  <a:pt x="283910" y="314984"/>
                </a:cubicBezTo>
                <a:cubicBezTo>
                  <a:pt x="478696" y="115099"/>
                  <a:pt x="208160" y="96368"/>
                  <a:pt x="20816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9" name="Rectangle 18"/>
          <p:cNvSpPr/>
          <p:nvPr/>
        </p:nvSpPr>
        <p:spPr>
          <a:xfrm>
            <a:off x="8374063" y="1868488"/>
            <a:ext cx="107950" cy="4873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4" name="Rectangle 23"/>
          <p:cNvSpPr/>
          <p:nvPr/>
        </p:nvSpPr>
        <p:spPr>
          <a:xfrm>
            <a:off x="8186738" y="1868488"/>
            <a:ext cx="107950" cy="4873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5" name="Rectangle 4"/>
          <p:cNvSpPr/>
          <p:nvPr/>
        </p:nvSpPr>
        <p:spPr>
          <a:xfrm>
            <a:off x="2330450" y="2606675"/>
            <a:ext cx="6251575" cy="4873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cs typeface="Arial" pitchFamily="34" charset="0"/>
            </a:endParaRPr>
          </a:p>
        </p:txBody>
      </p:sp>
      <p:sp>
        <p:nvSpPr>
          <p:cNvPr id="20" name="Rectangle 19"/>
          <p:cNvSpPr/>
          <p:nvPr/>
        </p:nvSpPr>
        <p:spPr>
          <a:xfrm>
            <a:off x="8374063" y="2606675"/>
            <a:ext cx="107950" cy="4873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5" name="Rectangle 24"/>
          <p:cNvSpPr/>
          <p:nvPr/>
        </p:nvSpPr>
        <p:spPr>
          <a:xfrm>
            <a:off x="8186738" y="2606675"/>
            <a:ext cx="107950" cy="4873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6" name="Rectangle 5"/>
          <p:cNvSpPr/>
          <p:nvPr/>
        </p:nvSpPr>
        <p:spPr>
          <a:xfrm>
            <a:off x="2351088" y="3359150"/>
            <a:ext cx="6230937" cy="4857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cs typeface="Arial" pitchFamily="34" charset="0"/>
            </a:endParaRPr>
          </a:p>
        </p:txBody>
      </p:sp>
      <p:sp>
        <p:nvSpPr>
          <p:cNvPr id="21" name="Rectangle 20"/>
          <p:cNvSpPr/>
          <p:nvPr/>
        </p:nvSpPr>
        <p:spPr>
          <a:xfrm>
            <a:off x="8374063" y="3359150"/>
            <a:ext cx="107950" cy="485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6" name="Rectangle 25"/>
          <p:cNvSpPr/>
          <p:nvPr/>
        </p:nvSpPr>
        <p:spPr>
          <a:xfrm>
            <a:off x="8186738" y="3359150"/>
            <a:ext cx="107950" cy="485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1" name="Rectangle 19"/>
          <p:cNvSpPr/>
          <p:nvPr/>
        </p:nvSpPr>
        <p:spPr>
          <a:xfrm>
            <a:off x="2184400" y="4103688"/>
            <a:ext cx="6397625" cy="485775"/>
          </a:xfrm>
          <a:custGeom>
            <a:avLst/>
            <a:gdLst>
              <a:gd name="connsiteX0" fmla="*/ 0 w 8073774"/>
              <a:gd name="connsiteY0" fmla="*/ 0 h 648001"/>
              <a:gd name="connsiteX1" fmla="*/ 324000 w 8073774"/>
              <a:gd name="connsiteY1" fmla="*/ 0 h 648001"/>
              <a:gd name="connsiteX2" fmla="*/ 324000 w 8073774"/>
              <a:gd name="connsiteY2" fmla="*/ 1 h 648001"/>
              <a:gd name="connsiteX3" fmla="*/ 8073774 w 8073774"/>
              <a:gd name="connsiteY3" fmla="*/ 1 h 648001"/>
              <a:gd name="connsiteX4" fmla="*/ 8073774 w 8073774"/>
              <a:gd name="connsiteY4" fmla="*/ 648001 h 648001"/>
              <a:gd name="connsiteX5" fmla="*/ 180083 w 8073774"/>
              <a:gd name="connsiteY5" fmla="*/ 648001 h 648001"/>
              <a:gd name="connsiteX6" fmla="*/ 180083 w 8073774"/>
              <a:gd name="connsiteY6" fmla="*/ 288000 h 648001"/>
              <a:gd name="connsiteX7" fmla="*/ 0 w 8073774"/>
              <a:gd name="connsiteY7" fmla="*/ 288000 h 648001"/>
              <a:gd name="connsiteX8" fmla="*/ 0 w 8073774"/>
              <a:gd name="connsiteY8" fmla="*/ 0 h 648001"/>
              <a:gd name="connsiteX0" fmla="*/ 0 w 8073774"/>
              <a:gd name="connsiteY0" fmla="*/ 0 h 648001"/>
              <a:gd name="connsiteX1" fmla="*/ 324000 w 8073774"/>
              <a:gd name="connsiteY1" fmla="*/ 0 h 648001"/>
              <a:gd name="connsiteX2" fmla="*/ 324000 w 8073774"/>
              <a:gd name="connsiteY2" fmla="*/ 1 h 648001"/>
              <a:gd name="connsiteX3" fmla="*/ 8073774 w 8073774"/>
              <a:gd name="connsiteY3" fmla="*/ 1 h 648001"/>
              <a:gd name="connsiteX4" fmla="*/ 8073774 w 8073774"/>
              <a:gd name="connsiteY4" fmla="*/ 648001 h 648001"/>
              <a:gd name="connsiteX5" fmla="*/ 180083 w 8073774"/>
              <a:gd name="connsiteY5" fmla="*/ 648001 h 648001"/>
              <a:gd name="connsiteX6" fmla="*/ 180083 w 8073774"/>
              <a:gd name="connsiteY6" fmla="*/ 288000 h 648001"/>
              <a:gd name="connsiteX7" fmla="*/ 0 w 8073774"/>
              <a:gd name="connsiteY7" fmla="*/ 288000 h 648001"/>
              <a:gd name="connsiteX8" fmla="*/ 0 w 8073774"/>
              <a:gd name="connsiteY8" fmla="*/ 0 h 64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3774" h="648001">
                <a:moveTo>
                  <a:pt x="0" y="0"/>
                </a:moveTo>
                <a:lnTo>
                  <a:pt x="324000" y="0"/>
                </a:lnTo>
                <a:lnTo>
                  <a:pt x="324000" y="1"/>
                </a:lnTo>
                <a:lnTo>
                  <a:pt x="8073774" y="1"/>
                </a:lnTo>
                <a:lnTo>
                  <a:pt x="8073774" y="648001"/>
                </a:lnTo>
                <a:lnTo>
                  <a:pt x="180083" y="648001"/>
                </a:lnTo>
                <a:cubicBezTo>
                  <a:pt x="253455" y="535049"/>
                  <a:pt x="266795" y="422095"/>
                  <a:pt x="180083" y="288000"/>
                </a:cubicBezTo>
                <a:lnTo>
                  <a:pt x="0" y="2880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cs typeface="Arial" pitchFamily="34" charset="0"/>
            </a:endParaRPr>
          </a:p>
        </p:txBody>
      </p:sp>
      <p:sp>
        <p:nvSpPr>
          <p:cNvPr id="22" name="Rectangle 21"/>
          <p:cNvSpPr/>
          <p:nvPr/>
        </p:nvSpPr>
        <p:spPr>
          <a:xfrm>
            <a:off x="8374063" y="4103688"/>
            <a:ext cx="107950" cy="485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7" name="Rectangle 26"/>
          <p:cNvSpPr/>
          <p:nvPr/>
        </p:nvSpPr>
        <p:spPr>
          <a:xfrm>
            <a:off x="8186738" y="4103688"/>
            <a:ext cx="107950" cy="485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 name="Title 1"/>
          <p:cNvSpPr>
            <a:spLocks noGrp="1"/>
          </p:cNvSpPr>
          <p:nvPr>
            <p:ph type="title"/>
          </p:nvPr>
        </p:nvSpPr>
        <p:spPr>
          <a:xfrm>
            <a:off x="1619250" y="0"/>
            <a:ext cx="7524750" cy="884238"/>
          </a:xfrm>
        </p:spPr>
        <p:txBody>
          <a:bodyPr/>
          <a:lstStyle/>
          <a:p>
            <a:pPr eaLnBrk="1" fontAlgn="auto" hangingPunct="1">
              <a:spcAft>
                <a:spcPts val="0"/>
              </a:spcAft>
              <a:defRPr/>
            </a:pPr>
            <a:r>
              <a:rPr lang="en-US" altLang="ko-KR" dirty="0">
                <a:solidFill>
                  <a:schemeClr val="accent1"/>
                </a:solidFill>
              </a:rPr>
              <a:t>Agenda</a:t>
            </a:r>
            <a:r>
              <a:rPr lang="en-US" altLang="ko-KR" dirty="0">
                <a:solidFill>
                  <a:srgbClr val="22AAE4"/>
                </a:solidFill>
              </a:rPr>
              <a:t> </a:t>
            </a:r>
            <a:r>
              <a:rPr lang="en-US" altLang="ko-KR" dirty="0"/>
              <a:t>Layout</a:t>
            </a:r>
            <a:endParaRPr lang="ko-KR" altLang="en-US" dirty="0"/>
          </a:p>
        </p:txBody>
      </p:sp>
      <p:sp>
        <p:nvSpPr>
          <p:cNvPr id="14354" name="TextBox 6"/>
          <p:cNvSpPr txBox="1">
            <a:spLocks noChangeArrowheads="1"/>
          </p:cNvSpPr>
          <p:nvPr/>
        </p:nvSpPr>
        <p:spPr bwMode="auto">
          <a:xfrm>
            <a:off x="2039938" y="895350"/>
            <a:ext cx="4508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5400" b="1">
                <a:solidFill>
                  <a:schemeClr val="accent2"/>
                </a:solidFill>
                <a:cs typeface="Arial" panose="020B0604020202020204" pitchFamily="34" charset="0"/>
              </a:rPr>
              <a:t>1</a:t>
            </a:r>
            <a:endParaRPr lang="ko-KR" altLang="en-US" sz="5400" b="1">
              <a:solidFill>
                <a:schemeClr val="accent2"/>
              </a:solidFill>
              <a:cs typeface="Arial" panose="020B0604020202020204" pitchFamily="34" charset="0"/>
            </a:endParaRPr>
          </a:p>
        </p:txBody>
      </p:sp>
      <p:sp>
        <p:nvSpPr>
          <p:cNvPr id="14355" name="TextBox 7"/>
          <p:cNvSpPr txBox="1">
            <a:spLocks noChangeArrowheads="1"/>
          </p:cNvSpPr>
          <p:nvPr/>
        </p:nvSpPr>
        <p:spPr bwMode="auto">
          <a:xfrm>
            <a:off x="2039938" y="1639888"/>
            <a:ext cx="4508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5400" b="1">
                <a:solidFill>
                  <a:schemeClr val="accent2"/>
                </a:solidFill>
                <a:cs typeface="Arial" panose="020B0604020202020204" pitchFamily="34" charset="0"/>
              </a:rPr>
              <a:t>2</a:t>
            </a:r>
            <a:endParaRPr lang="ko-KR" altLang="en-US" sz="5400" b="1">
              <a:solidFill>
                <a:schemeClr val="accent2"/>
              </a:solidFill>
              <a:cs typeface="Arial" panose="020B0604020202020204" pitchFamily="34" charset="0"/>
            </a:endParaRPr>
          </a:p>
        </p:txBody>
      </p:sp>
      <p:sp>
        <p:nvSpPr>
          <p:cNvPr id="14356" name="TextBox 8"/>
          <p:cNvSpPr txBox="1">
            <a:spLocks noChangeArrowheads="1"/>
          </p:cNvSpPr>
          <p:nvPr/>
        </p:nvSpPr>
        <p:spPr bwMode="auto">
          <a:xfrm>
            <a:off x="2039938" y="2384425"/>
            <a:ext cx="45085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5400" b="1">
                <a:solidFill>
                  <a:schemeClr val="accent2"/>
                </a:solidFill>
                <a:cs typeface="Arial" panose="020B0604020202020204" pitchFamily="34" charset="0"/>
              </a:rPr>
              <a:t>3</a:t>
            </a:r>
            <a:endParaRPr lang="ko-KR" altLang="en-US" sz="5400" b="1">
              <a:solidFill>
                <a:schemeClr val="accent2"/>
              </a:solidFill>
              <a:cs typeface="Arial" panose="020B0604020202020204" pitchFamily="34" charset="0"/>
            </a:endParaRPr>
          </a:p>
        </p:txBody>
      </p:sp>
      <p:sp>
        <p:nvSpPr>
          <p:cNvPr id="14357" name="TextBox 9"/>
          <p:cNvSpPr txBox="1">
            <a:spLocks noChangeArrowheads="1"/>
          </p:cNvSpPr>
          <p:nvPr/>
        </p:nvSpPr>
        <p:spPr bwMode="auto">
          <a:xfrm>
            <a:off x="2039938" y="3127375"/>
            <a:ext cx="4508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5400" b="1">
                <a:solidFill>
                  <a:schemeClr val="accent2"/>
                </a:solidFill>
                <a:cs typeface="Arial" panose="020B0604020202020204" pitchFamily="34" charset="0"/>
              </a:rPr>
              <a:t>4</a:t>
            </a:r>
            <a:endParaRPr lang="ko-KR" altLang="en-US" sz="5400" b="1">
              <a:solidFill>
                <a:schemeClr val="accent2"/>
              </a:solidFill>
              <a:cs typeface="Arial" panose="020B0604020202020204" pitchFamily="34" charset="0"/>
            </a:endParaRPr>
          </a:p>
        </p:txBody>
      </p:sp>
      <p:sp>
        <p:nvSpPr>
          <p:cNvPr id="14358" name="TextBox 11"/>
          <p:cNvSpPr txBox="1">
            <a:spLocks noChangeArrowheads="1"/>
          </p:cNvSpPr>
          <p:nvPr/>
        </p:nvSpPr>
        <p:spPr bwMode="auto">
          <a:xfrm>
            <a:off x="2039938" y="3871913"/>
            <a:ext cx="4508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5400" b="1">
                <a:solidFill>
                  <a:schemeClr val="accent2"/>
                </a:solidFill>
                <a:cs typeface="Arial" panose="020B0604020202020204" pitchFamily="34" charset="0"/>
              </a:rPr>
              <a:t>5</a:t>
            </a:r>
            <a:endParaRPr lang="ko-KR" altLang="en-US" sz="5400" b="1">
              <a:solidFill>
                <a:schemeClr val="accent2"/>
              </a:solidFill>
              <a:cs typeface="Arial" panose="020B0604020202020204" pitchFamily="34" charset="0"/>
            </a:endParaRPr>
          </a:p>
        </p:txBody>
      </p:sp>
      <p:sp>
        <p:nvSpPr>
          <p:cNvPr id="14359" name="TextBox 12"/>
          <p:cNvSpPr txBox="1">
            <a:spLocks noChangeArrowheads="1"/>
          </p:cNvSpPr>
          <p:nvPr/>
        </p:nvSpPr>
        <p:spPr bwMode="auto">
          <a:xfrm>
            <a:off x="2627313" y="1225550"/>
            <a:ext cx="5000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Get a modern PowerPoint  Presentation that is beautifully designed</a:t>
            </a:r>
            <a:endParaRPr lang="ko-KR" altLang="en-US" sz="1200">
              <a:solidFill>
                <a:schemeClr val="bg1"/>
              </a:solidFill>
              <a:cs typeface="Arial" panose="020B0604020202020204" pitchFamily="34" charset="0"/>
            </a:endParaRPr>
          </a:p>
        </p:txBody>
      </p:sp>
      <p:sp>
        <p:nvSpPr>
          <p:cNvPr id="14360" name="TextBox 12"/>
          <p:cNvSpPr txBox="1">
            <a:spLocks noChangeArrowheads="1"/>
          </p:cNvSpPr>
          <p:nvPr/>
        </p:nvSpPr>
        <p:spPr bwMode="auto">
          <a:xfrm>
            <a:off x="2627313" y="1970088"/>
            <a:ext cx="5000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Get a modern PowerPoint  Presentation that is beautifully designed</a:t>
            </a:r>
            <a:endParaRPr lang="ko-KR" altLang="en-US" sz="1200">
              <a:solidFill>
                <a:schemeClr val="bg1"/>
              </a:solidFill>
              <a:cs typeface="Arial" panose="020B0604020202020204" pitchFamily="34" charset="0"/>
            </a:endParaRPr>
          </a:p>
        </p:txBody>
      </p:sp>
      <p:sp>
        <p:nvSpPr>
          <p:cNvPr id="14361" name="TextBox 12"/>
          <p:cNvSpPr txBox="1">
            <a:spLocks noChangeArrowheads="1"/>
          </p:cNvSpPr>
          <p:nvPr/>
        </p:nvSpPr>
        <p:spPr bwMode="auto">
          <a:xfrm>
            <a:off x="2627313" y="2714625"/>
            <a:ext cx="5000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Get a modern PowerPoint  Presentation that is beautifully designed</a:t>
            </a:r>
            <a:endParaRPr lang="ko-KR" altLang="en-US" sz="1200">
              <a:solidFill>
                <a:schemeClr val="bg1"/>
              </a:solidFill>
              <a:cs typeface="Arial" panose="020B0604020202020204" pitchFamily="34" charset="0"/>
            </a:endParaRPr>
          </a:p>
        </p:txBody>
      </p:sp>
      <p:sp>
        <p:nvSpPr>
          <p:cNvPr id="14362" name="TextBox 12"/>
          <p:cNvSpPr txBox="1">
            <a:spLocks noChangeArrowheads="1"/>
          </p:cNvSpPr>
          <p:nvPr/>
        </p:nvSpPr>
        <p:spPr bwMode="auto">
          <a:xfrm>
            <a:off x="2640013" y="4203700"/>
            <a:ext cx="50006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Get a modern PowerPoint  Presentation that is beautifully designed</a:t>
            </a:r>
            <a:endParaRPr lang="ko-KR" altLang="en-US" sz="1200">
              <a:solidFill>
                <a:schemeClr val="bg1"/>
              </a:solidFill>
              <a:cs typeface="Arial" panose="020B0604020202020204" pitchFamily="34" charset="0"/>
            </a:endParaRPr>
          </a:p>
        </p:txBody>
      </p:sp>
      <p:sp>
        <p:nvSpPr>
          <p:cNvPr id="14363" name="TextBox 12"/>
          <p:cNvSpPr txBox="1">
            <a:spLocks noChangeArrowheads="1"/>
          </p:cNvSpPr>
          <p:nvPr/>
        </p:nvSpPr>
        <p:spPr bwMode="auto">
          <a:xfrm>
            <a:off x="2627313" y="3459163"/>
            <a:ext cx="50006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Get a modern PowerPoint  Presentation that is beautifully designed</a:t>
            </a:r>
            <a:endParaRPr lang="ko-KR" altLang="en-US" sz="1200">
              <a:solidFill>
                <a:schemeClr val="bg1"/>
              </a:solidFill>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Chart</a:t>
            </a:r>
            <a:r>
              <a:rPr lang="en-US" altLang="ko-KR" dirty="0">
                <a:solidFill>
                  <a:srgbClr val="0DD2D9"/>
                </a:solidFill>
              </a:rPr>
              <a:t> </a:t>
            </a:r>
            <a:r>
              <a:rPr lang="en-US" altLang="ko-KR" dirty="0"/>
              <a:t>Layout</a:t>
            </a:r>
            <a:endParaRPr lang="ko-KR" altLang="en-US" dirty="0"/>
          </a:p>
        </p:txBody>
      </p:sp>
      <p:graphicFrame>
        <p:nvGraphicFramePr>
          <p:cNvPr id="32771" name="Chart 6"/>
          <p:cNvGraphicFramePr>
            <a:graphicFrameLocks/>
          </p:cNvGraphicFramePr>
          <p:nvPr/>
        </p:nvGraphicFramePr>
        <p:xfrm>
          <a:off x="493713" y="1296988"/>
          <a:ext cx="8431212" cy="2189162"/>
        </p:xfrm>
        <a:graphic>
          <a:graphicData uri="http://schemas.openxmlformats.org/presentationml/2006/ole">
            <mc:AlternateContent xmlns:mc="http://schemas.openxmlformats.org/markup-compatibility/2006">
              <mc:Choice xmlns:v="urn:schemas-microsoft-com:vml" Requires="v">
                <p:oleObj spid="_x0000_s32785" name="Chart" r:id="rId3" imgW="8443692" imgH="2194750" progId="Excel.Chart.8">
                  <p:embed/>
                </p:oleObj>
              </mc:Choice>
              <mc:Fallback>
                <p:oleObj name="Chart" r:id="rId3" imgW="8443692" imgH="2194750" progId="Excel.Chart.8">
                  <p:embed/>
                  <p:pic>
                    <p:nvPicPr>
                      <p:cNvPr id="0" name="Chart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713" y="1296988"/>
                        <a:ext cx="8431212" cy="218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32772" name="Group 8"/>
          <p:cNvGrpSpPr>
            <a:grpSpLocks/>
          </p:cNvGrpSpPr>
          <p:nvPr/>
        </p:nvGrpSpPr>
        <p:grpSpPr bwMode="auto">
          <a:xfrm>
            <a:off x="857250" y="3557588"/>
            <a:ext cx="1727200" cy="1081087"/>
            <a:chOff x="1062658" y="3986014"/>
            <a:chExt cx="1728192" cy="1081951"/>
          </a:xfrm>
        </p:grpSpPr>
        <p:sp>
          <p:nvSpPr>
            <p:cNvPr id="32782" name="TextBox 9"/>
            <p:cNvSpPr txBox="1">
              <a:spLocks noChangeArrowheads="1"/>
            </p:cNvSpPr>
            <p:nvPr/>
          </p:nvSpPr>
          <p:spPr bwMode="auto">
            <a:xfrm>
              <a:off x="1062658" y="3986014"/>
              <a:ext cx="1728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400" b="1">
                  <a:solidFill>
                    <a:schemeClr val="accent1"/>
                  </a:solidFill>
                  <a:latin typeface="Calibri" panose="020F0502020204030204" pitchFamily="34" charset="0"/>
                  <a:cs typeface="Calibri" panose="020F0502020204030204" pitchFamily="34" charset="0"/>
                </a:rPr>
                <a:t>Your Text Here</a:t>
              </a:r>
              <a:endParaRPr lang="ko-KR" altLang="en-US" sz="1400" b="1">
                <a:solidFill>
                  <a:schemeClr val="accent1"/>
                </a:solidFill>
                <a:latin typeface="Calibri" panose="020F0502020204030204" pitchFamily="34" charset="0"/>
                <a:cs typeface="Calibri" panose="020F0502020204030204" pitchFamily="34" charset="0"/>
              </a:endParaRPr>
            </a:p>
          </p:txBody>
        </p:sp>
        <p:sp>
          <p:nvSpPr>
            <p:cNvPr id="11" name="TextBox 10"/>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mn-cs"/>
                </a:rPr>
                <a:t>Get a modern PowerPoint  Presentation that is beautifully designed.</a:t>
              </a:r>
            </a:p>
          </p:txBody>
        </p:sp>
      </p:grpSp>
      <p:grpSp>
        <p:nvGrpSpPr>
          <p:cNvPr id="32773" name="Group 11"/>
          <p:cNvGrpSpPr>
            <a:grpSpLocks/>
          </p:cNvGrpSpPr>
          <p:nvPr/>
        </p:nvGrpSpPr>
        <p:grpSpPr bwMode="auto">
          <a:xfrm>
            <a:off x="2740025" y="3557588"/>
            <a:ext cx="1728788" cy="1081087"/>
            <a:chOff x="1062658" y="3986014"/>
            <a:chExt cx="1728192" cy="1081951"/>
          </a:xfrm>
        </p:grpSpPr>
        <p:sp>
          <p:nvSpPr>
            <p:cNvPr id="32780" name="TextBox 12"/>
            <p:cNvSpPr txBox="1">
              <a:spLocks noChangeArrowheads="1"/>
            </p:cNvSpPr>
            <p:nvPr/>
          </p:nvSpPr>
          <p:spPr bwMode="auto">
            <a:xfrm>
              <a:off x="1062658" y="3986014"/>
              <a:ext cx="1728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400" b="1">
                  <a:solidFill>
                    <a:schemeClr val="accent2"/>
                  </a:solidFill>
                  <a:latin typeface="Calibri" panose="020F0502020204030204" pitchFamily="34" charset="0"/>
                  <a:cs typeface="Calibri" panose="020F0502020204030204" pitchFamily="34" charset="0"/>
                </a:rPr>
                <a:t>Your Text Here</a:t>
              </a:r>
              <a:endParaRPr lang="ko-KR" altLang="en-US" sz="1400" b="1">
                <a:solidFill>
                  <a:schemeClr val="accent2"/>
                </a:solidFill>
                <a:latin typeface="Calibri" panose="020F0502020204030204" pitchFamily="34" charset="0"/>
                <a:cs typeface="Calibri" panose="020F0502020204030204" pitchFamily="34" charset="0"/>
              </a:endParaRPr>
            </a:p>
          </p:txBody>
        </p:sp>
        <p:sp>
          <p:nvSpPr>
            <p:cNvPr id="14" name="TextBox 13"/>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mn-cs"/>
                </a:rPr>
                <a:t>Get a modern PowerPoint  Presentation that is beautifully designed.</a:t>
              </a:r>
            </a:p>
          </p:txBody>
        </p:sp>
      </p:grpSp>
      <p:grpSp>
        <p:nvGrpSpPr>
          <p:cNvPr id="32774" name="Group 14"/>
          <p:cNvGrpSpPr>
            <a:grpSpLocks/>
          </p:cNvGrpSpPr>
          <p:nvPr/>
        </p:nvGrpSpPr>
        <p:grpSpPr bwMode="auto">
          <a:xfrm>
            <a:off x="4624388" y="3557588"/>
            <a:ext cx="1727200" cy="1081087"/>
            <a:chOff x="1062658" y="3986014"/>
            <a:chExt cx="1728192" cy="1081951"/>
          </a:xfrm>
        </p:grpSpPr>
        <p:sp>
          <p:nvSpPr>
            <p:cNvPr id="16" name="TextBox 15"/>
            <p:cNvSpPr txBox="1"/>
            <p:nvPr/>
          </p:nvSpPr>
          <p:spPr>
            <a:xfrm>
              <a:off x="1062658" y="3986014"/>
              <a:ext cx="1728192" cy="308221"/>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accent3"/>
                  </a:solidFill>
                  <a:latin typeface="Calibri" pitchFamily="34" charset="0"/>
                  <a:ea typeface="+mn-ea"/>
                  <a:cs typeface="Calibri" pitchFamily="34" charset="0"/>
                </a:rPr>
                <a:t>Your Text Here</a:t>
              </a:r>
              <a:endParaRPr lang="ko-KR" altLang="en-US" sz="1400" b="1" dirty="0">
                <a:solidFill>
                  <a:schemeClr val="accent3"/>
                </a:solidFill>
                <a:latin typeface="Calibri" pitchFamily="34" charset="0"/>
                <a:ea typeface="+mn-ea"/>
                <a:cs typeface="Calibri" pitchFamily="34" charset="0"/>
              </a:endParaRPr>
            </a:p>
          </p:txBody>
        </p:sp>
        <p:sp>
          <p:nvSpPr>
            <p:cNvPr id="17" name="TextBox 16"/>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mn-cs"/>
                </a:rPr>
                <a:t>Get a modern PowerPoint  Presentation that is beautifully designed.</a:t>
              </a:r>
            </a:p>
          </p:txBody>
        </p:sp>
      </p:grpSp>
      <p:grpSp>
        <p:nvGrpSpPr>
          <p:cNvPr id="32775" name="Group 17"/>
          <p:cNvGrpSpPr>
            <a:grpSpLocks/>
          </p:cNvGrpSpPr>
          <p:nvPr/>
        </p:nvGrpSpPr>
        <p:grpSpPr bwMode="auto">
          <a:xfrm>
            <a:off x="6507163" y="3557588"/>
            <a:ext cx="1728787" cy="1081087"/>
            <a:chOff x="1062658" y="3986014"/>
            <a:chExt cx="1728192" cy="1081951"/>
          </a:xfrm>
        </p:grpSpPr>
        <p:sp>
          <p:nvSpPr>
            <p:cNvPr id="19" name="TextBox 18"/>
            <p:cNvSpPr txBox="1"/>
            <p:nvPr/>
          </p:nvSpPr>
          <p:spPr>
            <a:xfrm>
              <a:off x="1062658" y="3986014"/>
              <a:ext cx="1728192" cy="308221"/>
            </a:xfrm>
            <a:prstGeom prst="rect">
              <a:avLst/>
            </a:prstGeom>
            <a:noFill/>
          </p:spPr>
          <p:txBody>
            <a:bodyPr>
              <a:spAutoFit/>
            </a:bodyPr>
            <a:lstStyle/>
            <a:p>
              <a:pPr algn="ctr" eaLnBrk="1" fontAlgn="auto" latinLnBrk="1" hangingPunct="1">
                <a:spcBef>
                  <a:spcPts val="0"/>
                </a:spcBef>
                <a:spcAft>
                  <a:spcPts val="0"/>
                </a:spcAft>
                <a:defRPr/>
              </a:pPr>
              <a:r>
                <a:rPr lang="en-US" altLang="ko-KR" sz="1400" b="1" dirty="0">
                  <a:solidFill>
                    <a:schemeClr val="accent4"/>
                  </a:solidFill>
                  <a:latin typeface="Calibri" pitchFamily="34" charset="0"/>
                  <a:ea typeface="+mn-ea"/>
                  <a:cs typeface="Calibri" pitchFamily="34" charset="0"/>
                </a:rPr>
                <a:t>Your Text Here</a:t>
              </a:r>
              <a:endParaRPr lang="ko-KR" altLang="en-US" sz="1400" b="1" dirty="0">
                <a:solidFill>
                  <a:schemeClr val="accent4"/>
                </a:solidFill>
                <a:latin typeface="Calibri" pitchFamily="34" charset="0"/>
                <a:ea typeface="+mn-ea"/>
                <a:cs typeface="Calibri" pitchFamily="34" charset="0"/>
              </a:endParaRPr>
            </a:p>
          </p:txBody>
        </p:sp>
        <p:sp>
          <p:nvSpPr>
            <p:cNvPr id="20" name="TextBox 19"/>
            <p:cNvSpPr txBox="1"/>
            <p:nvPr/>
          </p:nvSpPr>
          <p:spPr>
            <a:xfrm>
              <a:off x="1062658" y="4237039"/>
              <a:ext cx="1728192" cy="83092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mn-cs"/>
                </a:rPr>
                <a:t>Get a modern PowerPoint  Presentation that is beautifully designed.</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2502896" y="2390230"/>
            <a:ext cx="2858417" cy="2193393"/>
            <a:chOff x="626278" y="1419622"/>
            <a:chExt cx="7812251" cy="2193393"/>
          </a:xfrm>
          <a:solidFill>
            <a:schemeClr val="bg1">
              <a:lumMod val="85000"/>
            </a:schemeClr>
          </a:solidFill>
        </p:grpSpPr>
        <p:sp>
          <p:nvSpPr>
            <p:cNvPr id="36" name="Rectangle 35"/>
            <p:cNvSpPr/>
            <p:nvPr/>
          </p:nvSpPr>
          <p:spPr>
            <a:xfrm>
              <a:off x="626278" y="1419622"/>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37" name="Rectangle 36"/>
            <p:cNvSpPr/>
            <p:nvPr/>
          </p:nvSpPr>
          <p:spPr>
            <a:xfrm>
              <a:off x="626278" y="1994753"/>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38" name="Rectangle 37"/>
            <p:cNvSpPr/>
            <p:nvPr/>
          </p:nvSpPr>
          <p:spPr>
            <a:xfrm>
              <a:off x="626278" y="2569884"/>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39" name="Rectangle 38"/>
            <p:cNvSpPr/>
            <p:nvPr/>
          </p:nvSpPr>
          <p:spPr>
            <a:xfrm>
              <a:off x="626278" y="3145015"/>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grpSp>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Chart</a:t>
            </a:r>
            <a:r>
              <a:rPr lang="en-US" altLang="ko-KR" dirty="0">
                <a:solidFill>
                  <a:srgbClr val="0DD2D9"/>
                </a:solidFill>
              </a:rPr>
              <a:t> </a:t>
            </a:r>
            <a:r>
              <a:rPr lang="en-US" altLang="ko-KR" dirty="0"/>
              <a:t>Layout</a:t>
            </a:r>
            <a:endParaRPr lang="ko-KR" altLang="en-US" dirty="0"/>
          </a:p>
        </p:txBody>
      </p:sp>
      <p:grpSp>
        <p:nvGrpSpPr>
          <p:cNvPr id="34" name="Group 33"/>
          <p:cNvGrpSpPr/>
          <p:nvPr/>
        </p:nvGrpSpPr>
        <p:grpSpPr>
          <a:xfrm>
            <a:off x="5580112" y="2391527"/>
            <a:ext cx="2858417" cy="2193393"/>
            <a:chOff x="626278" y="1419622"/>
            <a:chExt cx="7812251" cy="2193393"/>
          </a:xfrm>
          <a:solidFill>
            <a:schemeClr val="bg1">
              <a:lumMod val="85000"/>
            </a:schemeClr>
          </a:solidFill>
        </p:grpSpPr>
        <p:sp>
          <p:nvSpPr>
            <p:cNvPr id="8" name="Rectangle 7"/>
            <p:cNvSpPr/>
            <p:nvPr/>
          </p:nvSpPr>
          <p:spPr>
            <a:xfrm>
              <a:off x="626278" y="1419622"/>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9" name="Rectangle 8"/>
            <p:cNvSpPr/>
            <p:nvPr/>
          </p:nvSpPr>
          <p:spPr>
            <a:xfrm>
              <a:off x="626278" y="1994753"/>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10" name="Rectangle 9"/>
            <p:cNvSpPr/>
            <p:nvPr/>
          </p:nvSpPr>
          <p:spPr>
            <a:xfrm>
              <a:off x="626278" y="2569884"/>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11" name="Rectangle 10"/>
            <p:cNvSpPr/>
            <p:nvPr/>
          </p:nvSpPr>
          <p:spPr>
            <a:xfrm>
              <a:off x="626278" y="3145015"/>
              <a:ext cx="7812251"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grpSp>
      <p:sp>
        <p:nvSpPr>
          <p:cNvPr id="14" name="TextBox 13"/>
          <p:cNvSpPr txBox="1"/>
          <p:nvPr/>
        </p:nvSpPr>
        <p:spPr>
          <a:xfrm>
            <a:off x="633413" y="4200525"/>
            <a:ext cx="1811337" cy="307975"/>
          </a:xfrm>
          <a:prstGeom prst="rect">
            <a:avLst/>
          </a:prstGeom>
          <a:noFill/>
        </p:spPr>
        <p:txBody>
          <a:bodyPr anchor="ctr">
            <a:spAutoFit/>
          </a:bodyPr>
          <a:lstStyle/>
          <a:p>
            <a:pPr algn="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Content Here</a:t>
            </a:r>
            <a:endParaRPr lang="ko-KR" altLang="en-US" sz="1400" b="1" dirty="0">
              <a:solidFill>
                <a:schemeClr val="tx1">
                  <a:lumMod val="75000"/>
                  <a:lumOff val="25000"/>
                </a:schemeClr>
              </a:solidFill>
              <a:latin typeface="+mn-lt"/>
              <a:ea typeface="+mn-ea"/>
              <a:cs typeface="Arial" pitchFamily="34" charset="0"/>
            </a:endParaRPr>
          </a:p>
        </p:txBody>
      </p:sp>
      <p:sp>
        <p:nvSpPr>
          <p:cNvPr id="17" name="TextBox 16"/>
          <p:cNvSpPr txBox="1"/>
          <p:nvPr/>
        </p:nvSpPr>
        <p:spPr>
          <a:xfrm>
            <a:off x="650875" y="3624263"/>
            <a:ext cx="1793875" cy="307975"/>
          </a:xfrm>
          <a:prstGeom prst="rect">
            <a:avLst/>
          </a:prstGeom>
          <a:noFill/>
        </p:spPr>
        <p:txBody>
          <a:bodyPr anchor="ctr">
            <a:spAutoFit/>
          </a:bodyPr>
          <a:lstStyle/>
          <a:p>
            <a:pPr algn="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Your Content  Here</a:t>
            </a:r>
            <a:endParaRPr lang="ko-KR" altLang="en-US" sz="1400" b="1" dirty="0">
              <a:solidFill>
                <a:schemeClr val="tx1">
                  <a:lumMod val="75000"/>
                  <a:lumOff val="25000"/>
                </a:schemeClr>
              </a:solidFill>
              <a:latin typeface="+mn-lt"/>
              <a:ea typeface="+mn-ea"/>
              <a:cs typeface="Arial" pitchFamily="34" charset="0"/>
            </a:endParaRPr>
          </a:p>
        </p:txBody>
      </p:sp>
      <p:sp>
        <p:nvSpPr>
          <p:cNvPr id="18" name="TextBox 17"/>
          <p:cNvSpPr txBox="1"/>
          <p:nvPr/>
        </p:nvSpPr>
        <p:spPr>
          <a:xfrm>
            <a:off x="650875" y="3049588"/>
            <a:ext cx="1793875" cy="307975"/>
          </a:xfrm>
          <a:prstGeom prst="rect">
            <a:avLst/>
          </a:prstGeom>
          <a:noFill/>
        </p:spPr>
        <p:txBody>
          <a:bodyPr anchor="ctr">
            <a:spAutoFit/>
          </a:bodyPr>
          <a:lstStyle/>
          <a:p>
            <a:pPr algn="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Your Text Here</a:t>
            </a:r>
            <a:endParaRPr lang="ko-KR" altLang="en-US" sz="1400" b="1" dirty="0">
              <a:solidFill>
                <a:schemeClr val="tx1">
                  <a:lumMod val="75000"/>
                  <a:lumOff val="25000"/>
                </a:schemeClr>
              </a:solidFill>
              <a:latin typeface="+mn-lt"/>
              <a:ea typeface="+mn-ea"/>
              <a:cs typeface="Arial" pitchFamily="34" charset="0"/>
            </a:endParaRPr>
          </a:p>
        </p:txBody>
      </p:sp>
      <p:sp>
        <p:nvSpPr>
          <p:cNvPr id="19" name="TextBox 18"/>
          <p:cNvSpPr txBox="1"/>
          <p:nvPr/>
        </p:nvSpPr>
        <p:spPr>
          <a:xfrm>
            <a:off x="650875" y="2473325"/>
            <a:ext cx="1800225" cy="307975"/>
          </a:xfrm>
          <a:prstGeom prst="rect">
            <a:avLst/>
          </a:prstGeom>
          <a:noFill/>
        </p:spPr>
        <p:txBody>
          <a:bodyPr anchor="ctr">
            <a:spAutoFit/>
          </a:bodyPr>
          <a:lstStyle/>
          <a:p>
            <a:pPr algn="r" eaLnBrk="1" fontAlgn="auto" latinLnBrk="1" hangingPunct="1">
              <a:spcBef>
                <a:spcPts val="0"/>
              </a:spcBef>
              <a:spcAft>
                <a:spcPts val="0"/>
              </a:spcAft>
              <a:defRPr/>
            </a:pPr>
            <a:r>
              <a:rPr lang="en-US" altLang="ko-KR" sz="1400" b="1" dirty="0">
                <a:solidFill>
                  <a:schemeClr val="tx1">
                    <a:lumMod val="75000"/>
                    <a:lumOff val="25000"/>
                  </a:schemeClr>
                </a:solidFill>
                <a:latin typeface="+mn-lt"/>
                <a:ea typeface="+mn-ea"/>
                <a:cs typeface="Arial" pitchFamily="34" charset="0"/>
              </a:rPr>
              <a:t>Text Here</a:t>
            </a:r>
            <a:endParaRPr lang="ko-KR" altLang="en-US" sz="1400" b="1" dirty="0">
              <a:solidFill>
                <a:schemeClr val="tx1">
                  <a:lumMod val="75000"/>
                  <a:lumOff val="25000"/>
                </a:schemeClr>
              </a:solidFill>
              <a:latin typeface="+mn-lt"/>
              <a:ea typeface="+mn-ea"/>
              <a:cs typeface="Arial" pitchFamily="34" charset="0"/>
            </a:endParaRPr>
          </a:p>
        </p:txBody>
      </p:sp>
      <p:graphicFrame>
        <p:nvGraphicFramePr>
          <p:cNvPr id="33801" name="Chart 31"/>
          <p:cNvGraphicFramePr>
            <a:graphicFrameLocks/>
          </p:cNvGraphicFramePr>
          <p:nvPr/>
        </p:nvGraphicFramePr>
        <p:xfrm>
          <a:off x="5461000" y="2147888"/>
          <a:ext cx="3049588" cy="2686050"/>
        </p:xfrm>
        <a:graphic>
          <a:graphicData uri="http://schemas.openxmlformats.org/presentationml/2006/ole">
            <mc:AlternateContent xmlns:mc="http://schemas.openxmlformats.org/markup-compatibility/2006">
              <mc:Choice xmlns:v="urn:schemas-microsoft-com:vml" Requires="v">
                <p:oleObj spid="_x0000_s33819" name="Chart" r:id="rId3" imgW="3060457" imgH="2694666" progId="Excel.Chart.8">
                  <p:embed/>
                </p:oleObj>
              </mc:Choice>
              <mc:Fallback>
                <p:oleObj name="Chart" r:id="rId3" imgW="3060457" imgH="2694666" progId="Excel.Chart.8">
                  <p:embed/>
                  <p:pic>
                    <p:nvPicPr>
                      <p:cNvPr id="0" name="Chart 3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1000" y="2147888"/>
                        <a:ext cx="3049588"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802" name="Chart 32"/>
          <p:cNvGraphicFramePr>
            <a:graphicFrameLocks/>
          </p:cNvGraphicFramePr>
          <p:nvPr/>
        </p:nvGraphicFramePr>
        <p:xfrm>
          <a:off x="2387600" y="2141538"/>
          <a:ext cx="3051175" cy="2692400"/>
        </p:xfrm>
        <a:graphic>
          <a:graphicData uri="http://schemas.openxmlformats.org/presentationml/2006/ole">
            <mc:AlternateContent xmlns:mc="http://schemas.openxmlformats.org/markup-compatibility/2006">
              <mc:Choice xmlns:v="urn:schemas-microsoft-com:vml" Requires="v">
                <p:oleObj spid="_x0000_s33820" name="Chart" r:id="rId5" imgW="3060457" imgH="2700762" progId="Excel.Chart.8">
                  <p:embed/>
                </p:oleObj>
              </mc:Choice>
              <mc:Fallback>
                <p:oleObj name="Chart" r:id="rId5" imgW="3060457" imgH="2700762" progId="Excel.Chart.8">
                  <p:embed/>
                  <p:pic>
                    <p:nvPicPr>
                      <p:cNvPr id="0" name="Chart 3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7600" y="2141538"/>
                        <a:ext cx="3051175"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TextBox 14"/>
          <p:cNvSpPr txBox="1"/>
          <p:nvPr/>
        </p:nvSpPr>
        <p:spPr>
          <a:xfrm>
            <a:off x="3997325" y="2473325"/>
            <a:ext cx="574675" cy="277813"/>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50%</a:t>
            </a:r>
            <a:endParaRPr lang="ko-KR" altLang="en-US" sz="1200" b="1" dirty="0">
              <a:solidFill>
                <a:schemeClr val="tx1">
                  <a:lumMod val="75000"/>
                  <a:lumOff val="25000"/>
                </a:schemeClr>
              </a:solidFill>
              <a:cs typeface="Arial" pitchFamily="34" charset="0"/>
            </a:endParaRPr>
          </a:p>
        </p:txBody>
      </p:sp>
      <p:sp>
        <p:nvSpPr>
          <p:cNvPr id="22" name="TextBox 14"/>
          <p:cNvSpPr txBox="1"/>
          <p:nvPr/>
        </p:nvSpPr>
        <p:spPr>
          <a:xfrm>
            <a:off x="3906838" y="3624263"/>
            <a:ext cx="573087" cy="277812"/>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50%</a:t>
            </a:r>
            <a:endParaRPr lang="ko-KR" altLang="en-US" sz="1200" b="1" dirty="0">
              <a:solidFill>
                <a:schemeClr val="tx1">
                  <a:lumMod val="75000"/>
                  <a:lumOff val="25000"/>
                </a:schemeClr>
              </a:solidFill>
              <a:cs typeface="Arial" pitchFamily="34" charset="0"/>
            </a:endParaRPr>
          </a:p>
        </p:txBody>
      </p:sp>
      <p:sp>
        <p:nvSpPr>
          <p:cNvPr id="23" name="TextBox 14"/>
          <p:cNvSpPr txBox="1"/>
          <p:nvPr/>
        </p:nvSpPr>
        <p:spPr>
          <a:xfrm>
            <a:off x="3835400" y="4217988"/>
            <a:ext cx="573088" cy="276225"/>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45%</a:t>
            </a:r>
            <a:endParaRPr lang="ko-KR" altLang="en-US" sz="1200" b="1" dirty="0">
              <a:solidFill>
                <a:schemeClr val="tx1">
                  <a:lumMod val="75000"/>
                  <a:lumOff val="25000"/>
                </a:schemeClr>
              </a:solidFill>
              <a:cs typeface="Arial" pitchFamily="34" charset="0"/>
            </a:endParaRPr>
          </a:p>
        </p:txBody>
      </p:sp>
      <p:sp>
        <p:nvSpPr>
          <p:cNvPr id="21" name="TextBox 14"/>
          <p:cNvSpPr txBox="1"/>
          <p:nvPr/>
        </p:nvSpPr>
        <p:spPr>
          <a:xfrm>
            <a:off x="4357688" y="3049588"/>
            <a:ext cx="574675" cy="276225"/>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65%</a:t>
            </a:r>
            <a:endParaRPr lang="ko-KR" altLang="en-US" sz="1200" b="1" dirty="0">
              <a:solidFill>
                <a:schemeClr val="tx1">
                  <a:lumMod val="75000"/>
                  <a:lumOff val="25000"/>
                </a:schemeClr>
              </a:solidFill>
              <a:cs typeface="Arial" pitchFamily="34" charset="0"/>
            </a:endParaRPr>
          </a:p>
        </p:txBody>
      </p:sp>
      <p:sp>
        <p:nvSpPr>
          <p:cNvPr id="28" name="TextBox 14"/>
          <p:cNvSpPr txBox="1"/>
          <p:nvPr/>
        </p:nvSpPr>
        <p:spPr>
          <a:xfrm>
            <a:off x="7423150" y="4230688"/>
            <a:ext cx="574675" cy="276225"/>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65%</a:t>
            </a:r>
            <a:endParaRPr lang="ko-KR" altLang="en-US" sz="1200" b="1" dirty="0">
              <a:solidFill>
                <a:schemeClr val="tx1">
                  <a:lumMod val="75000"/>
                  <a:lumOff val="25000"/>
                </a:schemeClr>
              </a:solidFill>
              <a:cs typeface="Arial" pitchFamily="34" charset="0"/>
            </a:endParaRPr>
          </a:p>
        </p:txBody>
      </p:sp>
      <p:sp>
        <p:nvSpPr>
          <p:cNvPr id="29" name="TextBox 14"/>
          <p:cNvSpPr txBox="1"/>
          <p:nvPr/>
        </p:nvSpPr>
        <p:spPr>
          <a:xfrm>
            <a:off x="7164388" y="3641725"/>
            <a:ext cx="574675" cy="277813"/>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55%</a:t>
            </a:r>
            <a:endParaRPr lang="ko-KR" altLang="en-US" sz="1200" b="1" dirty="0">
              <a:solidFill>
                <a:schemeClr val="tx1">
                  <a:lumMod val="75000"/>
                  <a:lumOff val="25000"/>
                </a:schemeClr>
              </a:solidFill>
              <a:cs typeface="Arial" pitchFamily="34" charset="0"/>
            </a:endParaRPr>
          </a:p>
        </p:txBody>
      </p:sp>
      <p:sp>
        <p:nvSpPr>
          <p:cNvPr id="30" name="TextBox 14"/>
          <p:cNvSpPr txBox="1"/>
          <p:nvPr/>
        </p:nvSpPr>
        <p:spPr>
          <a:xfrm>
            <a:off x="6711950" y="3065463"/>
            <a:ext cx="573088" cy="276225"/>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40%</a:t>
            </a:r>
            <a:endParaRPr lang="ko-KR" altLang="en-US" sz="1200" b="1" dirty="0">
              <a:solidFill>
                <a:schemeClr val="tx1">
                  <a:lumMod val="75000"/>
                  <a:lumOff val="25000"/>
                </a:schemeClr>
              </a:solidFill>
              <a:cs typeface="Arial" pitchFamily="34" charset="0"/>
            </a:endParaRPr>
          </a:p>
        </p:txBody>
      </p:sp>
      <p:sp>
        <p:nvSpPr>
          <p:cNvPr id="31" name="TextBox 12"/>
          <p:cNvSpPr txBox="1"/>
          <p:nvPr/>
        </p:nvSpPr>
        <p:spPr>
          <a:xfrm>
            <a:off x="7864475" y="2489200"/>
            <a:ext cx="574675" cy="276225"/>
          </a:xfrm>
          <a:prstGeom prst="rect">
            <a:avLst/>
          </a:prstGeom>
          <a:noFill/>
        </p:spPr>
        <p:txBody>
          <a:bodyP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cs typeface="Arial" pitchFamily="34" charset="0"/>
              </a:rPr>
              <a:t>80%</a:t>
            </a:r>
            <a:endParaRPr lang="ko-KR" altLang="en-US" sz="1200" b="1" dirty="0">
              <a:solidFill>
                <a:schemeClr val="tx1">
                  <a:lumMod val="75000"/>
                  <a:lumOff val="25000"/>
                </a:schemeClr>
              </a:solidFill>
              <a:cs typeface="Arial" pitchFamily="34" charset="0"/>
            </a:endParaRPr>
          </a:p>
        </p:txBody>
      </p:sp>
      <p:grpSp>
        <p:nvGrpSpPr>
          <p:cNvPr id="33811" name="Group 41"/>
          <p:cNvGrpSpPr>
            <a:grpSpLocks/>
          </p:cNvGrpSpPr>
          <p:nvPr/>
        </p:nvGrpSpPr>
        <p:grpSpPr bwMode="auto">
          <a:xfrm>
            <a:off x="2438400" y="1376363"/>
            <a:ext cx="2832100" cy="923925"/>
            <a:chOff x="2438934" y="1713581"/>
            <a:chExt cx="2831424" cy="923331"/>
          </a:xfrm>
        </p:grpSpPr>
        <p:sp>
          <p:nvSpPr>
            <p:cNvPr id="43" name="TextBox 42"/>
            <p:cNvSpPr txBox="1"/>
            <p:nvPr/>
          </p:nvSpPr>
          <p:spPr>
            <a:xfrm>
              <a:off x="2438934" y="1991214"/>
              <a:ext cx="2831424" cy="645698"/>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 </a:t>
              </a:r>
            </a:p>
          </p:txBody>
        </p:sp>
        <p:sp>
          <p:nvSpPr>
            <p:cNvPr id="44" name="TextBox 43"/>
            <p:cNvSpPr txBox="1"/>
            <p:nvPr/>
          </p:nvSpPr>
          <p:spPr>
            <a:xfrm>
              <a:off x="2438934" y="1713581"/>
              <a:ext cx="2818727" cy="277633"/>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grpSp>
        <p:nvGrpSpPr>
          <p:cNvPr id="33812" name="Group 44"/>
          <p:cNvGrpSpPr>
            <a:grpSpLocks/>
          </p:cNvGrpSpPr>
          <p:nvPr/>
        </p:nvGrpSpPr>
        <p:grpSpPr bwMode="auto">
          <a:xfrm>
            <a:off x="5495925" y="1376363"/>
            <a:ext cx="2830513" cy="923925"/>
            <a:chOff x="2438934" y="1713581"/>
            <a:chExt cx="2831424" cy="923331"/>
          </a:xfrm>
        </p:grpSpPr>
        <p:sp>
          <p:nvSpPr>
            <p:cNvPr id="46" name="TextBox 45"/>
            <p:cNvSpPr txBox="1"/>
            <p:nvPr/>
          </p:nvSpPr>
          <p:spPr>
            <a:xfrm>
              <a:off x="2438934" y="1991214"/>
              <a:ext cx="2831424" cy="645698"/>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 </a:t>
              </a:r>
            </a:p>
          </p:txBody>
        </p:sp>
        <p:sp>
          <p:nvSpPr>
            <p:cNvPr id="47" name="TextBox 46"/>
            <p:cNvSpPr txBox="1"/>
            <p:nvPr/>
          </p:nvSpPr>
          <p:spPr>
            <a:xfrm>
              <a:off x="2438934" y="1713581"/>
              <a:ext cx="2818720" cy="277633"/>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그림 개체 틀 4"/>
          <p:cNvSpPr>
            <a:spLocks noGrp="1"/>
          </p:cNvSpPr>
          <p:nvPr>
            <p:ph type="pic" idx="1"/>
          </p:nvPr>
        </p:nvSpPr>
        <p:spPr>
          <a:xfrm>
            <a:off x="539750" y="1252538"/>
            <a:ext cx="2520950" cy="3351212"/>
          </a:xfrm>
        </p:spPr>
      </p:sp>
      <p:sp>
        <p:nvSpPr>
          <p:cNvPr id="13" name="그림 개체 틀 12"/>
          <p:cNvSpPr>
            <a:spLocks noGrp="1"/>
          </p:cNvSpPr>
          <p:nvPr>
            <p:ph type="pic" idx="10"/>
          </p:nvPr>
        </p:nvSpPr>
        <p:spPr>
          <a:xfrm>
            <a:off x="3306763" y="1257300"/>
            <a:ext cx="2519362" cy="3349625"/>
          </a:xfrm>
        </p:spPr>
      </p:sp>
      <p:sp>
        <p:nvSpPr>
          <p:cNvPr id="15" name="그림 개체 틀 14"/>
          <p:cNvSpPr>
            <a:spLocks noGrp="1"/>
          </p:cNvSpPr>
          <p:nvPr>
            <p:ph type="pic" idx="11"/>
          </p:nvPr>
        </p:nvSpPr>
        <p:spPr>
          <a:xfrm>
            <a:off x="6073775" y="1260475"/>
            <a:ext cx="2519363" cy="3351213"/>
          </a:xfrm>
        </p:spPr>
      </p:sp>
      <p:sp>
        <p:nvSpPr>
          <p:cNvPr id="2" name="Title 1"/>
          <p:cNvSpPr>
            <a:spLocks noGrp="1"/>
          </p:cNvSpPr>
          <p:nvPr>
            <p:ph type="title"/>
          </p:nvPr>
        </p:nvSpPr>
        <p:spPr>
          <a:xfrm>
            <a:off x="0" y="150813"/>
            <a:ext cx="9144000" cy="684212"/>
          </a:xfrm>
        </p:spPr>
        <p:txBody>
          <a:bodyPr/>
          <a:lstStyle/>
          <a:p>
            <a:pPr eaLnBrk="1" fontAlgn="auto" hangingPunct="1">
              <a:spcAft>
                <a:spcPts val="0"/>
              </a:spcAft>
              <a:defRPr/>
            </a:pPr>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3" name="텍스트 개체 틀 2"/>
          <p:cNvSpPr>
            <a:spLocks noGrp="1"/>
          </p:cNvSpPr>
          <p:nvPr>
            <p:ph type="body" sz="quarter" idx="41"/>
          </p:nvPr>
        </p:nvSpPr>
        <p:spPr>
          <a:xfrm>
            <a:off x="0" y="842963"/>
            <a:ext cx="9144000" cy="215900"/>
          </a:xfrm>
        </p:spPr>
        <p:txBody>
          <a:bodyPr/>
          <a:lstStyle/>
          <a:p>
            <a:pPr>
              <a:defRPr/>
            </a:pPr>
            <a:r>
              <a:rPr lang="en-US" altLang="ko-KR" dirty="0">
                <a:cs typeface="Arial" pitchFamily="34" charset="0"/>
              </a:rPr>
              <a:t>This text can be replaced with your own text</a:t>
            </a:r>
            <a:endParaRPr lang="ko-KR" altLang="en-US" dirty="0">
              <a:cs typeface="Arial" pitchFamily="34" charset="0"/>
            </a:endParaRPr>
          </a:p>
        </p:txBody>
      </p:sp>
      <p:sp>
        <p:nvSpPr>
          <p:cNvPr id="6" name="Rectangle 1"/>
          <p:cNvSpPr/>
          <p:nvPr/>
        </p:nvSpPr>
        <p:spPr>
          <a:xfrm>
            <a:off x="539750" y="2917825"/>
            <a:ext cx="2520950" cy="1685925"/>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7" name="Rectangle 1"/>
          <p:cNvSpPr/>
          <p:nvPr/>
        </p:nvSpPr>
        <p:spPr>
          <a:xfrm>
            <a:off x="3306763" y="2925763"/>
            <a:ext cx="2519362" cy="1685925"/>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8" name="Rectangle 1"/>
          <p:cNvSpPr/>
          <p:nvPr/>
        </p:nvSpPr>
        <p:spPr>
          <a:xfrm>
            <a:off x="6073775" y="2925763"/>
            <a:ext cx="2519363" cy="1685925"/>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0" name="Oval 9"/>
          <p:cNvSpPr/>
          <p:nvPr/>
        </p:nvSpPr>
        <p:spPr>
          <a:xfrm>
            <a:off x="1476375" y="2601913"/>
            <a:ext cx="647700" cy="647700"/>
          </a:xfrm>
          <a:prstGeom prst="ellipse">
            <a:avLst/>
          </a:prstGeom>
          <a:solidFill>
            <a:schemeClr val="accent1">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1" name="Oval 10"/>
          <p:cNvSpPr/>
          <p:nvPr/>
        </p:nvSpPr>
        <p:spPr>
          <a:xfrm>
            <a:off x="4248150" y="2593975"/>
            <a:ext cx="647700" cy="647700"/>
          </a:xfrm>
          <a:prstGeom prst="ellipse">
            <a:avLst/>
          </a:prstGeom>
          <a:solidFill>
            <a:schemeClr val="accent2">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2" name="Oval 11"/>
          <p:cNvSpPr/>
          <p:nvPr/>
        </p:nvSpPr>
        <p:spPr>
          <a:xfrm>
            <a:off x="7019925" y="2586038"/>
            <a:ext cx="647700" cy="649287"/>
          </a:xfrm>
          <a:prstGeom prst="ellipse">
            <a:avLst/>
          </a:prstGeom>
          <a:solidFill>
            <a:schemeClr val="accent3">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nvGrpSpPr>
          <p:cNvPr id="34829" name="Group 20"/>
          <p:cNvGrpSpPr>
            <a:grpSpLocks/>
          </p:cNvGrpSpPr>
          <p:nvPr/>
        </p:nvGrpSpPr>
        <p:grpSpPr bwMode="auto">
          <a:xfrm>
            <a:off x="1057275" y="3392488"/>
            <a:ext cx="1468438" cy="1108075"/>
            <a:chOff x="2113657" y="4283314"/>
            <a:chExt cx="2120136" cy="1107996"/>
          </a:xfrm>
        </p:grpSpPr>
        <p:sp>
          <p:nvSpPr>
            <p:cNvPr id="34839" name="TextBox 21"/>
            <p:cNvSpPr txBox="1">
              <a:spLocks noChangeArrowheads="1"/>
            </p:cNvSpPr>
            <p:nvPr/>
          </p:nvSpPr>
          <p:spPr bwMode="auto">
            <a:xfrm>
              <a:off x="2113657" y="4560313"/>
              <a:ext cx="2120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zing.       </a:t>
              </a:r>
              <a:endParaRPr lang="ko-KR" altLang="en-US" sz="1200">
                <a:solidFill>
                  <a:schemeClr val="bg1"/>
                </a:solidFill>
                <a:cs typeface="Arial" panose="020B0604020202020204" pitchFamily="34" charset="0"/>
              </a:endParaRPr>
            </a:p>
          </p:txBody>
        </p:sp>
        <p:sp>
          <p:nvSpPr>
            <p:cNvPr id="34840" name="TextBox 22"/>
            <p:cNvSpPr txBox="1">
              <a:spLocks noChangeArrowheads="1"/>
            </p:cNvSpPr>
            <p:nvPr/>
          </p:nvSpPr>
          <p:spPr bwMode="auto">
            <a:xfrm>
              <a:off x="2113659" y="4283314"/>
              <a:ext cx="21201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34830" name="Group 23"/>
          <p:cNvGrpSpPr>
            <a:grpSpLocks/>
          </p:cNvGrpSpPr>
          <p:nvPr/>
        </p:nvGrpSpPr>
        <p:grpSpPr bwMode="auto">
          <a:xfrm>
            <a:off x="3838575" y="3392488"/>
            <a:ext cx="1466850" cy="1108075"/>
            <a:chOff x="2113657" y="4283314"/>
            <a:chExt cx="2120136" cy="1107996"/>
          </a:xfrm>
        </p:grpSpPr>
        <p:sp>
          <p:nvSpPr>
            <p:cNvPr id="34837" name="TextBox 24"/>
            <p:cNvSpPr txBox="1">
              <a:spLocks noChangeArrowheads="1"/>
            </p:cNvSpPr>
            <p:nvPr/>
          </p:nvSpPr>
          <p:spPr bwMode="auto">
            <a:xfrm>
              <a:off x="2113657" y="4560313"/>
              <a:ext cx="2120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zing.       </a:t>
              </a:r>
              <a:endParaRPr lang="ko-KR" altLang="en-US" sz="1200">
                <a:solidFill>
                  <a:schemeClr val="bg1"/>
                </a:solidFill>
                <a:cs typeface="Arial" panose="020B0604020202020204" pitchFamily="34" charset="0"/>
              </a:endParaRPr>
            </a:p>
          </p:txBody>
        </p:sp>
        <p:sp>
          <p:nvSpPr>
            <p:cNvPr id="34838" name="TextBox 25"/>
            <p:cNvSpPr txBox="1">
              <a:spLocks noChangeArrowheads="1"/>
            </p:cNvSpPr>
            <p:nvPr/>
          </p:nvSpPr>
          <p:spPr bwMode="auto">
            <a:xfrm>
              <a:off x="2113659" y="4283314"/>
              <a:ext cx="21201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34831" name="Group 26"/>
          <p:cNvGrpSpPr>
            <a:grpSpLocks/>
          </p:cNvGrpSpPr>
          <p:nvPr/>
        </p:nvGrpSpPr>
        <p:grpSpPr bwMode="auto">
          <a:xfrm>
            <a:off x="6618288" y="3392488"/>
            <a:ext cx="1468437" cy="1108075"/>
            <a:chOff x="2113657" y="4283314"/>
            <a:chExt cx="2120136" cy="1107996"/>
          </a:xfrm>
        </p:grpSpPr>
        <p:sp>
          <p:nvSpPr>
            <p:cNvPr id="34835" name="TextBox 27"/>
            <p:cNvSpPr txBox="1">
              <a:spLocks noChangeArrowheads="1"/>
            </p:cNvSpPr>
            <p:nvPr/>
          </p:nvSpPr>
          <p:spPr bwMode="auto">
            <a:xfrm>
              <a:off x="2113657" y="4560313"/>
              <a:ext cx="2120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zing.       </a:t>
              </a:r>
              <a:endParaRPr lang="ko-KR" altLang="en-US" sz="1200">
                <a:solidFill>
                  <a:schemeClr val="bg1"/>
                </a:solidFill>
                <a:cs typeface="Arial" panose="020B0604020202020204" pitchFamily="34" charset="0"/>
              </a:endParaRPr>
            </a:p>
          </p:txBody>
        </p:sp>
        <p:sp>
          <p:nvSpPr>
            <p:cNvPr id="34836" name="TextBox 28"/>
            <p:cNvSpPr txBox="1">
              <a:spLocks noChangeArrowheads="1"/>
            </p:cNvSpPr>
            <p:nvPr/>
          </p:nvSpPr>
          <p:spPr bwMode="auto">
            <a:xfrm>
              <a:off x="2113659" y="4283314"/>
              <a:ext cx="21201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sp>
        <p:nvSpPr>
          <p:cNvPr id="30" name="Chord 32"/>
          <p:cNvSpPr/>
          <p:nvPr/>
        </p:nvSpPr>
        <p:spPr>
          <a:xfrm>
            <a:off x="7169150" y="2752725"/>
            <a:ext cx="334963" cy="330200"/>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1" name="Rounded Rectangle 17"/>
          <p:cNvSpPr/>
          <p:nvPr/>
        </p:nvSpPr>
        <p:spPr>
          <a:xfrm>
            <a:off x="1687513" y="2744788"/>
            <a:ext cx="207962" cy="331787"/>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2" name="Rounded Rectangle 31"/>
          <p:cNvSpPr/>
          <p:nvPr/>
        </p:nvSpPr>
        <p:spPr>
          <a:xfrm>
            <a:off x="4464050" y="2725738"/>
            <a:ext cx="234950" cy="333375"/>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26431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8" name="Oval 7"/>
          <p:cNvSpPr/>
          <p:nvPr/>
        </p:nvSpPr>
        <p:spPr>
          <a:xfrm>
            <a:off x="5789613" y="1700213"/>
            <a:ext cx="2814637" cy="28162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36868" name="Title 5"/>
          <p:cNvSpPr>
            <a:spLocks noGrp="1"/>
          </p:cNvSpPr>
          <p:nvPr>
            <p:ph type="title"/>
          </p:nvPr>
        </p:nvSpPr>
        <p:spPr bwMode="auto">
          <a:xfrm>
            <a:off x="539750" y="504825"/>
            <a:ext cx="2160588" cy="134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US" altLang="ko-KR" sz="4000">
                <a:solidFill>
                  <a:schemeClr val="bg1"/>
                </a:solidFill>
              </a:rPr>
              <a:t>Table &amp; Chart</a:t>
            </a:r>
            <a:endParaRPr lang="ko-KR" altLang="en-US" sz="4000">
              <a:solidFill>
                <a:schemeClr val="bg1"/>
              </a:solidFill>
            </a:endParaRPr>
          </a:p>
        </p:txBody>
      </p:sp>
      <p:graphicFrame>
        <p:nvGraphicFramePr>
          <p:cNvPr id="36869" name="Chart 13"/>
          <p:cNvGraphicFramePr>
            <a:graphicFrameLocks/>
          </p:cNvGraphicFramePr>
          <p:nvPr/>
        </p:nvGraphicFramePr>
        <p:xfrm>
          <a:off x="5670550" y="1577975"/>
          <a:ext cx="3052763" cy="3060700"/>
        </p:xfrm>
        <a:graphic>
          <a:graphicData uri="http://schemas.openxmlformats.org/presentationml/2006/ole">
            <mc:AlternateContent xmlns:mc="http://schemas.openxmlformats.org/markup-compatibility/2006">
              <mc:Choice xmlns:v="urn:schemas-microsoft-com:vml" Requires="v">
                <p:oleObj spid="_x0000_s36902" name="Chart" r:id="rId3" imgW="3060457" imgH="3066554" progId="Excel.Chart.8">
                  <p:embed/>
                </p:oleObj>
              </mc:Choice>
              <mc:Fallback>
                <p:oleObj name="Chart" r:id="rId3" imgW="3060457" imgH="3066554" progId="Excel.Chart.8">
                  <p:embed/>
                  <p:pic>
                    <p:nvPicPr>
                      <p:cNvPr id="0" name="Chart 1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0550" y="1577975"/>
                        <a:ext cx="3052763"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0" name="TextBox 16"/>
          <p:cNvSpPr txBox="1">
            <a:spLocks noChangeArrowheads="1"/>
          </p:cNvSpPr>
          <p:nvPr/>
        </p:nvSpPr>
        <p:spPr bwMode="auto">
          <a:xfrm>
            <a:off x="3054350" y="771525"/>
            <a:ext cx="533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
        <p:nvSpPr>
          <p:cNvPr id="36871" name="TextBox 17"/>
          <p:cNvSpPr txBox="1">
            <a:spLocks noChangeArrowheads="1"/>
          </p:cNvSpPr>
          <p:nvPr/>
        </p:nvSpPr>
        <p:spPr bwMode="auto">
          <a:xfrm>
            <a:off x="7308850" y="3251200"/>
            <a:ext cx="706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b="1">
                <a:solidFill>
                  <a:schemeClr val="bg1"/>
                </a:solidFill>
                <a:cs typeface="Arial" panose="020B0604020202020204" pitchFamily="34" charset="0"/>
              </a:rPr>
              <a:t>70%</a:t>
            </a:r>
            <a:endParaRPr lang="ko-KR" altLang="en-US" b="1">
              <a:solidFill>
                <a:schemeClr val="bg1"/>
              </a:solidFill>
              <a:cs typeface="Arial" panose="020B0604020202020204" pitchFamily="34" charset="0"/>
            </a:endParaRPr>
          </a:p>
        </p:txBody>
      </p:sp>
      <p:sp>
        <p:nvSpPr>
          <p:cNvPr id="36872" name="TextBox 18"/>
          <p:cNvSpPr txBox="1">
            <a:spLocks noChangeArrowheads="1"/>
          </p:cNvSpPr>
          <p:nvPr/>
        </p:nvSpPr>
        <p:spPr bwMode="auto">
          <a:xfrm>
            <a:off x="6035675" y="2727325"/>
            <a:ext cx="708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b="1">
                <a:solidFill>
                  <a:schemeClr val="bg1"/>
                </a:solidFill>
                <a:cs typeface="Arial" panose="020B0604020202020204" pitchFamily="34" charset="0"/>
              </a:rPr>
              <a:t>20%</a:t>
            </a:r>
            <a:endParaRPr lang="ko-KR" altLang="en-US" b="1">
              <a:solidFill>
                <a:schemeClr val="bg1"/>
              </a:solidFill>
              <a:cs typeface="Arial" panose="020B0604020202020204" pitchFamily="34" charset="0"/>
            </a:endParaRPr>
          </a:p>
        </p:txBody>
      </p:sp>
      <p:sp>
        <p:nvSpPr>
          <p:cNvPr id="36873" name="TextBox 19"/>
          <p:cNvSpPr txBox="1">
            <a:spLocks noChangeArrowheads="1"/>
          </p:cNvSpPr>
          <p:nvPr/>
        </p:nvSpPr>
        <p:spPr bwMode="auto">
          <a:xfrm>
            <a:off x="6513513" y="1924050"/>
            <a:ext cx="708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b="1">
                <a:solidFill>
                  <a:schemeClr val="bg1"/>
                </a:solidFill>
                <a:cs typeface="Arial" panose="020B0604020202020204" pitchFamily="34" charset="0"/>
              </a:rPr>
              <a:t>10%</a:t>
            </a:r>
            <a:endParaRPr lang="ko-KR" altLang="en-US" b="1">
              <a:solidFill>
                <a:schemeClr val="bg1"/>
              </a:solidFill>
              <a:cs typeface="Arial" panose="020B0604020202020204" pitchFamily="34" charset="0"/>
            </a:endParaRPr>
          </a:p>
        </p:txBody>
      </p:sp>
      <p:graphicFrame>
        <p:nvGraphicFramePr>
          <p:cNvPr id="21" name="Table 20"/>
          <p:cNvGraphicFramePr>
            <a:graphicFrameLocks noGrp="1"/>
          </p:cNvGraphicFramePr>
          <p:nvPr/>
        </p:nvGraphicFramePr>
        <p:xfrm>
          <a:off x="615950" y="2908300"/>
          <a:ext cx="4964114" cy="1616076"/>
        </p:xfrm>
        <a:graphic>
          <a:graphicData uri="http://schemas.openxmlformats.org/drawingml/2006/table">
            <a:tbl>
              <a:tblPr firstRow="1" bandRow="1">
                <a:tableStyleId>{5C22544A-7EE6-4342-B048-85BDC9FD1C3A}</a:tableStyleId>
              </a:tblPr>
              <a:tblGrid>
                <a:gridCol w="1418318">
                  <a:extLst>
                    <a:ext uri="{9D8B030D-6E8A-4147-A177-3AD203B41FA5}">
                      <a16:colId xmlns:a16="http://schemas.microsoft.com/office/drawing/2014/main" val="20000"/>
                    </a:ext>
                  </a:extLst>
                </a:gridCol>
                <a:gridCol w="1181932">
                  <a:extLst>
                    <a:ext uri="{9D8B030D-6E8A-4147-A177-3AD203B41FA5}">
                      <a16:colId xmlns:a16="http://schemas.microsoft.com/office/drawing/2014/main" val="20001"/>
                    </a:ext>
                  </a:extLst>
                </a:gridCol>
                <a:gridCol w="1181932">
                  <a:extLst>
                    <a:ext uri="{9D8B030D-6E8A-4147-A177-3AD203B41FA5}">
                      <a16:colId xmlns:a16="http://schemas.microsoft.com/office/drawing/2014/main" val="20002"/>
                    </a:ext>
                  </a:extLst>
                </a:gridCol>
                <a:gridCol w="1181932">
                  <a:extLst>
                    <a:ext uri="{9D8B030D-6E8A-4147-A177-3AD203B41FA5}">
                      <a16:colId xmlns:a16="http://schemas.microsoft.com/office/drawing/2014/main" val="20003"/>
                    </a:ext>
                  </a:extLst>
                </a:gridCol>
              </a:tblGrid>
              <a:tr h="404019">
                <a:tc>
                  <a:txBody>
                    <a:bodyPr/>
                    <a:lstStyle/>
                    <a:p>
                      <a:pPr algn="ctr" latinLnBrk="1"/>
                      <a:endParaRPr lang="ko-KR" altLang="en-US" sz="1200" dirty="0">
                        <a:latin typeface="+mn-lt"/>
                        <a:cs typeface="Arial" pitchFamily="34" charset="0"/>
                      </a:endParaRPr>
                    </a:p>
                  </a:txBody>
                  <a:tcPr marL="91444" marR="91444" marT="45715" marB="45715" anchor="c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marL="91444" marR="91444" marT="45715" marB="45715" anchor="c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marL="91444" marR="91444" marT="45715" marB="45715" anchor="c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marL="91444" marR="91444" marT="45715" marB="45715" anchor="ctr">
                    <a:solidFill>
                      <a:schemeClr val="accent4"/>
                    </a:solidFill>
                  </a:tcPr>
                </a:tc>
                <a:extLst>
                  <a:ext uri="{0D108BD9-81ED-4DB2-BD59-A6C34878D82A}">
                    <a16:rowId xmlns:a16="http://schemas.microsoft.com/office/drawing/2014/main" val="10000"/>
                  </a:ext>
                </a:extLst>
              </a:tr>
              <a:tr h="4040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marL="91444" marR="91444" marT="45715" marB="45715"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extLst>
                  <a:ext uri="{0D108BD9-81ED-4DB2-BD59-A6C34878D82A}">
                    <a16:rowId xmlns:a16="http://schemas.microsoft.com/office/drawing/2014/main" val="10001"/>
                  </a:ext>
                </a:extLst>
              </a:tr>
              <a:tr h="4040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marL="91444" marR="91444" marT="45715" marB="45715"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extLst>
                  <a:ext uri="{0D108BD9-81ED-4DB2-BD59-A6C34878D82A}">
                    <a16:rowId xmlns:a16="http://schemas.microsoft.com/office/drawing/2014/main" val="10002"/>
                  </a:ext>
                </a:extLst>
              </a:tr>
              <a:tr h="4040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marL="91444" marR="91444" marT="45715" marB="45715" anchor="c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marL="91444" marR="91444" marT="45715" marB="45715" anchor="ct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Table</a:t>
            </a:r>
            <a:r>
              <a:rPr lang="en-US" altLang="ko-KR" dirty="0">
                <a:solidFill>
                  <a:srgbClr val="0DD2D9"/>
                </a:solidFill>
              </a:rPr>
              <a:t> </a:t>
            </a:r>
            <a:r>
              <a:rPr lang="en-US" altLang="ko-KR" dirty="0"/>
              <a:t>Layout</a:t>
            </a:r>
            <a:endParaRPr lang="ko-KR" altLang="en-US" dirty="0"/>
          </a:p>
        </p:txBody>
      </p:sp>
      <p:graphicFrame>
        <p:nvGraphicFramePr>
          <p:cNvPr id="8" name="Table 7"/>
          <p:cNvGraphicFramePr>
            <a:graphicFrameLocks noGrp="1"/>
          </p:cNvGraphicFramePr>
          <p:nvPr/>
        </p:nvGraphicFramePr>
        <p:xfrm>
          <a:off x="611188" y="1878013"/>
          <a:ext cx="1873250" cy="2741610"/>
        </p:xfrm>
        <a:graphic>
          <a:graphicData uri="http://schemas.openxmlformats.org/drawingml/2006/table">
            <a:tbl>
              <a:tblPr firstRow="1" bandRow="1">
                <a:tableStyleId>{5940675A-B579-460E-94D1-54222C63F5DA}</a:tableStyleId>
              </a:tblPr>
              <a:tblGrid>
                <a:gridCol w="1873250">
                  <a:extLst>
                    <a:ext uri="{9D8B030D-6E8A-4147-A177-3AD203B41FA5}">
                      <a16:colId xmlns:a16="http://schemas.microsoft.com/office/drawing/2014/main" val="20000"/>
                    </a:ext>
                  </a:extLst>
                </a:gridCol>
              </a:tblGrid>
              <a:tr h="371686">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marL="91491" marR="91491" marT="45706" marB="4570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686">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06" marB="4570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2"/>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371686">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06" marB="4570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686">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06" marB="4570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371686">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06" marB="4570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686">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06" marB="4570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5"/>
                  </a:ext>
                </a:extLst>
              </a:tr>
              <a:tr h="511494">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marL="91491" marR="91491" marT="45706" marB="4570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6"/>
                  </a:ext>
                </a:extLst>
              </a:tr>
            </a:tbl>
          </a:graphicData>
        </a:graphic>
      </p:graphicFrame>
      <p:graphicFrame>
        <p:nvGraphicFramePr>
          <p:cNvPr id="9" name="Table 8"/>
          <p:cNvGraphicFramePr>
            <a:graphicFrameLocks noGrp="1"/>
          </p:cNvGraphicFramePr>
          <p:nvPr/>
        </p:nvGraphicFramePr>
        <p:xfrm>
          <a:off x="2627313" y="1878013"/>
          <a:ext cx="1873250" cy="2751139"/>
        </p:xfrm>
        <a:graphic>
          <a:graphicData uri="http://schemas.openxmlformats.org/drawingml/2006/table">
            <a:tbl>
              <a:tblPr firstRow="1" bandRow="1">
                <a:tableStyleId>{5940675A-B579-460E-94D1-54222C63F5DA}</a:tableStyleId>
              </a:tblPr>
              <a:tblGrid>
                <a:gridCol w="1873250">
                  <a:extLst>
                    <a:ext uri="{9D8B030D-6E8A-4147-A177-3AD203B41FA5}">
                      <a16:colId xmlns:a16="http://schemas.microsoft.com/office/drawing/2014/main" val="20000"/>
                    </a:ext>
                  </a:extLst>
                </a:gridCol>
              </a:tblGrid>
              <a:tr h="38022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3"/>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1"/>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3"/>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5"/>
                  </a:ext>
                </a:extLst>
              </a:tr>
              <a:tr h="511705">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6"/>
                  </a:ext>
                </a:extLst>
              </a:tr>
            </a:tbl>
          </a:graphicData>
        </a:graphic>
      </p:graphicFrame>
      <p:graphicFrame>
        <p:nvGraphicFramePr>
          <p:cNvPr id="10" name="Table 9"/>
          <p:cNvGraphicFramePr>
            <a:graphicFrameLocks noGrp="1"/>
          </p:cNvGraphicFramePr>
          <p:nvPr/>
        </p:nvGraphicFramePr>
        <p:xfrm>
          <a:off x="4643438" y="1878013"/>
          <a:ext cx="1873250" cy="2751139"/>
        </p:xfrm>
        <a:graphic>
          <a:graphicData uri="http://schemas.openxmlformats.org/drawingml/2006/table">
            <a:tbl>
              <a:tblPr firstRow="1" bandRow="1">
                <a:tableStyleId>{5940675A-B579-460E-94D1-54222C63F5DA}</a:tableStyleId>
              </a:tblPr>
              <a:tblGrid>
                <a:gridCol w="1873250">
                  <a:extLst>
                    <a:ext uri="{9D8B030D-6E8A-4147-A177-3AD203B41FA5}">
                      <a16:colId xmlns:a16="http://schemas.microsoft.com/office/drawing/2014/main" val="20000"/>
                    </a:ext>
                  </a:extLst>
                </a:gridCol>
              </a:tblGrid>
              <a:tr h="38022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4"/>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1"/>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3"/>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5"/>
                  </a:ext>
                </a:extLst>
              </a:tr>
              <a:tr h="511705">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6"/>
                  </a:ext>
                </a:extLst>
              </a:tr>
            </a:tbl>
          </a:graphicData>
        </a:graphic>
      </p:graphicFrame>
      <p:graphicFrame>
        <p:nvGraphicFramePr>
          <p:cNvPr id="11" name="Table 10"/>
          <p:cNvGraphicFramePr>
            <a:graphicFrameLocks noGrp="1"/>
          </p:cNvGraphicFramePr>
          <p:nvPr/>
        </p:nvGraphicFramePr>
        <p:xfrm>
          <a:off x="6659563" y="1878013"/>
          <a:ext cx="1873250" cy="2751139"/>
        </p:xfrm>
        <a:graphic>
          <a:graphicData uri="http://schemas.openxmlformats.org/drawingml/2006/table">
            <a:tbl>
              <a:tblPr firstRow="1" bandRow="1">
                <a:tableStyleId>{5940675A-B579-460E-94D1-54222C63F5DA}</a:tableStyleId>
              </a:tblPr>
              <a:tblGrid>
                <a:gridCol w="1873250">
                  <a:extLst>
                    <a:ext uri="{9D8B030D-6E8A-4147-A177-3AD203B41FA5}">
                      <a16:colId xmlns:a16="http://schemas.microsoft.com/office/drawing/2014/main" val="20000"/>
                    </a:ext>
                  </a:extLst>
                </a:gridCol>
              </a:tblGrid>
              <a:tr h="38022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Your Text  Here</a:t>
                      </a:r>
                      <a:endParaRPr lang="ko-KR" altLang="en-US" sz="14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1841">
                <a:tc>
                  <a:txBody>
                    <a:bodyPr/>
                    <a:lstStyle/>
                    <a:p>
                      <a:pPr algn="ct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5"/>
                  </a:ext>
                </a:extLst>
              </a:tr>
              <a:tr h="511705">
                <a:tc>
                  <a:txBody>
                    <a:bodyPr/>
                    <a:lstStyle/>
                    <a:p>
                      <a:pPr algn="ct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marL="91491" marR="91491" marT="45725" marB="45725"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bl>
          </a:graphicData>
        </a:graphic>
      </p:graphicFrame>
      <p:sp>
        <p:nvSpPr>
          <p:cNvPr id="12" name="TextBox 11"/>
          <p:cNvSpPr txBox="1"/>
          <p:nvPr/>
        </p:nvSpPr>
        <p:spPr>
          <a:xfrm>
            <a:off x="1223963" y="1301750"/>
            <a:ext cx="6696075" cy="461963"/>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This PowerPoint Template has clean and neutral design that can be adapted to any content and meets various market segments.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Table</a:t>
            </a:r>
            <a:r>
              <a:rPr lang="en-US" altLang="ko-KR" dirty="0">
                <a:solidFill>
                  <a:srgbClr val="0DD2D9"/>
                </a:solidFill>
              </a:rPr>
              <a:t> </a:t>
            </a:r>
            <a:r>
              <a:rPr lang="en-US" altLang="ko-KR" dirty="0"/>
              <a:t>Layout</a:t>
            </a:r>
            <a:endParaRPr lang="ko-KR" altLang="en-US" dirty="0"/>
          </a:p>
        </p:txBody>
      </p:sp>
      <p:graphicFrame>
        <p:nvGraphicFramePr>
          <p:cNvPr id="8" name="Table 7"/>
          <p:cNvGraphicFramePr>
            <a:graphicFrameLocks noGrp="1"/>
          </p:cNvGraphicFramePr>
          <p:nvPr/>
        </p:nvGraphicFramePr>
        <p:xfrm>
          <a:off x="558800" y="1439863"/>
          <a:ext cx="8045450" cy="1916110"/>
        </p:xfrm>
        <a:graphic>
          <a:graphicData uri="http://schemas.openxmlformats.org/drawingml/2006/table">
            <a:tbl>
              <a:tblPr firstRow="1" bandRow="1">
                <a:tableStyleId>{93296810-A885-4BE3-A3E7-6D5BEEA58F35}</a:tableStyleId>
              </a:tblPr>
              <a:tblGrid>
                <a:gridCol w="1149350">
                  <a:extLst>
                    <a:ext uri="{9D8B030D-6E8A-4147-A177-3AD203B41FA5}">
                      <a16:colId xmlns:a16="http://schemas.microsoft.com/office/drawing/2014/main" val="20000"/>
                    </a:ext>
                  </a:extLst>
                </a:gridCol>
                <a:gridCol w="1149350">
                  <a:extLst>
                    <a:ext uri="{9D8B030D-6E8A-4147-A177-3AD203B41FA5}">
                      <a16:colId xmlns:a16="http://schemas.microsoft.com/office/drawing/2014/main" val="20001"/>
                    </a:ext>
                  </a:extLst>
                </a:gridCol>
                <a:gridCol w="1149350">
                  <a:extLst>
                    <a:ext uri="{9D8B030D-6E8A-4147-A177-3AD203B41FA5}">
                      <a16:colId xmlns:a16="http://schemas.microsoft.com/office/drawing/2014/main" val="20002"/>
                    </a:ext>
                  </a:extLst>
                </a:gridCol>
                <a:gridCol w="1149350">
                  <a:extLst>
                    <a:ext uri="{9D8B030D-6E8A-4147-A177-3AD203B41FA5}">
                      <a16:colId xmlns:a16="http://schemas.microsoft.com/office/drawing/2014/main" val="20003"/>
                    </a:ext>
                  </a:extLst>
                </a:gridCol>
                <a:gridCol w="1149350">
                  <a:extLst>
                    <a:ext uri="{9D8B030D-6E8A-4147-A177-3AD203B41FA5}">
                      <a16:colId xmlns:a16="http://schemas.microsoft.com/office/drawing/2014/main" val="20004"/>
                    </a:ext>
                  </a:extLst>
                </a:gridCol>
                <a:gridCol w="1149350">
                  <a:extLst>
                    <a:ext uri="{9D8B030D-6E8A-4147-A177-3AD203B41FA5}">
                      <a16:colId xmlns:a16="http://schemas.microsoft.com/office/drawing/2014/main" val="20005"/>
                    </a:ext>
                  </a:extLst>
                </a:gridCol>
                <a:gridCol w="1149350">
                  <a:extLst>
                    <a:ext uri="{9D8B030D-6E8A-4147-A177-3AD203B41FA5}">
                      <a16:colId xmlns:a16="http://schemas.microsoft.com/office/drawing/2014/main" val="20006"/>
                    </a:ext>
                  </a:extLst>
                </a:gridCol>
              </a:tblGrid>
              <a:tr h="383222">
                <a:tc rowSpan="5">
                  <a:txBody>
                    <a:bodyPr/>
                    <a:lstStyle/>
                    <a:p>
                      <a:pPr algn="ctr"/>
                      <a:r>
                        <a:rPr lang="en-US" altLang="ko-KR" sz="1800" b="1" dirty="0">
                          <a:solidFill>
                            <a:schemeClr val="bg1"/>
                          </a:solidFill>
                          <a:latin typeface="+mn-lt"/>
                          <a:cs typeface="Arial" pitchFamily="34" charset="0"/>
                        </a:rPr>
                        <a:t>Your</a:t>
                      </a:r>
                    </a:p>
                    <a:p>
                      <a:pPr algn="ctr"/>
                      <a:r>
                        <a:rPr lang="en-US" altLang="ko-KR" sz="1800" b="1" dirty="0">
                          <a:solidFill>
                            <a:schemeClr val="bg1"/>
                          </a:solidFill>
                          <a:latin typeface="+mn-lt"/>
                          <a:cs typeface="Arial" pitchFamily="34" charset="0"/>
                        </a:rPr>
                        <a:t>Text </a:t>
                      </a:r>
                    </a:p>
                    <a:p>
                      <a:pPr algn="ctr"/>
                      <a:r>
                        <a:rPr lang="en-US" altLang="ko-KR" sz="1800" b="1" dirty="0">
                          <a:solidFill>
                            <a:schemeClr val="bg1"/>
                          </a:solidFill>
                          <a:latin typeface="+mn-lt"/>
                          <a:cs typeface="Arial" pitchFamily="34" charset="0"/>
                        </a:rPr>
                        <a:t>Here</a:t>
                      </a:r>
                      <a:endParaRPr lang="ko-KR" altLang="en-US" sz="1800" b="1" dirty="0">
                        <a:solidFill>
                          <a:schemeClr val="bg1"/>
                        </a:solidFill>
                        <a:latin typeface="+mn-lt"/>
                        <a:cs typeface="Arial" pitchFamily="34" charset="0"/>
                      </a:endParaRPr>
                    </a:p>
                  </a:txBody>
                  <a:tcPr marL="91437" marR="91437" marT="45739" marB="45739"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marL="91437" marR="91437" marT="45739" marB="45739"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marL="91437" marR="91437" marT="45739" marB="45739"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marL="91437" marR="91437" marT="45739" marB="45739"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marL="91437" marR="91437" marT="45739" marB="45739"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marL="91437" marR="91437" marT="45739" marB="45739"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latin typeface="+mn-lt"/>
                        </a:rPr>
                        <a:t>Text</a:t>
                      </a:r>
                      <a:endParaRPr lang="ko-KR" altLang="en-US" sz="1200" b="0" dirty="0">
                        <a:solidFill>
                          <a:schemeClr val="tx1">
                            <a:lumMod val="65000"/>
                            <a:lumOff val="35000"/>
                          </a:schemeClr>
                        </a:solidFill>
                        <a:latin typeface="+mn-lt"/>
                        <a:cs typeface="Arial" pitchFamily="34" charset="0"/>
                      </a:endParaRPr>
                    </a:p>
                  </a:txBody>
                  <a:tcPr marL="91437" marR="91437" marT="45739" marB="45739" anchor="ctr">
                    <a:solidFill>
                      <a:schemeClr val="accent2"/>
                    </a:solidFill>
                  </a:tcPr>
                </a:tc>
                <a:extLst>
                  <a:ext uri="{0D108BD9-81ED-4DB2-BD59-A6C34878D82A}">
                    <a16:rowId xmlns:a16="http://schemas.microsoft.com/office/drawing/2014/main" val="10000"/>
                  </a:ext>
                </a:extLst>
              </a:tr>
              <a:tr h="383222">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dirty="0">
                        <a:solidFill>
                          <a:schemeClr val="tx1">
                            <a:lumMod val="65000"/>
                            <a:lumOff val="35000"/>
                          </a:schemeClr>
                        </a:solidFill>
                        <a:latin typeface="Arial" pitchFamily="34" charset="0"/>
                        <a:cs typeface="Arial" pitchFamily="34" charset="0"/>
                      </a:endParaRPr>
                    </a:p>
                  </a:txBody>
                  <a:tcPr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extLst>
                  <a:ext uri="{0D108BD9-81ED-4DB2-BD59-A6C34878D82A}">
                    <a16:rowId xmlns:a16="http://schemas.microsoft.com/office/drawing/2014/main" val="10001"/>
                  </a:ext>
                </a:extLst>
              </a:tr>
              <a:tr h="383222">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dirty="0">
                        <a:solidFill>
                          <a:schemeClr val="tx1">
                            <a:lumMod val="65000"/>
                            <a:lumOff val="35000"/>
                          </a:schemeClr>
                        </a:solidFill>
                        <a:latin typeface="Arial" pitchFamily="34" charset="0"/>
                        <a:cs typeface="Arial" pitchFamily="34" charset="0"/>
                      </a:endParaRPr>
                    </a:p>
                  </a:txBody>
                  <a:tcPr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extLst>
                  <a:ext uri="{0D108BD9-81ED-4DB2-BD59-A6C34878D82A}">
                    <a16:rowId xmlns:a16="http://schemas.microsoft.com/office/drawing/2014/main" val="10002"/>
                  </a:ext>
                </a:extLst>
              </a:tr>
              <a:tr h="383222">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dirty="0">
                        <a:solidFill>
                          <a:schemeClr val="tx1">
                            <a:lumMod val="65000"/>
                            <a:lumOff val="35000"/>
                          </a:schemeClr>
                        </a:solidFill>
                        <a:latin typeface="Arial" pitchFamily="34" charset="0"/>
                        <a:cs typeface="Arial" pitchFamily="34" charset="0"/>
                      </a:endParaRPr>
                    </a:p>
                  </a:txBody>
                  <a:tcPr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bg1">
                        <a:lumMod val="95000"/>
                      </a:schemeClr>
                    </a:solidFill>
                  </a:tcPr>
                </a:tc>
                <a:extLst>
                  <a:ext uri="{0D108BD9-81ED-4DB2-BD59-A6C34878D82A}">
                    <a16:rowId xmlns:a16="http://schemas.microsoft.com/office/drawing/2014/main" val="10003"/>
                  </a:ext>
                </a:extLst>
              </a:tr>
              <a:tr h="383222">
                <a:tc vMerge="1">
                  <a:txBody>
                    <a:bodyPr/>
                    <a:lstStyle/>
                    <a:p>
                      <a:pPr algn="ctr"/>
                      <a:endParaRPr lang="ko-KR" altLang="en-US" sz="1800" b="1" dirty="0">
                        <a:solidFill>
                          <a:schemeClr val="bg1"/>
                        </a:solidFill>
                        <a:latin typeface="Arial" pitchFamily="34" charset="0"/>
                        <a:cs typeface="Arial" pitchFamily="34" charset="0"/>
                      </a:endParaRPr>
                    </a:p>
                  </a:txBody>
                  <a:tcPr anchor="ctr">
                    <a:solidFill>
                      <a:srgbClr val="2ECAD7"/>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rPr>
                        <a:t>Text</a:t>
                      </a:r>
                      <a:endParaRPr lang="ko-KR" altLang="en-US" sz="1200" dirty="0">
                        <a:solidFill>
                          <a:schemeClr val="tx1">
                            <a:lumMod val="75000"/>
                            <a:lumOff val="25000"/>
                          </a:schemeClr>
                        </a:solidFill>
                        <a:latin typeface="+mn-lt"/>
                        <a:cs typeface="Arial" pitchFamily="34" charset="0"/>
                      </a:endParaRPr>
                    </a:p>
                  </a:txBody>
                  <a:tcPr marL="91437" marR="91437" marT="45739" marB="45739" anchor="ct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38963" name="TextBox 8"/>
          <p:cNvSpPr txBox="1">
            <a:spLocks noChangeArrowheads="1"/>
          </p:cNvSpPr>
          <p:nvPr/>
        </p:nvSpPr>
        <p:spPr bwMode="auto">
          <a:xfrm>
            <a:off x="576263" y="3570288"/>
            <a:ext cx="3671887" cy="3079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400" b="1">
                <a:solidFill>
                  <a:schemeClr val="bg1"/>
                </a:solidFill>
                <a:cs typeface="Arial" panose="020B0604020202020204" pitchFamily="34" charset="0"/>
              </a:rPr>
              <a:t>Your Text Here</a:t>
            </a:r>
            <a:endParaRPr lang="ko-KR" altLang="en-US" sz="1400" b="1">
              <a:solidFill>
                <a:schemeClr val="bg1"/>
              </a:solidFill>
              <a:cs typeface="Arial" panose="020B0604020202020204" pitchFamily="34" charset="0"/>
            </a:endParaRPr>
          </a:p>
        </p:txBody>
      </p:sp>
      <p:sp>
        <p:nvSpPr>
          <p:cNvPr id="10" name="TextBox 9"/>
          <p:cNvSpPr txBox="1"/>
          <p:nvPr/>
        </p:nvSpPr>
        <p:spPr>
          <a:xfrm>
            <a:off x="576263" y="3965575"/>
            <a:ext cx="3635375" cy="647700"/>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Get a modern PowerPoint  Presentation that is beautifully designed.</a:t>
            </a:r>
          </a:p>
        </p:txBody>
      </p:sp>
      <p:sp>
        <p:nvSpPr>
          <p:cNvPr id="11" name="TextBox 10"/>
          <p:cNvSpPr txBox="1"/>
          <p:nvPr/>
        </p:nvSpPr>
        <p:spPr>
          <a:xfrm>
            <a:off x="4932363" y="3562350"/>
            <a:ext cx="3671887" cy="307975"/>
          </a:xfrm>
          <a:prstGeom prst="rect">
            <a:avLst/>
          </a:prstGeom>
          <a:solidFill>
            <a:schemeClr val="accent3"/>
          </a:solidFill>
        </p:spPr>
        <p:txBody>
          <a:bodyPr>
            <a:spAutoFit/>
          </a:bodyPr>
          <a:lstStyle/>
          <a:p>
            <a:pPr eaLnBrk="1" fontAlgn="auto" latinLnBrk="1" hangingPunct="1">
              <a:spcBef>
                <a:spcPts val="0"/>
              </a:spcBef>
              <a:spcAft>
                <a:spcPts val="0"/>
              </a:spcAft>
              <a:defRPr/>
            </a:pPr>
            <a:r>
              <a:rPr lang="en-US" altLang="ko-KR" sz="1400" b="1" dirty="0">
                <a:solidFill>
                  <a:schemeClr val="bg1"/>
                </a:solidFill>
                <a:latin typeface="+mn-lt"/>
                <a:ea typeface="+mn-ea"/>
                <a:cs typeface="Arial" pitchFamily="34" charset="0"/>
              </a:rPr>
              <a:t>Your Text Here</a:t>
            </a:r>
            <a:endParaRPr lang="ko-KR" altLang="en-US" sz="1400" b="1" dirty="0">
              <a:solidFill>
                <a:schemeClr val="bg1"/>
              </a:solidFill>
              <a:latin typeface="+mn-lt"/>
              <a:ea typeface="+mn-ea"/>
              <a:cs typeface="Arial" pitchFamily="34" charset="0"/>
            </a:endParaRPr>
          </a:p>
        </p:txBody>
      </p:sp>
      <p:sp>
        <p:nvSpPr>
          <p:cNvPr id="12" name="TextBox 11"/>
          <p:cNvSpPr txBox="1"/>
          <p:nvPr/>
        </p:nvSpPr>
        <p:spPr>
          <a:xfrm>
            <a:off x="4932363" y="3957638"/>
            <a:ext cx="3671887" cy="646112"/>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Get a modern PowerPoint  Presentation that is beautifully designed.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xfrm>
            <a:off x="0" y="150813"/>
            <a:ext cx="9144000" cy="684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US" altLang="ko-KR"/>
              <a:t>Portfolio Presentation</a:t>
            </a:r>
            <a:endParaRPr lang="ko-KR" altLang="en-US"/>
          </a:p>
        </p:txBody>
      </p:sp>
      <p:sp>
        <p:nvSpPr>
          <p:cNvPr id="39939" name="텍스트 개체 틀 2"/>
          <p:cNvSpPr>
            <a:spLocks noGrp="1"/>
          </p:cNvSpPr>
          <p:nvPr>
            <p:ph type="body" sz="quarter" idx="41"/>
          </p:nvPr>
        </p:nvSpPr>
        <p:spPr bwMode="auto">
          <a:xfrm>
            <a:off x="0" y="842963"/>
            <a:ext cx="9144000" cy="215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fontAlgn="base">
              <a:spcAft>
                <a:spcPct val="0"/>
              </a:spcAft>
            </a:pPr>
            <a:r>
              <a:rPr lang="en-US" altLang="ko-KR">
                <a:cs typeface="Arial" panose="020B0604020202020204" pitchFamily="34" charset="0"/>
              </a:rPr>
              <a:t>This text can be replaced with your own text</a:t>
            </a:r>
            <a:endParaRPr lang="ko-KR" altLang="en-US">
              <a:cs typeface="Arial" panose="020B0604020202020204" pitchFamily="34" charset="0"/>
            </a:endParaRPr>
          </a:p>
        </p:txBody>
      </p:sp>
      <p:sp>
        <p:nvSpPr>
          <p:cNvPr id="6" name="Block Arc 14"/>
          <p:cNvSpPr/>
          <p:nvPr/>
        </p:nvSpPr>
        <p:spPr>
          <a:xfrm rot="16200000">
            <a:off x="4259263" y="1419225"/>
            <a:ext cx="625475" cy="6254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grpSp>
        <p:nvGrpSpPr>
          <p:cNvPr id="39941" name="Group 6"/>
          <p:cNvGrpSpPr>
            <a:grpSpLocks/>
          </p:cNvGrpSpPr>
          <p:nvPr/>
        </p:nvGrpSpPr>
        <p:grpSpPr bwMode="auto">
          <a:xfrm>
            <a:off x="3276600" y="2238375"/>
            <a:ext cx="2590800" cy="858838"/>
            <a:chOff x="2113657" y="4283314"/>
            <a:chExt cx="3647460" cy="858180"/>
          </a:xfrm>
        </p:grpSpPr>
        <p:sp>
          <p:nvSpPr>
            <p:cNvPr id="39945" name="TextBox 7"/>
            <p:cNvSpPr txBox="1">
              <a:spLocks noChangeArrowheads="1"/>
            </p:cNvSpPr>
            <p:nvPr/>
          </p:nvSpPr>
          <p:spPr bwMode="auto">
            <a:xfrm>
              <a:off x="2113657" y="4495163"/>
              <a:ext cx="36474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zing and appeal to your Presentations. </a:t>
              </a:r>
            </a:p>
          </p:txBody>
        </p:sp>
        <p:sp>
          <p:nvSpPr>
            <p:cNvPr id="39946" name="TextBox 8"/>
            <p:cNvSpPr txBox="1">
              <a:spLocks noChangeArrowheads="1"/>
            </p:cNvSpPr>
            <p:nvPr/>
          </p:nvSpPr>
          <p:spPr bwMode="auto">
            <a:xfrm>
              <a:off x="2113658" y="4283314"/>
              <a:ext cx="36474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sp>
        <p:nvSpPr>
          <p:cNvPr id="39942" name="TextBox 15"/>
          <p:cNvSpPr txBox="1">
            <a:spLocks noChangeArrowheads="1"/>
          </p:cNvSpPr>
          <p:nvPr/>
        </p:nvSpPr>
        <p:spPr bwMode="auto">
          <a:xfrm>
            <a:off x="914400" y="3579813"/>
            <a:ext cx="7315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pic>
        <p:nvPicPr>
          <p:cNvPr id="2" name="Picture Placeholder 1"/>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72" r="172"/>
          <a:stretch>
            <a:fillRect/>
          </a:stretch>
        </p:blipFill>
        <p:spPr>
          <a:xfrm>
            <a:off x="0" y="1220788"/>
            <a:ext cx="2987675" cy="1998662"/>
          </a:xfrm>
        </p:spPr>
      </p:pic>
      <p:pic>
        <p:nvPicPr>
          <p:cNvPr id="3" name="Picture Placeholder 2"/>
          <p:cNvPicPr>
            <a:picLocks noGrp="1" noChangeAspect="1"/>
          </p:cNvPicPr>
          <p:nvPr>
            <p:ph type="pic" idx="10"/>
          </p:nvPr>
        </p:nvPicPr>
        <p:blipFill>
          <a:blip r:embed="rId3" cstate="print">
            <a:extLst>
              <a:ext uri="{28A0092B-C50C-407E-A947-70E740481C1C}">
                <a14:useLocalDpi xmlns:a14="http://schemas.microsoft.com/office/drawing/2010/main" val="0"/>
              </a:ext>
            </a:extLst>
          </a:blip>
          <a:srcRect t="4141" b="4141"/>
          <a:stretch>
            <a:fillRect/>
          </a:stretch>
        </p:blipFill>
        <p:spPr>
          <a:xfrm>
            <a:off x="6156325" y="1220788"/>
            <a:ext cx="2987675" cy="1998662"/>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Worldmap</a:t>
            </a:r>
            <a:r>
              <a:rPr lang="en-US" altLang="ko-KR" dirty="0">
                <a:solidFill>
                  <a:srgbClr val="0DD2D9"/>
                </a:solidFill>
              </a:rPr>
              <a:t> </a:t>
            </a:r>
            <a:r>
              <a:rPr lang="en-US" altLang="ko-KR" dirty="0"/>
              <a:t>Infographic</a:t>
            </a:r>
            <a:endParaRPr lang="ko-KR" altLang="en-US" dirty="0"/>
          </a:p>
        </p:txBody>
      </p:sp>
      <p:grpSp>
        <p:nvGrpSpPr>
          <p:cNvPr id="11" name="그룹 9"/>
          <p:cNvGrpSpPr/>
          <p:nvPr/>
        </p:nvGrpSpPr>
        <p:grpSpPr>
          <a:xfrm>
            <a:off x="4330712" y="895577"/>
            <a:ext cx="4821914" cy="3836413"/>
            <a:chOff x="1092200" y="661988"/>
            <a:chExt cx="6959601" cy="5537200"/>
          </a:xfrm>
          <a:solidFill>
            <a:schemeClr val="accent5">
              <a:lumMod val="60000"/>
              <a:lumOff val="40000"/>
            </a:schemeClr>
          </a:solidFill>
        </p:grpSpPr>
        <p:sp>
          <p:nvSpPr>
            <p:cNvPr id="12" name="Freeform 8"/>
            <p:cNvSpPr>
              <a:spLocks noEditPoints="1"/>
            </p:cNvSpPr>
            <p:nvPr/>
          </p:nvSpPr>
          <p:spPr bwMode="auto">
            <a:xfrm>
              <a:off x="1092200" y="1743075"/>
              <a:ext cx="5813425" cy="4456113"/>
            </a:xfrm>
            <a:custGeom>
              <a:avLst/>
              <a:gdLst>
                <a:gd name="T0" fmla="*/ 2763 w 3662"/>
                <a:gd name="T1" fmla="*/ 2765 h 2807"/>
                <a:gd name="T2" fmla="*/ 2559 w 3662"/>
                <a:gd name="T3" fmla="*/ 2714 h 2807"/>
                <a:gd name="T4" fmla="*/ 2637 w 3662"/>
                <a:gd name="T5" fmla="*/ 2653 h 2807"/>
                <a:gd name="T6" fmla="*/ 2656 w 3662"/>
                <a:gd name="T7" fmla="*/ 2627 h 2807"/>
                <a:gd name="T8" fmla="*/ 2358 w 3662"/>
                <a:gd name="T9" fmla="*/ 2611 h 2807"/>
                <a:gd name="T10" fmla="*/ 2709 w 3662"/>
                <a:gd name="T11" fmla="*/ 2594 h 2807"/>
                <a:gd name="T12" fmla="*/ 3264 w 3662"/>
                <a:gd name="T13" fmla="*/ 2622 h 2807"/>
                <a:gd name="T14" fmla="*/ 2342 w 3662"/>
                <a:gd name="T15" fmla="*/ 2545 h 2807"/>
                <a:gd name="T16" fmla="*/ 2773 w 3662"/>
                <a:gd name="T17" fmla="*/ 2540 h 2807"/>
                <a:gd name="T18" fmla="*/ 2813 w 3662"/>
                <a:gd name="T19" fmla="*/ 2519 h 2807"/>
                <a:gd name="T20" fmla="*/ 2508 w 3662"/>
                <a:gd name="T21" fmla="*/ 2477 h 2807"/>
                <a:gd name="T22" fmla="*/ 1043 w 3662"/>
                <a:gd name="T23" fmla="*/ 2515 h 2807"/>
                <a:gd name="T24" fmla="*/ 1105 w 3662"/>
                <a:gd name="T25" fmla="*/ 2487 h 2807"/>
                <a:gd name="T26" fmla="*/ 2709 w 3662"/>
                <a:gd name="T27" fmla="*/ 2386 h 2807"/>
                <a:gd name="T28" fmla="*/ 1508 w 3662"/>
                <a:gd name="T29" fmla="*/ 2567 h 2807"/>
                <a:gd name="T30" fmla="*/ 1454 w 3662"/>
                <a:gd name="T31" fmla="*/ 2379 h 2807"/>
                <a:gd name="T32" fmla="*/ 2627 w 3662"/>
                <a:gd name="T33" fmla="*/ 2358 h 2807"/>
                <a:gd name="T34" fmla="*/ 2560 w 3662"/>
                <a:gd name="T35" fmla="*/ 2327 h 2807"/>
                <a:gd name="T36" fmla="*/ 2929 w 3662"/>
                <a:gd name="T37" fmla="*/ 2192 h 2807"/>
                <a:gd name="T38" fmla="*/ 2864 w 3662"/>
                <a:gd name="T39" fmla="*/ 2246 h 2807"/>
                <a:gd name="T40" fmla="*/ 1499 w 3662"/>
                <a:gd name="T41" fmla="*/ 2293 h 2807"/>
                <a:gd name="T42" fmla="*/ 3183 w 3662"/>
                <a:gd name="T43" fmla="*/ 1578 h 2807"/>
                <a:gd name="T44" fmla="*/ 3103 w 3662"/>
                <a:gd name="T45" fmla="*/ 1752 h 2807"/>
                <a:gd name="T46" fmla="*/ 2906 w 3662"/>
                <a:gd name="T47" fmla="*/ 1670 h 2807"/>
                <a:gd name="T48" fmla="*/ 2780 w 3662"/>
                <a:gd name="T49" fmla="*/ 1955 h 2807"/>
                <a:gd name="T50" fmla="*/ 2871 w 3662"/>
                <a:gd name="T51" fmla="*/ 2168 h 2807"/>
                <a:gd name="T52" fmla="*/ 3318 w 3662"/>
                <a:gd name="T53" fmla="*/ 2021 h 2807"/>
                <a:gd name="T54" fmla="*/ 3623 w 3662"/>
                <a:gd name="T55" fmla="*/ 1824 h 2807"/>
                <a:gd name="T56" fmla="*/ 3257 w 3662"/>
                <a:gd name="T57" fmla="*/ 1698 h 2807"/>
                <a:gd name="T58" fmla="*/ 846 w 3662"/>
                <a:gd name="T59" fmla="*/ 1524 h 2807"/>
                <a:gd name="T60" fmla="*/ 745 w 3662"/>
                <a:gd name="T61" fmla="*/ 1129 h 2807"/>
                <a:gd name="T62" fmla="*/ 1515 w 3662"/>
                <a:gd name="T63" fmla="*/ 1080 h 2807"/>
                <a:gd name="T64" fmla="*/ 684 w 3662"/>
                <a:gd name="T65" fmla="*/ 1086 h 2807"/>
                <a:gd name="T66" fmla="*/ 537 w 3662"/>
                <a:gd name="T67" fmla="*/ 1339 h 2807"/>
                <a:gd name="T68" fmla="*/ 443 w 3662"/>
                <a:gd name="T69" fmla="*/ 1290 h 2807"/>
                <a:gd name="T70" fmla="*/ 454 w 3662"/>
                <a:gd name="T71" fmla="*/ 1141 h 2807"/>
                <a:gd name="T72" fmla="*/ 522 w 3662"/>
                <a:gd name="T73" fmla="*/ 1082 h 2807"/>
                <a:gd name="T74" fmla="*/ 649 w 3662"/>
                <a:gd name="T75" fmla="*/ 890 h 2807"/>
                <a:gd name="T76" fmla="*/ 591 w 3662"/>
                <a:gd name="T77" fmla="*/ 871 h 2807"/>
                <a:gd name="T78" fmla="*/ 1958 w 3662"/>
                <a:gd name="T79" fmla="*/ 791 h 2807"/>
                <a:gd name="T80" fmla="*/ 764 w 3662"/>
                <a:gd name="T81" fmla="*/ 803 h 2807"/>
                <a:gd name="T82" fmla="*/ 829 w 3662"/>
                <a:gd name="T83" fmla="*/ 941 h 2807"/>
                <a:gd name="T84" fmla="*/ 963 w 3662"/>
                <a:gd name="T85" fmla="*/ 1162 h 2807"/>
                <a:gd name="T86" fmla="*/ 1047 w 3662"/>
                <a:gd name="T87" fmla="*/ 1283 h 2807"/>
                <a:gd name="T88" fmla="*/ 1009 w 3662"/>
                <a:gd name="T89" fmla="*/ 1398 h 2807"/>
                <a:gd name="T90" fmla="*/ 729 w 3662"/>
                <a:gd name="T91" fmla="*/ 1440 h 2807"/>
                <a:gd name="T92" fmla="*/ 740 w 3662"/>
                <a:gd name="T93" fmla="*/ 1332 h 2807"/>
                <a:gd name="T94" fmla="*/ 742 w 3662"/>
                <a:gd name="T95" fmla="*/ 1192 h 2807"/>
                <a:gd name="T96" fmla="*/ 790 w 3662"/>
                <a:gd name="T97" fmla="*/ 1063 h 2807"/>
                <a:gd name="T98" fmla="*/ 707 w 3662"/>
                <a:gd name="T99" fmla="*/ 1009 h 2807"/>
                <a:gd name="T100" fmla="*/ 642 w 3662"/>
                <a:gd name="T101" fmla="*/ 1002 h 2807"/>
                <a:gd name="T102" fmla="*/ 653 w 3662"/>
                <a:gd name="T103" fmla="*/ 897 h 2807"/>
                <a:gd name="T104" fmla="*/ 675 w 3662"/>
                <a:gd name="T105" fmla="*/ 798 h 2807"/>
                <a:gd name="T106" fmla="*/ 694 w 3662"/>
                <a:gd name="T107" fmla="*/ 761 h 2807"/>
                <a:gd name="T108" fmla="*/ 790 w 3662"/>
                <a:gd name="T109" fmla="*/ 717 h 2807"/>
                <a:gd name="T110" fmla="*/ 2093 w 3662"/>
                <a:gd name="T111" fmla="*/ 743 h 2807"/>
                <a:gd name="T112" fmla="*/ 1951 w 3662"/>
                <a:gd name="T113" fmla="*/ 585 h 2807"/>
                <a:gd name="T114" fmla="*/ 879 w 3662"/>
                <a:gd name="T115" fmla="*/ 578 h 2807"/>
                <a:gd name="T116" fmla="*/ 134 w 3662"/>
                <a:gd name="T117" fmla="*/ 99 h 2807"/>
                <a:gd name="T118" fmla="*/ 365 w 3662"/>
                <a:gd name="T119" fmla="*/ 126 h 2807"/>
                <a:gd name="T120" fmla="*/ 179 w 3662"/>
                <a:gd name="T121" fmla="*/ 323 h 2807"/>
                <a:gd name="T122" fmla="*/ 26 w 3662"/>
                <a:gd name="T123" fmla="*/ 211 h 2807"/>
                <a:gd name="T124" fmla="*/ 71 w 3662"/>
                <a:gd name="T125" fmla="*/ 85 h 2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2" h="2807">
                  <a:moveTo>
                    <a:pt x="2819" y="2756"/>
                  </a:moveTo>
                  <a:lnTo>
                    <a:pt x="2819" y="2775"/>
                  </a:lnTo>
                  <a:lnTo>
                    <a:pt x="2789" y="2782"/>
                  </a:lnTo>
                  <a:lnTo>
                    <a:pt x="2761" y="2791"/>
                  </a:lnTo>
                  <a:lnTo>
                    <a:pt x="2731" y="2801"/>
                  </a:lnTo>
                  <a:lnTo>
                    <a:pt x="2698" y="2807"/>
                  </a:lnTo>
                  <a:lnTo>
                    <a:pt x="2698" y="2801"/>
                  </a:lnTo>
                  <a:lnTo>
                    <a:pt x="2698" y="2798"/>
                  </a:lnTo>
                  <a:lnTo>
                    <a:pt x="2696" y="2794"/>
                  </a:lnTo>
                  <a:lnTo>
                    <a:pt x="2695" y="2791"/>
                  </a:lnTo>
                  <a:lnTo>
                    <a:pt x="2674" y="2794"/>
                  </a:lnTo>
                  <a:lnTo>
                    <a:pt x="2649" y="2796"/>
                  </a:lnTo>
                  <a:lnTo>
                    <a:pt x="2623" y="2796"/>
                  </a:lnTo>
                  <a:lnTo>
                    <a:pt x="2599" y="2794"/>
                  </a:lnTo>
                  <a:lnTo>
                    <a:pt x="2599" y="2772"/>
                  </a:lnTo>
                  <a:lnTo>
                    <a:pt x="2614" y="2768"/>
                  </a:lnTo>
                  <a:lnTo>
                    <a:pt x="2627" y="2763"/>
                  </a:lnTo>
                  <a:lnTo>
                    <a:pt x="2637" y="2761"/>
                  </a:lnTo>
                  <a:lnTo>
                    <a:pt x="2641" y="2761"/>
                  </a:lnTo>
                  <a:lnTo>
                    <a:pt x="2644" y="2763"/>
                  </a:lnTo>
                  <a:lnTo>
                    <a:pt x="2648" y="2765"/>
                  </a:lnTo>
                  <a:lnTo>
                    <a:pt x="2649" y="2768"/>
                  </a:lnTo>
                  <a:lnTo>
                    <a:pt x="2651" y="2772"/>
                  </a:lnTo>
                  <a:lnTo>
                    <a:pt x="2655" y="2773"/>
                  </a:lnTo>
                  <a:lnTo>
                    <a:pt x="2656" y="2775"/>
                  </a:lnTo>
                  <a:lnTo>
                    <a:pt x="2670" y="2777"/>
                  </a:lnTo>
                  <a:lnTo>
                    <a:pt x="2684" y="2773"/>
                  </a:lnTo>
                  <a:lnTo>
                    <a:pt x="2700" y="2768"/>
                  </a:lnTo>
                  <a:lnTo>
                    <a:pt x="2714" y="2765"/>
                  </a:lnTo>
                  <a:lnTo>
                    <a:pt x="2726" y="2761"/>
                  </a:lnTo>
                  <a:lnTo>
                    <a:pt x="2745" y="2759"/>
                  </a:lnTo>
                  <a:lnTo>
                    <a:pt x="2763" y="2765"/>
                  </a:lnTo>
                  <a:lnTo>
                    <a:pt x="2777" y="2770"/>
                  </a:lnTo>
                  <a:lnTo>
                    <a:pt x="2787" y="2772"/>
                  </a:lnTo>
                  <a:lnTo>
                    <a:pt x="2796" y="2766"/>
                  </a:lnTo>
                  <a:lnTo>
                    <a:pt x="2805" y="2761"/>
                  </a:lnTo>
                  <a:lnTo>
                    <a:pt x="2819" y="2756"/>
                  </a:lnTo>
                  <a:close/>
                  <a:moveTo>
                    <a:pt x="2871" y="2707"/>
                  </a:moveTo>
                  <a:lnTo>
                    <a:pt x="2890" y="2707"/>
                  </a:lnTo>
                  <a:lnTo>
                    <a:pt x="2894" y="2711"/>
                  </a:lnTo>
                  <a:lnTo>
                    <a:pt x="2895" y="2714"/>
                  </a:lnTo>
                  <a:lnTo>
                    <a:pt x="2895" y="2716"/>
                  </a:lnTo>
                  <a:lnTo>
                    <a:pt x="2897" y="2719"/>
                  </a:lnTo>
                  <a:lnTo>
                    <a:pt x="2899" y="2726"/>
                  </a:lnTo>
                  <a:lnTo>
                    <a:pt x="2895" y="2726"/>
                  </a:lnTo>
                  <a:lnTo>
                    <a:pt x="2895" y="2730"/>
                  </a:lnTo>
                  <a:lnTo>
                    <a:pt x="2876" y="2726"/>
                  </a:lnTo>
                  <a:lnTo>
                    <a:pt x="2876" y="2749"/>
                  </a:lnTo>
                  <a:lnTo>
                    <a:pt x="2871" y="2749"/>
                  </a:lnTo>
                  <a:lnTo>
                    <a:pt x="2864" y="2739"/>
                  </a:lnTo>
                  <a:lnTo>
                    <a:pt x="2857" y="2730"/>
                  </a:lnTo>
                  <a:lnTo>
                    <a:pt x="2857" y="2726"/>
                  </a:lnTo>
                  <a:lnTo>
                    <a:pt x="2862" y="2725"/>
                  </a:lnTo>
                  <a:lnTo>
                    <a:pt x="2866" y="2723"/>
                  </a:lnTo>
                  <a:lnTo>
                    <a:pt x="2869" y="2721"/>
                  </a:lnTo>
                  <a:lnTo>
                    <a:pt x="2869" y="2718"/>
                  </a:lnTo>
                  <a:lnTo>
                    <a:pt x="2871" y="2714"/>
                  </a:lnTo>
                  <a:lnTo>
                    <a:pt x="2871" y="2707"/>
                  </a:lnTo>
                  <a:close/>
                  <a:moveTo>
                    <a:pt x="2550" y="2707"/>
                  </a:moveTo>
                  <a:lnTo>
                    <a:pt x="2553" y="2709"/>
                  </a:lnTo>
                  <a:lnTo>
                    <a:pt x="2557" y="2709"/>
                  </a:lnTo>
                  <a:lnTo>
                    <a:pt x="2559" y="2711"/>
                  </a:lnTo>
                  <a:lnTo>
                    <a:pt x="2559" y="2712"/>
                  </a:lnTo>
                  <a:lnTo>
                    <a:pt x="2559" y="2714"/>
                  </a:lnTo>
                  <a:lnTo>
                    <a:pt x="2560" y="2718"/>
                  </a:lnTo>
                  <a:lnTo>
                    <a:pt x="2560" y="2721"/>
                  </a:lnTo>
                  <a:lnTo>
                    <a:pt x="2559" y="2723"/>
                  </a:lnTo>
                  <a:lnTo>
                    <a:pt x="2559" y="2725"/>
                  </a:lnTo>
                  <a:lnTo>
                    <a:pt x="2559" y="2725"/>
                  </a:lnTo>
                  <a:lnTo>
                    <a:pt x="2559" y="2726"/>
                  </a:lnTo>
                  <a:lnTo>
                    <a:pt x="2557" y="2730"/>
                  </a:lnTo>
                  <a:lnTo>
                    <a:pt x="2553" y="2730"/>
                  </a:lnTo>
                  <a:lnTo>
                    <a:pt x="2553" y="2726"/>
                  </a:lnTo>
                  <a:lnTo>
                    <a:pt x="2550" y="2725"/>
                  </a:lnTo>
                  <a:lnTo>
                    <a:pt x="2550" y="2723"/>
                  </a:lnTo>
                  <a:lnTo>
                    <a:pt x="2548" y="2721"/>
                  </a:lnTo>
                  <a:lnTo>
                    <a:pt x="2548" y="2719"/>
                  </a:lnTo>
                  <a:lnTo>
                    <a:pt x="2546" y="2718"/>
                  </a:lnTo>
                  <a:lnTo>
                    <a:pt x="2545" y="2714"/>
                  </a:lnTo>
                  <a:lnTo>
                    <a:pt x="2546" y="2712"/>
                  </a:lnTo>
                  <a:lnTo>
                    <a:pt x="2548" y="2712"/>
                  </a:lnTo>
                  <a:lnTo>
                    <a:pt x="2548" y="2711"/>
                  </a:lnTo>
                  <a:lnTo>
                    <a:pt x="2548" y="2709"/>
                  </a:lnTo>
                  <a:lnTo>
                    <a:pt x="2550" y="2707"/>
                  </a:lnTo>
                  <a:close/>
                  <a:moveTo>
                    <a:pt x="2717" y="2653"/>
                  </a:moveTo>
                  <a:lnTo>
                    <a:pt x="2737" y="2656"/>
                  </a:lnTo>
                  <a:lnTo>
                    <a:pt x="2737" y="2672"/>
                  </a:lnTo>
                  <a:lnTo>
                    <a:pt x="2717" y="2672"/>
                  </a:lnTo>
                  <a:lnTo>
                    <a:pt x="2717" y="2653"/>
                  </a:lnTo>
                  <a:close/>
                  <a:moveTo>
                    <a:pt x="2656" y="2641"/>
                  </a:moveTo>
                  <a:lnTo>
                    <a:pt x="2656" y="2653"/>
                  </a:lnTo>
                  <a:lnTo>
                    <a:pt x="2651" y="2653"/>
                  </a:lnTo>
                  <a:lnTo>
                    <a:pt x="2646" y="2655"/>
                  </a:lnTo>
                  <a:lnTo>
                    <a:pt x="2644" y="2655"/>
                  </a:lnTo>
                  <a:lnTo>
                    <a:pt x="2641" y="2655"/>
                  </a:lnTo>
                  <a:lnTo>
                    <a:pt x="2637" y="2653"/>
                  </a:lnTo>
                  <a:lnTo>
                    <a:pt x="2635" y="2651"/>
                  </a:lnTo>
                  <a:lnTo>
                    <a:pt x="2635" y="2649"/>
                  </a:lnTo>
                  <a:lnTo>
                    <a:pt x="2635" y="2649"/>
                  </a:lnTo>
                  <a:lnTo>
                    <a:pt x="2635" y="2648"/>
                  </a:lnTo>
                  <a:lnTo>
                    <a:pt x="2634" y="2644"/>
                  </a:lnTo>
                  <a:lnTo>
                    <a:pt x="2639" y="2644"/>
                  </a:lnTo>
                  <a:lnTo>
                    <a:pt x="2641" y="2644"/>
                  </a:lnTo>
                  <a:lnTo>
                    <a:pt x="2642" y="2644"/>
                  </a:lnTo>
                  <a:lnTo>
                    <a:pt x="2644" y="2644"/>
                  </a:lnTo>
                  <a:lnTo>
                    <a:pt x="2646" y="2644"/>
                  </a:lnTo>
                  <a:lnTo>
                    <a:pt x="2648" y="2643"/>
                  </a:lnTo>
                  <a:lnTo>
                    <a:pt x="2651" y="2643"/>
                  </a:lnTo>
                  <a:lnTo>
                    <a:pt x="2656" y="2641"/>
                  </a:lnTo>
                  <a:close/>
                  <a:moveTo>
                    <a:pt x="2937" y="2618"/>
                  </a:moveTo>
                  <a:lnTo>
                    <a:pt x="2944" y="2618"/>
                  </a:lnTo>
                  <a:lnTo>
                    <a:pt x="2944" y="2653"/>
                  </a:lnTo>
                  <a:lnTo>
                    <a:pt x="2941" y="2656"/>
                  </a:lnTo>
                  <a:lnTo>
                    <a:pt x="2937" y="2660"/>
                  </a:lnTo>
                  <a:lnTo>
                    <a:pt x="2934" y="2662"/>
                  </a:lnTo>
                  <a:lnTo>
                    <a:pt x="2930" y="2665"/>
                  </a:lnTo>
                  <a:lnTo>
                    <a:pt x="2925" y="2667"/>
                  </a:lnTo>
                  <a:lnTo>
                    <a:pt x="2918" y="2669"/>
                  </a:lnTo>
                  <a:lnTo>
                    <a:pt x="2918" y="2660"/>
                  </a:lnTo>
                  <a:lnTo>
                    <a:pt x="2915" y="2649"/>
                  </a:lnTo>
                  <a:lnTo>
                    <a:pt x="2916" y="2641"/>
                  </a:lnTo>
                  <a:lnTo>
                    <a:pt x="2923" y="2632"/>
                  </a:lnTo>
                  <a:lnTo>
                    <a:pt x="2930" y="2625"/>
                  </a:lnTo>
                  <a:lnTo>
                    <a:pt x="2937" y="2618"/>
                  </a:lnTo>
                  <a:close/>
                  <a:moveTo>
                    <a:pt x="2656" y="2618"/>
                  </a:moveTo>
                  <a:lnTo>
                    <a:pt x="2665" y="2618"/>
                  </a:lnTo>
                  <a:lnTo>
                    <a:pt x="2665" y="2627"/>
                  </a:lnTo>
                  <a:lnTo>
                    <a:pt x="2656" y="2627"/>
                  </a:lnTo>
                  <a:lnTo>
                    <a:pt x="2656" y="2618"/>
                  </a:lnTo>
                  <a:close/>
                  <a:moveTo>
                    <a:pt x="2630" y="2599"/>
                  </a:moveTo>
                  <a:lnTo>
                    <a:pt x="2646" y="2599"/>
                  </a:lnTo>
                  <a:lnTo>
                    <a:pt x="2646" y="2602"/>
                  </a:lnTo>
                  <a:lnTo>
                    <a:pt x="2648" y="2606"/>
                  </a:lnTo>
                  <a:lnTo>
                    <a:pt x="2648" y="2609"/>
                  </a:lnTo>
                  <a:lnTo>
                    <a:pt x="2649" y="2615"/>
                  </a:lnTo>
                  <a:lnTo>
                    <a:pt x="2646" y="2616"/>
                  </a:lnTo>
                  <a:lnTo>
                    <a:pt x="2642" y="2616"/>
                  </a:lnTo>
                  <a:lnTo>
                    <a:pt x="2639" y="2618"/>
                  </a:lnTo>
                  <a:lnTo>
                    <a:pt x="2634" y="2618"/>
                  </a:lnTo>
                  <a:lnTo>
                    <a:pt x="2632" y="2615"/>
                  </a:lnTo>
                  <a:lnTo>
                    <a:pt x="2632" y="2609"/>
                  </a:lnTo>
                  <a:lnTo>
                    <a:pt x="2630" y="2606"/>
                  </a:lnTo>
                  <a:lnTo>
                    <a:pt x="2630" y="2599"/>
                  </a:lnTo>
                  <a:close/>
                  <a:moveTo>
                    <a:pt x="2353" y="2599"/>
                  </a:moveTo>
                  <a:lnTo>
                    <a:pt x="2361" y="2599"/>
                  </a:lnTo>
                  <a:lnTo>
                    <a:pt x="2363" y="2601"/>
                  </a:lnTo>
                  <a:lnTo>
                    <a:pt x="2365" y="2601"/>
                  </a:lnTo>
                  <a:lnTo>
                    <a:pt x="2367" y="2602"/>
                  </a:lnTo>
                  <a:lnTo>
                    <a:pt x="2368" y="2602"/>
                  </a:lnTo>
                  <a:lnTo>
                    <a:pt x="2372" y="2602"/>
                  </a:lnTo>
                  <a:lnTo>
                    <a:pt x="2372" y="2608"/>
                  </a:lnTo>
                  <a:lnTo>
                    <a:pt x="2372" y="2611"/>
                  </a:lnTo>
                  <a:lnTo>
                    <a:pt x="2370" y="2615"/>
                  </a:lnTo>
                  <a:lnTo>
                    <a:pt x="2368" y="2618"/>
                  </a:lnTo>
                  <a:lnTo>
                    <a:pt x="2365" y="2618"/>
                  </a:lnTo>
                  <a:lnTo>
                    <a:pt x="2365" y="2616"/>
                  </a:lnTo>
                  <a:lnTo>
                    <a:pt x="2363" y="2616"/>
                  </a:lnTo>
                  <a:lnTo>
                    <a:pt x="2363" y="2616"/>
                  </a:lnTo>
                  <a:lnTo>
                    <a:pt x="2361" y="2615"/>
                  </a:lnTo>
                  <a:lnTo>
                    <a:pt x="2358" y="2611"/>
                  </a:lnTo>
                  <a:lnTo>
                    <a:pt x="2356" y="2608"/>
                  </a:lnTo>
                  <a:lnTo>
                    <a:pt x="2354" y="2604"/>
                  </a:lnTo>
                  <a:lnTo>
                    <a:pt x="2353" y="2599"/>
                  </a:lnTo>
                  <a:close/>
                  <a:moveTo>
                    <a:pt x="2730" y="2587"/>
                  </a:moveTo>
                  <a:lnTo>
                    <a:pt x="2730" y="2613"/>
                  </a:lnTo>
                  <a:lnTo>
                    <a:pt x="2724" y="2632"/>
                  </a:lnTo>
                  <a:lnTo>
                    <a:pt x="2717" y="2649"/>
                  </a:lnTo>
                  <a:lnTo>
                    <a:pt x="2710" y="2649"/>
                  </a:lnTo>
                  <a:lnTo>
                    <a:pt x="2698" y="2634"/>
                  </a:lnTo>
                  <a:lnTo>
                    <a:pt x="2702" y="2632"/>
                  </a:lnTo>
                  <a:lnTo>
                    <a:pt x="2705" y="2630"/>
                  </a:lnTo>
                  <a:lnTo>
                    <a:pt x="2707" y="2629"/>
                  </a:lnTo>
                  <a:lnTo>
                    <a:pt x="2707" y="2629"/>
                  </a:lnTo>
                  <a:lnTo>
                    <a:pt x="2709" y="2627"/>
                  </a:lnTo>
                  <a:lnTo>
                    <a:pt x="2709" y="2623"/>
                  </a:lnTo>
                  <a:lnTo>
                    <a:pt x="2710" y="2618"/>
                  </a:lnTo>
                  <a:lnTo>
                    <a:pt x="2707" y="2618"/>
                  </a:lnTo>
                  <a:lnTo>
                    <a:pt x="2707" y="2615"/>
                  </a:lnTo>
                  <a:lnTo>
                    <a:pt x="2702" y="2616"/>
                  </a:lnTo>
                  <a:lnTo>
                    <a:pt x="2698" y="2616"/>
                  </a:lnTo>
                  <a:lnTo>
                    <a:pt x="2693" y="2618"/>
                  </a:lnTo>
                  <a:lnTo>
                    <a:pt x="2688" y="2618"/>
                  </a:lnTo>
                  <a:lnTo>
                    <a:pt x="2686" y="2615"/>
                  </a:lnTo>
                  <a:lnTo>
                    <a:pt x="2686" y="2615"/>
                  </a:lnTo>
                  <a:lnTo>
                    <a:pt x="2686" y="2613"/>
                  </a:lnTo>
                  <a:lnTo>
                    <a:pt x="2684" y="2613"/>
                  </a:lnTo>
                  <a:lnTo>
                    <a:pt x="2684" y="2611"/>
                  </a:lnTo>
                  <a:lnTo>
                    <a:pt x="2684" y="2602"/>
                  </a:lnTo>
                  <a:lnTo>
                    <a:pt x="2688" y="2602"/>
                  </a:lnTo>
                  <a:lnTo>
                    <a:pt x="2688" y="2599"/>
                  </a:lnTo>
                  <a:lnTo>
                    <a:pt x="2698" y="2597"/>
                  </a:lnTo>
                  <a:lnTo>
                    <a:pt x="2709" y="2594"/>
                  </a:lnTo>
                  <a:lnTo>
                    <a:pt x="2717" y="2590"/>
                  </a:lnTo>
                  <a:lnTo>
                    <a:pt x="2730" y="2587"/>
                  </a:lnTo>
                  <a:close/>
                  <a:moveTo>
                    <a:pt x="3409" y="2583"/>
                  </a:moveTo>
                  <a:lnTo>
                    <a:pt x="3409" y="2592"/>
                  </a:lnTo>
                  <a:lnTo>
                    <a:pt x="3403" y="2597"/>
                  </a:lnTo>
                  <a:lnTo>
                    <a:pt x="3393" y="2606"/>
                  </a:lnTo>
                  <a:lnTo>
                    <a:pt x="3381" y="2615"/>
                  </a:lnTo>
                  <a:lnTo>
                    <a:pt x="3372" y="2625"/>
                  </a:lnTo>
                  <a:lnTo>
                    <a:pt x="3367" y="2630"/>
                  </a:lnTo>
                  <a:lnTo>
                    <a:pt x="3370" y="2632"/>
                  </a:lnTo>
                  <a:lnTo>
                    <a:pt x="3372" y="2632"/>
                  </a:lnTo>
                  <a:lnTo>
                    <a:pt x="3374" y="2634"/>
                  </a:lnTo>
                  <a:lnTo>
                    <a:pt x="3374" y="2636"/>
                  </a:lnTo>
                  <a:lnTo>
                    <a:pt x="3374" y="2637"/>
                  </a:lnTo>
                  <a:lnTo>
                    <a:pt x="3374" y="2641"/>
                  </a:lnTo>
                  <a:lnTo>
                    <a:pt x="3375" y="2644"/>
                  </a:lnTo>
                  <a:lnTo>
                    <a:pt x="3367" y="2648"/>
                  </a:lnTo>
                  <a:lnTo>
                    <a:pt x="3358" y="2648"/>
                  </a:lnTo>
                  <a:lnTo>
                    <a:pt x="3347" y="2649"/>
                  </a:lnTo>
                  <a:lnTo>
                    <a:pt x="3347" y="2663"/>
                  </a:lnTo>
                  <a:lnTo>
                    <a:pt x="3344" y="2663"/>
                  </a:lnTo>
                  <a:lnTo>
                    <a:pt x="3344" y="2669"/>
                  </a:lnTo>
                  <a:lnTo>
                    <a:pt x="3320" y="2670"/>
                  </a:lnTo>
                  <a:lnTo>
                    <a:pt x="3300" y="2672"/>
                  </a:lnTo>
                  <a:lnTo>
                    <a:pt x="3279" y="2672"/>
                  </a:lnTo>
                  <a:lnTo>
                    <a:pt x="3255" y="2669"/>
                  </a:lnTo>
                  <a:lnTo>
                    <a:pt x="3253" y="2653"/>
                  </a:lnTo>
                  <a:lnTo>
                    <a:pt x="3251" y="2634"/>
                  </a:lnTo>
                  <a:lnTo>
                    <a:pt x="3255" y="2630"/>
                  </a:lnTo>
                  <a:lnTo>
                    <a:pt x="3258" y="2627"/>
                  </a:lnTo>
                  <a:lnTo>
                    <a:pt x="3260" y="2623"/>
                  </a:lnTo>
                  <a:lnTo>
                    <a:pt x="3264" y="2622"/>
                  </a:lnTo>
                  <a:lnTo>
                    <a:pt x="3290" y="2622"/>
                  </a:lnTo>
                  <a:lnTo>
                    <a:pt x="3293" y="2608"/>
                  </a:lnTo>
                  <a:lnTo>
                    <a:pt x="3341" y="2611"/>
                  </a:lnTo>
                  <a:lnTo>
                    <a:pt x="3356" y="2604"/>
                  </a:lnTo>
                  <a:lnTo>
                    <a:pt x="3372" y="2597"/>
                  </a:lnTo>
                  <a:lnTo>
                    <a:pt x="3389" y="2588"/>
                  </a:lnTo>
                  <a:lnTo>
                    <a:pt x="3409" y="2583"/>
                  </a:lnTo>
                  <a:close/>
                  <a:moveTo>
                    <a:pt x="2669" y="2550"/>
                  </a:moveTo>
                  <a:lnTo>
                    <a:pt x="2684" y="2550"/>
                  </a:lnTo>
                  <a:lnTo>
                    <a:pt x="2684" y="2569"/>
                  </a:lnTo>
                  <a:lnTo>
                    <a:pt x="2679" y="2569"/>
                  </a:lnTo>
                  <a:lnTo>
                    <a:pt x="2675" y="2566"/>
                  </a:lnTo>
                  <a:lnTo>
                    <a:pt x="2670" y="2562"/>
                  </a:lnTo>
                  <a:lnTo>
                    <a:pt x="2665" y="2560"/>
                  </a:lnTo>
                  <a:lnTo>
                    <a:pt x="2669" y="2550"/>
                  </a:lnTo>
                  <a:close/>
                  <a:moveTo>
                    <a:pt x="2342" y="2545"/>
                  </a:moveTo>
                  <a:lnTo>
                    <a:pt x="2344" y="2555"/>
                  </a:lnTo>
                  <a:lnTo>
                    <a:pt x="2347" y="2566"/>
                  </a:lnTo>
                  <a:lnTo>
                    <a:pt x="2349" y="2573"/>
                  </a:lnTo>
                  <a:lnTo>
                    <a:pt x="2349" y="2576"/>
                  </a:lnTo>
                  <a:lnTo>
                    <a:pt x="2346" y="2578"/>
                  </a:lnTo>
                  <a:lnTo>
                    <a:pt x="2340" y="2578"/>
                  </a:lnTo>
                  <a:lnTo>
                    <a:pt x="2337" y="2576"/>
                  </a:lnTo>
                  <a:lnTo>
                    <a:pt x="2333" y="2573"/>
                  </a:lnTo>
                  <a:lnTo>
                    <a:pt x="2330" y="2569"/>
                  </a:lnTo>
                  <a:lnTo>
                    <a:pt x="2326" y="2562"/>
                  </a:lnTo>
                  <a:lnTo>
                    <a:pt x="2325" y="2557"/>
                  </a:lnTo>
                  <a:lnTo>
                    <a:pt x="2323" y="2550"/>
                  </a:lnTo>
                  <a:lnTo>
                    <a:pt x="2326" y="2548"/>
                  </a:lnTo>
                  <a:lnTo>
                    <a:pt x="2330" y="2547"/>
                  </a:lnTo>
                  <a:lnTo>
                    <a:pt x="2335" y="2547"/>
                  </a:lnTo>
                  <a:lnTo>
                    <a:pt x="2342" y="2545"/>
                  </a:lnTo>
                  <a:close/>
                  <a:moveTo>
                    <a:pt x="2641" y="2534"/>
                  </a:moveTo>
                  <a:lnTo>
                    <a:pt x="2656" y="2534"/>
                  </a:lnTo>
                  <a:lnTo>
                    <a:pt x="2660" y="2545"/>
                  </a:lnTo>
                  <a:lnTo>
                    <a:pt x="2665" y="2545"/>
                  </a:lnTo>
                  <a:lnTo>
                    <a:pt x="2665" y="2550"/>
                  </a:lnTo>
                  <a:lnTo>
                    <a:pt x="2646" y="2550"/>
                  </a:lnTo>
                  <a:lnTo>
                    <a:pt x="2646" y="2541"/>
                  </a:lnTo>
                  <a:lnTo>
                    <a:pt x="2644" y="2540"/>
                  </a:lnTo>
                  <a:lnTo>
                    <a:pt x="2642" y="2540"/>
                  </a:lnTo>
                  <a:lnTo>
                    <a:pt x="2642" y="2538"/>
                  </a:lnTo>
                  <a:lnTo>
                    <a:pt x="2642" y="2536"/>
                  </a:lnTo>
                  <a:lnTo>
                    <a:pt x="2641" y="2534"/>
                  </a:lnTo>
                  <a:close/>
                  <a:moveTo>
                    <a:pt x="2466" y="2533"/>
                  </a:moveTo>
                  <a:lnTo>
                    <a:pt x="2449" y="2534"/>
                  </a:lnTo>
                  <a:lnTo>
                    <a:pt x="2435" y="2541"/>
                  </a:lnTo>
                  <a:lnTo>
                    <a:pt x="2459" y="2547"/>
                  </a:lnTo>
                  <a:lnTo>
                    <a:pt x="2482" y="2555"/>
                  </a:lnTo>
                  <a:lnTo>
                    <a:pt x="2506" y="2560"/>
                  </a:lnTo>
                  <a:lnTo>
                    <a:pt x="2506" y="2545"/>
                  </a:lnTo>
                  <a:lnTo>
                    <a:pt x="2511" y="2545"/>
                  </a:lnTo>
                  <a:lnTo>
                    <a:pt x="2513" y="2545"/>
                  </a:lnTo>
                  <a:lnTo>
                    <a:pt x="2515" y="2543"/>
                  </a:lnTo>
                  <a:lnTo>
                    <a:pt x="2517" y="2543"/>
                  </a:lnTo>
                  <a:lnTo>
                    <a:pt x="2518" y="2541"/>
                  </a:lnTo>
                  <a:lnTo>
                    <a:pt x="2501" y="2538"/>
                  </a:lnTo>
                  <a:lnTo>
                    <a:pt x="2483" y="2534"/>
                  </a:lnTo>
                  <a:lnTo>
                    <a:pt x="2466" y="2533"/>
                  </a:lnTo>
                  <a:close/>
                  <a:moveTo>
                    <a:pt x="2775" y="2529"/>
                  </a:moveTo>
                  <a:lnTo>
                    <a:pt x="2775" y="2534"/>
                  </a:lnTo>
                  <a:lnTo>
                    <a:pt x="2775" y="2536"/>
                  </a:lnTo>
                  <a:lnTo>
                    <a:pt x="2773" y="2538"/>
                  </a:lnTo>
                  <a:lnTo>
                    <a:pt x="2773" y="2540"/>
                  </a:lnTo>
                  <a:lnTo>
                    <a:pt x="2771" y="2541"/>
                  </a:lnTo>
                  <a:lnTo>
                    <a:pt x="2766" y="2547"/>
                  </a:lnTo>
                  <a:lnTo>
                    <a:pt x="2761" y="2550"/>
                  </a:lnTo>
                  <a:lnTo>
                    <a:pt x="2754" y="2552"/>
                  </a:lnTo>
                  <a:lnTo>
                    <a:pt x="2745" y="2553"/>
                  </a:lnTo>
                  <a:lnTo>
                    <a:pt x="2745" y="2534"/>
                  </a:lnTo>
                  <a:lnTo>
                    <a:pt x="2775" y="2529"/>
                  </a:lnTo>
                  <a:close/>
                  <a:moveTo>
                    <a:pt x="918" y="2515"/>
                  </a:moveTo>
                  <a:lnTo>
                    <a:pt x="918" y="2519"/>
                  </a:lnTo>
                  <a:lnTo>
                    <a:pt x="920" y="2522"/>
                  </a:lnTo>
                  <a:lnTo>
                    <a:pt x="920" y="2527"/>
                  </a:lnTo>
                  <a:lnTo>
                    <a:pt x="921" y="2534"/>
                  </a:lnTo>
                  <a:lnTo>
                    <a:pt x="921" y="2536"/>
                  </a:lnTo>
                  <a:lnTo>
                    <a:pt x="923" y="2536"/>
                  </a:lnTo>
                  <a:lnTo>
                    <a:pt x="923" y="2536"/>
                  </a:lnTo>
                  <a:lnTo>
                    <a:pt x="923" y="2536"/>
                  </a:lnTo>
                  <a:lnTo>
                    <a:pt x="921" y="2538"/>
                  </a:lnTo>
                  <a:lnTo>
                    <a:pt x="916" y="2543"/>
                  </a:lnTo>
                  <a:lnTo>
                    <a:pt x="911" y="2547"/>
                  </a:lnTo>
                  <a:lnTo>
                    <a:pt x="906" y="2552"/>
                  </a:lnTo>
                  <a:lnTo>
                    <a:pt x="902" y="2557"/>
                  </a:lnTo>
                  <a:lnTo>
                    <a:pt x="895" y="2555"/>
                  </a:lnTo>
                  <a:lnTo>
                    <a:pt x="890" y="2555"/>
                  </a:lnTo>
                  <a:lnTo>
                    <a:pt x="883" y="2553"/>
                  </a:lnTo>
                  <a:lnTo>
                    <a:pt x="874" y="2553"/>
                  </a:lnTo>
                  <a:lnTo>
                    <a:pt x="874" y="2529"/>
                  </a:lnTo>
                  <a:lnTo>
                    <a:pt x="888" y="2524"/>
                  </a:lnTo>
                  <a:lnTo>
                    <a:pt x="900" y="2519"/>
                  </a:lnTo>
                  <a:lnTo>
                    <a:pt x="918" y="2515"/>
                  </a:lnTo>
                  <a:close/>
                  <a:moveTo>
                    <a:pt x="2787" y="2510"/>
                  </a:moveTo>
                  <a:lnTo>
                    <a:pt x="2810" y="2515"/>
                  </a:lnTo>
                  <a:lnTo>
                    <a:pt x="2813" y="2519"/>
                  </a:lnTo>
                  <a:lnTo>
                    <a:pt x="2815" y="2520"/>
                  </a:lnTo>
                  <a:lnTo>
                    <a:pt x="2817" y="2522"/>
                  </a:lnTo>
                  <a:lnTo>
                    <a:pt x="2820" y="2526"/>
                  </a:lnTo>
                  <a:lnTo>
                    <a:pt x="2822" y="2529"/>
                  </a:lnTo>
                  <a:lnTo>
                    <a:pt x="2794" y="2529"/>
                  </a:lnTo>
                  <a:lnTo>
                    <a:pt x="2792" y="2533"/>
                  </a:lnTo>
                  <a:lnTo>
                    <a:pt x="2789" y="2533"/>
                  </a:lnTo>
                  <a:lnTo>
                    <a:pt x="2785" y="2533"/>
                  </a:lnTo>
                  <a:lnTo>
                    <a:pt x="2780" y="2534"/>
                  </a:lnTo>
                  <a:lnTo>
                    <a:pt x="2780" y="2527"/>
                  </a:lnTo>
                  <a:lnTo>
                    <a:pt x="2782" y="2522"/>
                  </a:lnTo>
                  <a:lnTo>
                    <a:pt x="2784" y="2519"/>
                  </a:lnTo>
                  <a:lnTo>
                    <a:pt x="2785" y="2515"/>
                  </a:lnTo>
                  <a:lnTo>
                    <a:pt x="2787" y="2510"/>
                  </a:lnTo>
                  <a:close/>
                  <a:moveTo>
                    <a:pt x="2569" y="2506"/>
                  </a:moveTo>
                  <a:lnTo>
                    <a:pt x="2569" y="2515"/>
                  </a:lnTo>
                  <a:lnTo>
                    <a:pt x="2576" y="2515"/>
                  </a:lnTo>
                  <a:lnTo>
                    <a:pt x="2576" y="2510"/>
                  </a:lnTo>
                  <a:lnTo>
                    <a:pt x="2569" y="2506"/>
                  </a:lnTo>
                  <a:close/>
                  <a:moveTo>
                    <a:pt x="2496" y="2464"/>
                  </a:moveTo>
                  <a:lnTo>
                    <a:pt x="2496" y="2477"/>
                  </a:lnTo>
                  <a:lnTo>
                    <a:pt x="2489" y="2477"/>
                  </a:lnTo>
                  <a:lnTo>
                    <a:pt x="2483" y="2477"/>
                  </a:lnTo>
                  <a:lnTo>
                    <a:pt x="2480" y="2478"/>
                  </a:lnTo>
                  <a:lnTo>
                    <a:pt x="2477" y="2480"/>
                  </a:lnTo>
                  <a:lnTo>
                    <a:pt x="2477" y="2484"/>
                  </a:lnTo>
                  <a:lnTo>
                    <a:pt x="2497" y="2485"/>
                  </a:lnTo>
                  <a:lnTo>
                    <a:pt x="2513" y="2491"/>
                  </a:lnTo>
                  <a:lnTo>
                    <a:pt x="2531" y="2496"/>
                  </a:lnTo>
                  <a:lnTo>
                    <a:pt x="2531" y="2492"/>
                  </a:lnTo>
                  <a:lnTo>
                    <a:pt x="2517" y="2485"/>
                  </a:lnTo>
                  <a:lnTo>
                    <a:pt x="2508" y="2477"/>
                  </a:lnTo>
                  <a:lnTo>
                    <a:pt x="2499" y="2464"/>
                  </a:lnTo>
                  <a:lnTo>
                    <a:pt x="2496" y="2464"/>
                  </a:lnTo>
                  <a:close/>
                  <a:moveTo>
                    <a:pt x="2714" y="2452"/>
                  </a:moveTo>
                  <a:lnTo>
                    <a:pt x="2733" y="2457"/>
                  </a:lnTo>
                  <a:lnTo>
                    <a:pt x="2735" y="2471"/>
                  </a:lnTo>
                  <a:lnTo>
                    <a:pt x="2735" y="2482"/>
                  </a:lnTo>
                  <a:lnTo>
                    <a:pt x="2733" y="2496"/>
                  </a:lnTo>
                  <a:lnTo>
                    <a:pt x="2723" y="2496"/>
                  </a:lnTo>
                  <a:lnTo>
                    <a:pt x="2721" y="2491"/>
                  </a:lnTo>
                  <a:lnTo>
                    <a:pt x="2721" y="2485"/>
                  </a:lnTo>
                  <a:lnTo>
                    <a:pt x="2723" y="2480"/>
                  </a:lnTo>
                  <a:lnTo>
                    <a:pt x="2723" y="2477"/>
                  </a:lnTo>
                  <a:lnTo>
                    <a:pt x="2723" y="2473"/>
                  </a:lnTo>
                  <a:lnTo>
                    <a:pt x="2721" y="2470"/>
                  </a:lnTo>
                  <a:lnTo>
                    <a:pt x="2717" y="2468"/>
                  </a:lnTo>
                  <a:lnTo>
                    <a:pt x="2714" y="2466"/>
                  </a:lnTo>
                  <a:lnTo>
                    <a:pt x="2712" y="2464"/>
                  </a:lnTo>
                  <a:lnTo>
                    <a:pt x="2709" y="2461"/>
                  </a:lnTo>
                  <a:lnTo>
                    <a:pt x="2707" y="2457"/>
                  </a:lnTo>
                  <a:lnTo>
                    <a:pt x="2710" y="2456"/>
                  </a:lnTo>
                  <a:lnTo>
                    <a:pt x="2710" y="2456"/>
                  </a:lnTo>
                  <a:lnTo>
                    <a:pt x="2712" y="2456"/>
                  </a:lnTo>
                  <a:lnTo>
                    <a:pt x="2712" y="2454"/>
                  </a:lnTo>
                  <a:lnTo>
                    <a:pt x="2714" y="2452"/>
                  </a:lnTo>
                  <a:close/>
                  <a:moveTo>
                    <a:pt x="1033" y="2449"/>
                  </a:moveTo>
                  <a:lnTo>
                    <a:pt x="1040" y="2461"/>
                  </a:lnTo>
                  <a:lnTo>
                    <a:pt x="1050" y="2471"/>
                  </a:lnTo>
                  <a:lnTo>
                    <a:pt x="1057" y="2482"/>
                  </a:lnTo>
                  <a:lnTo>
                    <a:pt x="1063" y="2496"/>
                  </a:lnTo>
                  <a:lnTo>
                    <a:pt x="1054" y="2501"/>
                  </a:lnTo>
                  <a:lnTo>
                    <a:pt x="1049" y="2508"/>
                  </a:lnTo>
                  <a:lnTo>
                    <a:pt x="1043" y="2515"/>
                  </a:lnTo>
                  <a:lnTo>
                    <a:pt x="1037" y="2519"/>
                  </a:lnTo>
                  <a:lnTo>
                    <a:pt x="1024" y="2522"/>
                  </a:lnTo>
                  <a:lnTo>
                    <a:pt x="1021" y="2519"/>
                  </a:lnTo>
                  <a:lnTo>
                    <a:pt x="1017" y="2515"/>
                  </a:lnTo>
                  <a:lnTo>
                    <a:pt x="1012" y="2513"/>
                  </a:lnTo>
                  <a:lnTo>
                    <a:pt x="1009" y="2510"/>
                  </a:lnTo>
                  <a:lnTo>
                    <a:pt x="1005" y="2508"/>
                  </a:lnTo>
                  <a:lnTo>
                    <a:pt x="1002" y="2503"/>
                  </a:lnTo>
                  <a:lnTo>
                    <a:pt x="1000" y="2501"/>
                  </a:lnTo>
                  <a:lnTo>
                    <a:pt x="1000" y="2499"/>
                  </a:lnTo>
                  <a:lnTo>
                    <a:pt x="998" y="2498"/>
                  </a:lnTo>
                  <a:lnTo>
                    <a:pt x="998" y="2496"/>
                  </a:lnTo>
                  <a:lnTo>
                    <a:pt x="998" y="2492"/>
                  </a:lnTo>
                  <a:lnTo>
                    <a:pt x="979" y="2492"/>
                  </a:lnTo>
                  <a:lnTo>
                    <a:pt x="977" y="2487"/>
                  </a:lnTo>
                  <a:lnTo>
                    <a:pt x="975" y="2484"/>
                  </a:lnTo>
                  <a:lnTo>
                    <a:pt x="975" y="2478"/>
                  </a:lnTo>
                  <a:lnTo>
                    <a:pt x="975" y="2473"/>
                  </a:lnTo>
                  <a:lnTo>
                    <a:pt x="989" y="2466"/>
                  </a:lnTo>
                  <a:lnTo>
                    <a:pt x="1002" y="2459"/>
                  </a:lnTo>
                  <a:lnTo>
                    <a:pt x="1016" y="2452"/>
                  </a:lnTo>
                  <a:lnTo>
                    <a:pt x="1033" y="2449"/>
                  </a:lnTo>
                  <a:close/>
                  <a:moveTo>
                    <a:pt x="1096" y="2445"/>
                  </a:moveTo>
                  <a:lnTo>
                    <a:pt x="1110" y="2447"/>
                  </a:lnTo>
                  <a:lnTo>
                    <a:pt x="1120" y="2452"/>
                  </a:lnTo>
                  <a:lnTo>
                    <a:pt x="1124" y="2464"/>
                  </a:lnTo>
                  <a:lnTo>
                    <a:pt x="1126" y="2477"/>
                  </a:lnTo>
                  <a:lnTo>
                    <a:pt x="1124" y="2484"/>
                  </a:lnTo>
                  <a:lnTo>
                    <a:pt x="1120" y="2485"/>
                  </a:lnTo>
                  <a:lnTo>
                    <a:pt x="1117" y="2487"/>
                  </a:lnTo>
                  <a:lnTo>
                    <a:pt x="1112" y="2487"/>
                  </a:lnTo>
                  <a:lnTo>
                    <a:pt x="1105" y="2487"/>
                  </a:lnTo>
                  <a:lnTo>
                    <a:pt x="1105" y="2473"/>
                  </a:lnTo>
                  <a:lnTo>
                    <a:pt x="1098" y="2471"/>
                  </a:lnTo>
                  <a:lnTo>
                    <a:pt x="1092" y="2470"/>
                  </a:lnTo>
                  <a:lnTo>
                    <a:pt x="1087" y="2468"/>
                  </a:lnTo>
                  <a:lnTo>
                    <a:pt x="1084" y="2464"/>
                  </a:lnTo>
                  <a:lnTo>
                    <a:pt x="1080" y="2461"/>
                  </a:lnTo>
                  <a:lnTo>
                    <a:pt x="1078" y="2454"/>
                  </a:lnTo>
                  <a:lnTo>
                    <a:pt x="1078" y="2445"/>
                  </a:lnTo>
                  <a:lnTo>
                    <a:pt x="1096" y="2445"/>
                  </a:lnTo>
                  <a:close/>
                  <a:moveTo>
                    <a:pt x="2714" y="2381"/>
                  </a:moveTo>
                  <a:lnTo>
                    <a:pt x="2737" y="2384"/>
                  </a:lnTo>
                  <a:lnTo>
                    <a:pt x="2740" y="2388"/>
                  </a:lnTo>
                  <a:lnTo>
                    <a:pt x="2742" y="2391"/>
                  </a:lnTo>
                  <a:lnTo>
                    <a:pt x="2744" y="2393"/>
                  </a:lnTo>
                  <a:lnTo>
                    <a:pt x="2745" y="2396"/>
                  </a:lnTo>
                  <a:lnTo>
                    <a:pt x="2747" y="2402"/>
                  </a:lnTo>
                  <a:lnTo>
                    <a:pt x="2749" y="2407"/>
                  </a:lnTo>
                  <a:lnTo>
                    <a:pt x="2745" y="2409"/>
                  </a:lnTo>
                  <a:lnTo>
                    <a:pt x="2742" y="2410"/>
                  </a:lnTo>
                  <a:lnTo>
                    <a:pt x="2738" y="2412"/>
                  </a:lnTo>
                  <a:lnTo>
                    <a:pt x="2733" y="2414"/>
                  </a:lnTo>
                  <a:lnTo>
                    <a:pt x="2730" y="2414"/>
                  </a:lnTo>
                  <a:lnTo>
                    <a:pt x="2723" y="2416"/>
                  </a:lnTo>
                  <a:lnTo>
                    <a:pt x="2716" y="2409"/>
                  </a:lnTo>
                  <a:lnTo>
                    <a:pt x="2709" y="2407"/>
                  </a:lnTo>
                  <a:lnTo>
                    <a:pt x="2702" y="2405"/>
                  </a:lnTo>
                  <a:lnTo>
                    <a:pt x="2691" y="2403"/>
                  </a:lnTo>
                  <a:lnTo>
                    <a:pt x="2695" y="2391"/>
                  </a:lnTo>
                  <a:lnTo>
                    <a:pt x="2700" y="2391"/>
                  </a:lnTo>
                  <a:lnTo>
                    <a:pt x="2705" y="2389"/>
                  </a:lnTo>
                  <a:lnTo>
                    <a:pt x="2707" y="2388"/>
                  </a:lnTo>
                  <a:lnTo>
                    <a:pt x="2709" y="2386"/>
                  </a:lnTo>
                  <a:lnTo>
                    <a:pt x="2712" y="2384"/>
                  </a:lnTo>
                  <a:lnTo>
                    <a:pt x="2714" y="2381"/>
                  </a:lnTo>
                  <a:close/>
                  <a:moveTo>
                    <a:pt x="1475" y="2361"/>
                  </a:moveTo>
                  <a:lnTo>
                    <a:pt x="1492" y="2361"/>
                  </a:lnTo>
                  <a:lnTo>
                    <a:pt x="1506" y="2365"/>
                  </a:lnTo>
                  <a:lnTo>
                    <a:pt x="1520" y="2368"/>
                  </a:lnTo>
                  <a:lnTo>
                    <a:pt x="1525" y="2386"/>
                  </a:lnTo>
                  <a:lnTo>
                    <a:pt x="1534" y="2400"/>
                  </a:lnTo>
                  <a:lnTo>
                    <a:pt x="1539" y="2416"/>
                  </a:lnTo>
                  <a:lnTo>
                    <a:pt x="1541" y="2430"/>
                  </a:lnTo>
                  <a:lnTo>
                    <a:pt x="1537" y="2442"/>
                  </a:lnTo>
                  <a:lnTo>
                    <a:pt x="1532" y="2452"/>
                  </a:lnTo>
                  <a:lnTo>
                    <a:pt x="1527" y="2461"/>
                  </a:lnTo>
                  <a:lnTo>
                    <a:pt x="1527" y="2463"/>
                  </a:lnTo>
                  <a:lnTo>
                    <a:pt x="1529" y="2464"/>
                  </a:lnTo>
                  <a:lnTo>
                    <a:pt x="1530" y="2466"/>
                  </a:lnTo>
                  <a:lnTo>
                    <a:pt x="1532" y="2466"/>
                  </a:lnTo>
                  <a:lnTo>
                    <a:pt x="1534" y="2468"/>
                  </a:lnTo>
                  <a:lnTo>
                    <a:pt x="1536" y="2468"/>
                  </a:lnTo>
                  <a:lnTo>
                    <a:pt x="1536" y="2475"/>
                  </a:lnTo>
                  <a:lnTo>
                    <a:pt x="1536" y="2478"/>
                  </a:lnTo>
                  <a:lnTo>
                    <a:pt x="1534" y="2484"/>
                  </a:lnTo>
                  <a:lnTo>
                    <a:pt x="1532" y="2487"/>
                  </a:lnTo>
                  <a:lnTo>
                    <a:pt x="1530" y="2489"/>
                  </a:lnTo>
                  <a:lnTo>
                    <a:pt x="1529" y="2492"/>
                  </a:lnTo>
                  <a:lnTo>
                    <a:pt x="1527" y="2496"/>
                  </a:lnTo>
                  <a:lnTo>
                    <a:pt x="1525" y="2515"/>
                  </a:lnTo>
                  <a:lnTo>
                    <a:pt x="1525" y="2533"/>
                  </a:lnTo>
                  <a:lnTo>
                    <a:pt x="1525" y="2550"/>
                  </a:lnTo>
                  <a:lnTo>
                    <a:pt x="1520" y="2564"/>
                  </a:lnTo>
                  <a:lnTo>
                    <a:pt x="1515" y="2567"/>
                  </a:lnTo>
                  <a:lnTo>
                    <a:pt x="1508" y="2567"/>
                  </a:lnTo>
                  <a:lnTo>
                    <a:pt x="1501" y="2569"/>
                  </a:lnTo>
                  <a:lnTo>
                    <a:pt x="1494" y="2569"/>
                  </a:lnTo>
                  <a:lnTo>
                    <a:pt x="1492" y="2567"/>
                  </a:lnTo>
                  <a:lnTo>
                    <a:pt x="1492" y="2566"/>
                  </a:lnTo>
                  <a:lnTo>
                    <a:pt x="1490" y="2562"/>
                  </a:lnTo>
                  <a:lnTo>
                    <a:pt x="1489" y="2560"/>
                  </a:lnTo>
                  <a:lnTo>
                    <a:pt x="1487" y="2560"/>
                  </a:lnTo>
                  <a:lnTo>
                    <a:pt x="1485" y="2560"/>
                  </a:lnTo>
                  <a:lnTo>
                    <a:pt x="1485" y="2564"/>
                  </a:lnTo>
                  <a:lnTo>
                    <a:pt x="1478" y="2574"/>
                  </a:lnTo>
                  <a:lnTo>
                    <a:pt x="1473" y="2581"/>
                  </a:lnTo>
                  <a:lnTo>
                    <a:pt x="1468" y="2585"/>
                  </a:lnTo>
                  <a:lnTo>
                    <a:pt x="1457" y="2587"/>
                  </a:lnTo>
                  <a:lnTo>
                    <a:pt x="1440" y="2587"/>
                  </a:lnTo>
                  <a:lnTo>
                    <a:pt x="1429" y="2574"/>
                  </a:lnTo>
                  <a:lnTo>
                    <a:pt x="1424" y="2566"/>
                  </a:lnTo>
                  <a:lnTo>
                    <a:pt x="1421" y="2553"/>
                  </a:lnTo>
                  <a:lnTo>
                    <a:pt x="1421" y="2538"/>
                  </a:lnTo>
                  <a:lnTo>
                    <a:pt x="1421" y="2515"/>
                  </a:lnTo>
                  <a:lnTo>
                    <a:pt x="1422" y="2508"/>
                  </a:lnTo>
                  <a:lnTo>
                    <a:pt x="1422" y="2496"/>
                  </a:lnTo>
                  <a:lnTo>
                    <a:pt x="1424" y="2480"/>
                  </a:lnTo>
                  <a:lnTo>
                    <a:pt x="1424" y="2463"/>
                  </a:lnTo>
                  <a:lnTo>
                    <a:pt x="1422" y="2449"/>
                  </a:lnTo>
                  <a:lnTo>
                    <a:pt x="1421" y="2442"/>
                  </a:lnTo>
                  <a:lnTo>
                    <a:pt x="1405" y="2435"/>
                  </a:lnTo>
                  <a:lnTo>
                    <a:pt x="1405" y="2391"/>
                  </a:lnTo>
                  <a:lnTo>
                    <a:pt x="1408" y="2391"/>
                  </a:lnTo>
                  <a:lnTo>
                    <a:pt x="1408" y="2388"/>
                  </a:lnTo>
                  <a:lnTo>
                    <a:pt x="1427" y="2388"/>
                  </a:lnTo>
                  <a:lnTo>
                    <a:pt x="1443" y="2384"/>
                  </a:lnTo>
                  <a:lnTo>
                    <a:pt x="1454" y="2379"/>
                  </a:lnTo>
                  <a:lnTo>
                    <a:pt x="1464" y="2370"/>
                  </a:lnTo>
                  <a:lnTo>
                    <a:pt x="1475" y="2361"/>
                  </a:lnTo>
                  <a:close/>
                  <a:moveTo>
                    <a:pt x="2499" y="2353"/>
                  </a:moveTo>
                  <a:lnTo>
                    <a:pt x="2503" y="2355"/>
                  </a:lnTo>
                  <a:lnTo>
                    <a:pt x="2504" y="2355"/>
                  </a:lnTo>
                  <a:lnTo>
                    <a:pt x="2504" y="2356"/>
                  </a:lnTo>
                  <a:lnTo>
                    <a:pt x="2504" y="2356"/>
                  </a:lnTo>
                  <a:lnTo>
                    <a:pt x="2504" y="2356"/>
                  </a:lnTo>
                  <a:lnTo>
                    <a:pt x="2506" y="2358"/>
                  </a:lnTo>
                  <a:lnTo>
                    <a:pt x="2506" y="2361"/>
                  </a:lnTo>
                  <a:lnTo>
                    <a:pt x="2511" y="2361"/>
                  </a:lnTo>
                  <a:lnTo>
                    <a:pt x="2511" y="2363"/>
                  </a:lnTo>
                  <a:lnTo>
                    <a:pt x="2511" y="2363"/>
                  </a:lnTo>
                  <a:lnTo>
                    <a:pt x="2510" y="2365"/>
                  </a:lnTo>
                  <a:lnTo>
                    <a:pt x="2508" y="2365"/>
                  </a:lnTo>
                  <a:lnTo>
                    <a:pt x="2508" y="2365"/>
                  </a:lnTo>
                  <a:lnTo>
                    <a:pt x="2506" y="2365"/>
                  </a:lnTo>
                  <a:lnTo>
                    <a:pt x="2506" y="2367"/>
                  </a:lnTo>
                  <a:lnTo>
                    <a:pt x="2506" y="2367"/>
                  </a:lnTo>
                  <a:lnTo>
                    <a:pt x="2504" y="2368"/>
                  </a:lnTo>
                  <a:lnTo>
                    <a:pt x="2504" y="2368"/>
                  </a:lnTo>
                  <a:lnTo>
                    <a:pt x="2503" y="2368"/>
                  </a:lnTo>
                  <a:lnTo>
                    <a:pt x="2499" y="2368"/>
                  </a:lnTo>
                  <a:lnTo>
                    <a:pt x="2499" y="2365"/>
                  </a:lnTo>
                  <a:lnTo>
                    <a:pt x="2496" y="2365"/>
                  </a:lnTo>
                  <a:lnTo>
                    <a:pt x="2499" y="2353"/>
                  </a:lnTo>
                  <a:close/>
                  <a:moveTo>
                    <a:pt x="2630" y="2334"/>
                  </a:moveTo>
                  <a:lnTo>
                    <a:pt x="2637" y="2334"/>
                  </a:lnTo>
                  <a:lnTo>
                    <a:pt x="2637" y="2353"/>
                  </a:lnTo>
                  <a:lnTo>
                    <a:pt x="2634" y="2353"/>
                  </a:lnTo>
                  <a:lnTo>
                    <a:pt x="2634" y="2358"/>
                  </a:lnTo>
                  <a:lnTo>
                    <a:pt x="2627" y="2358"/>
                  </a:lnTo>
                  <a:lnTo>
                    <a:pt x="2625" y="2353"/>
                  </a:lnTo>
                  <a:lnTo>
                    <a:pt x="2623" y="2349"/>
                  </a:lnTo>
                  <a:lnTo>
                    <a:pt x="2621" y="2346"/>
                  </a:lnTo>
                  <a:lnTo>
                    <a:pt x="2620" y="2342"/>
                  </a:lnTo>
                  <a:lnTo>
                    <a:pt x="2618" y="2339"/>
                  </a:lnTo>
                  <a:lnTo>
                    <a:pt x="2621" y="2337"/>
                  </a:lnTo>
                  <a:lnTo>
                    <a:pt x="2625" y="2337"/>
                  </a:lnTo>
                  <a:lnTo>
                    <a:pt x="2627" y="2337"/>
                  </a:lnTo>
                  <a:lnTo>
                    <a:pt x="2628" y="2335"/>
                  </a:lnTo>
                  <a:lnTo>
                    <a:pt x="2630" y="2334"/>
                  </a:lnTo>
                  <a:close/>
                  <a:moveTo>
                    <a:pt x="2560" y="2327"/>
                  </a:moveTo>
                  <a:lnTo>
                    <a:pt x="2564" y="2327"/>
                  </a:lnTo>
                  <a:lnTo>
                    <a:pt x="2567" y="2328"/>
                  </a:lnTo>
                  <a:lnTo>
                    <a:pt x="2569" y="2328"/>
                  </a:lnTo>
                  <a:lnTo>
                    <a:pt x="2571" y="2328"/>
                  </a:lnTo>
                  <a:lnTo>
                    <a:pt x="2573" y="2330"/>
                  </a:lnTo>
                  <a:lnTo>
                    <a:pt x="2574" y="2332"/>
                  </a:lnTo>
                  <a:lnTo>
                    <a:pt x="2574" y="2334"/>
                  </a:lnTo>
                  <a:lnTo>
                    <a:pt x="2574" y="2335"/>
                  </a:lnTo>
                  <a:lnTo>
                    <a:pt x="2576" y="2339"/>
                  </a:lnTo>
                  <a:lnTo>
                    <a:pt x="2576" y="2342"/>
                  </a:lnTo>
                  <a:lnTo>
                    <a:pt x="2573" y="2342"/>
                  </a:lnTo>
                  <a:lnTo>
                    <a:pt x="2573" y="2346"/>
                  </a:lnTo>
                  <a:lnTo>
                    <a:pt x="2569" y="2344"/>
                  </a:lnTo>
                  <a:lnTo>
                    <a:pt x="2567" y="2344"/>
                  </a:lnTo>
                  <a:lnTo>
                    <a:pt x="2567" y="2344"/>
                  </a:lnTo>
                  <a:lnTo>
                    <a:pt x="2566" y="2342"/>
                  </a:lnTo>
                  <a:lnTo>
                    <a:pt x="2564" y="2342"/>
                  </a:lnTo>
                  <a:lnTo>
                    <a:pt x="2562" y="2339"/>
                  </a:lnTo>
                  <a:lnTo>
                    <a:pt x="2562" y="2335"/>
                  </a:lnTo>
                  <a:lnTo>
                    <a:pt x="2562" y="2332"/>
                  </a:lnTo>
                  <a:lnTo>
                    <a:pt x="2560" y="2327"/>
                  </a:lnTo>
                  <a:close/>
                  <a:moveTo>
                    <a:pt x="2646" y="2285"/>
                  </a:moveTo>
                  <a:lnTo>
                    <a:pt x="2665" y="2285"/>
                  </a:lnTo>
                  <a:lnTo>
                    <a:pt x="2665" y="2288"/>
                  </a:lnTo>
                  <a:lnTo>
                    <a:pt x="2662" y="2292"/>
                  </a:lnTo>
                  <a:lnTo>
                    <a:pt x="2660" y="2295"/>
                  </a:lnTo>
                  <a:lnTo>
                    <a:pt x="2656" y="2300"/>
                  </a:lnTo>
                  <a:lnTo>
                    <a:pt x="2649" y="2295"/>
                  </a:lnTo>
                  <a:lnTo>
                    <a:pt x="2646" y="2285"/>
                  </a:lnTo>
                  <a:close/>
                  <a:moveTo>
                    <a:pt x="2576" y="2272"/>
                  </a:moveTo>
                  <a:lnTo>
                    <a:pt x="2588" y="2272"/>
                  </a:lnTo>
                  <a:lnTo>
                    <a:pt x="2588" y="2281"/>
                  </a:lnTo>
                  <a:lnTo>
                    <a:pt x="2590" y="2285"/>
                  </a:lnTo>
                  <a:lnTo>
                    <a:pt x="2590" y="2286"/>
                  </a:lnTo>
                  <a:lnTo>
                    <a:pt x="2590" y="2288"/>
                  </a:lnTo>
                  <a:lnTo>
                    <a:pt x="2590" y="2292"/>
                  </a:lnTo>
                  <a:lnTo>
                    <a:pt x="2588" y="2295"/>
                  </a:lnTo>
                  <a:lnTo>
                    <a:pt x="2588" y="2300"/>
                  </a:lnTo>
                  <a:lnTo>
                    <a:pt x="2576" y="2300"/>
                  </a:lnTo>
                  <a:lnTo>
                    <a:pt x="2574" y="2292"/>
                  </a:lnTo>
                  <a:lnTo>
                    <a:pt x="2574" y="2286"/>
                  </a:lnTo>
                  <a:lnTo>
                    <a:pt x="2574" y="2279"/>
                  </a:lnTo>
                  <a:lnTo>
                    <a:pt x="2576" y="2272"/>
                  </a:lnTo>
                  <a:close/>
                  <a:moveTo>
                    <a:pt x="2929" y="2192"/>
                  </a:moveTo>
                  <a:lnTo>
                    <a:pt x="2929" y="2199"/>
                  </a:lnTo>
                  <a:lnTo>
                    <a:pt x="2934" y="2199"/>
                  </a:lnTo>
                  <a:lnTo>
                    <a:pt x="2934" y="2196"/>
                  </a:lnTo>
                  <a:lnTo>
                    <a:pt x="2937" y="2196"/>
                  </a:lnTo>
                  <a:lnTo>
                    <a:pt x="2936" y="2194"/>
                  </a:lnTo>
                  <a:lnTo>
                    <a:pt x="2934" y="2194"/>
                  </a:lnTo>
                  <a:lnTo>
                    <a:pt x="2934" y="2194"/>
                  </a:lnTo>
                  <a:lnTo>
                    <a:pt x="2932" y="2194"/>
                  </a:lnTo>
                  <a:lnTo>
                    <a:pt x="2929" y="2192"/>
                  </a:lnTo>
                  <a:close/>
                  <a:moveTo>
                    <a:pt x="2848" y="2192"/>
                  </a:moveTo>
                  <a:lnTo>
                    <a:pt x="2834" y="2197"/>
                  </a:lnTo>
                  <a:lnTo>
                    <a:pt x="2817" y="2199"/>
                  </a:lnTo>
                  <a:lnTo>
                    <a:pt x="2798" y="2203"/>
                  </a:lnTo>
                  <a:lnTo>
                    <a:pt x="2784" y="2208"/>
                  </a:lnTo>
                  <a:lnTo>
                    <a:pt x="2771" y="2218"/>
                  </a:lnTo>
                  <a:lnTo>
                    <a:pt x="2765" y="2231"/>
                  </a:lnTo>
                  <a:lnTo>
                    <a:pt x="2758" y="2245"/>
                  </a:lnTo>
                  <a:lnTo>
                    <a:pt x="2752" y="2259"/>
                  </a:lnTo>
                  <a:lnTo>
                    <a:pt x="2742" y="2271"/>
                  </a:lnTo>
                  <a:lnTo>
                    <a:pt x="2726" y="2281"/>
                  </a:lnTo>
                  <a:lnTo>
                    <a:pt x="2726" y="2285"/>
                  </a:lnTo>
                  <a:lnTo>
                    <a:pt x="2733" y="2285"/>
                  </a:lnTo>
                  <a:lnTo>
                    <a:pt x="2747" y="2276"/>
                  </a:lnTo>
                  <a:lnTo>
                    <a:pt x="2759" y="2272"/>
                  </a:lnTo>
                  <a:lnTo>
                    <a:pt x="2771" y="2272"/>
                  </a:lnTo>
                  <a:lnTo>
                    <a:pt x="2784" y="2272"/>
                  </a:lnTo>
                  <a:lnTo>
                    <a:pt x="2794" y="2269"/>
                  </a:lnTo>
                  <a:lnTo>
                    <a:pt x="2803" y="2260"/>
                  </a:lnTo>
                  <a:lnTo>
                    <a:pt x="2801" y="2260"/>
                  </a:lnTo>
                  <a:lnTo>
                    <a:pt x="2801" y="2259"/>
                  </a:lnTo>
                  <a:lnTo>
                    <a:pt x="2799" y="2259"/>
                  </a:lnTo>
                  <a:lnTo>
                    <a:pt x="2799" y="2257"/>
                  </a:lnTo>
                  <a:lnTo>
                    <a:pt x="2799" y="2253"/>
                  </a:lnTo>
                  <a:lnTo>
                    <a:pt x="2813" y="2250"/>
                  </a:lnTo>
                  <a:lnTo>
                    <a:pt x="2815" y="2255"/>
                  </a:lnTo>
                  <a:lnTo>
                    <a:pt x="2815" y="2259"/>
                  </a:lnTo>
                  <a:lnTo>
                    <a:pt x="2817" y="2262"/>
                  </a:lnTo>
                  <a:lnTo>
                    <a:pt x="2819" y="2265"/>
                  </a:lnTo>
                  <a:lnTo>
                    <a:pt x="2827" y="2259"/>
                  </a:lnTo>
                  <a:lnTo>
                    <a:pt x="2843" y="2253"/>
                  </a:lnTo>
                  <a:lnTo>
                    <a:pt x="2864" y="2246"/>
                  </a:lnTo>
                  <a:lnTo>
                    <a:pt x="2881" y="2241"/>
                  </a:lnTo>
                  <a:lnTo>
                    <a:pt x="2895" y="2238"/>
                  </a:lnTo>
                  <a:lnTo>
                    <a:pt x="2894" y="2238"/>
                  </a:lnTo>
                  <a:lnTo>
                    <a:pt x="2892" y="2236"/>
                  </a:lnTo>
                  <a:lnTo>
                    <a:pt x="2892" y="2236"/>
                  </a:lnTo>
                  <a:lnTo>
                    <a:pt x="2890" y="2236"/>
                  </a:lnTo>
                  <a:lnTo>
                    <a:pt x="2887" y="2234"/>
                  </a:lnTo>
                  <a:lnTo>
                    <a:pt x="2885" y="2232"/>
                  </a:lnTo>
                  <a:lnTo>
                    <a:pt x="2883" y="2232"/>
                  </a:lnTo>
                  <a:lnTo>
                    <a:pt x="2881" y="2232"/>
                  </a:lnTo>
                  <a:lnTo>
                    <a:pt x="2881" y="2232"/>
                  </a:lnTo>
                  <a:lnTo>
                    <a:pt x="2880" y="2232"/>
                  </a:lnTo>
                  <a:lnTo>
                    <a:pt x="2880" y="2232"/>
                  </a:lnTo>
                  <a:lnTo>
                    <a:pt x="2878" y="2231"/>
                  </a:lnTo>
                  <a:lnTo>
                    <a:pt x="2876" y="2227"/>
                  </a:lnTo>
                  <a:lnTo>
                    <a:pt x="2880" y="2227"/>
                  </a:lnTo>
                  <a:lnTo>
                    <a:pt x="2887" y="2217"/>
                  </a:lnTo>
                  <a:lnTo>
                    <a:pt x="2897" y="2211"/>
                  </a:lnTo>
                  <a:lnTo>
                    <a:pt x="2906" y="2206"/>
                  </a:lnTo>
                  <a:lnTo>
                    <a:pt x="2915" y="2196"/>
                  </a:lnTo>
                  <a:lnTo>
                    <a:pt x="2899" y="2199"/>
                  </a:lnTo>
                  <a:lnTo>
                    <a:pt x="2883" y="2197"/>
                  </a:lnTo>
                  <a:lnTo>
                    <a:pt x="2867" y="2194"/>
                  </a:lnTo>
                  <a:lnTo>
                    <a:pt x="2848" y="2192"/>
                  </a:lnTo>
                  <a:close/>
                  <a:moveTo>
                    <a:pt x="1501" y="2180"/>
                  </a:moveTo>
                  <a:lnTo>
                    <a:pt x="1503" y="2192"/>
                  </a:lnTo>
                  <a:lnTo>
                    <a:pt x="1503" y="2211"/>
                  </a:lnTo>
                  <a:lnTo>
                    <a:pt x="1504" y="2232"/>
                  </a:lnTo>
                  <a:lnTo>
                    <a:pt x="1504" y="2252"/>
                  </a:lnTo>
                  <a:lnTo>
                    <a:pt x="1504" y="2267"/>
                  </a:lnTo>
                  <a:lnTo>
                    <a:pt x="1504" y="2276"/>
                  </a:lnTo>
                  <a:lnTo>
                    <a:pt x="1499" y="2293"/>
                  </a:lnTo>
                  <a:lnTo>
                    <a:pt x="1494" y="2309"/>
                  </a:lnTo>
                  <a:lnTo>
                    <a:pt x="1489" y="2325"/>
                  </a:lnTo>
                  <a:lnTo>
                    <a:pt x="1485" y="2346"/>
                  </a:lnTo>
                  <a:lnTo>
                    <a:pt x="1462" y="2346"/>
                  </a:lnTo>
                  <a:lnTo>
                    <a:pt x="1452" y="2327"/>
                  </a:lnTo>
                  <a:lnTo>
                    <a:pt x="1445" y="2309"/>
                  </a:lnTo>
                  <a:lnTo>
                    <a:pt x="1440" y="2288"/>
                  </a:lnTo>
                  <a:lnTo>
                    <a:pt x="1436" y="2265"/>
                  </a:lnTo>
                  <a:lnTo>
                    <a:pt x="1436" y="2234"/>
                  </a:lnTo>
                  <a:lnTo>
                    <a:pt x="1440" y="2232"/>
                  </a:lnTo>
                  <a:lnTo>
                    <a:pt x="1443" y="2231"/>
                  </a:lnTo>
                  <a:lnTo>
                    <a:pt x="1445" y="2229"/>
                  </a:lnTo>
                  <a:lnTo>
                    <a:pt x="1447" y="2225"/>
                  </a:lnTo>
                  <a:lnTo>
                    <a:pt x="1448" y="2224"/>
                  </a:lnTo>
                  <a:lnTo>
                    <a:pt x="1450" y="2218"/>
                  </a:lnTo>
                  <a:lnTo>
                    <a:pt x="1475" y="2215"/>
                  </a:lnTo>
                  <a:lnTo>
                    <a:pt x="1475" y="2189"/>
                  </a:lnTo>
                  <a:lnTo>
                    <a:pt x="1480" y="2187"/>
                  </a:lnTo>
                  <a:lnTo>
                    <a:pt x="1483" y="2185"/>
                  </a:lnTo>
                  <a:lnTo>
                    <a:pt x="1487" y="2183"/>
                  </a:lnTo>
                  <a:lnTo>
                    <a:pt x="1490" y="2183"/>
                  </a:lnTo>
                  <a:lnTo>
                    <a:pt x="1494" y="2182"/>
                  </a:lnTo>
                  <a:lnTo>
                    <a:pt x="1501" y="2180"/>
                  </a:lnTo>
                  <a:close/>
                  <a:moveTo>
                    <a:pt x="3255" y="1543"/>
                  </a:moveTo>
                  <a:lnTo>
                    <a:pt x="3245" y="1548"/>
                  </a:lnTo>
                  <a:lnTo>
                    <a:pt x="3234" y="1550"/>
                  </a:lnTo>
                  <a:lnTo>
                    <a:pt x="3224" y="1550"/>
                  </a:lnTo>
                  <a:lnTo>
                    <a:pt x="3213" y="1550"/>
                  </a:lnTo>
                  <a:lnTo>
                    <a:pt x="3204" y="1555"/>
                  </a:lnTo>
                  <a:lnTo>
                    <a:pt x="3197" y="1566"/>
                  </a:lnTo>
                  <a:lnTo>
                    <a:pt x="3183" y="1566"/>
                  </a:lnTo>
                  <a:lnTo>
                    <a:pt x="3183" y="1578"/>
                  </a:lnTo>
                  <a:lnTo>
                    <a:pt x="3121" y="1574"/>
                  </a:lnTo>
                  <a:lnTo>
                    <a:pt x="3121" y="1593"/>
                  </a:lnTo>
                  <a:lnTo>
                    <a:pt x="3103" y="1600"/>
                  </a:lnTo>
                  <a:lnTo>
                    <a:pt x="3089" y="1611"/>
                  </a:lnTo>
                  <a:lnTo>
                    <a:pt x="3080" y="1627"/>
                  </a:lnTo>
                  <a:lnTo>
                    <a:pt x="3075" y="1646"/>
                  </a:lnTo>
                  <a:lnTo>
                    <a:pt x="3094" y="1648"/>
                  </a:lnTo>
                  <a:lnTo>
                    <a:pt x="3110" y="1651"/>
                  </a:lnTo>
                  <a:lnTo>
                    <a:pt x="3112" y="1656"/>
                  </a:lnTo>
                  <a:lnTo>
                    <a:pt x="3115" y="1660"/>
                  </a:lnTo>
                  <a:lnTo>
                    <a:pt x="3117" y="1663"/>
                  </a:lnTo>
                  <a:lnTo>
                    <a:pt x="3119" y="1667"/>
                  </a:lnTo>
                  <a:lnTo>
                    <a:pt x="3121" y="1674"/>
                  </a:lnTo>
                  <a:lnTo>
                    <a:pt x="3135" y="1674"/>
                  </a:lnTo>
                  <a:lnTo>
                    <a:pt x="3142" y="1670"/>
                  </a:lnTo>
                  <a:lnTo>
                    <a:pt x="3150" y="1667"/>
                  </a:lnTo>
                  <a:lnTo>
                    <a:pt x="3159" y="1663"/>
                  </a:lnTo>
                  <a:lnTo>
                    <a:pt x="3175" y="1662"/>
                  </a:lnTo>
                  <a:lnTo>
                    <a:pt x="3175" y="1665"/>
                  </a:lnTo>
                  <a:lnTo>
                    <a:pt x="3178" y="1665"/>
                  </a:lnTo>
                  <a:lnTo>
                    <a:pt x="3183" y="1686"/>
                  </a:lnTo>
                  <a:lnTo>
                    <a:pt x="3168" y="1689"/>
                  </a:lnTo>
                  <a:lnTo>
                    <a:pt x="3157" y="1696"/>
                  </a:lnTo>
                  <a:lnTo>
                    <a:pt x="3150" y="1707"/>
                  </a:lnTo>
                  <a:lnTo>
                    <a:pt x="3149" y="1723"/>
                  </a:lnTo>
                  <a:lnTo>
                    <a:pt x="3135" y="1726"/>
                  </a:lnTo>
                  <a:lnTo>
                    <a:pt x="3128" y="1731"/>
                  </a:lnTo>
                  <a:lnTo>
                    <a:pt x="3122" y="1738"/>
                  </a:lnTo>
                  <a:lnTo>
                    <a:pt x="3117" y="1744"/>
                  </a:lnTo>
                  <a:lnTo>
                    <a:pt x="3110" y="1751"/>
                  </a:lnTo>
                  <a:lnTo>
                    <a:pt x="3107" y="1752"/>
                  </a:lnTo>
                  <a:lnTo>
                    <a:pt x="3103" y="1752"/>
                  </a:lnTo>
                  <a:lnTo>
                    <a:pt x="3098" y="1751"/>
                  </a:lnTo>
                  <a:lnTo>
                    <a:pt x="3094" y="1751"/>
                  </a:lnTo>
                  <a:lnTo>
                    <a:pt x="3093" y="1751"/>
                  </a:lnTo>
                  <a:lnTo>
                    <a:pt x="3089" y="1752"/>
                  </a:lnTo>
                  <a:lnTo>
                    <a:pt x="3087" y="1754"/>
                  </a:lnTo>
                  <a:lnTo>
                    <a:pt x="3087" y="1773"/>
                  </a:lnTo>
                  <a:lnTo>
                    <a:pt x="3075" y="1777"/>
                  </a:lnTo>
                  <a:lnTo>
                    <a:pt x="3066" y="1782"/>
                  </a:lnTo>
                  <a:lnTo>
                    <a:pt x="3059" y="1785"/>
                  </a:lnTo>
                  <a:lnTo>
                    <a:pt x="3044" y="1789"/>
                  </a:lnTo>
                  <a:lnTo>
                    <a:pt x="3039" y="1777"/>
                  </a:lnTo>
                  <a:lnTo>
                    <a:pt x="3033" y="1763"/>
                  </a:lnTo>
                  <a:lnTo>
                    <a:pt x="3025" y="1751"/>
                  </a:lnTo>
                  <a:lnTo>
                    <a:pt x="3016" y="1740"/>
                  </a:lnTo>
                  <a:lnTo>
                    <a:pt x="3002" y="1735"/>
                  </a:lnTo>
                  <a:lnTo>
                    <a:pt x="2991" y="1738"/>
                  </a:lnTo>
                  <a:lnTo>
                    <a:pt x="2976" y="1740"/>
                  </a:lnTo>
                  <a:lnTo>
                    <a:pt x="2960" y="1738"/>
                  </a:lnTo>
                  <a:lnTo>
                    <a:pt x="2960" y="1712"/>
                  </a:lnTo>
                  <a:lnTo>
                    <a:pt x="2974" y="1703"/>
                  </a:lnTo>
                  <a:lnTo>
                    <a:pt x="2988" y="1691"/>
                  </a:lnTo>
                  <a:lnTo>
                    <a:pt x="3000" y="1676"/>
                  </a:lnTo>
                  <a:lnTo>
                    <a:pt x="3005" y="1658"/>
                  </a:lnTo>
                  <a:lnTo>
                    <a:pt x="2979" y="1662"/>
                  </a:lnTo>
                  <a:lnTo>
                    <a:pt x="2957" y="1669"/>
                  </a:lnTo>
                  <a:lnTo>
                    <a:pt x="2934" y="1676"/>
                  </a:lnTo>
                  <a:lnTo>
                    <a:pt x="2909" y="1681"/>
                  </a:lnTo>
                  <a:lnTo>
                    <a:pt x="2909" y="1677"/>
                  </a:lnTo>
                  <a:lnTo>
                    <a:pt x="2909" y="1676"/>
                  </a:lnTo>
                  <a:lnTo>
                    <a:pt x="2908" y="1674"/>
                  </a:lnTo>
                  <a:lnTo>
                    <a:pt x="2908" y="1672"/>
                  </a:lnTo>
                  <a:lnTo>
                    <a:pt x="2906" y="1670"/>
                  </a:lnTo>
                  <a:lnTo>
                    <a:pt x="2902" y="1669"/>
                  </a:lnTo>
                  <a:lnTo>
                    <a:pt x="2901" y="1667"/>
                  </a:lnTo>
                  <a:lnTo>
                    <a:pt x="2897" y="1667"/>
                  </a:lnTo>
                  <a:lnTo>
                    <a:pt x="2890" y="1665"/>
                  </a:lnTo>
                  <a:lnTo>
                    <a:pt x="2895" y="1642"/>
                  </a:lnTo>
                  <a:lnTo>
                    <a:pt x="2887" y="1642"/>
                  </a:lnTo>
                  <a:lnTo>
                    <a:pt x="2876" y="1649"/>
                  </a:lnTo>
                  <a:lnTo>
                    <a:pt x="2861" y="1655"/>
                  </a:lnTo>
                  <a:lnTo>
                    <a:pt x="2848" y="1658"/>
                  </a:lnTo>
                  <a:lnTo>
                    <a:pt x="2848" y="1674"/>
                  </a:lnTo>
                  <a:lnTo>
                    <a:pt x="2848" y="1691"/>
                  </a:lnTo>
                  <a:lnTo>
                    <a:pt x="2845" y="1707"/>
                  </a:lnTo>
                  <a:lnTo>
                    <a:pt x="2840" y="1721"/>
                  </a:lnTo>
                  <a:lnTo>
                    <a:pt x="2829" y="1730"/>
                  </a:lnTo>
                  <a:lnTo>
                    <a:pt x="2813" y="1735"/>
                  </a:lnTo>
                  <a:lnTo>
                    <a:pt x="2810" y="1745"/>
                  </a:lnTo>
                  <a:lnTo>
                    <a:pt x="2806" y="1752"/>
                  </a:lnTo>
                  <a:lnTo>
                    <a:pt x="2803" y="1759"/>
                  </a:lnTo>
                  <a:lnTo>
                    <a:pt x="2799" y="1770"/>
                  </a:lnTo>
                  <a:lnTo>
                    <a:pt x="2810" y="1784"/>
                  </a:lnTo>
                  <a:lnTo>
                    <a:pt x="2817" y="1801"/>
                  </a:lnTo>
                  <a:lnTo>
                    <a:pt x="2820" y="1824"/>
                  </a:lnTo>
                  <a:lnTo>
                    <a:pt x="2822" y="1847"/>
                  </a:lnTo>
                  <a:lnTo>
                    <a:pt x="2808" y="1852"/>
                  </a:lnTo>
                  <a:lnTo>
                    <a:pt x="2796" y="1857"/>
                  </a:lnTo>
                  <a:lnTo>
                    <a:pt x="2787" y="1864"/>
                  </a:lnTo>
                  <a:lnTo>
                    <a:pt x="2782" y="1876"/>
                  </a:lnTo>
                  <a:lnTo>
                    <a:pt x="2780" y="1892"/>
                  </a:lnTo>
                  <a:lnTo>
                    <a:pt x="2777" y="1902"/>
                  </a:lnTo>
                  <a:lnTo>
                    <a:pt x="2777" y="1918"/>
                  </a:lnTo>
                  <a:lnTo>
                    <a:pt x="2778" y="1936"/>
                  </a:lnTo>
                  <a:lnTo>
                    <a:pt x="2780" y="1955"/>
                  </a:lnTo>
                  <a:lnTo>
                    <a:pt x="2782" y="1972"/>
                  </a:lnTo>
                  <a:lnTo>
                    <a:pt x="2784" y="1984"/>
                  </a:lnTo>
                  <a:lnTo>
                    <a:pt x="2770" y="1991"/>
                  </a:lnTo>
                  <a:lnTo>
                    <a:pt x="2759" y="1998"/>
                  </a:lnTo>
                  <a:lnTo>
                    <a:pt x="2754" y="2011"/>
                  </a:lnTo>
                  <a:lnTo>
                    <a:pt x="2752" y="2032"/>
                  </a:lnTo>
                  <a:lnTo>
                    <a:pt x="2756" y="2044"/>
                  </a:lnTo>
                  <a:lnTo>
                    <a:pt x="2754" y="2058"/>
                  </a:lnTo>
                  <a:lnTo>
                    <a:pt x="2747" y="2070"/>
                  </a:lnTo>
                  <a:lnTo>
                    <a:pt x="2745" y="2077"/>
                  </a:lnTo>
                  <a:lnTo>
                    <a:pt x="2749" y="2079"/>
                  </a:lnTo>
                  <a:lnTo>
                    <a:pt x="2752" y="2079"/>
                  </a:lnTo>
                  <a:lnTo>
                    <a:pt x="2756" y="2079"/>
                  </a:lnTo>
                  <a:lnTo>
                    <a:pt x="2761" y="2080"/>
                  </a:lnTo>
                  <a:lnTo>
                    <a:pt x="2765" y="2084"/>
                  </a:lnTo>
                  <a:lnTo>
                    <a:pt x="2766" y="2087"/>
                  </a:lnTo>
                  <a:lnTo>
                    <a:pt x="2766" y="2091"/>
                  </a:lnTo>
                  <a:lnTo>
                    <a:pt x="2768" y="2093"/>
                  </a:lnTo>
                  <a:lnTo>
                    <a:pt x="2768" y="2096"/>
                  </a:lnTo>
                  <a:lnTo>
                    <a:pt x="2770" y="2100"/>
                  </a:lnTo>
                  <a:lnTo>
                    <a:pt x="2773" y="2101"/>
                  </a:lnTo>
                  <a:lnTo>
                    <a:pt x="2780" y="2103"/>
                  </a:lnTo>
                  <a:lnTo>
                    <a:pt x="2784" y="2135"/>
                  </a:lnTo>
                  <a:lnTo>
                    <a:pt x="2796" y="2143"/>
                  </a:lnTo>
                  <a:lnTo>
                    <a:pt x="2808" y="2154"/>
                  </a:lnTo>
                  <a:lnTo>
                    <a:pt x="2822" y="2161"/>
                  </a:lnTo>
                  <a:lnTo>
                    <a:pt x="2861" y="2157"/>
                  </a:lnTo>
                  <a:lnTo>
                    <a:pt x="2861" y="2159"/>
                  </a:lnTo>
                  <a:lnTo>
                    <a:pt x="2862" y="2161"/>
                  </a:lnTo>
                  <a:lnTo>
                    <a:pt x="2866" y="2163"/>
                  </a:lnTo>
                  <a:lnTo>
                    <a:pt x="2867" y="2164"/>
                  </a:lnTo>
                  <a:lnTo>
                    <a:pt x="2871" y="2168"/>
                  </a:lnTo>
                  <a:lnTo>
                    <a:pt x="2876" y="2169"/>
                  </a:lnTo>
                  <a:lnTo>
                    <a:pt x="2892" y="2169"/>
                  </a:lnTo>
                  <a:lnTo>
                    <a:pt x="2908" y="2166"/>
                  </a:lnTo>
                  <a:lnTo>
                    <a:pt x="2925" y="2159"/>
                  </a:lnTo>
                  <a:lnTo>
                    <a:pt x="2939" y="2152"/>
                  </a:lnTo>
                  <a:lnTo>
                    <a:pt x="2953" y="2149"/>
                  </a:lnTo>
                  <a:lnTo>
                    <a:pt x="2963" y="2150"/>
                  </a:lnTo>
                  <a:lnTo>
                    <a:pt x="2970" y="2154"/>
                  </a:lnTo>
                  <a:lnTo>
                    <a:pt x="2974" y="2159"/>
                  </a:lnTo>
                  <a:lnTo>
                    <a:pt x="2979" y="2166"/>
                  </a:lnTo>
                  <a:lnTo>
                    <a:pt x="3014" y="2157"/>
                  </a:lnTo>
                  <a:lnTo>
                    <a:pt x="3032" y="2121"/>
                  </a:lnTo>
                  <a:lnTo>
                    <a:pt x="3054" y="2089"/>
                  </a:lnTo>
                  <a:lnTo>
                    <a:pt x="3084" y="2061"/>
                  </a:lnTo>
                  <a:lnTo>
                    <a:pt x="3114" y="2039"/>
                  </a:lnTo>
                  <a:lnTo>
                    <a:pt x="3128" y="2033"/>
                  </a:lnTo>
                  <a:lnTo>
                    <a:pt x="3145" y="2032"/>
                  </a:lnTo>
                  <a:lnTo>
                    <a:pt x="3164" y="2032"/>
                  </a:lnTo>
                  <a:lnTo>
                    <a:pt x="3183" y="2032"/>
                  </a:lnTo>
                  <a:lnTo>
                    <a:pt x="3197" y="2026"/>
                  </a:lnTo>
                  <a:lnTo>
                    <a:pt x="3208" y="2021"/>
                  </a:lnTo>
                  <a:lnTo>
                    <a:pt x="3215" y="2014"/>
                  </a:lnTo>
                  <a:lnTo>
                    <a:pt x="3225" y="2007"/>
                  </a:lnTo>
                  <a:lnTo>
                    <a:pt x="3241" y="2004"/>
                  </a:lnTo>
                  <a:lnTo>
                    <a:pt x="3245" y="2011"/>
                  </a:lnTo>
                  <a:lnTo>
                    <a:pt x="3250" y="2018"/>
                  </a:lnTo>
                  <a:lnTo>
                    <a:pt x="3255" y="2023"/>
                  </a:lnTo>
                  <a:lnTo>
                    <a:pt x="3276" y="2021"/>
                  </a:lnTo>
                  <a:lnTo>
                    <a:pt x="3293" y="2016"/>
                  </a:lnTo>
                  <a:lnTo>
                    <a:pt x="3313" y="2012"/>
                  </a:lnTo>
                  <a:lnTo>
                    <a:pt x="3316" y="2016"/>
                  </a:lnTo>
                  <a:lnTo>
                    <a:pt x="3318" y="2021"/>
                  </a:lnTo>
                  <a:lnTo>
                    <a:pt x="3318" y="2025"/>
                  </a:lnTo>
                  <a:lnTo>
                    <a:pt x="3320" y="2028"/>
                  </a:lnTo>
                  <a:lnTo>
                    <a:pt x="3321" y="2032"/>
                  </a:lnTo>
                  <a:lnTo>
                    <a:pt x="3334" y="2039"/>
                  </a:lnTo>
                  <a:lnTo>
                    <a:pt x="3351" y="2042"/>
                  </a:lnTo>
                  <a:lnTo>
                    <a:pt x="3351" y="2032"/>
                  </a:lnTo>
                  <a:lnTo>
                    <a:pt x="3374" y="2032"/>
                  </a:lnTo>
                  <a:lnTo>
                    <a:pt x="3389" y="2033"/>
                  </a:lnTo>
                  <a:lnTo>
                    <a:pt x="3405" y="2033"/>
                  </a:lnTo>
                  <a:lnTo>
                    <a:pt x="3421" y="2035"/>
                  </a:lnTo>
                  <a:lnTo>
                    <a:pt x="3443" y="2035"/>
                  </a:lnTo>
                  <a:lnTo>
                    <a:pt x="3478" y="2035"/>
                  </a:lnTo>
                  <a:lnTo>
                    <a:pt x="3498" y="2025"/>
                  </a:lnTo>
                  <a:lnTo>
                    <a:pt x="3515" y="2011"/>
                  </a:lnTo>
                  <a:lnTo>
                    <a:pt x="3533" y="2000"/>
                  </a:lnTo>
                  <a:lnTo>
                    <a:pt x="3548" y="1997"/>
                  </a:lnTo>
                  <a:lnTo>
                    <a:pt x="3566" y="1998"/>
                  </a:lnTo>
                  <a:lnTo>
                    <a:pt x="3581" y="2000"/>
                  </a:lnTo>
                  <a:lnTo>
                    <a:pt x="3594" y="2000"/>
                  </a:lnTo>
                  <a:lnTo>
                    <a:pt x="3599" y="1995"/>
                  </a:lnTo>
                  <a:lnTo>
                    <a:pt x="3608" y="1986"/>
                  </a:lnTo>
                  <a:lnTo>
                    <a:pt x="3620" y="1972"/>
                  </a:lnTo>
                  <a:lnTo>
                    <a:pt x="3632" y="1958"/>
                  </a:lnTo>
                  <a:lnTo>
                    <a:pt x="3642" y="1943"/>
                  </a:lnTo>
                  <a:lnTo>
                    <a:pt x="3651" y="1929"/>
                  </a:lnTo>
                  <a:lnTo>
                    <a:pt x="3655" y="1920"/>
                  </a:lnTo>
                  <a:lnTo>
                    <a:pt x="3662" y="1906"/>
                  </a:lnTo>
                  <a:lnTo>
                    <a:pt x="3662" y="1888"/>
                  </a:lnTo>
                  <a:lnTo>
                    <a:pt x="3656" y="1869"/>
                  </a:lnTo>
                  <a:lnTo>
                    <a:pt x="3648" y="1850"/>
                  </a:lnTo>
                  <a:lnTo>
                    <a:pt x="3637" y="1834"/>
                  </a:lnTo>
                  <a:lnTo>
                    <a:pt x="3623" y="1824"/>
                  </a:lnTo>
                  <a:lnTo>
                    <a:pt x="3609" y="1820"/>
                  </a:lnTo>
                  <a:lnTo>
                    <a:pt x="3608" y="1819"/>
                  </a:lnTo>
                  <a:lnTo>
                    <a:pt x="3604" y="1817"/>
                  </a:lnTo>
                  <a:lnTo>
                    <a:pt x="3601" y="1813"/>
                  </a:lnTo>
                  <a:lnTo>
                    <a:pt x="3597" y="1812"/>
                  </a:lnTo>
                  <a:lnTo>
                    <a:pt x="3594" y="1808"/>
                  </a:lnTo>
                  <a:lnTo>
                    <a:pt x="3588" y="1805"/>
                  </a:lnTo>
                  <a:lnTo>
                    <a:pt x="3585" y="1803"/>
                  </a:lnTo>
                  <a:lnTo>
                    <a:pt x="3583" y="1801"/>
                  </a:lnTo>
                  <a:lnTo>
                    <a:pt x="3581" y="1801"/>
                  </a:lnTo>
                  <a:lnTo>
                    <a:pt x="3573" y="1799"/>
                  </a:lnTo>
                  <a:lnTo>
                    <a:pt x="3560" y="1801"/>
                  </a:lnTo>
                  <a:lnTo>
                    <a:pt x="3548" y="1803"/>
                  </a:lnTo>
                  <a:lnTo>
                    <a:pt x="3536" y="1801"/>
                  </a:lnTo>
                  <a:lnTo>
                    <a:pt x="3533" y="1798"/>
                  </a:lnTo>
                  <a:lnTo>
                    <a:pt x="3529" y="1792"/>
                  </a:lnTo>
                  <a:lnTo>
                    <a:pt x="3526" y="1787"/>
                  </a:lnTo>
                  <a:lnTo>
                    <a:pt x="3524" y="1780"/>
                  </a:lnTo>
                  <a:lnTo>
                    <a:pt x="3520" y="1777"/>
                  </a:lnTo>
                  <a:lnTo>
                    <a:pt x="3517" y="1773"/>
                  </a:lnTo>
                  <a:lnTo>
                    <a:pt x="3452" y="1770"/>
                  </a:lnTo>
                  <a:lnTo>
                    <a:pt x="3414" y="1758"/>
                  </a:lnTo>
                  <a:lnTo>
                    <a:pt x="3374" y="1745"/>
                  </a:lnTo>
                  <a:lnTo>
                    <a:pt x="3337" y="1735"/>
                  </a:lnTo>
                  <a:lnTo>
                    <a:pt x="3293" y="1731"/>
                  </a:lnTo>
                  <a:lnTo>
                    <a:pt x="3290" y="1728"/>
                  </a:lnTo>
                  <a:lnTo>
                    <a:pt x="3286" y="1723"/>
                  </a:lnTo>
                  <a:lnTo>
                    <a:pt x="3283" y="1717"/>
                  </a:lnTo>
                  <a:lnTo>
                    <a:pt x="3279" y="1712"/>
                  </a:lnTo>
                  <a:lnTo>
                    <a:pt x="3276" y="1709"/>
                  </a:lnTo>
                  <a:lnTo>
                    <a:pt x="3271" y="1703"/>
                  </a:lnTo>
                  <a:lnTo>
                    <a:pt x="3257" y="1698"/>
                  </a:lnTo>
                  <a:lnTo>
                    <a:pt x="3238" y="1695"/>
                  </a:lnTo>
                  <a:lnTo>
                    <a:pt x="3218" y="1689"/>
                  </a:lnTo>
                  <a:lnTo>
                    <a:pt x="3201" y="1683"/>
                  </a:lnTo>
                  <a:lnTo>
                    <a:pt x="3190" y="1674"/>
                  </a:lnTo>
                  <a:lnTo>
                    <a:pt x="3187" y="1669"/>
                  </a:lnTo>
                  <a:lnTo>
                    <a:pt x="3185" y="1662"/>
                  </a:lnTo>
                  <a:lnTo>
                    <a:pt x="3183" y="1655"/>
                  </a:lnTo>
                  <a:lnTo>
                    <a:pt x="3183" y="1646"/>
                  </a:lnTo>
                  <a:lnTo>
                    <a:pt x="3196" y="1634"/>
                  </a:lnTo>
                  <a:lnTo>
                    <a:pt x="3204" y="1614"/>
                  </a:lnTo>
                  <a:lnTo>
                    <a:pt x="3210" y="1593"/>
                  </a:lnTo>
                  <a:lnTo>
                    <a:pt x="3210" y="1566"/>
                  </a:lnTo>
                  <a:lnTo>
                    <a:pt x="3218" y="1566"/>
                  </a:lnTo>
                  <a:lnTo>
                    <a:pt x="3225" y="1566"/>
                  </a:lnTo>
                  <a:lnTo>
                    <a:pt x="3231" y="1564"/>
                  </a:lnTo>
                  <a:lnTo>
                    <a:pt x="3236" y="1562"/>
                  </a:lnTo>
                  <a:lnTo>
                    <a:pt x="3245" y="1559"/>
                  </a:lnTo>
                  <a:lnTo>
                    <a:pt x="3250" y="1555"/>
                  </a:lnTo>
                  <a:lnTo>
                    <a:pt x="3255" y="1550"/>
                  </a:lnTo>
                  <a:lnTo>
                    <a:pt x="3260" y="1543"/>
                  </a:lnTo>
                  <a:lnTo>
                    <a:pt x="3255" y="1543"/>
                  </a:lnTo>
                  <a:close/>
                  <a:moveTo>
                    <a:pt x="845" y="1520"/>
                  </a:moveTo>
                  <a:lnTo>
                    <a:pt x="860" y="1520"/>
                  </a:lnTo>
                  <a:lnTo>
                    <a:pt x="860" y="1532"/>
                  </a:lnTo>
                  <a:lnTo>
                    <a:pt x="855" y="1531"/>
                  </a:lnTo>
                  <a:lnTo>
                    <a:pt x="853" y="1531"/>
                  </a:lnTo>
                  <a:lnTo>
                    <a:pt x="851" y="1531"/>
                  </a:lnTo>
                  <a:lnTo>
                    <a:pt x="850" y="1529"/>
                  </a:lnTo>
                  <a:lnTo>
                    <a:pt x="848" y="1527"/>
                  </a:lnTo>
                  <a:lnTo>
                    <a:pt x="846" y="1525"/>
                  </a:lnTo>
                  <a:lnTo>
                    <a:pt x="846" y="1525"/>
                  </a:lnTo>
                  <a:lnTo>
                    <a:pt x="846" y="1524"/>
                  </a:lnTo>
                  <a:lnTo>
                    <a:pt x="845" y="1524"/>
                  </a:lnTo>
                  <a:lnTo>
                    <a:pt x="845" y="1520"/>
                  </a:lnTo>
                  <a:close/>
                  <a:moveTo>
                    <a:pt x="829" y="1501"/>
                  </a:moveTo>
                  <a:lnTo>
                    <a:pt x="832" y="1504"/>
                  </a:lnTo>
                  <a:lnTo>
                    <a:pt x="834" y="1506"/>
                  </a:lnTo>
                  <a:lnTo>
                    <a:pt x="834" y="1508"/>
                  </a:lnTo>
                  <a:lnTo>
                    <a:pt x="832" y="1510"/>
                  </a:lnTo>
                  <a:lnTo>
                    <a:pt x="829" y="1510"/>
                  </a:lnTo>
                  <a:lnTo>
                    <a:pt x="825" y="1511"/>
                  </a:lnTo>
                  <a:lnTo>
                    <a:pt x="829" y="1501"/>
                  </a:lnTo>
                  <a:close/>
                  <a:moveTo>
                    <a:pt x="509" y="1208"/>
                  </a:moveTo>
                  <a:lnTo>
                    <a:pt x="506" y="1209"/>
                  </a:lnTo>
                  <a:lnTo>
                    <a:pt x="504" y="1209"/>
                  </a:lnTo>
                  <a:lnTo>
                    <a:pt x="502" y="1209"/>
                  </a:lnTo>
                  <a:lnTo>
                    <a:pt x="504" y="1211"/>
                  </a:lnTo>
                  <a:lnTo>
                    <a:pt x="506" y="1213"/>
                  </a:lnTo>
                  <a:lnTo>
                    <a:pt x="508" y="1213"/>
                  </a:lnTo>
                  <a:lnTo>
                    <a:pt x="508" y="1213"/>
                  </a:lnTo>
                  <a:lnTo>
                    <a:pt x="509" y="1213"/>
                  </a:lnTo>
                  <a:lnTo>
                    <a:pt x="509" y="1213"/>
                  </a:lnTo>
                  <a:lnTo>
                    <a:pt x="511" y="1213"/>
                  </a:lnTo>
                  <a:lnTo>
                    <a:pt x="515" y="1213"/>
                  </a:lnTo>
                  <a:lnTo>
                    <a:pt x="515" y="1211"/>
                  </a:lnTo>
                  <a:lnTo>
                    <a:pt x="513" y="1209"/>
                  </a:lnTo>
                  <a:lnTo>
                    <a:pt x="511" y="1208"/>
                  </a:lnTo>
                  <a:lnTo>
                    <a:pt x="509" y="1208"/>
                  </a:lnTo>
                  <a:close/>
                  <a:moveTo>
                    <a:pt x="736" y="1105"/>
                  </a:moveTo>
                  <a:lnTo>
                    <a:pt x="740" y="1108"/>
                  </a:lnTo>
                  <a:lnTo>
                    <a:pt x="743" y="1112"/>
                  </a:lnTo>
                  <a:lnTo>
                    <a:pt x="743" y="1115"/>
                  </a:lnTo>
                  <a:lnTo>
                    <a:pt x="743" y="1120"/>
                  </a:lnTo>
                  <a:lnTo>
                    <a:pt x="745" y="1129"/>
                  </a:lnTo>
                  <a:lnTo>
                    <a:pt x="740" y="1131"/>
                  </a:lnTo>
                  <a:lnTo>
                    <a:pt x="738" y="1133"/>
                  </a:lnTo>
                  <a:lnTo>
                    <a:pt x="735" y="1134"/>
                  </a:lnTo>
                  <a:lnTo>
                    <a:pt x="731" y="1136"/>
                  </a:lnTo>
                  <a:lnTo>
                    <a:pt x="728" y="1138"/>
                  </a:lnTo>
                  <a:lnTo>
                    <a:pt x="721" y="1140"/>
                  </a:lnTo>
                  <a:lnTo>
                    <a:pt x="721" y="1136"/>
                  </a:lnTo>
                  <a:lnTo>
                    <a:pt x="717" y="1136"/>
                  </a:lnTo>
                  <a:lnTo>
                    <a:pt x="721" y="1124"/>
                  </a:lnTo>
                  <a:lnTo>
                    <a:pt x="728" y="1119"/>
                  </a:lnTo>
                  <a:lnTo>
                    <a:pt x="733" y="1112"/>
                  </a:lnTo>
                  <a:lnTo>
                    <a:pt x="736" y="1105"/>
                  </a:lnTo>
                  <a:close/>
                  <a:moveTo>
                    <a:pt x="1578" y="1094"/>
                  </a:moveTo>
                  <a:lnTo>
                    <a:pt x="1616" y="1098"/>
                  </a:lnTo>
                  <a:lnTo>
                    <a:pt x="1616" y="1101"/>
                  </a:lnTo>
                  <a:lnTo>
                    <a:pt x="1619" y="1101"/>
                  </a:lnTo>
                  <a:lnTo>
                    <a:pt x="1623" y="1124"/>
                  </a:lnTo>
                  <a:lnTo>
                    <a:pt x="1593" y="1129"/>
                  </a:lnTo>
                  <a:lnTo>
                    <a:pt x="1586" y="1122"/>
                  </a:lnTo>
                  <a:lnTo>
                    <a:pt x="1579" y="1117"/>
                  </a:lnTo>
                  <a:lnTo>
                    <a:pt x="1576" y="1112"/>
                  </a:lnTo>
                  <a:lnTo>
                    <a:pt x="1574" y="1098"/>
                  </a:lnTo>
                  <a:lnTo>
                    <a:pt x="1578" y="1098"/>
                  </a:lnTo>
                  <a:lnTo>
                    <a:pt x="1578" y="1094"/>
                  </a:lnTo>
                  <a:close/>
                  <a:moveTo>
                    <a:pt x="1504" y="1072"/>
                  </a:moveTo>
                  <a:lnTo>
                    <a:pt x="1504" y="1086"/>
                  </a:lnTo>
                  <a:lnTo>
                    <a:pt x="1508" y="1086"/>
                  </a:lnTo>
                  <a:lnTo>
                    <a:pt x="1511" y="1086"/>
                  </a:lnTo>
                  <a:lnTo>
                    <a:pt x="1513" y="1084"/>
                  </a:lnTo>
                  <a:lnTo>
                    <a:pt x="1515" y="1084"/>
                  </a:lnTo>
                  <a:lnTo>
                    <a:pt x="1517" y="1082"/>
                  </a:lnTo>
                  <a:lnTo>
                    <a:pt x="1515" y="1080"/>
                  </a:lnTo>
                  <a:lnTo>
                    <a:pt x="1513" y="1077"/>
                  </a:lnTo>
                  <a:lnTo>
                    <a:pt x="1511" y="1075"/>
                  </a:lnTo>
                  <a:lnTo>
                    <a:pt x="1510" y="1075"/>
                  </a:lnTo>
                  <a:lnTo>
                    <a:pt x="1508" y="1073"/>
                  </a:lnTo>
                  <a:lnTo>
                    <a:pt x="1504" y="1072"/>
                  </a:lnTo>
                  <a:close/>
                  <a:moveTo>
                    <a:pt x="1504" y="1056"/>
                  </a:moveTo>
                  <a:lnTo>
                    <a:pt x="1504" y="1063"/>
                  </a:lnTo>
                  <a:lnTo>
                    <a:pt x="1513" y="1063"/>
                  </a:lnTo>
                  <a:lnTo>
                    <a:pt x="1513" y="1056"/>
                  </a:lnTo>
                  <a:lnTo>
                    <a:pt x="1504" y="1056"/>
                  </a:lnTo>
                  <a:close/>
                  <a:moveTo>
                    <a:pt x="1513" y="1040"/>
                  </a:moveTo>
                  <a:lnTo>
                    <a:pt x="1513" y="1044"/>
                  </a:lnTo>
                  <a:lnTo>
                    <a:pt x="1513" y="1047"/>
                  </a:lnTo>
                  <a:lnTo>
                    <a:pt x="1515" y="1047"/>
                  </a:lnTo>
                  <a:lnTo>
                    <a:pt x="1515" y="1049"/>
                  </a:lnTo>
                  <a:lnTo>
                    <a:pt x="1517" y="1051"/>
                  </a:lnTo>
                  <a:lnTo>
                    <a:pt x="1517" y="1040"/>
                  </a:lnTo>
                  <a:lnTo>
                    <a:pt x="1513" y="1040"/>
                  </a:lnTo>
                  <a:close/>
                  <a:moveTo>
                    <a:pt x="598" y="1024"/>
                  </a:moveTo>
                  <a:lnTo>
                    <a:pt x="604" y="1026"/>
                  </a:lnTo>
                  <a:lnTo>
                    <a:pt x="605" y="1030"/>
                  </a:lnTo>
                  <a:lnTo>
                    <a:pt x="609" y="1033"/>
                  </a:lnTo>
                  <a:lnTo>
                    <a:pt x="612" y="1035"/>
                  </a:lnTo>
                  <a:lnTo>
                    <a:pt x="614" y="1038"/>
                  </a:lnTo>
                  <a:lnTo>
                    <a:pt x="618" y="1040"/>
                  </a:lnTo>
                  <a:lnTo>
                    <a:pt x="626" y="1040"/>
                  </a:lnTo>
                  <a:lnTo>
                    <a:pt x="633" y="1038"/>
                  </a:lnTo>
                  <a:lnTo>
                    <a:pt x="639" y="1035"/>
                  </a:lnTo>
                  <a:lnTo>
                    <a:pt x="647" y="1035"/>
                  </a:lnTo>
                  <a:lnTo>
                    <a:pt x="656" y="1040"/>
                  </a:lnTo>
                  <a:lnTo>
                    <a:pt x="672" y="1059"/>
                  </a:lnTo>
                  <a:lnTo>
                    <a:pt x="684" y="1086"/>
                  </a:lnTo>
                  <a:lnTo>
                    <a:pt x="691" y="1113"/>
                  </a:lnTo>
                  <a:lnTo>
                    <a:pt x="689" y="1115"/>
                  </a:lnTo>
                  <a:lnTo>
                    <a:pt x="689" y="1115"/>
                  </a:lnTo>
                  <a:lnTo>
                    <a:pt x="687" y="1117"/>
                  </a:lnTo>
                  <a:lnTo>
                    <a:pt x="687" y="1117"/>
                  </a:lnTo>
                  <a:lnTo>
                    <a:pt x="687" y="1120"/>
                  </a:lnTo>
                  <a:lnTo>
                    <a:pt x="682" y="1122"/>
                  </a:lnTo>
                  <a:lnTo>
                    <a:pt x="679" y="1122"/>
                  </a:lnTo>
                  <a:lnTo>
                    <a:pt x="673" y="1124"/>
                  </a:lnTo>
                  <a:lnTo>
                    <a:pt x="668" y="1124"/>
                  </a:lnTo>
                  <a:lnTo>
                    <a:pt x="668" y="1136"/>
                  </a:lnTo>
                  <a:lnTo>
                    <a:pt x="659" y="1141"/>
                  </a:lnTo>
                  <a:lnTo>
                    <a:pt x="653" y="1147"/>
                  </a:lnTo>
                  <a:lnTo>
                    <a:pt x="644" y="1152"/>
                  </a:lnTo>
                  <a:lnTo>
                    <a:pt x="654" y="1164"/>
                  </a:lnTo>
                  <a:lnTo>
                    <a:pt x="659" y="1182"/>
                  </a:lnTo>
                  <a:lnTo>
                    <a:pt x="661" y="1203"/>
                  </a:lnTo>
                  <a:lnTo>
                    <a:pt x="659" y="1225"/>
                  </a:lnTo>
                  <a:lnTo>
                    <a:pt x="658" y="1246"/>
                  </a:lnTo>
                  <a:lnTo>
                    <a:pt x="654" y="1267"/>
                  </a:lnTo>
                  <a:lnTo>
                    <a:pt x="649" y="1283"/>
                  </a:lnTo>
                  <a:lnTo>
                    <a:pt x="644" y="1293"/>
                  </a:lnTo>
                  <a:lnTo>
                    <a:pt x="632" y="1297"/>
                  </a:lnTo>
                  <a:lnTo>
                    <a:pt x="616" y="1297"/>
                  </a:lnTo>
                  <a:lnTo>
                    <a:pt x="600" y="1297"/>
                  </a:lnTo>
                  <a:lnTo>
                    <a:pt x="586" y="1300"/>
                  </a:lnTo>
                  <a:lnTo>
                    <a:pt x="583" y="1305"/>
                  </a:lnTo>
                  <a:lnTo>
                    <a:pt x="579" y="1309"/>
                  </a:lnTo>
                  <a:lnTo>
                    <a:pt x="576" y="1316"/>
                  </a:lnTo>
                  <a:lnTo>
                    <a:pt x="572" y="1321"/>
                  </a:lnTo>
                  <a:lnTo>
                    <a:pt x="567" y="1325"/>
                  </a:lnTo>
                  <a:lnTo>
                    <a:pt x="537" y="1339"/>
                  </a:lnTo>
                  <a:lnTo>
                    <a:pt x="504" y="1347"/>
                  </a:lnTo>
                  <a:lnTo>
                    <a:pt x="471" y="1354"/>
                  </a:lnTo>
                  <a:lnTo>
                    <a:pt x="471" y="1349"/>
                  </a:lnTo>
                  <a:lnTo>
                    <a:pt x="473" y="1346"/>
                  </a:lnTo>
                  <a:lnTo>
                    <a:pt x="471" y="1344"/>
                  </a:lnTo>
                  <a:lnTo>
                    <a:pt x="471" y="1342"/>
                  </a:lnTo>
                  <a:lnTo>
                    <a:pt x="469" y="1342"/>
                  </a:lnTo>
                  <a:lnTo>
                    <a:pt x="467" y="1342"/>
                  </a:lnTo>
                  <a:lnTo>
                    <a:pt x="464" y="1342"/>
                  </a:lnTo>
                  <a:lnTo>
                    <a:pt x="461" y="1340"/>
                  </a:lnTo>
                  <a:lnTo>
                    <a:pt x="459" y="1337"/>
                  </a:lnTo>
                  <a:lnTo>
                    <a:pt x="459" y="1335"/>
                  </a:lnTo>
                  <a:lnTo>
                    <a:pt x="459" y="1333"/>
                  </a:lnTo>
                  <a:lnTo>
                    <a:pt x="459" y="1332"/>
                  </a:lnTo>
                  <a:lnTo>
                    <a:pt x="457" y="1330"/>
                  </a:lnTo>
                  <a:lnTo>
                    <a:pt x="457" y="1328"/>
                  </a:lnTo>
                  <a:lnTo>
                    <a:pt x="454" y="1328"/>
                  </a:lnTo>
                  <a:lnTo>
                    <a:pt x="450" y="1328"/>
                  </a:lnTo>
                  <a:lnTo>
                    <a:pt x="448" y="1326"/>
                  </a:lnTo>
                  <a:lnTo>
                    <a:pt x="447" y="1325"/>
                  </a:lnTo>
                  <a:lnTo>
                    <a:pt x="443" y="1321"/>
                  </a:lnTo>
                  <a:lnTo>
                    <a:pt x="441" y="1316"/>
                  </a:lnTo>
                  <a:lnTo>
                    <a:pt x="452" y="1309"/>
                  </a:lnTo>
                  <a:lnTo>
                    <a:pt x="461" y="1300"/>
                  </a:lnTo>
                  <a:lnTo>
                    <a:pt x="454" y="1302"/>
                  </a:lnTo>
                  <a:lnTo>
                    <a:pt x="448" y="1302"/>
                  </a:lnTo>
                  <a:lnTo>
                    <a:pt x="445" y="1300"/>
                  </a:lnTo>
                  <a:lnTo>
                    <a:pt x="443" y="1300"/>
                  </a:lnTo>
                  <a:lnTo>
                    <a:pt x="440" y="1297"/>
                  </a:lnTo>
                  <a:lnTo>
                    <a:pt x="438" y="1293"/>
                  </a:lnTo>
                  <a:lnTo>
                    <a:pt x="441" y="1292"/>
                  </a:lnTo>
                  <a:lnTo>
                    <a:pt x="443" y="1290"/>
                  </a:lnTo>
                  <a:lnTo>
                    <a:pt x="445" y="1288"/>
                  </a:lnTo>
                  <a:lnTo>
                    <a:pt x="448" y="1288"/>
                  </a:lnTo>
                  <a:lnTo>
                    <a:pt x="452" y="1286"/>
                  </a:lnTo>
                  <a:lnTo>
                    <a:pt x="455" y="1285"/>
                  </a:lnTo>
                  <a:lnTo>
                    <a:pt x="457" y="1285"/>
                  </a:lnTo>
                  <a:lnTo>
                    <a:pt x="459" y="1285"/>
                  </a:lnTo>
                  <a:lnTo>
                    <a:pt x="462" y="1285"/>
                  </a:lnTo>
                  <a:lnTo>
                    <a:pt x="467" y="1286"/>
                  </a:lnTo>
                  <a:lnTo>
                    <a:pt x="469" y="1279"/>
                  </a:lnTo>
                  <a:lnTo>
                    <a:pt x="469" y="1274"/>
                  </a:lnTo>
                  <a:lnTo>
                    <a:pt x="469" y="1272"/>
                  </a:lnTo>
                  <a:lnTo>
                    <a:pt x="469" y="1271"/>
                  </a:lnTo>
                  <a:lnTo>
                    <a:pt x="471" y="1271"/>
                  </a:lnTo>
                  <a:lnTo>
                    <a:pt x="471" y="1269"/>
                  </a:lnTo>
                  <a:lnTo>
                    <a:pt x="471" y="1269"/>
                  </a:lnTo>
                  <a:lnTo>
                    <a:pt x="469" y="1267"/>
                  </a:lnTo>
                  <a:lnTo>
                    <a:pt x="469" y="1264"/>
                  </a:lnTo>
                  <a:lnTo>
                    <a:pt x="467" y="1258"/>
                  </a:lnTo>
                  <a:lnTo>
                    <a:pt x="480" y="1250"/>
                  </a:lnTo>
                  <a:lnTo>
                    <a:pt x="487" y="1239"/>
                  </a:lnTo>
                  <a:lnTo>
                    <a:pt x="492" y="1227"/>
                  </a:lnTo>
                  <a:lnTo>
                    <a:pt x="499" y="1213"/>
                  </a:lnTo>
                  <a:lnTo>
                    <a:pt x="480" y="1208"/>
                  </a:lnTo>
                  <a:lnTo>
                    <a:pt x="466" y="1199"/>
                  </a:lnTo>
                  <a:lnTo>
                    <a:pt x="452" y="1185"/>
                  </a:lnTo>
                  <a:lnTo>
                    <a:pt x="462" y="1175"/>
                  </a:lnTo>
                  <a:lnTo>
                    <a:pt x="471" y="1166"/>
                  </a:lnTo>
                  <a:lnTo>
                    <a:pt x="480" y="1155"/>
                  </a:lnTo>
                  <a:lnTo>
                    <a:pt x="466" y="1155"/>
                  </a:lnTo>
                  <a:lnTo>
                    <a:pt x="457" y="1154"/>
                  </a:lnTo>
                  <a:lnTo>
                    <a:pt x="448" y="1143"/>
                  </a:lnTo>
                  <a:lnTo>
                    <a:pt x="454" y="1141"/>
                  </a:lnTo>
                  <a:lnTo>
                    <a:pt x="457" y="1141"/>
                  </a:lnTo>
                  <a:lnTo>
                    <a:pt x="461" y="1140"/>
                  </a:lnTo>
                  <a:lnTo>
                    <a:pt x="462" y="1138"/>
                  </a:lnTo>
                  <a:lnTo>
                    <a:pt x="462" y="1134"/>
                  </a:lnTo>
                  <a:lnTo>
                    <a:pt x="464" y="1129"/>
                  </a:lnTo>
                  <a:lnTo>
                    <a:pt x="461" y="1127"/>
                  </a:lnTo>
                  <a:lnTo>
                    <a:pt x="459" y="1126"/>
                  </a:lnTo>
                  <a:lnTo>
                    <a:pt x="459" y="1126"/>
                  </a:lnTo>
                  <a:lnTo>
                    <a:pt x="459" y="1126"/>
                  </a:lnTo>
                  <a:lnTo>
                    <a:pt x="459" y="1126"/>
                  </a:lnTo>
                  <a:lnTo>
                    <a:pt x="457" y="1124"/>
                  </a:lnTo>
                  <a:lnTo>
                    <a:pt x="457" y="1120"/>
                  </a:lnTo>
                  <a:lnTo>
                    <a:pt x="461" y="1120"/>
                  </a:lnTo>
                  <a:lnTo>
                    <a:pt x="461" y="1117"/>
                  </a:lnTo>
                  <a:lnTo>
                    <a:pt x="494" y="1117"/>
                  </a:lnTo>
                  <a:lnTo>
                    <a:pt x="525" y="1120"/>
                  </a:lnTo>
                  <a:lnTo>
                    <a:pt x="529" y="1115"/>
                  </a:lnTo>
                  <a:lnTo>
                    <a:pt x="532" y="1112"/>
                  </a:lnTo>
                  <a:lnTo>
                    <a:pt x="536" y="1108"/>
                  </a:lnTo>
                  <a:lnTo>
                    <a:pt x="539" y="1107"/>
                  </a:lnTo>
                  <a:lnTo>
                    <a:pt x="543" y="1103"/>
                  </a:lnTo>
                  <a:lnTo>
                    <a:pt x="546" y="1100"/>
                  </a:lnTo>
                  <a:lnTo>
                    <a:pt x="548" y="1094"/>
                  </a:lnTo>
                  <a:lnTo>
                    <a:pt x="541" y="1094"/>
                  </a:lnTo>
                  <a:lnTo>
                    <a:pt x="536" y="1093"/>
                  </a:lnTo>
                  <a:lnTo>
                    <a:pt x="530" y="1093"/>
                  </a:lnTo>
                  <a:lnTo>
                    <a:pt x="525" y="1091"/>
                  </a:lnTo>
                  <a:lnTo>
                    <a:pt x="523" y="1089"/>
                  </a:lnTo>
                  <a:lnTo>
                    <a:pt x="523" y="1087"/>
                  </a:lnTo>
                  <a:lnTo>
                    <a:pt x="523" y="1087"/>
                  </a:lnTo>
                  <a:lnTo>
                    <a:pt x="523" y="1086"/>
                  </a:lnTo>
                  <a:lnTo>
                    <a:pt x="522" y="1082"/>
                  </a:lnTo>
                  <a:lnTo>
                    <a:pt x="532" y="1073"/>
                  </a:lnTo>
                  <a:lnTo>
                    <a:pt x="541" y="1059"/>
                  </a:lnTo>
                  <a:lnTo>
                    <a:pt x="544" y="1044"/>
                  </a:lnTo>
                  <a:lnTo>
                    <a:pt x="567" y="1042"/>
                  </a:lnTo>
                  <a:lnTo>
                    <a:pt x="586" y="1037"/>
                  </a:lnTo>
                  <a:lnTo>
                    <a:pt x="595" y="1024"/>
                  </a:lnTo>
                  <a:lnTo>
                    <a:pt x="598" y="1024"/>
                  </a:lnTo>
                  <a:close/>
                  <a:moveTo>
                    <a:pt x="611" y="921"/>
                  </a:moveTo>
                  <a:lnTo>
                    <a:pt x="614" y="921"/>
                  </a:lnTo>
                  <a:lnTo>
                    <a:pt x="616" y="921"/>
                  </a:lnTo>
                  <a:lnTo>
                    <a:pt x="618" y="921"/>
                  </a:lnTo>
                  <a:lnTo>
                    <a:pt x="618" y="923"/>
                  </a:lnTo>
                  <a:lnTo>
                    <a:pt x="619" y="923"/>
                  </a:lnTo>
                  <a:lnTo>
                    <a:pt x="619" y="925"/>
                  </a:lnTo>
                  <a:lnTo>
                    <a:pt x="621" y="928"/>
                  </a:lnTo>
                  <a:lnTo>
                    <a:pt x="611" y="932"/>
                  </a:lnTo>
                  <a:lnTo>
                    <a:pt x="611" y="921"/>
                  </a:lnTo>
                  <a:close/>
                  <a:moveTo>
                    <a:pt x="633" y="906"/>
                  </a:moveTo>
                  <a:lnTo>
                    <a:pt x="637" y="909"/>
                  </a:lnTo>
                  <a:lnTo>
                    <a:pt x="639" y="913"/>
                  </a:lnTo>
                  <a:lnTo>
                    <a:pt x="637" y="915"/>
                  </a:lnTo>
                  <a:lnTo>
                    <a:pt x="635" y="916"/>
                  </a:lnTo>
                  <a:lnTo>
                    <a:pt x="632" y="918"/>
                  </a:lnTo>
                  <a:lnTo>
                    <a:pt x="625" y="921"/>
                  </a:lnTo>
                  <a:lnTo>
                    <a:pt x="626" y="916"/>
                  </a:lnTo>
                  <a:lnTo>
                    <a:pt x="628" y="913"/>
                  </a:lnTo>
                  <a:lnTo>
                    <a:pt x="630" y="911"/>
                  </a:lnTo>
                  <a:lnTo>
                    <a:pt x="632" y="909"/>
                  </a:lnTo>
                  <a:lnTo>
                    <a:pt x="633" y="906"/>
                  </a:lnTo>
                  <a:close/>
                  <a:moveTo>
                    <a:pt x="637" y="874"/>
                  </a:moveTo>
                  <a:lnTo>
                    <a:pt x="649" y="874"/>
                  </a:lnTo>
                  <a:lnTo>
                    <a:pt x="649" y="890"/>
                  </a:lnTo>
                  <a:lnTo>
                    <a:pt x="640" y="890"/>
                  </a:lnTo>
                  <a:lnTo>
                    <a:pt x="640" y="887"/>
                  </a:lnTo>
                  <a:lnTo>
                    <a:pt x="639" y="885"/>
                  </a:lnTo>
                  <a:lnTo>
                    <a:pt x="639" y="883"/>
                  </a:lnTo>
                  <a:lnTo>
                    <a:pt x="639" y="881"/>
                  </a:lnTo>
                  <a:lnTo>
                    <a:pt x="637" y="878"/>
                  </a:lnTo>
                  <a:lnTo>
                    <a:pt x="637" y="874"/>
                  </a:lnTo>
                  <a:close/>
                  <a:moveTo>
                    <a:pt x="583" y="874"/>
                  </a:moveTo>
                  <a:lnTo>
                    <a:pt x="586" y="876"/>
                  </a:lnTo>
                  <a:lnTo>
                    <a:pt x="586" y="878"/>
                  </a:lnTo>
                  <a:lnTo>
                    <a:pt x="588" y="880"/>
                  </a:lnTo>
                  <a:lnTo>
                    <a:pt x="588" y="881"/>
                  </a:lnTo>
                  <a:lnTo>
                    <a:pt x="590" y="883"/>
                  </a:lnTo>
                  <a:lnTo>
                    <a:pt x="591" y="887"/>
                  </a:lnTo>
                  <a:lnTo>
                    <a:pt x="579" y="887"/>
                  </a:lnTo>
                  <a:lnTo>
                    <a:pt x="579" y="883"/>
                  </a:lnTo>
                  <a:lnTo>
                    <a:pt x="581" y="881"/>
                  </a:lnTo>
                  <a:lnTo>
                    <a:pt x="581" y="880"/>
                  </a:lnTo>
                  <a:lnTo>
                    <a:pt x="581" y="880"/>
                  </a:lnTo>
                  <a:lnTo>
                    <a:pt x="583" y="878"/>
                  </a:lnTo>
                  <a:lnTo>
                    <a:pt x="583" y="874"/>
                  </a:lnTo>
                  <a:close/>
                  <a:moveTo>
                    <a:pt x="586" y="817"/>
                  </a:moveTo>
                  <a:lnTo>
                    <a:pt x="602" y="817"/>
                  </a:lnTo>
                  <a:lnTo>
                    <a:pt x="604" y="820"/>
                  </a:lnTo>
                  <a:lnTo>
                    <a:pt x="604" y="824"/>
                  </a:lnTo>
                  <a:lnTo>
                    <a:pt x="605" y="827"/>
                  </a:lnTo>
                  <a:lnTo>
                    <a:pt x="605" y="832"/>
                  </a:lnTo>
                  <a:lnTo>
                    <a:pt x="600" y="846"/>
                  </a:lnTo>
                  <a:lnTo>
                    <a:pt x="598" y="860"/>
                  </a:lnTo>
                  <a:lnTo>
                    <a:pt x="595" y="874"/>
                  </a:lnTo>
                  <a:lnTo>
                    <a:pt x="591" y="874"/>
                  </a:lnTo>
                  <a:lnTo>
                    <a:pt x="591" y="871"/>
                  </a:lnTo>
                  <a:lnTo>
                    <a:pt x="588" y="862"/>
                  </a:lnTo>
                  <a:lnTo>
                    <a:pt x="586" y="848"/>
                  </a:lnTo>
                  <a:lnTo>
                    <a:pt x="586" y="834"/>
                  </a:lnTo>
                  <a:lnTo>
                    <a:pt x="586" y="822"/>
                  </a:lnTo>
                  <a:lnTo>
                    <a:pt x="586" y="817"/>
                  </a:lnTo>
                  <a:close/>
                  <a:moveTo>
                    <a:pt x="1958" y="791"/>
                  </a:moveTo>
                  <a:lnTo>
                    <a:pt x="1962" y="794"/>
                  </a:lnTo>
                  <a:lnTo>
                    <a:pt x="1965" y="796"/>
                  </a:lnTo>
                  <a:lnTo>
                    <a:pt x="1969" y="798"/>
                  </a:lnTo>
                  <a:lnTo>
                    <a:pt x="1960" y="819"/>
                  </a:lnTo>
                  <a:lnTo>
                    <a:pt x="1949" y="836"/>
                  </a:lnTo>
                  <a:lnTo>
                    <a:pt x="1958" y="845"/>
                  </a:lnTo>
                  <a:lnTo>
                    <a:pt x="1958" y="855"/>
                  </a:lnTo>
                  <a:lnTo>
                    <a:pt x="1955" y="867"/>
                  </a:lnTo>
                  <a:lnTo>
                    <a:pt x="1949" y="883"/>
                  </a:lnTo>
                  <a:lnTo>
                    <a:pt x="1944" y="883"/>
                  </a:lnTo>
                  <a:lnTo>
                    <a:pt x="1941" y="885"/>
                  </a:lnTo>
                  <a:lnTo>
                    <a:pt x="1937" y="887"/>
                  </a:lnTo>
                  <a:lnTo>
                    <a:pt x="1934" y="888"/>
                  </a:lnTo>
                  <a:lnTo>
                    <a:pt x="1928" y="888"/>
                  </a:lnTo>
                  <a:lnTo>
                    <a:pt x="1923" y="890"/>
                  </a:lnTo>
                  <a:lnTo>
                    <a:pt x="1923" y="887"/>
                  </a:lnTo>
                  <a:lnTo>
                    <a:pt x="1920" y="887"/>
                  </a:lnTo>
                  <a:lnTo>
                    <a:pt x="1918" y="876"/>
                  </a:lnTo>
                  <a:lnTo>
                    <a:pt x="1914" y="860"/>
                  </a:lnTo>
                  <a:lnTo>
                    <a:pt x="1913" y="845"/>
                  </a:lnTo>
                  <a:lnTo>
                    <a:pt x="1911" y="829"/>
                  </a:lnTo>
                  <a:lnTo>
                    <a:pt x="1921" y="820"/>
                  </a:lnTo>
                  <a:lnTo>
                    <a:pt x="1928" y="812"/>
                  </a:lnTo>
                  <a:lnTo>
                    <a:pt x="1935" y="803"/>
                  </a:lnTo>
                  <a:lnTo>
                    <a:pt x="1944" y="796"/>
                  </a:lnTo>
                  <a:lnTo>
                    <a:pt x="1958" y="791"/>
                  </a:lnTo>
                  <a:close/>
                  <a:moveTo>
                    <a:pt x="653" y="740"/>
                  </a:moveTo>
                  <a:lnTo>
                    <a:pt x="651" y="763"/>
                  </a:lnTo>
                  <a:lnTo>
                    <a:pt x="646" y="778"/>
                  </a:lnTo>
                  <a:lnTo>
                    <a:pt x="640" y="794"/>
                  </a:lnTo>
                  <a:lnTo>
                    <a:pt x="630" y="801"/>
                  </a:lnTo>
                  <a:lnTo>
                    <a:pt x="619" y="808"/>
                  </a:lnTo>
                  <a:lnTo>
                    <a:pt x="605" y="813"/>
                  </a:lnTo>
                  <a:lnTo>
                    <a:pt x="607" y="810"/>
                  </a:lnTo>
                  <a:lnTo>
                    <a:pt x="607" y="806"/>
                  </a:lnTo>
                  <a:lnTo>
                    <a:pt x="609" y="805"/>
                  </a:lnTo>
                  <a:lnTo>
                    <a:pt x="609" y="801"/>
                  </a:lnTo>
                  <a:lnTo>
                    <a:pt x="611" y="799"/>
                  </a:lnTo>
                  <a:lnTo>
                    <a:pt x="611" y="794"/>
                  </a:lnTo>
                  <a:lnTo>
                    <a:pt x="609" y="792"/>
                  </a:lnTo>
                  <a:lnTo>
                    <a:pt x="607" y="789"/>
                  </a:lnTo>
                  <a:lnTo>
                    <a:pt x="605" y="785"/>
                  </a:lnTo>
                  <a:lnTo>
                    <a:pt x="604" y="782"/>
                  </a:lnTo>
                  <a:lnTo>
                    <a:pt x="604" y="775"/>
                  </a:lnTo>
                  <a:lnTo>
                    <a:pt x="602" y="768"/>
                  </a:lnTo>
                  <a:lnTo>
                    <a:pt x="614" y="761"/>
                  </a:lnTo>
                  <a:lnTo>
                    <a:pt x="625" y="754"/>
                  </a:lnTo>
                  <a:lnTo>
                    <a:pt x="637" y="745"/>
                  </a:lnTo>
                  <a:lnTo>
                    <a:pt x="653" y="740"/>
                  </a:lnTo>
                  <a:close/>
                  <a:moveTo>
                    <a:pt x="810" y="724"/>
                  </a:moveTo>
                  <a:lnTo>
                    <a:pt x="810" y="733"/>
                  </a:lnTo>
                  <a:lnTo>
                    <a:pt x="810" y="740"/>
                  </a:lnTo>
                  <a:lnTo>
                    <a:pt x="808" y="747"/>
                  </a:lnTo>
                  <a:lnTo>
                    <a:pt x="806" y="752"/>
                  </a:lnTo>
                  <a:lnTo>
                    <a:pt x="796" y="764"/>
                  </a:lnTo>
                  <a:lnTo>
                    <a:pt x="783" y="775"/>
                  </a:lnTo>
                  <a:lnTo>
                    <a:pt x="773" y="787"/>
                  </a:lnTo>
                  <a:lnTo>
                    <a:pt x="764" y="803"/>
                  </a:lnTo>
                  <a:lnTo>
                    <a:pt x="768" y="803"/>
                  </a:lnTo>
                  <a:lnTo>
                    <a:pt x="769" y="803"/>
                  </a:lnTo>
                  <a:lnTo>
                    <a:pt x="769" y="803"/>
                  </a:lnTo>
                  <a:lnTo>
                    <a:pt x="769" y="803"/>
                  </a:lnTo>
                  <a:lnTo>
                    <a:pt x="769" y="805"/>
                  </a:lnTo>
                  <a:lnTo>
                    <a:pt x="771" y="806"/>
                  </a:lnTo>
                  <a:lnTo>
                    <a:pt x="771" y="810"/>
                  </a:lnTo>
                  <a:lnTo>
                    <a:pt x="768" y="812"/>
                  </a:lnTo>
                  <a:lnTo>
                    <a:pt x="766" y="813"/>
                  </a:lnTo>
                  <a:lnTo>
                    <a:pt x="766" y="815"/>
                  </a:lnTo>
                  <a:lnTo>
                    <a:pt x="764" y="817"/>
                  </a:lnTo>
                  <a:lnTo>
                    <a:pt x="764" y="820"/>
                  </a:lnTo>
                  <a:lnTo>
                    <a:pt x="764" y="825"/>
                  </a:lnTo>
                  <a:lnTo>
                    <a:pt x="768" y="825"/>
                  </a:lnTo>
                  <a:lnTo>
                    <a:pt x="778" y="817"/>
                  </a:lnTo>
                  <a:lnTo>
                    <a:pt x="792" y="813"/>
                  </a:lnTo>
                  <a:lnTo>
                    <a:pt x="810" y="812"/>
                  </a:lnTo>
                  <a:lnTo>
                    <a:pt x="827" y="813"/>
                  </a:lnTo>
                  <a:lnTo>
                    <a:pt x="845" y="813"/>
                  </a:lnTo>
                  <a:lnTo>
                    <a:pt x="864" y="813"/>
                  </a:lnTo>
                  <a:lnTo>
                    <a:pt x="867" y="825"/>
                  </a:lnTo>
                  <a:lnTo>
                    <a:pt x="869" y="834"/>
                  </a:lnTo>
                  <a:lnTo>
                    <a:pt x="867" y="848"/>
                  </a:lnTo>
                  <a:lnTo>
                    <a:pt x="862" y="866"/>
                  </a:lnTo>
                  <a:lnTo>
                    <a:pt x="853" y="883"/>
                  </a:lnTo>
                  <a:lnTo>
                    <a:pt x="845" y="899"/>
                  </a:lnTo>
                  <a:lnTo>
                    <a:pt x="836" y="915"/>
                  </a:lnTo>
                  <a:lnTo>
                    <a:pt x="827" y="927"/>
                  </a:lnTo>
                  <a:lnTo>
                    <a:pt x="822" y="932"/>
                  </a:lnTo>
                  <a:lnTo>
                    <a:pt x="824" y="935"/>
                  </a:lnTo>
                  <a:lnTo>
                    <a:pt x="825" y="939"/>
                  </a:lnTo>
                  <a:lnTo>
                    <a:pt x="829" y="941"/>
                  </a:lnTo>
                  <a:lnTo>
                    <a:pt x="831" y="944"/>
                  </a:lnTo>
                  <a:lnTo>
                    <a:pt x="831" y="946"/>
                  </a:lnTo>
                  <a:lnTo>
                    <a:pt x="829" y="948"/>
                  </a:lnTo>
                  <a:lnTo>
                    <a:pt x="825" y="951"/>
                  </a:lnTo>
                  <a:lnTo>
                    <a:pt x="818" y="955"/>
                  </a:lnTo>
                  <a:lnTo>
                    <a:pt x="813" y="958"/>
                  </a:lnTo>
                  <a:lnTo>
                    <a:pt x="808" y="960"/>
                  </a:lnTo>
                  <a:lnTo>
                    <a:pt x="803" y="963"/>
                  </a:lnTo>
                  <a:lnTo>
                    <a:pt x="803" y="970"/>
                  </a:lnTo>
                  <a:lnTo>
                    <a:pt x="813" y="970"/>
                  </a:lnTo>
                  <a:lnTo>
                    <a:pt x="817" y="969"/>
                  </a:lnTo>
                  <a:lnTo>
                    <a:pt x="818" y="965"/>
                  </a:lnTo>
                  <a:lnTo>
                    <a:pt x="820" y="965"/>
                  </a:lnTo>
                  <a:lnTo>
                    <a:pt x="824" y="963"/>
                  </a:lnTo>
                  <a:lnTo>
                    <a:pt x="827" y="963"/>
                  </a:lnTo>
                  <a:lnTo>
                    <a:pt x="832" y="963"/>
                  </a:lnTo>
                  <a:lnTo>
                    <a:pt x="845" y="974"/>
                  </a:lnTo>
                  <a:lnTo>
                    <a:pt x="858" y="984"/>
                  </a:lnTo>
                  <a:lnTo>
                    <a:pt x="872" y="997"/>
                  </a:lnTo>
                  <a:lnTo>
                    <a:pt x="883" y="1009"/>
                  </a:lnTo>
                  <a:lnTo>
                    <a:pt x="888" y="1030"/>
                  </a:lnTo>
                  <a:lnTo>
                    <a:pt x="890" y="1051"/>
                  </a:lnTo>
                  <a:lnTo>
                    <a:pt x="893" y="1070"/>
                  </a:lnTo>
                  <a:lnTo>
                    <a:pt x="902" y="1086"/>
                  </a:lnTo>
                  <a:lnTo>
                    <a:pt x="937" y="1101"/>
                  </a:lnTo>
                  <a:lnTo>
                    <a:pt x="944" y="1124"/>
                  </a:lnTo>
                  <a:lnTo>
                    <a:pt x="956" y="1129"/>
                  </a:lnTo>
                  <a:lnTo>
                    <a:pt x="951" y="1152"/>
                  </a:lnTo>
                  <a:lnTo>
                    <a:pt x="953" y="1154"/>
                  </a:lnTo>
                  <a:lnTo>
                    <a:pt x="956" y="1157"/>
                  </a:lnTo>
                  <a:lnTo>
                    <a:pt x="960" y="1159"/>
                  </a:lnTo>
                  <a:lnTo>
                    <a:pt x="963" y="1162"/>
                  </a:lnTo>
                  <a:lnTo>
                    <a:pt x="965" y="1164"/>
                  </a:lnTo>
                  <a:lnTo>
                    <a:pt x="967" y="1166"/>
                  </a:lnTo>
                  <a:lnTo>
                    <a:pt x="968" y="1169"/>
                  </a:lnTo>
                  <a:lnTo>
                    <a:pt x="967" y="1173"/>
                  </a:lnTo>
                  <a:lnTo>
                    <a:pt x="967" y="1173"/>
                  </a:lnTo>
                  <a:lnTo>
                    <a:pt x="963" y="1175"/>
                  </a:lnTo>
                  <a:lnTo>
                    <a:pt x="961" y="1175"/>
                  </a:lnTo>
                  <a:lnTo>
                    <a:pt x="960" y="1175"/>
                  </a:lnTo>
                  <a:lnTo>
                    <a:pt x="960" y="1176"/>
                  </a:lnTo>
                  <a:lnTo>
                    <a:pt x="958" y="1178"/>
                  </a:lnTo>
                  <a:lnTo>
                    <a:pt x="960" y="1182"/>
                  </a:lnTo>
                  <a:lnTo>
                    <a:pt x="963" y="1189"/>
                  </a:lnTo>
                  <a:lnTo>
                    <a:pt x="967" y="1192"/>
                  </a:lnTo>
                  <a:lnTo>
                    <a:pt x="972" y="1197"/>
                  </a:lnTo>
                  <a:lnTo>
                    <a:pt x="977" y="1206"/>
                  </a:lnTo>
                  <a:lnTo>
                    <a:pt x="979" y="1220"/>
                  </a:lnTo>
                  <a:lnTo>
                    <a:pt x="975" y="1223"/>
                  </a:lnTo>
                  <a:lnTo>
                    <a:pt x="972" y="1225"/>
                  </a:lnTo>
                  <a:lnTo>
                    <a:pt x="970" y="1227"/>
                  </a:lnTo>
                  <a:lnTo>
                    <a:pt x="968" y="1230"/>
                  </a:lnTo>
                  <a:lnTo>
                    <a:pt x="967" y="1236"/>
                  </a:lnTo>
                  <a:lnTo>
                    <a:pt x="970" y="1236"/>
                  </a:lnTo>
                  <a:lnTo>
                    <a:pt x="970" y="1239"/>
                  </a:lnTo>
                  <a:lnTo>
                    <a:pt x="984" y="1232"/>
                  </a:lnTo>
                  <a:lnTo>
                    <a:pt x="995" y="1229"/>
                  </a:lnTo>
                  <a:lnTo>
                    <a:pt x="1009" y="1227"/>
                  </a:lnTo>
                  <a:lnTo>
                    <a:pt x="1028" y="1229"/>
                  </a:lnTo>
                  <a:lnTo>
                    <a:pt x="1035" y="1237"/>
                  </a:lnTo>
                  <a:lnTo>
                    <a:pt x="1040" y="1244"/>
                  </a:lnTo>
                  <a:lnTo>
                    <a:pt x="1045" y="1253"/>
                  </a:lnTo>
                  <a:lnTo>
                    <a:pt x="1047" y="1265"/>
                  </a:lnTo>
                  <a:lnTo>
                    <a:pt x="1047" y="1283"/>
                  </a:lnTo>
                  <a:lnTo>
                    <a:pt x="1045" y="1286"/>
                  </a:lnTo>
                  <a:lnTo>
                    <a:pt x="1043" y="1290"/>
                  </a:lnTo>
                  <a:lnTo>
                    <a:pt x="1043" y="1295"/>
                  </a:lnTo>
                  <a:lnTo>
                    <a:pt x="1042" y="1300"/>
                  </a:lnTo>
                  <a:lnTo>
                    <a:pt x="1040" y="1305"/>
                  </a:lnTo>
                  <a:lnTo>
                    <a:pt x="1024" y="1312"/>
                  </a:lnTo>
                  <a:lnTo>
                    <a:pt x="1023" y="1316"/>
                  </a:lnTo>
                  <a:lnTo>
                    <a:pt x="1023" y="1318"/>
                  </a:lnTo>
                  <a:lnTo>
                    <a:pt x="1023" y="1319"/>
                  </a:lnTo>
                  <a:lnTo>
                    <a:pt x="1023" y="1321"/>
                  </a:lnTo>
                  <a:lnTo>
                    <a:pt x="1021" y="1325"/>
                  </a:lnTo>
                  <a:lnTo>
                    <a:pt x="1021" y="1328"/>
                  </a:lnTo>
                  <a:lnTo>
                    <a:pt x="1005" y="1328"/>
                  </a:lnTo>
                  <a:lnTo>
                    <a:pt x="1009" y="1340"/>
                  </a:lnTo>
                  <a:lnTo>
                    <a:pt x="1005" y="1344"/>
                  </a:lnTo>
                  <a:lnTo>
                    <a:pt x="1002" y="1347"/>
                  </a:lnTo>
                  <a:lnTo>
                    <a:pt x="998" y="1351"/>
                  </a:lnTo>
                  <a:lnTo>
                    <a:pt x="1002" y="1353"/>
                  </a:lnTo>
                  <a:lnTo>
                    <a:pt x="1003" y="1353"/>
                  </a:lnTo>
                  <a:lnTo>
                    <a:pt x="1005" y="1354"/>
                  </a:lnTo>
                  <a:lnTo>
                    <a:pt x="1007" y="1354"/>
                  </a:lnTo>
                  <a:lnTo>
                    <a:pt x="1007" y="1356"/>
                  </a:lnTo>
                  <a:lnTo>
                    <a:pt x="1009" y="1360"/>
                  </a:lnTo>
                  <a:lnTo>
                    <a:pt x="1033" y="1354"/>
                  </a:lnTo>
                  <a:lnTo>
                    <a:pt x="1033" y="1377"/>
                  </a:lnTo>
                  <a:lnTo>
                    <a:pt x="1026" y="1381"/>
                  </a:lnTo>
                  <a:lnTo>
                    <a:pt x="1023" y="1382"/>
                  </a:lnTo>
                  <a:lnTo>
                    <a:pt x="1019" y="1386"/>
                  </a:lnTo>
                  <a:lnTo>
                    <a:pt x="1017" y="1388"/>
                  </a:lnTo>
                  <a:lnTo>
                    <a:pt x="1016" y="1391"/>
                  </a:lnTo>
                  <a:lnTo>
                    <a:pt x="1012" y="1395"/>
                  </a:lnTo>
                  <a:lnTo>
                    <a:pt x="1009" y="1398"/>
                  </a:lnTo>
                  <a:lnTo>
                    <a:pt x="993" y="1405"/>
                  </a:lnTo>
                  <a:lnTo>
                    <a:pt x="968" y="1408"/>
                  </a:lnTo>
                  <a:lnTo>
                    <a:pt x="944" y="1408"/>
                  </a:lnTo>
                  <a:lnTo>
                    <a:pt x="921" y="1407"/>
                  </a:lnTo>
                  <a:lnTo>
                    <a:pt x="906" y="1405"/>
                  </a:lnTo>
                  <a:lnTo>
                    <a:pt x="906" y="1410"/>
                  </a:lnTo>
                  <a:lnTo>
                    <a:pt x="904" y="1414"/>
                  </a:lnTo>
                  <a:lnTo>
                    <a:pt x="904" y="1415"/>
                  </a:lnTo>
                  <a:lnTo>
                    <a:pt x="902" y="1417"/>
                  </a:lnTo>
                  <a:lnTo>
                    <a:pt x="900" y="1417"/>
                  </a:lnTo>
                  <a:lnTo>
                    <a:pt x="899" y="1419"/>
                  </a:lnTo>
                  <a:lnTo>
                    <a:pt x="893" y="1421"/>
                  </a:lnTo>
                  <a:lnTo>
                    <a:pt x="893" y="1424"/>
                  </a:lnTo>
                  <a:lnTo>
                    <a:pt x="892" y="1424"/>
                  </a:lnTo>
                  <a:lnTo>
                    <a:pt x="892" y="1424"/>
                  </a:lnTo>
                  <a:lnTo>
                    <a:pt x="890" y="1424"/>
                  </a:lnTo>
                  <a:lnTo>
                    <a:pt x="890" y="1422"/>
                  </a:lnTo>
                  <a:lnTo>
                    <a:pt x="890" y="1421"/>
                  </a:lnTo>
                  <a:lnTo>
                    <a:pt x="890" y="1421"/>
                  </a:lnTo>
                  <a:lnTo>
                    <a:pt x="879" y="1417"/>
                  </a:lnTo>
                  <a:lnTo>
                    <a:pt x="862" y="1415"/>
                  </a:lnTo>
                  <a:lnTo>
                    <a:pt x="841" y="1415"/>
                  </a:lnTo>
                  <a:lnTo>
                    <a:pt x="820" y="1415"/>
                  </a:lnTo>
                  <a:lnTo>
                    <a:pt x="801" y="1417"/>
                  </a:lnTo>
                  <a:lnTo>
                    <a:pt x="787" y="1421"/>
                  </a:lnTo>
                  <a:lnTo>
                    <a:pt x="785" y="1435"/>
                  </a:lnTo>
                  <a:lnTo>
                    <a:pt x="780" y="1445"/>
                  </a:lnTo>
                  <a:lnTo>
                    <a:pt x="768" y="1450"/>
                  </a:lnTo>
                  <a:lnTo>
                    <a:pt x="757" y="1445"/>
                  </a:lnTo>
                  <a:lnTo>
                    <a:pt x="747" y="1442"/>
                  </a:lnTo>
                  <a:lnTo>
                    <a:pt x="736" y="1442"/>
                  </a:lnTo>
                  <a:lnTo>
                    <a:pt x="729" y="1440"/>
                  </a:lnTo>
                  <a:lnTo>
                    <a:pt x="724" y="1445"/>
                  </a:lnTo>
                  <a:lnTo>
                    <a:pt x="719" y="1450"/>
                  </a:lnTo>
                  <a:lnTo>
                    <a:pt x="714" y="1457"/>
                  </a:lnTo>
                  <a:lnTo>
                    <a:pt x="708" y="1463"/>
                  </a:lnTo>
                  <a:lnTo>
                    <a:pt x="701" y="1466"/>
                  </a:lnTo>
                  <a:lnTo>
                    <a:pt x="698" y="1466"/>
                  </a:lnTo>
                  <a:lnTo>
                    <a:pt x="687" y="1464"/>
                  </a:lnTo>
                  <a:lnTo>
                    <a:pt x="679" y="1461"/>
                  </a:lnTo>
                  <a:lnTo>
                    <a:pt x="672" y="1454"/>
                  </a:lnTo>
                  <a:lnTo>
                    <a:pt x="689" y="1442"/>
                  </a:lnTo>
                  <a:lnTo>
                    <a:pt x="703" y="1429"/>
                  </a:lnTo>
                  <a:lnTo>
                    <a:pt x="714" y="1415"/>
                  </a:lnTo>
                  <a:lnTo>
                    <a:pt x="722" y="1401"/>
                  </a:lnTo>
                  <a:lnTo>
                    <a:pt x="731" y="1391"/>
                  </a:lnTo>
                  <a:lnTo>
                    <a:pt x="742" y="1381"/>
                  </a:lnTo>
                  <a:lnTo>
                    <a:pt x="757" y="1374"/>
                  </a:lnTo>
                  <a:lnTo>
                    <a:pt x="776" y="1370"/>
                  </a:lnTo>
                  <a:lnTo>
                    <a:pt x="803" y="1370"/>
                  </a:lnTo>
                  <a:lnTo>
                    <a:pt x="804" y="1365"/>
                  </a:lnTo>
                  <a:lnTo>
                    <a:pt x="808" y="1360"/>
                  </a:lnTo>
                  <a:lnTo>
                    <a:pt x="811" y="1354"/>
                  </a:lnTo>
                  <a:lnTo>
                    <a:pt x="817" y="1351"/>
                  </a:lnTo>
                  <a:lnTo>
                    <a:pt x="817" y="1347"/>
                  </a:lnTo>
                  <a:lnTo>
                    <a:pt x="810" y="1347"/>
                  </a:lnTo>
                  <a:lnTo>
                    <a:pt x="803" y="1354"/>
                  </a:lnTo>
                  <a:lnTo>
                    <a:pt x="794" y="1358"/>
                  </a:lnTo>
                  <a:lnTo>
                    <a:pt x="778" y="1360"/>
                  </a:lnTo>
                  <a:lnTo>
                    <a:pt x="771" y="1349"/>
                  </a:lnTo>
                  <a:lnTo>
                    <a:pt x="762" y="1346"/>
                  </a:lnTo>
                  <a:lnTo>
                    <a:pt x="752" y="1346"/>
                  </a:lnTo>
                  <a:lnTo>
                    <a:pt x="740" y="1344"/>
                  </a:lnTo>
                  <a:lnTo>
                    <a:pt x="740" y="1332"/>
                  </a:lnTo>
                  <a:lnTo>
                    <a:pt x="707" y="1344"/>
                  </a:lnTo>
                  <a:lnTo>
                    <a:pt x="701" y="1332"/>
                  </a:lnTo>
                  <a:lnTo>
                    <a:pt x="696" y="1323"/>
                  </a:lnTo>
                  <a:lnTo>
                    <a:pt x="691" y="1312"/>
                  </a:lnTo>
                  <a:lnTo>
                    <a:pt x="707" y="1307"/>
                  </a:lnTo>
                  <a:lnTo>
                    <a:pt x="724" y="1300"/>
                  </a:lnTo>
                  <a:lnTo>
                    <a:pt x="740" y="1290"/>
                  </a:lnTo>
                  <a:lnTo>
                    <a:pt x="749" y="1278"/>
                  </a:lnTo>
                  <a:lnTo>
                    <a:pt x="752" y="1267"/>
                  </a:lnTo>
                  <a:lnTo>
                    <a:pt x="752" y="1253"/>
                  </a:lnTo>
                  <a:lnTo>
                    <a:pt x="752" y="1239"/>
                  </a:lnTo>
                  <a:lnTo>
                    <a:pt x="749" y="1239"/>
                  </a:lnTo>
                  <a:lnTo>
                    <a:pt x="749" y="1236"/>
                  </a:lnTo>
                  <a:lnTo>
                    <a:pt x="743" y="1237"/>
                  </a:lnTo>
                  <a:lnTo>
                    <a:pt x="740" y="1239"/>
                  </a:lnTo>
                  <a:lnTo>
                    <a:pt x="736" y="1241"/>
                  </a:lnTo>
                  <a:lnTo>
                    <a:pt x="733" y="1241"/>
                  </a:lnTo>
                  <a:lnTo>
                    <a:pt x="728" y="1243"/>
                  </a:lnTo>
                  <a:lnTo>
                    <a:pt x="721" y="1243"/>
                  </a:lnTo>
                  <a:lnTo>
                    <a:pt x="721" y="1236"/>
                  </a:lnTo>
                  <a:lnTo>
                    <a:pt x="726" y="1232"/>
                  </a:lnTo>
                  <a:lnTo>
                    <a:pt x="731" y="1230"/>
                  </a:lnTo>
                  <a:lnTo>
                    <a:pt x="735" y="1227"/>
                  </a:lnTo>
                  <a:lnTo>
                    <a:pt x="738" y="1222"/>
                  </a:lnTo>
                  <a:lnTo>
                    <a:pt x="740" y="1216"/>
                  </a:lnTo>
                  <a:lnTo>
                    <a:pt x="736" y="1213"/>
                  </a:lnTo>
                  <a:lnTo>
                    <a:pt x="733" y="1209"/>
                  </a:lnTo>
                  <a:lnTo>
                    <a:pt x="731" y="1204"/>
                  </a:lnTo>
                  <a:lnTo>
                    <a:pt x="729" y="1197"/>
                  </a:lnTo>
                  <a:lnTo>
                    <a:pt x="729" y="1190"/>
                  </a:lnTo>
                  <a:lnTo>
                    <a:pt x="736" y="1190"/>
                  </a:lnTo>
                  <a:lnTo>
                    <a:pt x="742" y="1192"/>
                  </a:lnTo>
                  <a:lnTo>
                    <a:pt x="745" y="1194"/>
                  </a:lnTo>
                  <a:lnTo>
                    <a:pt x="747" y="1196"/>
                  </a:lnTo>
                  <a:lnTo>
                    <a:pt x="750" y="1197"/>
                  </a:lnTo>
                  <a:lnTo>
                    <a:pt x="752" y="1199"/>
                  </a:lnTo>
                  <a:lnTo>
                    <a:pt x="755" y="1201"/>
                  </a:lnTo>
                  <a:lnTo>
                    <a:pt x="768" y="1203"/>
                  </a:lnTo>
                  <a:lnTo>
                    <a:pt x="778" y="1199"/>
                  </a:lnTo>
                  <a:lnTo>
                    <a:pt x="787" y="1197"/>
                  </a:lnTo>
                  <a:lnTo>
                    <a:pt x="797" y="1197"/>
                  </a:lnTo>
                  <a:lnTo>
                    <a:pt x="799" y="1194"/>
                  </a:lnTo>
                  <a:lnTo>
                    <a:pt x="801" y="1192"/>
                  </a:lnTo>
                  <a:lnTo>
                    <a:pt x="801" y="1192"/>
                  </a:lnTo>
                  <a:lnTo>
                    <a:pt x="801" y="1192"/>
                  </a:lnTo>
                  <a:lnTo>
                    <a:pt x="801" y="1192"/>
                  </a:lnTo>
                  <a:lnTo>
                    <a:pt x="803" y="1192"/>
                  </a:lnTo>
                  <a:lnTo>
                    <a:pt x="806" y="1190"/>
                  </a:lnTo>
                  <a:lnTo>
                    <a:pt x="804" y="1171"/>
                  </a:lnTo>
                  <a:lnTo>
                    <a:pt x="808" y="1154"/>
                  </a:lnTo>
                  <a:lnTo>
                    <a:pt x="813" y="1133"/>
                  </a:lnTo>
                  <a:lnTo>
                    <a:pt x="806" y="1133"/>
                  </a:lnTo>
                  <a:lnTo>
                    <a:pt x="804" y="1134"/>
                  </a:lnTo>
                  <a:lnTo>
                    <a:pt x="803" y="1136"/>
                  </a:lnTo>
                  <a:lnTo>
                    <a:pt x="801" y="1136"/>
                  </a:lnTo>
                  <a:lnTo>
                    <a:pt x="801" y="1136"/>
                  </a:lnTo>
                  <a:lnTo>
                    <a:pt x="799" y="1136"/>
                  </a:lnTo>
                  <a:lnTo>
                    <a:pt x="797" y="1136"/>
                  </a:lnTo>
                  <a:lnTo>
                    <a:pt x="783" y="1115"/>
                  </a:lnTo>
                  <a:lnTo>
                    <a:pt x="775" y="1091"/>
                  </a:lnTo>
                  <a:lnTo>
                    <a:pt x="780" y="1084"/>
                  </a:lnTo>
                  <a:lnTo>
                    <a:pt x="783" y="1077"/>
                  </a:lnTo>
                  <a:lnTo>
                    <a:pt x="787" y="1070"/>
                  </a:lnTo>
                  <a:lnTo>
                    <a:pt x="790" y="1063"/>
                  </a:lnTo>
                  <a:lnTo>
                    <a:pt x="783" y="1063"/>
                  </a:lnTo>
                  <a:lnTo>
                    <a:pt x="773" y="1073"/>
                  </a:lnTo>
                  <a:lnTo>
                    <a:pt x="761" y="1077"/>
                  </a:lnTo>
                  <a:lnTo>
                    <a:pt x="745" y="1075"/>
                  </a:lnTo>
                  <a:lnTo>
                    <a:pt x="745" y="1086"/>
                  </a:lnTo>
                  <a:lnTo>
                    <a:pt x="736" y="1084"/>
                  </a:lnTo>
                  <a:lnTo>
                    <a:pt x="731" y="1082"/>
                  </a:lnTo>
                  <a:lnTo>
                    <a:pt x="728" y="1080"/>
                  </a:lnTo>
                  <a:lnTo>
                    <a:pt x="722" y="1079"/>
                  </a:lnTo>
                  <a:lnTo>
                    <a:pt x="717" y="1075"/>
                  </a:lnTo>
                  <a:lnTo>
                    <a:pt x="717" y="1079"/>
                  </a:lnTo>
                  <a:lnTo>
                    <a:pt x="717" y="1082"/>
                  </a:lnTo>
                  <a:lnTo>
                    <a:pt x="717" y="1084"/>
                  </a:lnTo>
                  <a:lnTo>
                    <a:pt x="717" y="1086"/>
                  </a:lnTo>
                  <a:lnTo>
                    <a:pt x="715" y="1087"/>
                  </a:lnTo>
                  <a:lnTo>
                    <a:pt x="714" y="1087"/>
                  </a:lnTo>
                  <a:lnTo>
                    <a:pt x="710" y="1091"/>
                  </a:lnTo>
                  <a:lnTo>
                    <a:pt x="710" y="1082"/>
                  </a:lnTo>
                  <a:lnTo>
                    <a:pt x="705" y="1079"/>
                  </a:lnTo>
                  <a:lnTo>
                    <a:pt x="703" y="1073"/>
                  </a:lnTo>
                  <a:lnTo>
                    <a:pt x="701" y="1070"/>
                  </a:lnTo>
                  <a:lnTo>
                    <a:pt x="700" y="1063"/>
                  </a:lnTo>
                  <a:lnTo>
                    <a:pt x="698" y="1056"/>
                  </a:lnTo>
                  <a:lnTo>
                    <a:pt x="710" y="1042"/>
                  </a:lnTo>
                  <a:lnTo>
                    <a:pt x="719" y="1024"/>
                  </a:lnTo>
                  <a:lnTo>
                    <a:pt x="726" y="1005"/>
                  </a:lnTo>
                  <a:lnTo>
                    <a:pt x="714" y="1000"/>
                  </a:lnTo>
                  <a:lnTo>
                    <a:pt x="705" y="993"/>
                  </a:lnTo>
                  <a:lnTo>
                    <a:pt x="694" y="986"/>
                  </a:lnTo>
                  <a:lnTo>
                    <a:pt x="694" y="990"/>
                  </a:lnTo>
                  <a:lnTo>
                    <a:pt x="703" y="998"/>
                  </a:lnTo>
                  <a:lnTo>
                    <a:pt x="707" y="1009"/>
                  </a:lnTo>
                  <a:lnTo>
                    <a:pt x="710" y="1021"/>
                  </a:lnTo>
                  <a:lnTo>
                    <a:pt x="691" y="1021"/>
                  </a:lnTo>
                  <a:lnTo>
                    <a:pt x="689" y="1017"/>
                  </a:lnTo>
                  <a:lnTo>
                    <a:pt x="689" y="1016"/>
                  </a:lnTo>
                  <a:lnTo>
                    <a:pt x="689" y="1016"/>
                  </a:lnTo>
                  <a:lnTo>
                    <a:pt x="687" y="1014"/>
                  </a:lnTo>
                  <a:lnTo>
                    <a:pt x="687" y="1014"/>
                  </a:lnTo>
                  <a:lnTo>
                    <a:pt x="686" y="1019"/>
                  </a:lnTo>
                  <a:lnTo>
                    <a:pt x="686" y="1023"/>
                  </a:lnTo>
                  <a:lnTo>
                    <a:pt x="686" y="1026"/>
                  </a:lnTo>
                  <a:lnTo>
                    <a:pt x="684" y="1028"/>
                  </a:lnTo>
                  <a:lnTo>
                    <a:pt x="682" y="1030"/>
                  </a:lnTo>
                  <a:lnTo>
                    <a:pt x="680" y="1030"/>
                  </a:lnTo>
                  <a:lnTo>
                    <a:pt x="675" y="1031"/>
                  </a:lnTo>
                  <a:lnTo>
                    <a:pt x="673" y="1033"/>
                  </a:lnTo>
                  <a:lnTo>
                    <a:pt x="673" y="1035"/>
                  </a:lnTo>
                  <a:lnTo>
                    <a:pt x="672" y="1035"/>
                  </a:lnTo>
                  <a:lnTo>
                    <a:pt x="670" y="1035"/>
                  </a:lnTo>
                  <a:lnTo>
                    <a:pt x="668" y="1037"/>
                  </a:lnTo>
                  <a:lnTo>
                    <a:pt x="668" y="1021"/>
                  </a:lnTo>
                  <a:lnTo>
                    <a:pt x="673" y="1009"/>
                  </a:lnTo>
                  <a:lnTo>
                    <a:pt x="675" y="993"/>
                  </a:lnTo>
                  <a:lnTo>
                    <a:pt x="675" y="974"/>
                  </a:lnTo>
                  <a:lnTo>
                    <a:pt x="672" y="974"/>
                  </a:lnTo>
                  <a:lnTo>
                    <a:pt x="672" y="979"/>
                  </a:lnTo>
                  <a:lnTo>
                    <a:pt x="665" y="988"/>
                  </a:lnTo>
                  <a:lnTo>
                    <a:pt x="659" y="997"/>
                  </a:lnTo>
                  <a:lnTo>
                    <a:pt x="653" y="1005"/>
                  </a:lnTo>
                  <a:lnTo>
                    <a:pt x="640" y="1009"/>
                  </a:lnTo>
                  <a:lnTo>
                    <a:pt x="640" y="1005"/>
                  </a:lnTo>
                  <a:lnTo>
                    <a:pt x="642" y="1004"/>
                  </a:lnTo>
                  <a:lnTo>
                    <a:pt x="642" y="1002"/>
                  </a:lnTo>
                  <a:lnTo>
                    <a:pt x="642" y="1002"/>
                  </a:lnTo>
                  <a:lnTo>
                    <a:pt x="642" y="1000"/>
                  </a:lnTo>
                  <a:lnTo>
                    <a:pt x="640" y="998"/>
                  </a:lnTo>
                  <a:lnTo>
                    <a:pt x="639" y="997"/>
                  </a:lnTo>
                  <a:lnTo>
                    <a:pt x="635" y="997"/>
                  </a:lnTo>
                  <a:lnTo>
                    <a:pt x="635" y="997"/>
                  </a:lnTo>
                  <a:lnTo>
                    <a:pt x="633" y="995"/>
                  </a:lnTo>
                  <a:lnTo>
                    <a:pt x="633" y="991"/>
                  </a:lnTo>
                  <a:lnTo>
                    <a:pt x="633" y="986"/>
                  </a:lnTo>
                  <a:lnTo>
                    <a:pt x="646" y="979"/>
                  </a:lnTo>
                  <a:lnTo>
                    <a:pt x="658" y="972"/>
                  </a:lnTo>
                  <a:lnTo>
                    <a:pt x="668" y="963"/>
                  </a:lnTo>
                  <a:lnTo>
                    <a:pt x="675" y="951"/>
                  </a:lnTo>
                  <a:lnTo>
                    <a:pt x="679" y="937"/>
                  </a:lnTo>
                  <a:lnTo>
                    <a:pt x="682" y="932"/>
                  </a:lnTo>
                  <a:lnTo>
                    <a:pt x="684" y="928"/>
                  </a:lnTo>
                  <a:lnTo>
                    <a:pt x="687" y="925"/>
                  </a:lnTo>
                  <a:lnTo>
                    <a:pt x="679" y="925"/>
                  </a:lnTo>
                  <a:lnTo>
                    <a:pt x="679" y="932"/>
                  </a:lnTo>
                  <a:lnTo>
                    <a:pt x="677" y="937"/>
                  </a:lnTo>
                  <a:lnTo>
                    <a:pt x="675" y="941"/>
                  </a:lnTo>
                  <a:lnTo>
                    <a:pt x="672" y="942"/>
                  </a:lnTo>
                  <a:lnTo>
                    <a:pt x="666" y="942"/>
                  </a:lnTo>
                  <a:lnTo>
                    <a:pt x="659" y="944"/>
                  </a:lnTo>
                  <a:lnTo>
                    <a:pt x="656" y="946"/>
                  </a:lnTo>
                  <a:lnTo>
                    <a:pt x="653" y="948"/>
                  </a:lnTo>
                  <a:lnTo>
                    <a:pt x="647" y="948"/>
                  </a:lnTo>
                  <a:lnTo>
                    <a:pt x="640" y="948"/>
                  </a:lnTo>
                  <a:lnTo>
                    <a:pt x="642" y="934"/>
                  </a:lnTo>
                  <a:lnTo>
                    <a:pt x="644" y="923"/>
                  </a:lnTo>
                  <a:lnTo>
                    <a:pt x="647" y="913"/>
                  </a:lnTo>
                  <a:lnTo>
                    <a:pt x="653" y="897"/>
                  </a:lnTo>
                  <a:lnTo>
                    <a:pt x="663" y="897"/>
                  </a:lnTo>
                  <a:lnTo>
                    <a:pt x="665" y="892"/>
                  </a:lnTo>
                  <a:lnTo>
                    <a:pt x="665" y="887"/>
                  </a:lnTo>
                  <a:lnTo>
                    <a:pt x="666" y="883"/>
                  </a:lnTo>
                  <a:lnTo>
                    <a:pt x="668" y="880"/>
                  </a:lnTo>
                  <a:lnTo>
                    <a:pt x="656" y="880"/>
                  </a:lnTo>
                  <a:lnTo>
                    <a:pt x="656" y="867"/>
                  </a:lnTo>
                  <a:lnTo>
                    <a:pt x="640" y="867"/>
                  </a:lnTo>
                  <a:lnTo>
                    <a:pt x="633" y="857"/>
                  </a:lnTo>
                  <a:lnTo>
                    <a:pt x="625" y="848"/>
                  </a:lnTo>
                  <a:lnTo>
                    <a:pt x="618" y="836"/>
                  </a:lnTo>
                  <a:lnTo>
                    <a:pt x="623" y="832"/>
                  </a:lnTo>
                  <a:lnTo>
                    <a:pt x="626" y="831"/>
                  </a:lnTo>
                  <a:lnTo>
                    <a:pt x="630" y="829"/>
                  </a:lnTo>
                  <a:lnTo>
                    <a:pt x="633" y="825"/>
                  </a:lnTo>
                  <a:lnTo>
                    <a:pt x="635" y="824"/>
                  </a:lnTo>
                  <a:lnTo>
                    <a:pt x="639" y="819"/>
                  </a:lnTo>
                  <a:lnTo>
                    <a:pt x="640" y="813"/>
                  </a:lnTo>
                  <a:lnTo>
                    <a:pt x="644" y="815"/>
                  </a:lnTo>
                  <a:lnTo>
                    <a:pt x="646" y="815"/>
                  </a:lnTo>
                  <a:lnTo>
                    <a:pt x="646" y="815"/>
                  </a:lnTo>
                  <a:lnTo>
                    <a:pt x="647" y="817"/>
                  </a:lnTo>
                  <a:lnTo>
                    <a:pt x="649" y="817"/>
                  </a:lnTo>
                  <a:lnTo>
                    <a:pt x="654" y="827"/>
                  </a:lnTo>
                  <a:lnTo>
                    <a:pt x="656" y="839"/>
                  </a:lnTo>
                  <a:lnTo>
                    <a:pt x="659" y="852"/>
                  </a:lnTo>
                  <a:lnTo>
                    <a:pt x="672" y="855"/>
                  </a:lnTo>
                  <a:lnTo>
                    <a:pt x="672" y="848"/>
                  </a:lnTo>
                  <a:lnTo>
                    <a:pt x="666" y="834"/>
                  </a:lnTo>
                  <a:lnTo>
                    <a:pt x="666" y="819"/>
                  </a:lnTo>
                  <a:lnTo>
                    <a:pt x="668" y="798"/>
                  </a:lnTo>
                  <a:lnTo>
                    <a:pt x="675" y="798"/>
                  </a:lnTo>
                  <a:lnTo>
                    <a:pt x="679" y="796"/>
                  </a:lnTo>
                  <a:lnTo>
                    <a:pt x="680" y="796"/>
                  </a:lnTo>
                  <a:lnTo>
                    <a:pt x="682" y="796"/>
                  </a:lnTo>
                  <a:lnTo>
                    <a:pt x="684" y="796"/>
                  </a:lnTo>
                  <a:lnTo>
                    <a:pt x="684" y="796"/>
                  </a:lnTo>
                  <a:lnTo>
                    <a:pt x="687" y="794"/>
                  </a:lnTo>
                  <a:lnTo>
                    <a:pt x="687" y="792"/>
                  </a:lnTo>
                  <a:lnTo>
                    <a:pt x="689" y="792"/>
                  </a:lnTo>
                  <a:lnTo>
                    <a:pt x="689" y="791"/>
                  </a:lnTo>
                  <a:lnTo>
                    <a:pt x="689" y="789"/>
                  </a:lnTo>
                  <a:lnTo>
                    <a:pt x="691" y="787"/>
                  </a:lnTo>
                  <a:lnTo>
                    <a:pt x="687" y="785"/>
                  </a:lnTo>
                  <a:lnTo>
                    <a:pt x="686" y="784"/>
                  </a:lnTo>
                  <a:lnTo>
                    <a:pt x="686" y="782"/>
                  </a:lnTo>
                  <a:lnTo>
                    <a:pt x="682" y="778"/>
                  </a:lnTo>
                  <a:lnTo>
                    <a:pt x="687" y="778"/>
                  </a:lnTo>
                  <a:lnTo>
                    <a:pt x="689" y="778"/>
                  </a:lnTo>
                  <a:lnTo>
                    <a:pt x="691" y="777"/>
                  </a:lnTo>
                  <a:lnTo>
                    <a:pt x="693" y="777"/>
                  </a:lnTo>
                  <a:lnTo>
                    <a:pt x="694" y="775"/>
                  </a:lnTo>
                  <a:lnTo>
                    <a:pt x="693" y="773"/>
                  </a:lnTo>
                  <a:lnTo>
                    <a:pt x="691" y="771"/>
                  </a:lnTo>
                  <a:lnTo>
                    <a:pt x="689" y="771"/>
                  </a:lnTo>
                  <a:lnTo>
                    <a:pt x="689" y="770"/>
                  </a:lnTo>
                  <a:lnTo>
                    <a:pt x="687" y="768"/>
                  </a:lnTo>
                  <a:lnTo>
                    <a:pt x="687" y="763"/>
                  </a:lnTo>
                  <a:lnTo>
                    <a:pt x="691" y="763"/>
                  </a:lnTo>
                  <a:lnTo>
                    <a:pt x="691" y="759"/>
                  </a:lnTo>
                  <a:lnTo>
                    <a:pt x="693" y="759"/>
                  </a:lnTo>
                  <a:lnTo>
                    <a:pt x="694" y="761"/>
                  </a:lnTo>
                  <a:lnTo>
                    <a:pt x="694" y="761"/>
                  </a:lnTo>
                  <a:lnTo>
                    <a:pt x="694" y="761"/>
                  </a:lnTo>
                  <a:lnTo>
                    <a:pt x="696" y="761"/>
                  </a:lnTo>
                  <a:lnTo>
                    <a:pt x="698" y="759"/>
                  </a:lnTo>
                  <a:lnTo>
                    <a:pt x="700" y="756"/>
                  </a:lnTo>
                  <a:lnTo>
                    <a:pt x="700" y="750"/>
                  </a:lnTo>
                  <a:lnTo>
                    <a:pt x="701" y="745"/>
                  </a:lnTo>
                  <a:lnTo>
                    <a:pt x="703" y="738"/>
                  </a:lnTo>
                  <a:lnTo>
                    <a:pt x="707" y="733"/>
                  </a:lnTo>
                  <a:lnTo>
                    <a:pt x="708" y="731"/>
                  </a:lnTo>
                  <a:lnTo>
                    <a:pt x="712" y="729"/>
                  </a:lnTo>
                  <a:lnTo>
                    <a:pt x="715" y="729"/>
                  </a:lnTo>
                  <a:lnTo>
                    <a:pt x="721" y="729"/>
                  </a:lnTo>
                  <a:lnTo>
                    <a:pt x="736" y="735"/>
                  </a:lnTo>
                  <a:lnTo>
                    <a:pt x="754" y="735"/>
                  </a:lnTo>
                  <a:lnTo>
                    <a:pt x="773" y="731"/>
                  </a:lnTo>
                  <a:lnTo>
                    <a:pt x="792" y="726"/>
                  </a:lnTo>
                  <a:lnTo>
                    <a:pt x="810" y="724"/>
                  </a:lnTo>
                  <a:close/>
                  <a:moveTo>
                    <a:pt x="813" y="675"/>
                  </a:moveTo>
                  <a:lnTo>
                    <a:pt x="817" y="689"/>
                  </a:lnTo>
                  <a:lnTo>
                    <a:pt x="820" y="702"/>
                  </a:lnTo>
                  <a:lnTo>
                    <a:pt x="818" y="712"/>
                  </a:lnTo>
                  <a:lnTo>
                    <a:pt x="810" y="721"/>
                  </a:lnTo>
                  <a:lnTo>
                    <a:pt x="810" y="717"/>
                  </a:lnTo>
                  <a:lnTo>
                    <a:pt x="808" y="716"/>
                  </a:lnTo>
                  <a:lnTo>
                    <a:pt x="808" y="714"/>
                  </a:lnTo>
                  <a:lnTo>
                    <a:pt x="808" y="712"/>
                  </a:lnTo>
                  <a:lnTo>
                    <a:pt x="808" y="712"/>
                  </a:lnTo>
                  <a:lnTo>
                    <a:pt x="808" y="710"/>
                  </a:lnTo>
                  <a:lnTo>
                    <a:pt x="808" y="710"/>
                  </a:lnTo>
                  <a:lnTo>
                    <a:pt x="806" y="709"/>
                  </a:lnTo>
                  <a:lnTo>
                    <a:pt x="803" y="705"/>
                  </a:lnTo>
                  <a:lnTo>
                    <a:pt x="803" y="717"/>
                  </a:lnTo>
                  <a:lnTo>
                    <a:pt x="790" y="717"/>
                  </a:lnTo>
                  <a:lnTo>
                    <a:pt x="789" y="714"/>
                  </a:lnTo>
                  <a:lnTo>
                    <a:pt x="789" y="714"/>
                  </a:lnTo>
                  <a:lnTo>
                    <a:pt x="789" y="712"/>
                  </a:lnTo>
                  <a:lnTo>
                    <a:pt x="789" y="712"/>
                  </a:lnTo>
                  <a:lnTo>
                    <a:pt x="787" y="710"/>
                  </a:lnTo>
                  <a:lnTo>
                    <a:pt x="789" y="696"/>
                  </a:lnTo>
                  <a:lnTo>
                    <a:pt x="790" y="679"/>
                  </a:lnTo>
                  <a:lnTo>
                    <a:pt x="797" y="679"/>
                  </a:lnTo>
                  <a:lnTo>
                    <a:pt x="801" y="677"/>
                  </a:lnTo>
                  <a:lnTo>
                    <a:pt x="804" y="677"/>
                  </a:lnTo>
                  <a:lnTo>
                    <a:pt x="808" y="675"/>
                  </a:lnTo>
                  <a:lnTo>
                    <a:pt x="813" y="675"/>
                  </a:lnTo>
                  <a:close/>
                  <a:moveTo>
                    <a:pt x="2099" y="668"/>
                  </a:moveTo>
                  <a:lnTo>
                    <a:pt x="2138" y="672"/>
                  </a:lnTo>
                  <a:lnTo>
                    <a:pt x="2136" y="682"/>
                  </a:lnTo>
                  <a:lnTo>
                    <a:pt x="2133" y="689"/>
                  </a:lnTo>
                  <a:lnTo>
                    <a:pt x="2129" y="695"/>
                  </a:lnTo>
                  <a:lnTo>
                    <a:pt x="2122" y="702"/>
                  </a:lnTo>
                  <a:lnTo>
                    <a:pt x="2131" y="702"/>
                  </a:lnTo>
                  <a:lnTo>
                    <a:pt x="2138" y="703"/>
                  </a:lnTo>
                  <a:lnTo>
                    <a:pt x="2145" y="705"/>
                  </a:lnTo>
                  <a:lnTo>
                    <a:pt x="2150" y="705"/>
                  </a:lnTo>
                  <a:lnTo>
                    <a:pt x="2150" y="712"/>
                  </a:lnTo>
                  <a:lnTo>
                    <a:pt x="2152" y="716"/>
                  </a:lnTo>
                  <a:lnTo>
                    <a:pt x="2152" y="719"/>
                  </a:lnTo>
                  <a:lnTo>
                    <a:pt x="2152" y="723"/>
                  </a:lnTo>
                  <a:lnTo>
                    <a:pt x="2150" y="724"/>
                  </a:lnTo>
                  <a:lnTo>
                    <a:pt x="2141" y="740"/>
                  </a:lnTo>
                  <a:lnTo>
                    <a:pt x="2129" y="752"/>
                  </a:lnTo>
                  <a:lnTo>
                    <a:pt x="2112" y="761"/>
                  </a:lnTo>
                  <a:lnTo>
                    <a:pt x="2093" y="763"/>
                  </a:lnTo>
                  <a:lnTo>
                    <a:pt x="2093" y="743"/>
                  </a:lnTo>
                  <a:lnTo>
                    <a:pt x="2094" y="726"/>
                  </a:lnTo>
                  <a:lnTo>
                    <a:pt x="2096" y="709"/>
                  </a:lnTo>
                  <a:lnTo>
                    <a:pt x="2099" y="691"/>
                  </a:lnTo>
                  <a:lnTo>
                    <a:pt x="2099" y="668"/>
                  </a:lnTo>
                  <a:close/>
                  <a:moveTo>
                    <a:pt x="1977" y="564"/>
                  </a:moveTo>
                  <a:lnTo>
                    <a:pt x="1979" y="565"/>
                  </a:lnTo>
                  <a:lnTo>
                    <a:pt x="1979" y="565"/>
                  </a:lnTo>
                  <a:lnTo>
                    <a:pt x="1981" y="565"/>
                  </a:lnTo>
                  <a:lnTo>
                    <a:pt x="1981" y="567"/>
                  </a:lnTo>
                  <a:lnTo>
                    <a:pt x="1984" y="567"/>
                  </a:lnTo>
                  <a:lnTo>
                    <a:pt x="1986" y="572"/>
                  </a:lnTo>
                  <a:lnTo>
                    <a:pt x="1988" y="578"/>
                  </a:lnTo>
                  <a:lnTo>
                    <a:pt x="1988" y="583"/>
                  </a:lnTo>
                  <a:lnTo>
                    <a:pt x="1988" y="590"/>
                  </a:lnTo>
                  <a:lnTo>
                    <a:pt x="1993" y="592"/>
                  </a:lnTo>
                  <a:lnTo>
                    <a:pt x="1995" y="592"/>
                  </a:lnTo>
                  <a:lnTo>
                    <a:pt x="1997" y="592"/>
                  </a:lnTo>
                  <a:lnTo>
                    <a:pt x="1998" y="593"/>
                  </a:lnTo>
                  <a:lnTo>
                    <a:pt x="2000" y="595"/>
                  </a:lnTo>
                  <a:lnTo>
                    <a:pt x="2002" y="597"/>
                  </a:lnTo>
                  <a:lnTo>
                    <a:pt x="2003" y="600"/>
                  </a:lnTo>
                  <a:lnTo>
                    <a:pt x="2003" y="604"/>
                  </a:lnTo>
                  <a:lnTo>
                    <a:pt x="2003" y="611"/>
                  </a:lnTo>
                  <a:lnTo>
                    <a:pt x="2000" y="611"/>
                  </a:lnTo>
                  <a:lnTo>
                    <a:pt x="2000" y="614"/>
                  </a:lnTo>
                  <a:lnTo>
                    <a:pt x="1986" y="611"/>
                  </a:lnTo>
                  <a:lnTo>
                    <a:pt x="1974" y="607"/>
                  </a:lnTo>
                  <a:lnTo>
                    <a:pt x="1962" y="602"/>
                  </a:lnTo>
                  <a:lnTo>
                    <a:pt x="1955" y="595"/>
                  </a:lnTo>
                  <a:lnTo>
                    <a:pt x="1953" y="592"/>
                  </a:lnTo>
                  <a:lnTo>
                    <a:pt x="1951" y="588"/>
                  </a:lnTo>
                  <a:lnTo>
                    <a:pt x="1951" y="585"/>
                  </a:lnTo>
                  <a:lnTo>
                    <a:pt x="1949" y="579"/>
                  </a:lnTo>
                  <a:lnTo>
                    <a:pt x="1962" y="579"/>
                  </a:lnTo>
                  <a:lnTo>
                    <a:pt x="1962" y="576"/>
                  </a:lnTo>
                  <a:lnTo>
                    <a:pt x="1963" y="572"/>
                  </a:lnTo>
                  <a:lnTo>
                    <a:pt x="1963" y="571"/>
                  </a:lnTo>
                  <a:lnTo>
                    <a:pt x="1963" y="569"/>
                  </a:lnTo>
                  <a:lnTo>
                    <a:pt x="1965" y="567"/>
                  </a:lnTo>
                  <a:lnTo>
                    <a:pt x="1967" y="567"/>
                  </a:lnTo>
                  <a:lnTo>
                    <a:pt x="1969" y="565"/>
                  </a:lnTo>
                  <a:lnTo>
                    <a:pt x="1970" y="565"/>
                  </a:lnTo>
                  <a:lnTo>
                    <a:pt x="1974" y="565"/>
                  </a:lnTo>
                  <a:lnTo>
                    <a:pt x="1977" y="564"/>
                  </a:lnTo>
                  <a:close/>
                  <a:moveTo>
                    <a:pt x="909" y="510"/>
                  </a:moveTo>
                  <a:lnTo>
                    <a:pt x="921" y="510"/>
                  </a:lnTo>
                  <a:lnTo>
                    <a:pt x="918" y="522"/>
                  </a:lnTo>
                  <a:lnTo>
                    <a:pt x="913" y="532"/>
                  </a:lnTo>
                  <a:lnTo>
                    <a:pt x="907" y="539"/>
                  </a:lnTo>
                  <a:lnTo>
                    <a:pt x="902" y="548"/>
                  </a:lnTo>
                  <a:lnTo>
                    <a:pt x="900" y="558"/>
                  </a:lnTo>
                  <a:lnTo>
                    <a:pt x="902" y="569"/>
                  </a:lnTo>
                  <a:lnTo>
                    <a:pt x="904" y="581"/>
                  </a:lnTo>
                  <a:lnTo>
                    <a:pt x="904" y="592"/>
                  </a:lnTo>
                  <a:lnTo>
                    <a:pt x="900" y="602"/>
                  </a:lnTo>
                  <a:lnTo>
                    <a:pt x="890" y="611"/>
                  </a:lnTo>
                  <a:lnTo>
                    <a:pt x="890" y="602"/>
                  </a:lnTo>
                  <a:lnTo>
                    <a:pt x="892" y="595"/>
                  </a:lnTo>
                  <a:lnTo>
                    <a:pt x="892" y="590"/>
                  </a:lnTo>
                  <a:lnTo>
                    <a:pt x="892" y="586"/>
                  </a:lnTo>
                  <a:lnTo>
                    <a:pt x="890" y="583"/>
                  </a:lnTo>
                  <a:lnTo>
                    <a:pt x="886" y="579"/>
                  </a:lnTo>
                  <a:lnTo>
                    <a:pt x="883" y="578"/>
                  </a:lnTo>
                  <a:lnTo>
                    <a:pt x="879" y="578"/>
                  </a:lnTo>
                  <a:lnTo>
                    <a:pt x="878" y="576"/>
                  </a:lnTo>
                  <a:lnTo>
                    <a:pt x="874" y="574"/>
                  </a:lnTo>
                  <a:lnTo>
                    <a:pt x="872" y="569"/>
                  </a:lnTo>
                  <a:lnTo>
                    <a:pt x="871" y="564"/>
                  </a:lnTo>
                  <a:lnTo>
                    <a:pt x="890" y="564"/>
                  </a:lnTo>
                  <a:lnTo>
                    <a:pt x="890" y="557"/>
                  </a:lnTo>
                  <a:lnTo>
                    <a:pt x="886" y="553"/>
                  </a:lnTo>
                  <a:lnTo>
                    <a:pt x="885" y="551"/>
                  </a:lnTo>
                  <a:lnTo>
                    <a:pt x="883" y="550"/>
                  </a:lnTo>
                  <a:lnTo>
                    <a:pt x="881" y="546"/>
                  </a:lnTo>
                  <a:lnTo>
                    <a:pt x="879" y="541"/>
                  </a:lnTo>
                  <a:lnTo>
                    <a:pt x="890" y="534"/>
                  </a:lnTo>
                  <a:lnTo>
                    <a:pt x="899" y="527"/>
                  </a:lnTo>
                  <a:lnTo>
                    <a:pt x="909" y="522"/>
                  </a:lnTo>
                  <a:lnTo>
                    <a:pt x="909" y="510"/>
                  </a:lnTo>
                  <a:close/>
                  <a:moveTo>
                    <a:pt x="96" y="0"/>
                  </a:moveTo>
                  <a:lnTo>
                    <a:pt x="103" y="0"/>
                  </a:lnTo>
                  <a:lnTo>
                    <a:pt x="108" y="0"/>
                  </a:lnTo>
                  <a:lnTo>
                    <a:pt x="113" y="2"/>
                  </a:lnTo>
                  <a:lnTo>
                    <a:pt x="117" y="2"/>
                  </a:lnTo>
                  <a:lnTo>
                    <a:pt x="122" y="3"/>
                  </a:lnTo>
                  <a:lnTo>
                    <a:pt x="127" y="23"/>
                  </a:lnTo>
                  <a:lnTo>
                    <a:pt x="132" y="40"/>
                  </a:lnTo>
                  <a:lnTo>
                    <a:pt x="138" y="57"/>
                  </a:lnTo>
                  <a:lnTo>
                    <a:pt x="141" y="80"/>
                  </a:lnTo>
                  <a:lnTo>
                    <a:pt x="136" y="84"/>
                  </a:lnTo>
                  <a:lnTo>
                    <a:pt x="131" y="87"/>
                  </a:lnTo>
                  <a:lnTo>
                    <a:pt x="127" y="92"/>
                  </a:lnTo>
                  <a:lnTo>
                    <a:pt x="124" y="99"/>
                  </a:lnTo>
                  <a:lnTo>
                    <a:pt x="122" y="106"/>
                  </a:lnTo>
                  <a:lnTo>
                    <a:pt x="125" y="106"/>
                  </a:lnTo>
                  <a:lnTo>
                    <a:pt x="134" y="99"/>
                  </a:lnTo>
                  <a:lnTo>
                    <a:pt x="141" y="98"/>
                  </a:lnTo>
                  <a:lnTo>
                    <a:pt x="148" y="98"/>
                  </a:lnTo>
                  <a:lnTo>
                    <a:pt x="157" y="96"/>
                  </a:lnTo>
                  <a:lnTo>
                    <a:pt x="164" y="91"/>
                  </a:lnTo>
                  <a:lnTo>
                    <a:pt x="164" y="64"/>
                  </a:lnTo>
                  <a:lnTo>
                    <a:pt x="183" y="64"/>
                  </a:lnTo>
                  <a:lnTo>
                    <a:pt x="186" y="70"/>
                  </a:lnTo>
                  <a:lnTo>
                    <a:pt x="188" y="75"/>
                  </a:lnTo>
                  <a:lnTo>
                    <a:pt x="190" y="82"/>
                  </a:lnTo>
                  <a:lnTo>
                    <a:pt x="193" y="87"/>
                  </a:lnTo>
                  <a:lnTo>
                    <a:pt x="195" y="91"/>
                  </a:lnTo>
                  <a:lnTo>
                    <a:pt x="206" y="84"/>
                  </a:lnTo>
                  <a:lnTo>
                    <a:pt x="218" y="80"/>
                  </a:lnTo>
                  <a:lnTo>
                    <a:pt x="234" y="80"/>
                  </a:lnTo>
                  <a:lnTo>
                    <a:pt x="241" y="89"/>
                  </a:lnTo>
                  <a:lnTo>
                    <a:pt x="249" y="92"/>
                  </a:lnTo>
                  <a:lnTo>
                    <a:pt x="256" y="94"/>
                  </a:lnTo>
                  <a:lnTo>
                    <a:pt x="265" y="99"/>
                  </a:lnTo>
                  <a:lnTo>
                    <a:pt x="272" y="110"/>
                  </a:lnTo>
                  <a:lnTo>
                    <a:pt x="284" y="106"/>
                  </a:lnTo>
                  <a:lnTo>
                    <a:pt x="291" y="105"/>
                  </a:lnTo>
                  <a:lnTo>
                    <a:pt x="296" y="106"/>
                  </a:lnTo>
                  <a:lnTo>
                    <a:pt x="300" y="110"/>
                  </a:lnTo>
                  <a:lnTo>
                    <a:pt x="307" y="110"/>
                  </a:lnTo>
                  <a:lnTo>
                    <a:pt x="314" y="106"/>
                  </a:lnTo>
                  <a:lnTo>
                    <a:pt x="314" y="84"/>
                  </a:lnTo>
                  <a:lnTo>
                    <a:pt x="337" y="84"/>
                  </a:lnTo>
                  <a:lnTo>
                    <a:pt x="342" y="92"/>
                  </a:lnTo>
                  <a:lnTo>
                    <a:pt x="347" y="101"/>
                  </a:lnTo>
                  <a:lnTo>
                    <a:pt x="349" y="112"/>
                  </a:lnTo>
                  <a:lnTo>
                    <a:pt x="349" y="126"/>
                  </a:lnTo>
                  <a:lnTo>
                    <a:pt x="365" y="126"/>
                  </a:lnTo>
                  <a:lnTo>
                    <a:pt x="365" y="131"/>
                  </a:lnTo>
                  <a:lnTo>
                    <a:pt x="368" y="131"/>
                  </a:lnTo>
                  <a:lnTo>
                    <a:pt x="370" y="145"/>
                  </a:lnTo>
                  <a:lnTo>
                    <a:pt x="371" y="164"/>
                  </a:lnTo>
                  <a:lnTo>
                    <a:pt x="375" y="181"/>
                  </a:lnTo>
                  <a:lnTo>
                    <a:pt x="380" y="192"/>
                  </a:lnTo>
                  <a:lnTo>
                    <a:pt x="385" y="197"/>
                  </a:lnTo>
                  <a:lnTo>
                    <a:pt x="389" y="201"/>
                  </a:lnTo>
                  <a:lnTo>
                    <a:pt x="392" y="204"/>
                  </a:lnTo>
                  <a:lnTo>
                    <a:pt x="396" y="209"/>
                  </a:lnTo>
                  <a:lnTo>
                    <a:pt x="399" y="222"/>
                  </a:lnTo>
                  <a:lnTo>
                    <a:pt x="392" y="234"/>
                  </a:lnTo>
                  <a:lnTo>
                    <a:pt x="391" y="244"/>
                  </a:lnTo>
                  <a:lnTo>
                    <a:pt x="391" y="255"/>
                  </a:lnTo>
                  <a:lnTo>
                    <a:pt x="387" y="269"/>
                  </a:lnTo>
                  <a:lnTo>
                    <a:pt x="377" y="269"/>
                  </a:lnTo>
                  <a:lnTo>
                    <a:pt x="370" y="270"/>
                  </a:lnTo>
                  <a:lnTo>
                    <a:pt x="361" y="276"/>
                  </a:lnTo>
                  <a:lnTo>
                    <a:pt x="349" y="279"/>
                  </a:lnTo>
                  <a:lnTo>
                    <a:pt x="349" y="291"/>
                  </a:lnTo>
                  <a:lnTo>
                    <a:pt x="342" y="295"/>
                  </a:lnTo>
                  <a:lnTo>
                    <a:pt x="337" y="298"/>
                  </a:lnTo>
                  <a:lnTo>
                    <a:pt x="331" y="304"/>
                  </a:lnTo>
                  <a:lnTo>
                    <a:pt x="326" y="307"/>
                  </a:lnTo>
                  <a:lnTo>
                    <a:pt x="323" y="311"/>
                  </a:lnTo>
                  <a:lnTo>
                    <a:pt x="272" y="307"/>
                  </a:lnTo>
                  <a:lnTo>
                    <a:pt x="262" y="312"/>
                  </a:lnTo>
                  <a:lnTo>
                    <a:pt x="249" y="321"/>
                  </a:lnTo>
                  <a:lnTo>
                    <a:pt x="237" y="326"/>
                  </a:lnTo>
                  <a:lnTo>
                    <a:pt x="221" y="325"/>
                  </a:lnTo>
                  <a:lnTo>
                    <a:pt x="202" y="321"/>
                  </a:lnTo>
                  <a:lnTo>
                    <a:pt x="179" y="323"/>
                  </a:lnTo>
                  <a:lnTo>
                    <a:pt x="178" y="330"/>
                  </a:lnTo>
                  <a:lnTo>
                    <a:pt x="176" y="333"/>
                  </a:lnTo>
                  <a:lnTo>
                    <a:pt x="173" y="337"/>
                  </a:lnTo>
                  <a:lnTo>
                    <a:pt x="167" y="337"/>
                  </a:lnTo>
                  <a:lnTo>
                    <a:pt x="162" y="337"/>
                  </a:lnTo>
                  <a:lnTo>
                    <a:pt x="153" y="337"/>
                  </a:lnTo>
                  <a:lnTo>
                    <a:pt x="143" y="335"/>
                  </a:lnTo>
                  <a:lnTo>
                    <a:pt x="129" y="335"/>
                  </a:lnTo>
                  <a:lnTo>
                    <a:pt x="115" y="330"/>
                  </a:lnTo>
                  <a:lnTo>
                    <a:pt x="104" y="321"/>
                  </a:lnTo>
                  <a:lnTo>
                    <a:pt x="94" y="311"/>
                  </a:lnTo>
                  <a:lnTo>
                    <a:pt x="85" y="300"/>
                  </a:lnTo>
                  <a:lnTo>
                    <a:pt x="73" y="291"/>
                  </a:lnTo>
                  <a:lnTo>
                    <a:pt x="68" y="265"/>
                  </a:lnTo>
                  <a:lnTo>
                    <a:pt x="57" y="265"/>
                  </a:lnTo>
                  <a:lnTo>
                    <a:pt x="57" y="249"/>
                  </a:lnTo>
                  <a:lnTo>
                    <a:pt x="42" y="248"/>
                  </a:lnTo>
                  <a:lnTo>
                    <a:pt x="29" y="243"/>
                  </a:lnTo>
                  <a:lnTo>
                    <a:pt x="17" y="237"/>
                  </a:lnTo>
                  <a:lnTo>
                    <a:pt x="3" y="234"/>
                  </a:lnTo>
                  <a:lnTo>
                    <a:pt x="1" y="227"/>
                  </a:lnTo>
                  <a:lnTo>
                    <a:pt x="0" y="218"/>
                  </a:lnTo>
                  <a:lnTo>
                    <a:pt x="0" y="208"/>
                  </a:lnTo>
                  <a:lnTo>
                    <a:pt x="1" y="206"/>
                  </a:lnTo>
                  <a:lnTo>
                    <a:pt x="1" y="204"/>
                  </a:lnTo>
                  <a:lnTo>
                    <a:pt x="1" y="204"/>
                  </a:lnTo>
                  <a:lnTo>
                    <a:pt x="1" y="202"/>
                  </a:lnTo>
                  <a:lnTo>
                    <a:pt x="3" y="199"/>
                  </a:lnTo>
                  <a:lnTo>
                    <a:pt x="19" y="199"/>
                  </a:lnTo>
                  <a:lnTo>
                    <a:pt x="21" y="204"/>
                  </a:lnTo>
                  <a:lnTo>
                    <a:pt x="22" y="208"/>
                  </a:lnTo>
                  <a:lnTo>
                    <a:pt x="26" y="211"/>
                  </a:lnTo>
                  <a:lnTo>
                    <a:pt x="31" y="208"/>
                  </a:lnTo>
                  <a:lnTo>
                    <a:pt x="38" y="204"/>
                  </a:lnTo>
                  <a:lnTo>
                    <a:pt x="45" y="202"/>
                  </a:lnTo>
                  <a:lnTo>
                    <a:pt x="45" y="180"/>
                  </a:lnTo>
                  <a:lnTo>
                    <a:pt x="40" y="167"/>
                  </a:lnTo>
                  <a:lnTo>
                    <a:pt x="42" y="155"/>
                  </a:lnTo>
                  <a:lnTo>
                    <a:pt x="45" y="145"/>
                  </a:lnTo>
                  <a:lnTo>
                    <a:pt x="35" y="145"/>
                  </a:lnTo>
                  <a:lnTo>
                    <a:pt x="33" y="147"/>
                  </a:lnTo>
                  <a:lnTo>
                    <a:pt x="31" y="147"/>
                  </a:lnTo>
                  <a:lnTo>
                    <a:pt x="31" y="148"/>
                  </a:lnTo>
                  <a:lnTo>
                    <a:pt x="29" y="148"/>
                  </a:lnTo>
                  <a:lnTo>
                    <a:pt x="26" y="150"/>
                  </a:lnTo>
                  <a:lnTo>
                    <a:pt x="22" y="140"/>
                  </a:lnTo>
                  <a:lnTo>
                    <a:pt x="15" y="134"/>
                  </a:lnTo>
                  <a:lnTo>
                    <a:pt x="10" y="131"/>
                  </a:lnTo>
                  <a:lnTo>
                    <a:pt x="7" y="124"/>
                  </a:lnTo>
                  <a:lnTo>
                    <a:pt x="3" y="110"/>
                  </a:lnTo>
                  <a:lnTo>
                    <a:pt x="42" y="106"/>
                  </a:lnTo>
                  <a:lnTo>
                    <a:pt x="43" y="108"/>
                  </a:lnTo>
                  <a:lnTo>
                    <a:pt x="43" y="110"/>
                  </a:lnTo>
                  <a:lnTo>
                    <a:pt x="45" y="112"/>
                  </a:lnTo>
                  <a:lnTo>
                    <a:pt x="45" y="112"/>
                  </a:lnTo>
                  <a:lnTo>
                    <a:pt x="45" y="113"/>
                  </a:lnTo>
                  <a:lnTo>
                    <a:pt x="47" y="115"/>
                  </a:lnTo>
                  <a:lnTo>
                    <a:pt x="50" y="117"/>
                  </a:lnTo>
                  <a:lnTo>
                    <a:pt x="57" y="119"/>
                  </a:lnTo>
                  <a:lnTo>
                    <a:pt x="57" y="103"/>
                  </a:lnTo>
                  <a:lnTo>
                    <a:pt x="80" y="103"/>
                  </a:lnTo>
                  <a:lnTo>
                    <a:pt x="80" y="87"/>
                  </a:lnTo>
                  <a:lnTo>
                    <a:pt x="75" y="85"/>
                  </a:lnTo>
                  <a:lnTo>
                    <a:pt x="71" y="85"/>
                  </a:lnTo>
                  <a:lnTo>
                    <a:pt x="70" y="84"/>
                  </a:lnTo>
                  <a:lnTo>
                    <a:pt x="68" y="82"/>
                  </a:lnTo>
                  <a:lnTo>
                    <a:pt x="68" y="80"/>
                  </a:lnTo>
                  <a:lnTo>
                    <a:pt x="68" y="78"/>
                  </a:lnTo>
                  <a:lnTo>
                    <a:pt x="66" y="78"/>
                  </a:lnTo>
                  <a:lnTo>
                    <a:pt x="64" y="77"/>
                  </a:lnTo>
                  <a:lnTo>
                    <a:pt x="54" y="73"/>
                  </a:lnTo>
                  <a:lnTo>
                    <a:pt x="42" y="73"/>
                  </a:lnTo>
                  <a:lnTo>
                    <a:pt x="28" y="73"/>
                  </a:lnTo>
                  <a:lnTo>
                    <a:pt x="19" y="73"/>
                  </a:lnTo>
                  <a:lnTo>
                    <a:pt x="19" y="54"/>
                  </a:lnTo>
                  <a:lnTo>
                    <a:pt x="22" y="49"/>
                  </a:lnTo>
                  <a:lnTo>
                    <a:pt x="24" y="44"/>
                  </a:lnTo>
                  <a:lnTo>
                    <a:pt x="28" y="38"/>
                  </a:lnTo>
                  <a:lnTo>
                    <a:pt x="29" y="33"/>
                  </a:lnTo>
                  <a:lnTo>
                    <a:pt x="35" y="31"/>
                  </a:lnTo>
                  <a:lnTo>
                    <a:pt x="38" y="31"/>
                  </a:lnTo>
                  <a:lnTo>
                    <a:pt x="43" y="30"/>
                  </a:lnTo>
                  <a:lnTo>
                    <a:pt x="49" y="30"/>
                  </a:lnTo>
                  <a:lnTo>
                    <a:pt x="49" y="7"/>
                  </a:lnTo>
                  <a:lnTo>
                    <a:pt x="64" y="7"/>
                  </a:lnTo>
                  <a:lnTo>
                    <a:pt x="75" y="7"/>
                  </a:lnTo>
                  <a:lnTo>
                    <a:pt x="85" y="9"/>
                  </a:lnTo>
                  <a:lnTo>
                    <a:pt x="96" y="10"/>
                  </a:lnTo>
                  <a:lnTo>
                    <a:pt x="96" y="0"/>
                  </a:lnTo>
                  <a:close/>
                </a:path>
              </a:pathLst>
            </a:custGeom>
            <a:grpFill/>
            <a:ln w="3175">
              <a:noFill/>
              <a:round/>
              <a:headEnd/>
              <a:tailEnd/>
            </a:ln>
          </p:spPr>
          <p:txBody>
            <a:bodyPr/>
            <a:lstStyle/>
            <a:p>
              <a:pPr eaLnBrk="1" fontAlgn="auto" latinLnBrk="1" hangingPunct="1">
                <a:spcBef>
                  <a:spcPts val="0"/>
                </a:spcBef>
                <a:spcAft>
                  <a:spcPts val="0"/>
                </a:spcAft>
                <a:defRPr/>
              </a:pPr>
              <a:endParaRPr lang="ko-KR" altLang="en-US">
                <a:latin typeface="+mn-lt"/>
                <a:ea typeface="+mn-ea"/>
                <a:cs typeface="+mn-cs"/>
              </a:endParaRPr>
            </a:p>
          </p:txBody>
        </p:sp>
        <p:sp>
          <p:nvSpPr>
            <p:cNvPr id="13" name="Freeform 9"/>
            <p:cNvSpPr>
              <a:spLocks noEditPoints="1"/>
            </p:cNvSpPr>
            <p:nvPr/>
          </p:nvSpPr>
          <p:spPr bwMode="auto">
            <a:xfrm>
              <a:off x="1246188" y="661988"/>
              <a:ext cx="6805613" cy="5475288"/>
            </a:xfrm>
            <a:custGeom>
              <a:avLst/>
              <a:gdLst>
                <a:gd name="T0" fmla="*/ 3961 w 4287"/>
                <a:gd name="T1" fmla="*/ 1545 h 3449"/>
                <a:gd name="T2" fmla="*/ 3682 w 4287"/>
                <a:gd name="T3" fmla="*/ 1767 h 3449"/>
                <a:gd name="T4" fmla="*/ 3922 w 4287"/>
                <a:gd name="T5" fmla="*/ 2055 h 3449"/>
                <a:gd name="T6" fmla="*/ 4080 w 4287"/>
                <a:gd name="T7" fmla="*/ 2454 h 3449"/>
                <a:gd name="T8" fmla="*/ 4223 w 4287"/>
                <a:gd name="T9" fmla="*/ 2603 h 3449"/>
                <a:gd name="T10" fmla="*/ 4116 w 4287"/>
                <a:gd name="T11" fmla="*/ 2685 h 3449"/>
                <a:gd name="T12" fmla="*/ 3811 w 4287"/>
                <a:gd name="T13" fmla="*/ 2711 h 3449"/>
                <a:gd name="T14" fmla="*/ 3813 w 4287"/>
                <a:gd name="T15" fmla="*/ 2912 h 3449"/>
                <a:gd name="T16" fmla="*/ 3423 w 4287"/>
                <a:gd name="T17" fmla="*/ 3112 h 3449"/>
                <a:gd name="T18" fmla="*/ 3165 w 4287"/>
                <a:gd name="T19" fmla="*/ 3248 h 3449"/>
                <a:gd name="T20" fmla="*/ 2849 w 4287"/>
                <a:gd name="T21" fmla="*/ 3268 h 3449"/>
                <a:gd name="T22" fmla="*/ 2770 w 4287"/>
                <a:gd name="T23" fmla="*/ 3243 h 3449"/>
                <a:gd name="T24" fmla="*/ 2655 w 4287"/>
                <a:gd name="T25" fmla="*/ 3053 h 3449"/>
                <a:gd name="T26" fmla="*/ 2591 w 4287"/>
                <a:gd name="T27" fmla="*/ 2938 h 3449"/>
                <a:gd name="T28" fmla="*/ 2446 w 4287"/>
                <a:gd name="T29" fmla="*/ 3039 h 3449"/>
                <a:gd name="T30" fmla="*/ 2486 w 4287"/>
                <a:gd name="T31" fmla="*/ 3165 h 3449"/>
                <a:gd name="T32" fmla="*/ 2442 w 4287"/>
                <a:gd name="T33" fmla="*/ 3344 h 3449"/>
                <a:gd name="T34" fmla="*/ 2306 w 4287"/>
                <a:gd name="T35" fmla="*/ 3243 h 3449"/>
                <a:gd name="T36" fmla="*/ 2098 w 4287"/>
                <a:gd name="T37" fmla="*/ 3039 h 3449"/>
                <a:gd name="T38" fmla="*/ 1774 w 4287"/>
                <a:gd name="T39" fmla="*/ 2728 h 3449"/>
                <a:gd name="T40" fmla="*/ 1589 w 4287"/>
                <a:gd name="T41" fmla="*/ 2702 h 3449"/>
                <a:gd name="T42" fmla="*/ 1880 w 4287"/>
                <a:gd name="T43" fmla="*/ 2988 h 3449"/>
                <a:gd name="T44" fmla="*/ 1926 w 4287"/>
                <a:gd name="T45" fmla="*/ 3292 h 3449"/>
                <a:gd name="T46" fmla="*/ 1685 w 4287"/>
                <a:gd name="T47" fmla="*/ 3390 h 3449"/>
                <a:gd name="T48" fmla="*/ 1887 w 4287"/>
                <a:gd name="T49" fmla="*/ 3231 h 3449"/>
                <a:gd name="T50" fmla="*/ 1465 w 4287"/>
                <a:gd name="T51" fmla="*/ 2884 h 3449"/>
                <a:gd name="T52" fmla="*/ 1241 w 4287"/>
                <a:gd name="T53" fmla="*/ 2819 h 3449"/>
                <a:gd name="T54" fmla="*/ 927 w 4287"/>
                <a:gd name="T55" fmla="*/ 2988 h 3449"/>
                <a:gd name="T56" fmla="*/ 556 w 4287"/>
                <a:gd name="T57" fmla="*/ 3334 h 3449"/>
                <a:gd name="T58" fmla="*/ 172 w 4287"/>
                <a:gd name="T59" fmla="*/ 3327 h 3449"/>
                <a:gd name="T60" fmla="*/ 35 w 4287"/>
                <a:gd name="T61" fmla="*/ 3018 h 3449"/>
                <a:gd name="T62" fmla="*/ 268 w 4287"/>
                <a:gd name="T63" fmla="*/ 2669 h 3449"/>
                <a:gd name="T64" fmla="*/ 671 w 4287"/>
                <a:gd name="T65" fmla="*/ 2735 h 3449"/>
                <a:gd name="T66" fmla="*/ 512 w 4287"/>
                <a:gd name="T67" fmla="*/ 2302 h 3449"/>
                <a:gd name="T68" fmla="*/ 821 w 4287"/>
                <a:gd name="T69" fmla="*/ 2259 h 3449"/>
                <a:gd name="T70" fmla="*/ 1074 w 4287"/>
                <a:gd name="T71" fmla="*/ 2055 h 3449"/>
                <a:gd name="T72" fmla="*/ 1371 w 4287"/>
                <a:gd name="T73" fmla="*/ 1857 h 3449"/>
                <a:gd name="T74" fmla="*/ 1397 w 4287"/>
                <a:gd name="T75" fmla="*/ 1608 h 3449"/>
                <a:gd name="T76" fmla="*/ 1468 w 4287"/>
                <a:gd name="T77" fmla="*/ 1772 h 3449"/>
                <a:gd name="T78" fmla="*/ 1690 w 4287"/>
                <a:gd name="T79" fmla="*/ 1842 h 3449"/>
                <a:gd name="T80" fmla="*/ 2036 w 4287"/>
                <a:gd name="T81" fmla="*/ 1470 h 3449"/>
                <a:gd name="T82" fmla="*/ 2076 w 4287"/>
                <a:gd name="T83" fmla="*/ 1304 h 3449"/>
                <a:gd name="T84" fmla="*/ 2264 w 4287"/>
                <a:gd name="T85" fmla="*/ 1212 h 3449"/>
                <a:gd name="T86" fmla="*/ 2037 w 4287"/>
                <a:gd name="T87" fmla="*/ 1280 h 3449"/>
                <a:gd name="T88" fmla="*/ 1980 w 4287"/>
                <a:gd name="T89" fmla="*/ 838 h 3449"/>
                <a:gd name="T90" fmla="*/ 1863 w 4287"/>
                <a:gd name="T91" fmla="*/ 897 h 3449"/>
                <a:gd name="T92" fmla="*/ 1814 w 4287"/>
                <a:gd name="T93" fmla="*/ 1283 h 3449"/>
                <a:gd name="T94" fmla="*/ 1746 w 4287"/>
                <a:gd name="T95" fmla="*/ 1641 h 3449"/>
                <a:gd name="T96" fmla="*/ 1552 w 4287"/>
                <a:gd name="T97" fmla="*/ 1730 h 3449"/>
                <a:gd name="T98" fmla="*/ 1554 w 4287"/>
                <a:gd name="T99" fmla="*/ 1629 h 3449"/>
                <a:gd name="T100" fmla="*/ 1234 w 4287"/>
                <a:gd name="T101" fmla="*/ 1503 h 3449"/>
                <a:gd name="T102" fmla="*/ 1208 w 4287"/>
                <a:gd name="T103" fmla="*/ 1100 h 3449"/>
                <a:gd name="T104" fmla="*/ 1461 w 4287"/>
                <a:gd name="T105" fmla="*/ 875 h 3449"/>
                <a:gd name="T106" fmla="*/ 1543 w 4287"/>
                <a:gd name="T107" fmla="*/ 574 h 3449"/>
                <a:gd name="T108" fmla="*/ 1695 w 4287"/>
                <a:gd name="T109" fmla="*/ 396 h 3449"/>
                <a:gd name="T110" fmla="*/ 1884 w 4287"/>
                <a:gd name="T111" fmla="*/ 234 h 3449"/>
                <a:gd name="T112" fmla="*/ 2181 w 4287"/>
                <a:gd name="T113" fmla="*/ 316 h 3449"/>
                <a:gd name="T114" fmla="*/ 2399 w 4287"/>
                <a:gd name="T115" fmla="*/ 557 h 3449"/>
                <a:gd name="T116" fmla="*/ 2502 w 4287"/>
                <a:gd name="T117" fmla="*/ 740 h 3449"/>
                <a:gd name="T118" fmla="*/ 2516 w 4287"/>
                <a:gd name="T119" fmla="*/ 644 h 3449"/>
                <a:gd name="T120" fmla="*/ 2568 w 4287"/>
                <a:gd name="T121" fmla="*/ 325 h 3449"/>
                <a:gd name="T122" fmla="*/ 2709 w 4287"/>
                <a:gd name="T123" fmla="*/ 29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87" h="3449">
                  <a:moveTo>
                    <a:pt x="1896" y="300"/>
                  </a:moveTo>
                  <a:lnTo>
                    <a:pt x="1896" y="307"/>
                  </a:lnTo>
                  <a:lnTo>
                    <a:pt x="1896" y="311"/>
                  </a:lnTo>
                  <a:lnTo>
                    <a:pt x="1898" y="316"/>
                  </a:lnTo>
                  <a:lnTo>
                    <a:pt x="1900" y="320"/>
                  </a:lnTo>
                  <a:lnTo>
                    <a:pt x="1900" y="313"/>
                  </a:lnTo>
                  <a:lnTo>
                    <a:pt x="1898" y="307"/>
                  </a:lnTo>
                  <a:lnTo>
                    <a:pt x="1898" y="304"/>
                  </a:lnTo>
                  <a:lnTo>
                    <a:pt x="1896" y="300"/>
                  </a:lnTo>
                  <a:close/>
                  <a:moveTo>
                    <a:pt x="1900" y="285"/>
                  </a:moveTo>
                  <a:lnTo>
                    <a:pt x="1900" y="293"/>
                  </a:lnTo>
                  <a:lnTo>
                    <a:pt x="1906" y="293"/>
                  </a:lnTo>
                  <a:lnTo>
                    <a:pt x="1906" y="285"/>
                  </a:lnTo>
                  <a:lnTo>
                    <a:pt x="1900" y="285"/>
                  </a:lnTo>
                  <a:close/>
                  <a:moveTo>
                    <a:pt x="1934" y="265"/>
                  </a:moveTo>
                  <a:lnTo>
                    <a:pt x="1934" y="269"/>
                  </a:lnTo>
                  <a:lnTo>
                    <a:pt x="1934" y="272"/>
                  </a:lnTo>
                  <a:lnTo>
                    <a:pt x="1936" y="274"/>
                  </a:lnTo>
                  <a:lnTo>
                    <a:pt x="1936" y="276"/>
                  </a:lnTo>
                  <a:lnTo>
                    <a:pt x="1938" y="278"/>
                  </a:lnTo>
                  <a:lnTo>
                    <a:pt x="1938" y="274"/>
                  </a:lnTo>
                  <a:lnTo>
                    <a:pt x="1940" y="272"/>
                  </a:lnTo>
                  <a:lnTo>
                    <a:pt x="1940" y="271"/>
                  </a:lnTo>
                  <a:lnTo>
                    <a:pt x="1940" y="271"/>
                  </a:lnTo>
                  <a:lnTo>
                    <a:pt x="1940" y="269"/>
                  </a:lnTo>
                  <a:lnTo>
                    <a:pt x="1941" y="265"/>
                  </a:lnTo>
                  <a:lnTo>
                    <a:pt x="1934" y="265"/>
                  </a:lnTo>
                  <a:close/>
                  <a:moveTo>
                    <a:pt x="4287" y="0"/>
                  </a:moveTo>
                  <a:lnTo>
                    <a:pt x="4287" y="389"/>
                  </a:lnTo>
                  <a:lnTo>
                    <a:pt x="4284" y="777"/>
                  </a:lnTo>
                  <a:lnTo>
                    <a:pt x="4282" y="1163"/>
                  </a:lnTo>
                  <a:lnTo>
                    <a:pt x="4280" y="1552"/>
                  </a:lnTo>
                  <a:lnTo>
                    <a:pt x="4053" y="1555"/>
                  </a:lnTo>
                  <a:lnTo>
                    <a:pt x="4039" y="1557"/>
                  </a:lnTo>
                  <a:lnTo>
                    <a:pt x="4022" y="1559"/>
                  </a:lnTo>
                  <a:lnTo>
                    <a:pt x="4006" y="1561"/>
                  </a:lnTo>
                  <a:lnTo>
                    <a:pt x="3996" y="1561"/>
                  </a:lnTo>
                  <a:lnTo>
                    <a:pt x="3985" y="1555"/>
                  </a:lnTo>
                  <a:lnTo>
                    <a:pt x="3975" y="1548"/>
                  </a:lnTo>
                  <a:lnTo>
                    <a:pt x="3961" y="1545"/>
                  </a:lnTo>
                  <a:lnTo>
                    <a:pt x="3954" y="1555"/>
                  </a:lnTo>
                  <a:lnTo>
                    <a:pt x="3942" y="1564"/>
                  </a:lnTo>
                  <a:lnTo>
                    <a:pt x="3928" y="1569"/>
                  </a:lnTo>
                  <a:lnTo>
                    <a:pt x="3916" y="1568"/>
                  </a:lnTo>
                  <a:lnTo>
                    <a:pt x="3914" y="1564"/>
                  </a:lnTo>
                  <a:lnTo>
                    <a:pt x="3912" y="1561"/>
                  </a:lnTo>
                  <a:lnTo>
                    <a:pt x="3912" y="1557"/>
                  </a:lnTo>
                  <a:lnTo>
                    <a:pt x="3912" y="1552"/>
                  </a:lnTo>
                  <a:lnTo>
                    <a:pt x="3888" y="1555"/>
                  </a:lnTo>
                  <a:lnTo>
                    <a:pt x="3877" y="1576"/>
                  </a:lnTo>
                  <a:lnTo>
                    <a:pt x="3860" y="1599"/>
                  </a:lnTo>
                  <a:lnTo>
                    <a:pt x="3837" y="1620"/>
                  </a:lnTo>
                  <a:lnTo>
                    <a:pt x="3813" y="1639"/>
                  </a:lnTo>
                  <a:lnTo>
                    <a:pt x="3788" y="1657"/>
                  </a:lnTo>
                  <a:lnTo>
                    <a:pt x="3765" y="1667"/>
                  </a:lnTo>
                  <a:lnTo>
                    <a:pt x="3776" y="1676"/>
                  </a:lnTo>
                  <a:lnTo>
                    <a:pt x="3785" y="1685"/>
                  </a:lnTo>
                  <a:lnTo>
                    <a:pt x="3795" y="1693"/>
                  </a:lnTo>
                  <a:lnTo>
                    <a:pt x="3800" y="1705"/>
                  </a:lnTo>
                  <a:lnTo>
                    <a:pt x="3804" y="1721"/>
                  </a:lnTo>
                  <a:lnTo>
                    <a:pt x="3795" y="1725"/>
                  </a:lnTo>
                  <a:lnTo>
                    <a:pt x="3783" y="1728"/>
                  </a:lnTo>
                  <a:lnTo>
                    <a:pt x="3772" y="1730"/>
                  </a:lnTo>
                  <a:lnTo>
                    <a:pt x="3765" y="1728"/>
                  </a:lnTo>
                  <a:lnTo>
                    <a:pt x="3746" y="1714"/>
                  </a:lnTo>
                  <a:lnTo>
                    <a:pt x="3725" y="1704"/>
                  </a:lnTo>
                  <a:lnTo>
                    <a:pt x="3701" y="1695"/>
                  </a:lnTo>
                  <a:lnTo>
                    <a:pt x="3699" y="1702"/>
                  </a:lnTo>
                  <a:lnTo>
                    <a:pt x="3699" y="1714"/>
                  </a:lnTo>
                  <a:lnTo>
                    <a:pt x="3699" y="1726"/>
                  </a:lnTo>
                  <a:lnTo>
                    <a:pt x="3696" y="1737"/>
                  </a:lnTo>
                  <a:lnTo>
                    <a:pt x="3694" y="1739"/>
                  </a:lnTo>
                  <a:lnTo>
                    <a:pt x="3690" y="1740"/>
                  </a:lnTo>
                  <a:lnTo>
                    <a:pt x="3687" y="1744"/>
                  </a:lnTo>
                  <a:lnTo>
                    <a:pt x="3683" y="1746"/>
                  </a:lnTo>
                  <a:lnTo>
                    <a:pt x="3680" y="1747"/>
                  </a:lnTo>
                  <a:lnTo>
                    <a:pt x="3676" y="1753"/>
                  </a:lnTo>
                  <a:lnTo>
                    <a:pt x="3680" y="1756"/>
                  </a:lnTo>
                  <a:lnTo>
                    <a:pt x="3680" y="1761"/>
                  </a:lnTo>
                  <a:lnTo>
                    <a:pt x="3682" y="1767"/>
                  </a:lnTo>
                  <a:lnTo>
                    <a:pt x="3683" y="1774"/>
                  </a:lnTo>
                  <a:lnTo>
                    <a:pt x="3685" y="1779"/>
                  </a:lnTo>
                  <a:lnTo>
                    <a:pt x="3690" y="1786"/>
                  </a:lnTo>
                  <a:lnTo>
                    <a:pt x="3696" y="1789"/>
                  </a:lnTo>
                  <a:lnTo>
                    <a:pt x="3701" y="1793"/>
                  </a:lnTo>
                  <a:lnTo>
                    <a:pt x="3704" y="1796"/>
                  </a:lnTo>
                  <a:lnTo>
                    <a:pt x="3706" y="1805"/>
                  </a:lnTo>
                  <a:lnTo>
                    <a:pt x="3708" y="1821"/>
                  </a:lnTo>
                  <a:lnTo>
                    <a:pt x="3699" y="1831"/>
                  </a:lnTo>
                  <a:lnTo>
                    <a:pt x="3696" y="1847"/>
                  </a:lnTo>
                  <a:lnTo>
                    <a:pt x="3696" y="1866"/>
                  </a:lnTo>
                  <a:lnTo>
                    <a:pt x="3713" y="1868"/>
                  </a:lnTo>
                  <a:lnTo>
                    <a:pt x="3725" y="1871"/>
                  </a:lnTo>
                  <a:lnTo>
                    <a:pt x="3739" y="1875"/>
                  </a:lnTo>
                  <a:lnTo>
                    <a:pt x="3739" y="1890"/>
                  </a:lnTo>
                  <a:lnTo>
                    <a:pt x="3746" y="1896"/>
                  </a:lnTo>
                  <a:lnTo>
                    <a:pt x="3753" y="1901"/>
                  </a:lnTo>
                  <a:lnTo>
                    <a:pt x="3762" y="1906"/>
                  </a:lnTo>
                  <a:lnTo>
                    <a:pt x="3772" y="1910"/>
                  </a:lnTo>
                  <a:lnTo>
                    <a:pt x="3781" y="1901"/>
                  </a:lnTo>
                  <a:lnTo>
                    <a:pt x="3792" y="1897"/>
                  </a:lnTo>
                  <a:lnTo>
                    <a:pt x="3807" y="1897"/>
                  </a:lnTo>
                  <a:lnTo>
                    <a:pt x="3825" y="1910"/>
                  </a:lnTo>
                  <a:lnTo>
                    <a:pt x="3844" y="1920"/>
                  </a:lnTo>
                  <a:lnTo>
                    <a:pt x="3863" y="1932"/>
                  </a:lnTo>
                  <a:lnTo>
                    <a:pt x="3881" y="1945"/>
                  </a:lnTo>
                  <a:lnTo>
                    <a:pt x="3895" y="1959"/>
                  </a:lnTo>
                  <a:lnTo>
                    <a:pt x="3903" y="1978"/>
                  </a:lnTo>
                  <a:lnTo>
                    <a:pt x="3902" y="1980"/>
                  </a:lnTo>
                  <a:lnTo>
                    <a:pt x="3900" y="1981"/>
                  </a:lnTo>
                  <a:lnTo>
                    <a:pt x="3898" y="1983"/>
                  </a:lnTo>
                  <a:lnTo>
                    <a:pt x="3898" y="1985"/>
                  </a:lnTo>
                  <a:lnTo>
                    <a:pt x="3898" y="1986"/>
                  </a:lnTo>
                  <a:lnTo>
                    <a:pt x="3896" y="1990"/>
                  </a:lnTo>
                  <a:lnTo>
                    <a:pt x="3910" y="1993"/>
                  </a:lnTo>
                  <a:lnTo>
                    <a:pt x="3921" y="1999"/>
                  </a:lnTo>
                  <a:lnTo>
                    <a:pt x="3926" y="2006"/>
                  </a:lnTo>
                  <a:lnTo>
                    <a:pt x="3929" y="2018"/>
                  </a:lnTo>
                  <a:lnTo>
                    <a:pt x="3931" y="2035"/>
                  </a:lnTo>
                  <a:lnTo>
                    <a:pt x="3922" y="2055"/>
                  </a:lnTo>
                  <a:lnTo>
                    <a:pt x="3919" y="2076"/>
                  </a:lnTo>
                  <a:lnTo>
                    <a:pt x="3916" y="2096"/>
                  </a:lnTo>
                  <a:lnTo>
                    <a:pt x="3914" y="2119"/>
                  </a:lnTo>
                  <a:lnTo>
                    <a:pt x="3907" y="2140"/>
                  </a:lnTo>
                  <a:lnTo>
                    <a:pt x="3902" y="2152"/>
                  </a:lnTo>
                  <a:lnTo>
                    <a:pt x="3893" y="2168"/>
                  </a:lnTo>
                  <a:lnTo>
                    <a:pt x="3884" y="2187"/>
                  </a:lnTo>
                  <a:lnTo>
                    <a:pt x="3877" y="2205"/>
                  </a:lnTo>
                  <a:lnTo>
                    <a:pt x="3872" y="2226"/>
                  </a:lnTo>
                  <a:lnTo>
                    <a:pt x="3874" y="2245"/>
                  </a:lnTo>
                  <a:lnTo>
                    <a:pt x="3881" y="2262"/>
                  </a:lnTo>
                  <a:lnTo>
                    <a:pt x="3891" y="2278"/>
                  </a:lnTo>
                  <a:lnTo>
                    <a:pt x="3903" y="2287"/>
                  </a:lnTo>
                  <a:lnTo>
                    <a:pt x="3917" y="2295"/>
                  </a:lnTo>
                  <a:lnTo>
                    <a:pt x="3931" y="2301"/>
                  </a:lnTo>
                  <a:lnTo>
                    <a:pt x="3943" y="2308"/>
                  </a:lnTo>
                  <a:lnTo>
                    <a:pt x="3950" y="2316"/>
                  </a:lnTo>
                  <a:lnTo>
                    <a:pt x="3950" y="2318"/>
                  </a:lnTo>
                  <a:lnTo>
                    <a:pt x="3952" y="2320"/>
                  </a:lnTo>
                  <a:lnTo>
                    <a:pt x="3952" y="2322"/>
                  </a:lnTo>
                  <a:lnTo>
                    <a:pt x="3952" y="2323"/>
                  </a:lnTo>
                  <a:lnTo>
                    <a:pt x="3954" y="2327"/>
                  </a:lnTo>
                  <a:lnTo>
                    <a:pt x="3942" y="2332"/>
                  </a:lnTo>
                  <a:lnTo>
                    <a:pt x="3947" y="2348"/>
                  </a:lnTo>
                  <a:lnTo>
                    <a:pt x="3954" y="2364"/>
                  </a:lnTo>
                  <a:lnTo>
                    <a:pt x="3961" y="2379"/>
                  </a:lnTo>
                  <a:lnTo>
                    <a:pt x="3973" y="2390"/>
                  </a:lnTo>
                  <a:lnTo>
                    <a:pt x="3975" y="2390"/>
                  </a:lnTo>
                  <a:lnTo>
                    <a:pt x="3977" y="2391"/>
                  </a:lnTo>
                  <a:lnTo>
                    <a:pt x="3978" y="2391"/>
                  </a:lnTo>
                  <a:lnTo>
                    <a:pt x="3980" y="2391"/>
                  </a:lnTo>
                  <a:lnTo>
                    <a:pt x="3984" y="2393"/>
                  </a:lnTo>
                  <a:lnTo>
                    <a:pt x="3984" y="2404"/>
                  </a:lnTo>
                  <a:lnTo>
                    <a:pt x="4003" y="2409"/>
                  </a:lnTo>
                  <a:lnTo>
                    <a:pt x="4012" y="2425"/>
                  </a:lnTo>
                  <a:lnTo>
                    <a:pt x="4018" y="2437"/>
                  </a:lnTo>
                  <a:lnTo>
                    <a:pt x="4027" y="2446"/>
                  </a:lnTo>
                  <a:lnTo>
                    <a:pt x="4039" y="2451"/>
                  </a:lnTo>
                  <a:lnTo>
                    <a:pt x="4057" y="2454"/>
                  </a:lnTo>
                  <a:lnTo>
                    <a:pt x="4080" y="2454"/>
                  </a:lnTo>
                  <a:lnTo>
                    <a:pt x="4081" y="2447"/>
                  </a:lnTo>
                  <a:lnTo>
                    <a:pt x="4083" y="2442"/>
                  </a:lnTo>
                  <a:lnTo>
                    <a:pt x="4085" y="2437"/>
                  </a:lnTo>
                  <a:lnTo>
                    <a:pt x="4087" y="2433"/>
                  </a:lnTo>
                  <a:lnTo>
                    <a:pt x="4090" y="2430"/>
                  </a:lnTo>
                  <a:lnTo>
                    <a:pt x="4095" y="2428"/>
                  </a:lnTo>
                  <a:lnTo>
                    <a:pt x="4104" y="2428"/>
                  </a:lnTo>
                  <a:lnTo>
                    <a:pt x="4120" y="2444"/>
                  </a:lnTo>
                  <a:lnTo>
                    <a:pt x="4139" y="2460"/>
                  </a:lnTo>
                  <a:lnTo>
                    <a:pt x="4162" y="2470"/>
                  </a:lnTo>
                  <a:lnTo>
                    <a:pt x="4162" y="2489"/>
                  </a:lnTo>
                  <a:lnTo>
                    <a:pt x="4167" y="2493"/>
                  </a:lnTo>
                  <a:lnTo>
                    <a:pt x="4172" y="2498"/>
                  </a:lnTo>
                  <a:lnTo>
                    <a:pt x="4176" y="2501"/>
                  </a:lnTo>
                  <a:lnTo>
                    <a:pt x="4181" y="2505"/>
                  </a:lnTo>
                  <a:lnTo>
                    <a:pt x="4188" y="2508"/>
                  </a:lnTo>
                  <a:lnTo>
                    <a:pt x="4191" y="2510"/>
                  </a:lnTo>
                  <a:lnTo>
                    <a:pt x="4195" y="2512"/>
                  </a:lnTo>
                  <a:lnTo>
                    <a:pt x="4200" y="2512"/>
                  </a:lnTo>
                  <a:lnTo>
                    <a:pt x="4207" y="2512"/>
                  </a:lnTo>
                  <a:lnTo>
                    <a:pt x="4207" y="2528"/>
                  </a:lnTo>
                  <a:lnTo>
                    <a:pt x="4223" y="2531"/>
                  </a:lnTo>
                  <a:lnTo>
                    <a:pt x="4242" y="2531"/>
                  </a:lnTo>
                  <a:lnTo>
                    <a:pt x="4245" y="2529"/>
                  </a:lnTo>
                  <a:lnTo>
                    <a:pt x="4251" y="2528"/>
                  </a:lnTo>
                  <a:lnTo>
                    <a:pt x="4258" y="2528"/>
                  </a:lnTo>
                  <a:lnTo>
                    <a:pt x="4265" y="2528"/>
                  </a:lnTo>
                  <a:lnTo>
                    <a:pt x="4268" y="2531"/>
                  </a:lnTo>
                  <a:lnTo>
                    <a:pt x="4272" y="2535"/>
                  </a:lnTo>
                  <a:lnTo>
                    <a:pt x="4273" y="2536"/>
                  </a:lnTo>
                  <a:lnTo>
                    <a:pt x="4275" y="2540"/>
                  </a:lnTo>
                  <a:lnTo>
                    <a:pt x="4277" y="2542"/>
                  </a:lnTo>
                  <a:lnTo>
                    <a:pt x="4279" y="2547"/>
                  </a:lnTo>
                  <a:lnTo>
                    <a:pt x="4280" y="2554"/>
                  </a:lnTo>
                  <a:lnTo>
                    <a:pt x="4261" y="2554"/>
                  </a:lnTo>
                  <a:lnTo>
                    <a:pt x="4252" y="2564"/>
                  </a:lnTo>
                  <a:lnTo>
                    <a:pt x="4244" y="2571"/>
                  </a:lnTo>
                  <a:lnTo>
                    <a:pt x="4233" y="2578"/>
                  </a:lnTo>
                  <a:lnTo>
                    <a:pt x="4226" y="2589"/>
                  </a:lnTo>
                  <a:lnTo>
                    <a:pt x="4223" y="2603"/>
                  </a:lnTo>
                  <a:lnTo>
                    <a:pt x="4224" y="2617"/>
                  </a:lnTo>
                  <a:lnTo>
                    <a:pt x="4230" y="2632"/>
                  </a:lnTo>
                  <a:lnTo>
                    <a:pt x="4230" y="2646"/>
                  </a:lnTo>
                  <a:lnTo>
                    <a:pt x="4230" y="2662"/>
                  </a:lnTo>
                  <a:lnTo>
                    <a:pt x="4230" y="2685"/>
                  </a:lnTo>
                  <a:lnTo>
                    <a:pt x="4230" y="2713"/>
                  </a:lnTo>
                  <a:lnTo>
                    <a:pt x="4226" y="2713"/>
                  </a:lnTo>
                  <a:lnTo>
                    <a:pt x="4226" y="2716"/>
                  </a:lnTo>
                  <a:lnTo>
                    <a:pt x="4207" y="2713"/>
                  </a:lnTo>
                  <a:lnTo>
                    <a:pt x="4209" y="2735"/>
                  </a:lnTo>
                  <a:lnTo>
                    <a:pt x="4210" y="2756"/>
                  </a:lnTo>
                  <a:lnTo>
                    <a:pt x="4214" y="2775"/>
                  </a:lnTo>
                  <a:lnTo>
                    <a:pt x="4214" y="2796"/>
                  </a:lnTo>
                  <a:lnTo>
                    <a:pt x="4197" y="2795"/>
                  </a:lnTo>
                  <a:lnTo>
                    <a:pt x="4183" y="2791"/>
                  </a:lnTo>
                  <a:lnTo>
                    <a:pt x="4170" y="2784"/>
                  </a:lnTo>
                  <a:lnTo>
                    <a:pt x="4158" y="2779"/>
                  </a:lnTo>
                  <a:lnTo>
                    <a:pt x="4144" y="2774"/>
                  </a:lnTo>
                  <a:lnTo>
                    <a:pt x="4127" y="2770"/>
                  </a:lnTo>
                  <a:lnTo>
                    <a:pt x="4128" y="2756"/>
                  </a:lnTo>
                  <a:lnTo>
                    <a:pt x="4132" y="2746"/>
                  </a:lnTo>
                  <a:lnTo>
                    <a:pt x="4135" y="2739"/>
                  </a:lnTo>
                  <a:lnTo>
                    <a:pt x="4137" y="2730"/>
                  </a:lnTo>
                  <a:lnTo>
                    <a:pt x="4137" y="2730"/>
                  </a:lnTo>
                  <a:lnTo>
                    <a:pt x="4135" y="2728"/>
                  </a:lnTo>
                  <a:lnTo>
                    <a:pt x="4134" y="2727"/>
                  </a:lnTo>
                  <a:lnTo>
                    <a:pt x="4132" y="2725"/>
                  </a:lnTo>
                  <a:lnTo>
                    <a:pt x="4128" y="2721"/>
                  </a:lnTo>
                  <a:lnTo>
                    <a:pt x="4127" y="2720"/>
                  </a:lnTo>
                  <a:lnTo>
                    <a:pt x="4127" y="2720"/>
                  </a:lnTo>
                  <a:lnTo>
                    <a:pt x="4125" y="2714"/>
                  </a:lnTo>
                  <a:lnTo>
                    <a:pt x="4125" y="2709"/>
                  </a:lnTo>
                  <a:lnTo>
                    <a:pt x="4125" y="2706"/>
                  </a:lnTo>
                  <a:lnTo>
                    <a:pt x="4127" y="2702"/>
                  </a:lnTo>
                  <a:lnTo>
                    <a:pt x="4127" y="2699"/>
                  </a:lnTo>
                  <a:lnTo>
                    <a:pt x="4128" y="2695"/>
                  </a:lnTo>
                  <a:lnTo>
                    <a:pt x="4127" y="2693"/>
                  </a:lnTo>
                  <a:lnTo>
                    <a:pt x="4123" y="2690"/>
                  </a:lnTo>
                  <a:lnTo>
                    <a:pt x="4120" y="2688"/>
                  </a:lnTo>
                  <a:lnTo>
                    <a:pt x="4116" y="2685"/>
                  </a:lnTo>
                  <a:lnTo>
                    <a:pt x="4111" y="2683"/>
                  </a:lnTo>
                  <a:lnTo>
                    <a:pt x="4108" y="2681"/>
                  </a:lnTo>
                  <a:lnTo>
                    <a:pt x="4106" y="2681"/>
                  </a:lnTo>
                  <a:lnTo>
                    <a:pt x="4104" y="2681"/>
                  </a:lnTo>
                  <a:lnTo>
                    <a:pt x="4099" y="2685"/>
                  </a:lnTo>
                  <a:lnTo>
                    <a:pt x="4090" y="2692"/>
                  </a:lnTo>
                  <a:lnTo>
                    <a:pt x="4080" y="2699"/>
                  </a:lnTo>
                  <a:lnTo>
                    <a:pt x="4069" y="2706"/>
                  </a:lnTo>
                  <a:lnTo>
                    <a:pt x="4060" y="2713"/>
                  </a:lnTo>
                  <a:lnTo>
                    <a:pt x="4057" y="2716"/>
                  </a:lnTo>
                  <a:lnTo>
                    <a:pt x="4057" y="2735"/>
                  </a:lnTo>
                  <a:lnTo>
                    <a:pt x="4052" y="2742"/>
                  </a:lnTo>
                  <a:lnTo>
                    <a:pt x="4043" y="2753"/>
                  </a:lnTo>
                  <a:lnTo>
                    <a:pt x="4031" y="2765"/>
                  </a:lnTo>
                  <a:lnTo>
                    <a:pt x="4018" y="2777"/>
                  </a:lnTo>
                  <a:lnTo>
                    <a:pt x="4006" y="2784"/>
                  </a:lnTo>
                  <a:lnTo>
                    <a:pt x="3996" y="2788"/>
                  </a:lnTo>
                  <a:lnTo>
                    <a:pt x="3984" y="2798"/>
                  </a:lnTo>
                  <a:lnTo>
                    <a:pt x="3966" y="2803"/>
                  </a:lnTo>
                  <a:lnTo>
                    <a:pt x="3945" y="2805"/>
                  </a:lnTo>
                  <a:lnTo>
                    <a:pt x="3922" y="2805"/>
                  </a:lnTo>
                  <a:lnTo>
                    <a:pt x="3900" y="2803"/>
                  </a:lnTo>
                  <a:lnTo>
                    <a:pt x="3898" y="2802"/>
                  </a:lnTo>
                  <a:lnTo>
                    <a:pt x="3898" y="2796"/>
                  </a:lnTo>
                  <a:lnTo>
                    <a:pt x="3896" y="2791"/>
                  </a:lnTo>
                  <a:lnTo>
                    <a:pt x="3895" y="2788"/>
                  </a:lnTo>
                  <a:lnTo>
                    <a:pt x="3893" y="2784"/>
                  </a:lnTo>
                  <a:lnTo>
                    <a:pt x="3874" y="2784"/>
                  </a:lnTo>
                  <a:lnTo>
                    <a:pt x="3861" y="2765"/>
                  </a:lnTo>
                  <a:lnTo>
                    <a:pt x="3856" y="2763"/>
                  </a:lnTo>
                  <a:lnTo>
                    <a:pt x="3851" y="2761"/>
                  </a:lnTo>
                  <a:lnTo>
                    <a:pt x="3846" y="2760"/>
                  </a:lnTo>
                  <a:lnTo>
                    <a:pt x="3842" y="2758"/>
                  </a:lnTo>
                  <a:lnTo>
                    <a:pt x="3839" y="2754"/>
                  </a:lnTo>
                  <a:lnTo>
                    <a:pt x="3833" y="2742"/>
                  </a:lnTo>
                  <a:lnTo>
                    <a:pt x="3832" y="2730"/>
                  </a:lnTo>
                  <a:lnTo>
                    <a:pt x="3830" y="2723"/>
                  </a:lnTo>
                  <a:lnTo>
                    <a:pt x="3823" y="2716"/>
                  </a:lnTo>
                  <a:lnTo>
                    <a:pt x="3816" y="2707"/>
                  </a:lnTo>
                  <a:lnTo>
                    <a:pt x="3811" y="2711"/>
                  </a:lnTo>
                  <a:lnTo>
                    <a:pt x="3809" y="2713"/>
                  </a:lnTo>
                  <a:lnTo>
                    <a:pt x="3806" y="2713"/>
                  </a:lnTo>
                  <a:lnTo>
                    <a:pt x="3802" y="2716"/>
                  </a:lnTo>
                  <a:lnTo>
                    <a:pt x="3800" y="2720"/>
                  </a:lnTo>
                  <a:lnTo>
                    <a:pt x="3821" y="2741"/>
                  </a:lnTo>
                  <a:lnTo>
                    <a:pt x="3839" y="2765"/>
                  </a:lnTo>
                  <a:lnTo>
                    <a:pt x="3854" y="2793"/>
                  </a:lnTo>
                  <a:lnTo>
                    <a:pt x="3865" y="2793"/>
                  </a:lnTo>
                  <a:lnTo>
                    <a:pt x="3865" y="2835"/>
                  </a:lnTo>
                  <a:lnTo>
                    <a:pt x="3879" y="2835"/>
                  </a:lnTo>
                  <a:lnTo>
                    <a:pt x="3889" y="2840"/>
                  </a:lnTo>
                  <a:lnTo>
                    <a:pt x="3898" y="2849"/>
                  </a:lnTo>
                  <a:lnTo>
                    <a:pt x="3907" y="2857"/>
                  </a:lnTo>
                  <a:lnTo>
                    <a:pt x="3917" y="2864"/>
                  </a:lnTo>
                  <a:lnTo>
                    <a:pt x="3931" y="2870"/>
                  </a:lnTo>
                  <a:lnTo>
                    <a:pt x="3931" y="2884"/>
                  </a:lnTo>
                  <a:lnTo>
                    <a:pt x="3919" y="2884"/>
                  </a:lnTo>
                  <a:lnTo>
                    <a:pt x="3917" y="2891"/>
                  </a:lnTo>
                  <a:lnTo>
                    <a:pt x="3916" y="2896"/>
                  </a:lnTo>
                  <a:lnTo>
                    <a:pt x="3914" y="2899"/>
                  </a:lnTo>
                  <a:lnTo>
                    <a:pt x="3910" y="2903"/>
                  </a:lnTo>
                  <a:lnTo>
                    <a:pt x="3907" y="2906"/>
                  </a:lnTo>
                  <a:lnTo>
                    <a:pt x="3900" y="2908"/>
                  </a:lnTo>
                  <a:lnTo>
                    <a:pt x="3898" y="2903"/>
                  </a:lnTo>
                  <a:lnTo>
                    <a:pt x="3896" y="2901"/>
                  </a:lnTo>
                  <a:lnTo>
                    <a:pt x="3895" y="2898"/>
                  </a:lnTo>
                  <a:lnTo>
                    <a:pt x="3893" y="2894"/>
                  </a:lnTo>
                  <a:lnTo>
                    <a:pt x="3893" y="2889"/>
                  </a:lnTo>
                  <a:lnTo>
                    <a:pt x="3886" y="2889"/>
                  </a:lnTo>
                  <a:lnTo>
                    <a:pt x="3881" y="2891"/>
                  </a:lnTo>
                  <a:lnTo>
                    <a:pt x="3879" y="2892"/>
                  </a:lnTo>
                  <a:lnTo>
                    <a:pt x="3877" y="2894"/>
                  </a:lnTo>
                  <a:lnTo>
                    <a:pt x="3875" y="2896"/>
                  </a:lnTo>
                  <a:lnTo>
                    <a:pt x="3874" y="2898"/>
                  </a:lnTo>
                  <a:lnTo>
                    <a:pt x="3872" y="2901"/>
                  </a:lnTo>
                  <a:lnTo>
                    <a:pt x="3868" y="2905"/>
                  </a:lnTo>
                  <a:lnTo>
                    <a:pt x="3858" y="2908"/>
                  </a:lnTo>
                  <a:lnTo>
                    <a:pt x="3844" y="2910"/>
                  </a:lnTo>
                  <a:lnTo>
                    <a:pt x="3828" y="2910"/>
                  </a:lnTo>
                  <a:lnTo>
                    <a:pt x="3813" y="2912"/>
                  </a:lnTo>
                  <a:lnTo>
                    <a:pt x="3800" y="2915"/>
                  </a:lnTo>
                  <a:lnTo>
                    <a:pt x="3792" y="2922"/>
                  </a:lnTo>
                  <a:lnTo>
                    <a:pt x="3786" y="2933"/>
                  </a:lnTo>
                  <a:lnTo>
                    <a:pt x="3779" y="2941"/>
                  </a:lnTo>
                  <a:lnTo>
                    <a:pt x="3772" y="2950"/>
                  </a:lnTo>
                  <a:lnTo>
                    <a:pt x="3765" y="2950"/>
                  </a:lnTo>
                  <a:lnTo>
                    <a:pt x="3764" y="2946"/>
                  </a:lnTo>
                  <a:lnTo>
                    <a:pt x="3764" y="2943"/>
                  </a:lnTo>
                  <a:lnTo>
                    <a:pt x="3762" y="2941"/>
                  </a:lnTo>
                  <a:lnTo>
                    <a:pt x="3762" y="2941"/>
                  </a:lnTo>
                  <a:lnTo>
                    <a:pt x="3760" y="2941"/>
                  </a:lnTo>
                  <a:lnTo>
                    <a:pt x="3758" y="2940"/>
                  </a:lnTo>
                  <a:lnTo>
                    <a:pt x="3753" y="2938"/>
                  </a:lnTo>
                  <a:lnTo>
                    <a:pt x="3741" y="2957"/>
                  </a:lnTo>
                  <a:lnTo>
                    <a:pt x="3727" y="2966"/>
                  </a:lnTo>
                  <a:lnTo>
                    <a:pt x="3711" y="2973"/>
                  </a:lnTo>
                  <a:lnTo>
                    <a:pt x="3692" y="2978"/>
                  </a:lnTo>
                  <a:lnTo>
                    <a:pt x="3669" y="2985"/>
                  </a:lnTo>
                  <a:lnTo>
                    <a:pt x="3661" y="2990"/>
                  </a:lnTo>
                  <a:lnTo>
                    <a:pt x="3655" y="2995"/>
                  </a:lnTo>
                  <a:lnTo>
                    <a:pt x="3648" y="3002"/>
                  </a:lnTo>
                  <a:lnTo>
                    <a:pt x="3640" y="3008"/>
                  </a:lnTo>
                  <a:lnTo>
                    <a:pt x="3628" y="3011"/>
                  </a:lnTo>
                  <a:lnTo>
                    <a:pt x="3628" y="3027"/>
                  </a:lnTo>
                  <a:lnTo>
                    <a:pt x="3622" y="3030"/>
                  </a:lnTo>
                  <a:lnTo>
                    <a:pt x="3619" y="3036"/>
                  </a:lnTo>
                  <a:lnTo>
                    <a:pt x="3615" y="3041"/>
                  </a:lnTo>
                  <a:lnTo>
                    <a:pt x="3612" y="3046"/>
                  </a:lnTo>
                  <a:lnTo>
                    <a:pt x="3608" y="3049"/>
                  </a:lnTo>
                  <a:lnTo>
                    <a:pt x="3589" y="3060"/>
                  </a:lnTo>
                  <a:lnTo>
                    <a:pt x="3568" y="3065"/>
                  </a:lnTo>
                  <a:lnTo>
                    <a:pt x="3545" y="3067"/>
                  </a:lnTo>
                  <a:lnTo>
                    <a:pt x="3521" y="3065"/>
                  </a:lnTo>
                  <a:lnTo>
                    <a:pt x="3497" y="3065"/>
                  </a:lnTo>
                  <a:lnTo>
                    <a:pt x="3488" y="3079"/>
                  </a:lnTo>
                  <a:lnTo>
                    <a:pt x="3476" y="3091"/>
                  </a:lnTo>
                  <a:lnTo>
                    <a:pt x="3462" y="3104"/>
                  </a:lnTo>
                  <a:lnTo>
                    <a:pt x="3451" y="3116"/>
                  </a:lnTo>
                  <a:lnTo>
                    <a:pt x="3434" y="3114"/>
                  </a:lnTo>
                  <a:lnTo>
                    <a:pt x="3423" y="3112"/>
                  </a:lnTo>
                  <a:lnTo>
                    <a:pt x="3413" y="3112"/>
                  </a:lnTo>
                  <a:lnTo>
                    <a:pt x="3401" y="3111"/>
                  </a:lnTo>
                  <a:lnTo>
                    <a:pt x="3402" y="3121"/>
                  </a:lnTo>
                  <a:lnTo>
                    <a:pt x="3406" y="3133"/>
                  </a:lnTo>
                  <a:lnTo>
                    <a:pt x="3411" y="3147"/>
                  </a:lnTo>
                  <a:lnTo>
                    <a:pt x="3415" y="3158"/>
                  </a:lnTo>
                  <a:lnTo>
                    <a:pt x="3416" y="3161"/>
                  </a:lnTo>
                  <a:lnTo>
                    <a:pt x="3404" y="3165"/>
                  </a:lnTo>
                  <a:lnTo>
                    <a:pt x="3397" y="3207"/>
                  </a:lnTo>
                  <a:lnTo>
                    <a:pt x="3378" y="3207"/>
                  </a:lnTo>
                  <a:lnTo>
                    <a:pt x="3378" y="3196"/>
                  </a:lnTo>
                  <a:lnTo>
                    <a:pt x="3366" y="3191"/>
                  </a:lnTo>
                  <a:lnTo>
                    <a:pt x="3360" y="3180"/>
                  </a:lnTo>
                  <a:lnTo>
                    <a:pt x="3359" y="3165"/>
                  </a:lnTo>
                  <a:lnTo>
                    <a:pt x="3366" y="3154"/>
                  </a:lnTo>
                  <a:lnTo>
                    <a:pt x="3371" y="3144"/>
                  </a:lnTo>
                  <a:lnTo>
                    <a:pt x="3374" y="3126"/>
                  </a:lnTo>
                  <a:lnTo>
                    <a:pt x="3369" y="3125"/>
                  </a:lnTo>
                  <a:lnTo>
                    <a:pt x="3367" y="3123"/>
                  </a:lnTo>
                  <a:lnTo>
                    <a:pt x="3364" y="3121"/>
                  </a:lnTo>
                  <a:lnTo>
                    <a:pt x="3360" y="3119"/>
                  </a:lnTo>
                  <a:lnTo>
                    <a:pt x="3355" y="3119"/>
                  </a:lnTo>
                  <a:lnTo>
                    <a:pt x="3352" y="3119"/>
                  </a:lnTo>
                  <a:lnTo>
                    <a:pt x="3352" y="3121"/>
                  </a:lnTo>
                  <a:lnTo>
                    <a:pt x="3350" y="3121"/>
                  </a:lnTo>
                  <a:lnTo>
                    <a:pt x="3346" y="3121"/>
                  </a:lnTo>
                  <a:lnTo>
                    <a:pt x="3343" y="3123"/>
                  </a:lnTo>
                  <a:lnTo>
                    <a:pt x="3334" y="3142"/>
                  </a:lnTo>
                  <a:lnTo>
                    <a:pt x="3324" y="3161"/>
                  </a:lnTo>
                  <a:lnTo>
                    <a:pt x="3313" y="3158"/>
                  </a:lnTo>
                  <a:lnTo>
                    <a:pt x="3299" y="3154"/>
                  </a:lnTo>
                  <a:lnTo>
                    <a:pt x="3284" y="3152"/>
                  </a:lnTo>
                  <a:lnTo>
                    <a:pt x="3270" y="3152"/>
                  </a:lnTo>
                  <a:lnTo>
                    <a:pt x="3259" y="3158"/>
                  </a:lnTo>
                  <a:lnTo>
                    <a:pt x="3245" y="3175"/>
                  </a:lnTo>
                  <a:lnTo>
                    <a:pt x="3231" y="3194"/>
                  </a:lnTo>
                  <a:lnTo>
                    <a:pt x="3217" y="3212"/>
                  </a:lnTo>
                  <a:lnTo>
                    <a:pt x="3202" y="3228"/>
                  </a:lnTo>
                  <a:lnTo>
                    <a:pt x="3184" y="3240"/>
                  </a:lnTo>
                  <a:lnTo>
                    <a:pt x="3165" y="3248"/>
                  </a:lnTo>
                  <a:lnTo>
                    <a:pt x="3144" y="3252"/>
                  </a:lnTo>
                  <a:lnTo>
                    <a:pt x="3118" y="3248"/>
                  </a:lnTo>
                  <a:lnTo>
                    <a:pt x="3090" y="3238"/>
                  </a:lnTo>
                  <a:lnTo>
                    <a:pt x="3090" y="3226"/>
                  </a:lnTo>
                  <a:lnTo>
                    <a:pt x="3071" y="3224"/>
                  </a:lnTo>
                  <a:lnTo>
                    <a:pt x="3055" y="3219"/>
                  </a:lnTo>
                  <a:lnTo>
                    <a:pt x="3041" y="3215"/>
                  </a:lnTo>
                  <a:lnTo>
                    <a:pt x="3029" y="3210"/>
                  </a:lnTo>
                  <a:lnTo>
                    <a:pt x="3017" y="3212"/>
                  </a:lnTo>
                  <a:lnTo>
                    <a:pt x="3003" y="3217"/>
                  </a:lnTo>
                  <a:lnTo>
                    <a:pt x="2985" y="3219"/>
                  </a:lnTo>
                  <a:lnTo>
                    <a:pt x="2983" y="3233"/>
                  </a:lnTo>
                  <a:lnTo>
                    <a:pt x="2983" y="3250"/>
                  </a:lnTo>
                  <a:lnTo>
                    <a:pt x="2982" y="3268"/>
                  </a:lnTo>
                  <a:lnTo>
                    <a:pt x="2978" y="3280"/>
                  </a:lnTo>
                  <a:lnTo>
                    <a:pt x="2975" y="3282"/>
                  </a:lnTo>
                  <a:lnTo>
                    <a:pt x="2971" y="3283"/>
                  </a:lnTo>
                  <a:lnTo>
                    <a:pt x="2966" y="3283"/>
                  </a:lnTo>
                  <a:lnTo>
                    <a:pt x="2959" y="3283"/>
                  </a:lnTo>
                  <a:lnTo>
                    <a:pt x="2956" y="3285"/>
                  </a:lnTo>
                  <a:lnTo>
                    <a:pt x="2954" y="3287"/>
                  </a:lnTo>
                  <a:lnTo>
                    <a:pt x="2949" y="3287"/>
                  </a:lnTo>
                  <a:lnTo>
                    <a:pt x="2943" y="3289"/>
                  </a:lnTo>
                  <a:lnTo>
                    <a:pt x="2943" y="3292"/>
                  </a:lnTo>
                  <a:lnTo>
                    <a:pt x="2942" y="3294"/>
                  </a:lnTo>
                  <a:lnTo>
                    <a:pt x="2942" y="3296"/>
                  </a:lnTo>
                  <a:lnTo>
                    <a:pt x="2942" y="3296"/>
                  </a:lnTo>
                  <a:lnTo>
                    <a:pt x="2942" y="3297"/>
                  </a:lnTo>
                  <a:lnTo>
                    <a:pt x="2940" y="3297"/>
                  </a:lnTo>
                  <a:lnTo>
                    <a:pt x="2936" y="3299"/>
                  </a:lnTo>
                  <a:lnTo>
                    <a:pt x="2928" y="3297"/>
                  </a:lnTo>
                  <a:lnTo>
                    <a:pt x="2914" y="3299"/>
                  </a:lnTo>
                  <a:lnTo>
                    <a:pt x="2898" y="3299"/>
                  </a:lnTo>
                  <a:lnTo>
                    <a:pt x="2893" y="3289"/>
                  </a:lnTo>
                  <a:lnTo>
                    <a:pt x="2886" y="3278"/>
                  </a:lnTo>
                  <a:lnTo>
                    <a:pt x="2879" y="3269"/>
                  </a:lnTo>
                  <a:lnTo>
                    <a:pt x="2870" y="3264"/>
                  </a:lnTo>
                  <a:lnTo>
                    <a:pt x="2856" y="3261"/>
                  </a:lnTo>
                  <a:lnTo>
                    <a:pt x="2853" y="3264"/>
                  </a:lnTo>
                  <a:lnTo>
                    <a:pt x="2849" y="3268"/>
                  </a:lnTo>
                  <a:lnTo>
                    <a:pt x="2846" y="3271"/>
                  </a:lnTo>
                  <a:lnTo>
                    <a:pt x="2842" y="3273"/>
                  </a:lnTo>
                  <a:lnTo>
                    <a:pt x="2840" y="3276"/>
                  </a:lnTo>
                  <a:lnTo>
                    <a:pt x="2839" y="3282"/>
                  </a:lnTo>
                  <a:lnTo>
                    <a:pt x="2837" y="3289"/>
                  </a:lnTo>
                  <a:lnTo>
                    <a:pt x="2802" y="3283"/>
                  </a:lnTo>
                  <a:lnTo>
                    <a:pt x="2802" y="3273"/>
                  </a:lnTo>
                  <a:lnTo>
                    <a:pt x="2819" y="3264"/>
                  </a:lnTo>
                  <a:lnTo>
                    <a:pt x="2832" y="3254"/>
                  </a:lnTo>
                  <a:lnTo>
                    <a:pt x="2828" y="3252"/>
                  </a:lnTo>
                  <a:lnTo>
                    <a:pt x="2823" y="3250"/>
                  </a:lnTo>
                  <a:lnTo>
                    <a:pt x="2816" y="3250"/>
                  </a:lnTo>
                  <a:lnTo>
                    <a:pt x="2809" y="3250"/>
                  </a:lnTo>
                  <a:lnTo>
                    <a:pt x="2797" y="3257"/>
                  </a:lnTo>
                  <a:lnTo>
                    <a:pt x="2784" y="3261"/>
                  </a:lnTo>
                  <a:lnTo>
                    <a:pt x="2769" y="3262"/>
                  </a:lnTo>
                  <a:lnTo>
                    <a:pt x="2755" y="3268"/>
                  </a:lnTo>
                  <a:lnTo>
                    <a:pt x="2760" y="3269"/>
                  </a:lnTo>
                  <a:lnTo>
                    <a:pt x="2764" y="3271"/>
                  </a:lnTo>
                  <a:lnTo>
                    <a:pt x="2765" y="3273"/>
                  </a:lnTo>
                  <a:lnTo>
                    <a:pt x="2767" y="3276"/>
                  </a:lnTo>
                  <a:lnTo>
                    <a:pt x="2769" y="3278"/>
                  </a:lnTo>
                  <a:lnTo>
                    <a:pt x="2770" y="3283"/>
                  </a:lnTo>
                  <a:lnTo>
                    <a:pt x="2767" y="3283"/>
                  </a:lnTo>
                  <a:lnTo>
                    <a:pt x="2751" y="3292"/>
                  </a:lnTo>
                  <a:lnTo>
                    <a:pt x="2732" y="3296"/>
                  </a:lnTo>
                  <a:lnTo>
                    <a:pt x="2732" y="3285"/>
                  </a:lnTo>
                  <a:lnTo>
                    <a:pt x="2732" y="3278"/>
                  </a:lnTo>
                  <a:lnTo>
                    <a:pt x="2730" y="3271"/>
                  </a:lnTo>
                  <a:lnTo>
                    <a:pt x="2729" y="3261"/>
                  </a:lnTo>
                  <a:lnTo>
                    <a:pt x="2732" y="3261"/>
                  </a:lnTo>
                  <a:lnTo>
                    <a:pt x="2732" y="3257"/>
                  </a:lnTo>
                  <a:lnTo>
                    <a:pt x="2737" y="3259"/>
                  </a:lnTo>
                  <a:lnTo>
                    <a:pt x="2741" y="3261"/>
                  </a:lnTo>
                  <a:lnTo>
                    <a:pt x="2744" y="3261"/>
                  </a:lnTo>
                  <a:lnTo>
                    <a:pt x="2746" y="3262"/>
                  </a:lnTo>
                  <a:lnTo>
                    <a:pt x="2751" y="3264"/>
                  </a:lnTo>
                  <a:lnTo>
                    <a:pt x="2757" y="3254"/>
                  </a:lnTo>
                  <a:lnTo>
                    <a:pt x="2764" y="3248"/>
                  </a:lnTo>
                  <a:lnTo>
                    <a:pt x="2770" y="3243"/>
                  </a:lnTo>
                  <a:lnTo>
                    <a:pt x="2779" y="3234"/>
                  </a:lnTo>
                  <a:lnTo>
                    <a:pt x="2767" y="3234"/>
                  </a:lnTo>
                  <a:lnTo>
                    <a:pt x="2755" y="3233"/>
                  </a:lnTo>
                  <a:lnTo>
                    <a:pt x="2746" y="3228"/>
                  </a:lnTo>
                  <a:lnTo>
                    <a:pt x="2741" y="3222"/>
                  </a:lnTo>
                  <a:lnTo>
                    <a:pt x="2734" y="3210"/>
                  </a:lnTo>
                  <a:lnTo>
                    <a:pt x="2732" y="3194"/>
                  </a:lnTo>
                  <a:lnTo>
                    <a:pt x="2732" y="3177"/>
                  </a:lnTo>
                  <a:lnTo>
                    <a:pt x="2715" y="3173"/>
                  </a:lnTo>
                  <a:lnTo>
                    <a:pt x="2701" y="3168"/>
                  </a:lnTo>
                  <a:lnTo>
                    <a:pt x="2690" y="3165"/>
                  </a:lnTo>
                  <a:lnTo>
                    <a:pt x="2685" y="3165"/>
                  </a:lnTo>
                  <a:lnTo>
                    <a:pt x="2676" y="3166"/>
                  </a:lnTo>
                  <a:lnTo>
                    <a:pt x="2664" y="3168"/>
                  </a:lnTo>
                  <a:lnTo>
                    <a:pt x="2652" y="3168"/>
                  </a:lnTo>
                  <a:lnTo>
                    <a:pt x="2654" y="3156"/>
                  </a:lnTo>
                  <a:lnTo>
                    <a:pt x="2654" y="3149"/>
                  </a:lnTo>
                  <a:lnTo>
                    <a:pt x="2654" y="3144"/>
                  </a:lnTo>
                  <a:lnTo>
                    <a:pt x="2654" y="3137"/>
                  </a:lnTo>
                  <a:lnTo>
                    <a:pt x="2652" y="3123"/>
                  </a:lnTo>
                  <a:lnTo>
                    <a:pt x="2664" y="3128"/>
                  </a:lnTo>
                  <a:lnTo>
                    <a:pt x="2674" y="3135"/>
                  </a:lnTo>
                  <a:lnTo>
                    <a:pt x="2683" y="3140"/>
                  </a:lnTo>
                  <a:lnTo>
                    <a:pt x="2694" y="3138"/>
                  </a:lnTo>
                  <a:lnTo>
                    <a:pt x="2688" y="3137"/>
                  </a:lnTo>
                  <a:lnTo>
                    <a:pt x="2685" y="3135"/>
                  </a:lnTo>
                  <a:lnTo>
                    <a:pt x="2683" y="3133"/>
                  </a:lnTo>
                  <a:lnTo>
                    <a:pt x="2680" y="3132"/>
                  </a:lnTo>
                  <a:lnTo>
                    <a:pt x="2674" y="3130"/>
                  </a:lnTo>
                  <a:lnTo>
                    <a:pt x="2674" y="3107"/>
                  </a:lnTo>
                  <a:lnTo>
                    <a:pt x="2687" y="3107"/>
                  </a:lnTo>
                  <a:lnTo>
                    <a:pt x="2687" y="3097"/>
                  </a:lnTo>
                  <a:lnTo>
                    <a:pt x="2683" y="3095"/>
                  </a:lnTo>
                  <a:lnTo>
                    <a:pt x="2680" y="3095"/>
                  </a:lnTo>
                  <a:lnTo>
                    <a:pt x="2678" y="3095"/>
                  </a:lnTo>
                  <a:lnTo>
                    <a:pt x="2676" y="3093"/>
                  </a:lnTo>
                  <a:lnTo>
                    <a:pt x="2674" y="3091"/>
                  </a:lnTo>
                  <a:lnTo>
                    <a:pt x="2666" y="3081"/>
                  </a:lnTo>
                  <a:lnTo>
                    <a:pt x="2659" y="3069"/>
                  </a:lnTo>
                  <a:lnTo>
                    <a:pt x="2655" y="3053"/>
                  </a:lnTo>
                  <a:lnTo>
                    <a:pt x="2659" y="3049"/>
                  </a:lnTo>
                  <a:lnTo>
                    <a:pt x="2661" y="3048"/>
                  </a:lnTo>
                  <a:lnTo>
                    <a:pt x="2662" y="3044"/>
                  </a:lnTo>
                  <a:lnTo>
                    <a:pt x="2662" y="3041"/>
                  </a:lnTo>
                  <a:lnTo>
                    <a:pt x="2664" y="3034"/>
                  </a:lnTo>
                  <a:lnTo>
                    <a:pt x="2655" y="3034"/>
                  </a:lnTo>
                  <a:lnTo>
                    <a:pt x="2643" y="3044"/>
                  </a:lnTo>
                  <a:lnTo>
                    <a:pt x="2629" y="3051"/>
                  </a:lnTo>
                  <a:lnTo>
                    <a:pt x="2610" y="3056"/>
                  </a:lnTo>
                  <a:lnTo>
                    <a:pt x="2610" y="3039"/>
                  </a:lnTo>
                  <a:lnTo>
                    <a:pt x="2603" y="3022"/>
                  </a:lnTo>
                  <a:lnTo>
                    <a:pt x="2603" y="3008"/>
                  </a:lnTo>
                  <a:lnTo>
                    <a:pt x="2608" y="2995"/>
                  </a:lnTo>
                  <a:lnTo>
                    <a:pt x="2615" y="2983"/>
                  </a:lnTo>
                  <a:lnTo>
                    <a:pt x="2620" y="2973"/>
                  </a:lnTo>
                  <a:lnTo>
                    <a:pt x="2617" y="2973"/>
                  </a:lnTo>
                  <a:lnTo>
                    <a:pt x="2613" y="2976"/>
                  </a:lnTo>
                  <a:lnTo>
                    <a:pt x="2610" y="2980"/>
                  </a:lnTo>
                  <a:lnTo>
                    <a:pt x="2606" y="2981"/>
                  </a:lnTo>
                  <a:lnTo>
                    <a:pt x="2601" y="2983"/>
                  </a:lnTo>
                  <a:lnTo>
                    <a:pt x="2594" y="2985"/>
                  </a:lnTo>
                  <a:lnTo>
                    <a:pt x="2594" y="2981"/>
                  </a:lnTo>
                  <a:lnTo>
                    <a:pt x="2596" y="2980"/>
                  </a:lnTo>
                  <a:lnTo>
                    <a:pt x="2596" y="2978"/>
                  </a:lnTo>
                  <a:lnTo>
                    <a:pt x="2596" y="2978"/>
                  </a:lnTo>
                  <a:lnTo>
                    <a:pt x="2598" y="2976"/>
                  </a:lnTo>
                  <a:lnTo>
                    <a:pt x="2598" y="2973"/>
                  </a:lnTo>
                  <a:lnTo>
                    <a:pt x="2617" y="2960"/>
                  </a:lnTo>
                  <a:lnTo>
                    <a:pt x="2633" y="2941"/>
                  </a:lnTo>
                  <a:lnTo>
                    <a:pt x="2629" y="2941"/>
                  </a:lnTo>
                  <a:lnTo>
                    <a:pt x="2629" y="2938"/>
                  </a:lnTo>
                  <a:lnTo>
                    <a:pt x="2619" y="2945"/>
                  </a:lnTo>
                  <a:lnTo>
                    <a:pt x="2608" y="2950"/>
                  </a:lnTo>
                  <a:lnTo>
                    <a:pt x="2596" y="2952"/>
                  </a:lnTo>
                  <a:lnTo>
                    <a:pt x="2578" y="2953"/>
                  </a:lnTo>
                  <a:lnTo>
                    <a:pt x="2575" y="2941"/>
                  </a:lnTo>
                  <a:lnTo>
                    <a:pt x="2580" y="2941"/>
                  </a:lnTo>
                  <a:lnTo>
                    <a:pt x="2584" y="2941"/>
                  </a:lnTo>
                  <a:lnTo>
                    <a:pt x="2587" y="2940"/>
                  </a:lnTo>
                  <a:lnTo>
                    <a:pt x="2591" y="2938"/>
                  </a:lnTo>
                  <a:lnTo>
                    <a:pt x="2580" y="2938"/>
                  </a:lnTo>
                  <a:lnTo>
                    <a:pt x="2565" y="2938"/>
                  </a:lnTo>
                  <a:lnTo>
                    <a:pt x="2544" y="2936"/>
                  </a:lnTo>
                  <a:lnTo>
                    <a:pt x="2523" y="2934"/>
                  </a:lnTo>
                  <a:lnTo>
                    <a:pt x="2509" y="2934"/>
                  </a:lnTo>
                  <a:lnTo>
                    <a:pt x="2502" y="2934"/>
                  </a:lnTo>
                  <a:lnTo>
                    <a:pt x="2502" y="2936"/>
                  </a:lnTo>
                  <a:lnTo>
                    <a:pt x="2500" y="2940"/>
                  </a:lnTo>
                  <a:lnTo>
                    <a:pt x="2498" y="2945"/>
                  </a:lnTo>
                  <a:lnTo>
                    <a:pt x="2496" y="2948"/>
                  </a:lnTo>
                  <a:lnTo>
                    <a:pt x="2495" y="2950"/>
                  </a:lnTo>
                  <a:lnTo>
                    <a:pt x="2456" y="2950"/>
                  </a:lnTo>
                  <a:lnTo>
                    <a:pt x="2451" y="2955"/>
                  </a:lnTo>
                  <a:lnTo>
                    <a:pt x="2449" y="2959"/>
                  </a:lnTo>
                  <a:lnTo>
                    <a:pt x="2448" y="2964"/>
                  </a:lnTo>
                  <a:lnTo>
                    <a:pt x="2446" y="2967"/>
                  </a:lnTo>
                  <a:lnTo>
                    <a:pt x="2439" y="2971"/>
                  </a:lnTo>
                  <a:lnTo>
                    <a:pt x="2425" y="2973"/>
                  </a:lnTo>
                  <a:lnTo>
                    <a:pt x="2428" y="2992"/>
                  </a:lnTo>
                  <a:lnTo>
                    <a:pt x="2434" y="2994"/>
                  </a:lnTo>
                  <a:lnTo>
                    <a:pt x="2439" y="2995"/>
                  </a:lnTo>
                  <a:lnTo>
                    <a:pt x="2442" y="2995"/>
                  </a:lnTo>
                  <a:lnTo>
                    <a:pt x="2446" y="2997"/>
                  </a:lnTo>
                  <a:lnTo>
                    <a:pt x="2449" y="2997"/>
                  </a:lnTo>
                  <a:lnTo>
                    <a:pt x="2451" y="3001"/>
                  </a:lnTo>
                  <a:lnTo>
                    <a:pt x="2453" y="3004"/>
                  </a:lnTo>
                  <a:lnTo>
                    <a:pt x="2455" y="3008"/>
                  </a:lnTo>
                  <a:lnTo>
                    <a:pt x="2456" y="3015"/>
                  </a:lnTo>
                  <a:lnTo>
                    <a:pt x="2448" y="3015"/>
                  </a:lnTo>
                  <a:lnTo>
                    <a:pt x="2444" y="3013"/>
                  </a:lnTo>
                  <a:lnTo>
                    <a:pt x="2442" y="3011"/>
                  </a:lnTo>
                  <a:lnTo>
                    <a:pt x="2439" y="3009"/>
                  </a:lnTo>
                  <a:lnTo>
                    <a:pt x="2434" y="3008"/>
                  </a:lnTo>
                  <a:lnTo>
                    <a:pt x="2434" y="3023"/>
                  </a:lnTo>
                  <a:lnTo>
                    <a:pt x="2437" y="3023"/>
                  </a:lnTo>
                  <a:lnTo>
                    <a:pt x="2437" y="3027"/>
                  </a:lnTo>
                  <a:lnTo>
                    <a:pt x="2448" y="3027"/>
                  </a:lnTo>
                  <a:lnTo>
                    <a:pt x="2448" y="3032"/>
                  </a:lnTo>
                  <a:lnTo>
                    <a:pt x="2448" y="3036"/>
                  </a:lnTo>
                  <a:lnTo>
                    <a:pt x="2446" y="3039"/>
                  </a:lnTo>
                  <a:lnTo>
                    <a:pt x="2444" y="3042"/>
                  </a:lnTo>
                  <a:lnTo>
                    <a:pt x="2437" y="3042"/>
                  </a:lnTo>
                  <a:lnTo>
                    <a:pt x="2430" y="3030"/>
                  </a:lnTo>
                  <a:lnTo>
                    <a:pt x="2423" y="3027"/>
                  </a:lnTo>
                  <a:lnTo>
                    <a:pt x="2414" y="3027"/>
                  </a:lnTo>
                  <a:lnTo>
                    <a:pt x="2406" y="3029"/>
                  </a:lnTo>
                  <a:lnTo>
                    <a:pt x="2395" y="3030"/>
                  </a:lnTo>
                  <a:lnTo>
                    <a:pt x="2383" y="3030"/>
                  </a:lnTo>
                  <a:lnTo>
                    <a:pt x="2380" y="3029"/>
                  </a:lnTo>
                  <a:lnTo>
                    <a:pt x="2374" y="3027"/>
                  </a:lnTo>
                  <a:lnTo>
                    <a:pt x="2369" y="3025"/>
                  </a:lnTo>
                  <a:lnTo>
                    <a:pt x="2364" y="3023"/>
                  </a:lnTo>
                  <a:lnTo>
                    <a:pt x="2362" y="3018"/>
                  </a:lnTo>
                  <a:lnTo>
                    <a:pt x="2362" y="3015"/>
                  </a:lnTo>
                  <a:lnTo>
                    <a:pt x="2362" y="3013"/>
                  </a:lnTo>
                  <a:lnTo>
                    <a:pt x="2362" y="3009"/>
                  </a:lnTo>
                  <a:lnTo>
                    <a:pt x="2360" y="3004"/>
                  </a:lnTo>
                  <a:lnTo>
                    <a:pt x="2345" y="3011"/>
                  </a:lnTo>
                  <a:lnTo>
                    <a:pt x="2348" y="3030"/>
                  </a:lnTo>
                  <a:lnTo>
                    <a:pt x="2348" y="3053"/>
                  </a:lnTo>
                  <a:lnTo>
                    <a:pt x="2359" y="3058"/>
                  </a:lnTo>
                  <a:lnTo>
                    <a:pt x="2371" y="3067"/>
                  </a:lnTo>
                  <a:lnTo>
                    <a:pt x="2383" y="3079"/>
                  </a:lnTo>
                  <a:lnTo>
                    <a:pt x="2395" y="3093"/>
                  </a:lnTo>
                  <a:lnTo>
                    <a:pt x="2406" y="3107"/>
                  </a:lnTo>
                  <a:lnTo>
                    <a:pt x="2409" y="3119"/>
                  </a:lnTo>
                  <a:lnTo>
                    <a:pt x="2404" y="3119"/>
                  </a:lnTo>
                  <a:lnTo>
                    <a:pt x="2397" y="3119"/>
                  </a:lnTo>
                  <a:lnTo>
                    <a:pt x="2393" y="3121"/>
                  </a:lnTo>
                  <a:lnTo>
                    <a:pt x="2388" y="3121"/>
                  </a:lnTo>
                  <a:lnTo>
                    <a:pt x="2383" y="3123"/>
                  </a:lnTo>
                  <a:lnTo>
                    <a:pt x="2383" y="3126"/>
                  </a:lnTo>
                  <a:lnTo>
                    <a:pt x="2386" y="3126"/>
                  </a:lnTo>
                  <a:lnTo>
                    <a:pt x="2400" y="3137"/>
                  </a:lnTo>
                  <a:lnTo>
                    <a:pt x="2416" y="3144"/>
                  </a:lnTo>
                  <a:lnTo>
                    <a:pt x="2430" y="3147"/>
                  </a:lnTo>
                  <a:lnTo>
                    <a:pt x="2446" y="3149"/>
                  </a:lnTo>
                  <a:lnTo>
                    <a:pt x="2460" y="3152"/>
                  </a:lnTo>
                  <a:lnTo>
                    <a:pt x="2474" y="3156"/>
                  </a:lnTo>
                  <a:lnTo>
                    <a:pt x="2486" y="3165"/>
                  </a:lnTo>
                  <a:lnTo>
                    <a:pt x="2495" y="3179"/>
                  </a:lnTo>
                  <a:lnTo>
                    <a:pt x="2502" y="3200"/>
                  </a:lnTo>
                  <a:lnTo>
                    <a:pt x="2496" y="3200"/>
                  </a:lnTo>
                  <a:lnTo>
                    <a:pt x="2491" y="3200"/>
                  </a:lnTo>
                  <a:lnTo>
                    <a:pt x="2486" y="3201"/>
                  </a:lnTo>
                  <a:lnTo>
                    <a:pt x="2482" y="3203"/>
                  </a:lnTo>
                  <a:lnTo>
                    <a:pt x="2491" y="3214"/>
                  </a:lnTo>
                  <a:lnTo>
                    <a:pt x="2496" y="3228"/>
                  </a:lnTo>
                  <a:lnTo>
                    <a:pt x="2500" y="3241"/>
                  </a:lnTo>
                  <a:lnTo>
                    <a:pt x="2502" y="3257"/>
                  </a:lnTo>
                  <a:lnTo>
                    <a:pt x="2498" y="3257"/>
                  </a:lnTo>
                  <a:lnTo>
                    <a:pt x="2486" y="3247"/>
                  </a:lnTo>
                  <a:lnTo>
                    <a:pt x="2469" y="3236"/>
                  </a:lnTo>
                  <a:lnTo>
                    <a:pt x="2453" y="3231"/>
                  </a:lnTo>
                  <a:lnTo>
                    <a:pt x="2442" y="3236"/>
                  </a:lnTo>
                  <a:lnTo>
                    <a:pt x="2428" y="3240"/>
                  </a:lnTo>
                  <a:lnTo>
                    <a:pt x="2418" y="3245"/>
                  </a:lnTo>
                  <a:lnTo>
                    <a:pt x="2425" y="3245"/>
                  </a:lnTo>
                  <a:lnTo>
                    <a:pt x="2432" y="3247"/>
                  </a:lnTo>
                  <a:lnTo>
                    <a:pt x="2435" y="3248"/>
                  </a:lnTo>
                  <a:lnTo>
                    <a:pt x="2439" y="3250"/>
                  </a:lnTo>
                  <a:lnTo>
                    <a:pt x="2441" y="3254"/>
                  </a:lnTo>
                  <a:lnTo>
                    <a:pt x="2441" y="3261"/>
                  </a:lnTo>
                  <a:lnTo>
                    <a:pt x="2441" y="3268"/>
                  </a:lnTo>
                  <a:lnTo>
                    <a:pt x="2449" y="3269"/>
                  </a:lnTo>
                  <a:lnTo>
                    <a:pt x="2455" y="3271"/>
                  </a:lnTo>
                  <a:lnTo>
                    <a:pt x="2462" y="3273"/>
                  </a:lnTo>
                  <a:lnTo>
                    <a:pt x="2467" y="3276"/>
                  </a:lnTo>
                  <a:lnTo>
                    <a:pt x="2455" y="3290"/>
                  </a:lnTo>
                  <a:lnTo>
                    <a:pt x="2437" y="3299"/>
                  </a:lnTo>
                  <a:lnTo>
                    <a:pt x="2434" y="3292"/>
                  </a:lnTo>
                  <a:lnTo>
                    <a:pt x="2430" y="3289"/>
                  </a:lnTo>
                  <a:lnTo>
                    <a:pt x="2425" y="3285"/>
                  </a:lnTo>
                  <a:lnTo>
                    <a:pt x="2420" y="3283"/>
                  </a:lnTo>
                  <a:lnTo>
                    <a:pt x="2414" y="3280"/>
                  </a:lnTo>
                  <a:lnTo>
                    <a:pt x="2414" y="3292"/>
                  </a:lnTo>
                  <a:lnTo>
                    <a:pt x="2420" y="3301"/>
                  </a:lnTo>
                  <a:lnTo>
                    <a:pt x="2428" y="3313"/>
                  </a:lnTo>
                  <a:lnTo>
                    <a:pt x="2437" y="3329"/>
                  </a:lnTo>
                  <a:lnTo>
                    <a:pt x="2442" y="3344"/>
                  </a:lnTo>
                  <a:lnTo>
                    <a:pt x="2446" y="3358"/>
                  </a:lnTo>
                  <a:lnTo>
                    <a:pt x="2444" y="3369"/>
                  </a:lnTo>
                  <a:lnTo>
                    <a:pt x="2442" y="3369"/>
                  </a:lnTo>
                  <a:lnTo>
                    <a:pt x="2442" y="3371"/>
                  </a:lnTo>
                  <a:lnTo>
                    <a:pt x="2441" y="3371"/>
                  </a:lnTo>
                  <a:lnTo>
                    <a:pt x="2441" y="3371"/>
                  </a:lnTo>
                  <a:lnTo>
                    <a:pt x="2437" y="3372"/>
                  </a:lnTo>
                  <a:lnTo>
                    <a:pt x="2434" y="3367"/>
                  </a:lnTo>
                  <a:lnTo>
                    <a:pt x="2430" y="3362"/>
                  </a:lnTo>
                  <a:lnTo>
                    <a:pt x="2427" y="3358"/>
                  </a:lnTo>
                  <a:lnTo>
                    <a:pt x="2421" y="3355"/>
                  </a:lnTo>
                  <a:lnTo>
                    <a:pt x="2414" y="3353"/>
                  </a:lnTo>
                  <a:lnTo>
                    <a:pt x="2414" y="3357"/>
                  </a:lnTo>
                  <a:lnTo>
                    <a:pt x="2409" y="3357"/>
                  </a:lnTo>
                  <a:lnTo>
                    <a:pt x="2409" y="3371"/>
                  </a:lnTo>
                  <a:lnTo>
                    <a:pt x="2406" y="3381"/>
                  </a:lnTo>
                  <a:lnTo>
                    <a:pt x="2399" y="3388"/>
                  </a:lnTo>
                  <a:lnTo>
                    <a:pt x="2393" y="3374"/>
                  </a:lnTo>
                  <a:lnTo>
                    <a:pt x="2386" y="3362"/>
                  </a:lnTo>
                  <a:lnTo>
                    <a:pt x="2376" y="3351"/>
                  </a:lnTo>
                  <a:lnTo>
                    <a:pt x="2364" y="3344"/>
                  </a:lnTo>
                  <a:lnTo>
                    <a:pt x="2364" y="3365"/>
                  </a:lnTo>
                  <a:lnTo>
                    <a:pt x="2360" y="3365"/>
                  </a:lnTo>
                  <a:lnTo>
                    <a:pt x="2355" y="3367"/>
                  </a:lnTo>
                  <a:lnTo>
                    <a:pt x="2352" y="3367"/>
                  </a:lnTo>
                  <a:lnTo>
                    <a:pt x="2345" y="3369"/>
                  </a:lnTo>
                  <a:lnTo>
                    <a:pt x="2339" y="3357"/>
                  </a:lnTo>
                  <a:lnTo>
                    <a:pt x="2336" y="3350"/>
                  </a:lnTo>
                  <a:lnTo>
                    <a:pt x="2332" y="3341"/>
                  </a:lnTo>
                  <a:lnTo>
                    <a:pt x="2329" y="3325"/>
                  </a:lnTo>
                  <a:lnTo>
                    <a:pt x="2331" y="3324"/>
                  </a:lnTo>
                  <a:lnTo>
                    <a:pt x="2331" y="3322"/>
                  </a:lnTo>
                  <a:lnTo>
                    <a:pt x="2332" y="3320"/>
                  </a:lnTo>
                  <a:lnTo>
                    <a:pt x="2332" y="3318"/>
                  </a:lnTo>
                  <a:lnTo>
                    <a:pt x="2332" y="3315"/>
                  </a:lnTo>
                  <a:lnTo>
                    <a:pt x="2318" y="3306"/>
                  </a:lnTo>
                  <a:lnTo>
                    <a:pt x="2304" y="3294"/>
                  </a:lnTo>
                  <a:lnTo>
                    <a:pt x="2294" y="3278"/>
                  </a:lnTo>
                  <a:lnTo>
                    <a:pt x="2287" y="3261"/>
                  </a:lnTo>
                  <a:lnTo>
                    <a:pt x="2306" y="3243"/>
                  </a:lnTo>
                  <a:lnTo>
                    <a:pt x="2325" y="3226"/>
                  </a:lnTo>
                  <a:lnTo>
                    <a:pt x="2325" y="3222"/>
                  </a:lnTo>
                  <a:lnTo>
                    <a:pt x="2318" y="3222"/>
                  </a:lnTo>
                  <a:lnTo>
                    <a:pt x="2297" y="3231"/>
                  </a:lnTo>
                  <a:lnTo>
                    <a:pt x="2271" y="3234"/>
                  </a:lnTo>
                  <a:lnTo>
                    <a:pt x="2271" y="3219"/>
                  </a:lnTo>
                  <a:lnTo>
                    <a:pt x="2263" y="3210"/>
                  </a:lnTo>
                  <a:lnTo>
                    <a:pt x="2254" y="3205"/>
                  </a:lnTo>
                  <a:lnTo>
                    <a:pt x="2242" y="3200"/>
                  </a:lnTo>
                  <a:lnTo>
                    <a:pt x="2240" y="3205"/>
                  </a:lnTo>
                  <a:lnTo>
                    <a:pt x="2238" y="3210"/>
                  </a:lnTo>
                  <a:lnTo>
                    <a:pt x="2236" y="3214"/>
                  </a:lnTo>
                  <a:lnTo>
                    <a:pt x="2233" y="3219"/>
                  </a:lnTo>
                  <a:lnTo>
                    <a:pt x="2226" y="3219"/>
                  </a:lnTo>
                  <a:lnTo>
                    <a:pt x="2222" y="3196"/>
                  </a:lnTo>
                  <a:lnTo>
                    <a:pt x="2235" y="3186"/>
                  </a:lnTo>
                  <a:lnTo>
                    <a:pt x="2247" y="3179"/>
                  </a:lnTo>
                  <a:lnTo>
                    <a:pt x="2264" y="3173"/>
                  </a:lnTo>
                  <a:lnTo>
                    <a:pt x="2264" y="3168"/>
                  </a:lnTo>
                  <a:lnTo>
                    <a:pt x="2242" y="3168"/>
                  </a:lnTo>
                  <a:lnTo>
                    <a:pt x="2236" y="3170"/>
                  </a:lnTo>
                  <a:lnTo>
                    <a:pt x="2233" y="3172"/>
                  </a:lnTo>
                  <a:lnTo>
                    <a:pt x="2228" y="3172"/>
                  </a:lnTo>
                  <a:lnTo>
                    <a:pt x="2222" y="3173"/>
                  </a:lnTo>
                  <a:lnTo>
                    <a:pt x="2210" y="3154"/>
                  </a:lnTo>
                  <a:lnTo>
                    <a:pt x="2198" y="3144"/>
                  </a:lnTo>
                  <a:lnTo>
                    <a:pt x="2182" y="3137"/>
                  </a:lnTo>
                  <a:lnTo>
                    <a:pt x="2165" y="3126"/>
                  </a:lnTo>
                  <a:lnTo>
                    <a:pt x="2158" y="3119"/>
                  </a:lnTo>
                  <a:lnTo>
                    <a:pt x="2154" y="3111"/>
                  </a:lnTo>
                  <a:lnTo>
                    <a:pt x="2149" y="3100"/>
                  </a:lnTo>
                  <a:lnTo>
                    <a:pt x="2146" y="3091"/>
                  </a:lnTo>
                  <a:lnTo>
                    <a:pt x="2140" y="3090"/>
                  </a:lnTo>
                  <a:lnTo>
                    <a:pt x="2130" y="3084"/>
                  </a:lnTo>
                  <a:lnTo>
                    <a:pt x="2119" y="3081"/>
                  </a:lnTo>
                  <a:lnTo>
                    <a:pt x="2111" y="3076"/>
                  </a:lnTo>
                  <a:lnTo>
                    <a:pt x="2109" y="3063"/>
                  </a:lnTo>
                  <a:lnTo>
                    <a:pt x="2105" y="3055"/>
                  </a:lnTo>
                  <a:lnTo>
                    <a:pt x="2102" y="3046"/>
                  </a:lnTo>
                  <a:lnTo>
                    <a:pt x="2098" y="3039"/>
                  </a:lnTo>
                  <a:lnTo>
                    <a:pt x="2098" y="3034"/>
                  </a:lnTo>
                  <a:lnTo>
                    <a:pt x="2100" y="3029"/>
                  </a:lnTo>
                  <a:lnTo>
                    <a:pt x="2104" y="3025"/>
                  </a:lnTo>
                  <a:lnTo>
                    <a:pt x="2105" y="3022"/>
                  </a:lnTo>
                  <a:lnTo>
                    <a:pt x="2107" y="3020"/>
                  </a:lnTo>
                  <a:lnTo>
                    <a:pt x="2102" y="2962"/>
                  </a:lnTo>
                  <a:lnTo>
                    <a:pt x="2104" y="2959"/>
                  </a:lnTo>
                  <a:lnTo>
                    <a:pt x="2105" y="2955"/>
                  </a:lnTo>
                  <a:lnTo>
                    <a:pt x="2107" y="2953"/>
                  </a:lnTo>
                  <a:lnTo>
                    <a:pt x="2107" y="2950"/>
                  </a:lnTo>
                  <a:lnTo>
                    <a:pt x="2109" y="2946"/>
                  </a:lnTo>
                  <a:lnTo>
                    <a:pt x="2111" y="2941"/>
                  </a:lnTo>
                  <a:lnTo>
                    <a:pt x="2111" y="2934"/>
                  </a:lnTo>
                  <a:lnTo>
                    <a:pt x="2098" y="2933"/>
                  </a:lnTo>
                  <a:lnTo>
                    <a:pt x="2086" y="2933"/>
                  </a:lnTo>
                  <a:lnTo>
                    <a:pt x="2079" y="2931"/>
                  </a:lnTo>
                  <a:lnTo>
                    <a:pt x="2064" y="2913"/>
                  </a:lnTo>
                  <a:lnTo>
                    <a:pt x="2046" y="2896"/>
                  </a:lnTo>
                  <a:lnTo>
                    <a:pt x="2027" y="2884"/>
                  </a:lnTo>
                  <a:lnTo>
                    <a:pt x="2002" y="2873"/>
                  </a:lnTo>
                  <a:lnTo>
                    <a:pt x="1976" y="2873"/>
                  </a:lnTo>
                  <a:lnTo>
                    <a:pt x="1961" y="2854"/>
                  </a:lnTo>
                  <a:lnTo>
                    <a:pt x="1943" y="2845"/>
                  </a:lnTo>
                  <a:lnTo>
                    <a:pt x="1926" y="2838"/>
                  </a:lnTo>
                  <a:lnTo>
                    <a:pt x="1926" y="2828"/>
                  </a:lnTo>
                  <a:lnTo>
                    <a:pt x="1919" y="2826"/>
                  </a:lnTo>
                  <a:lnTo>
                    <a:pt x="1913" y="2824"/>
                  </a:lnTo>
                  <a:lnTo>
                    <a:pt x="1908" y="2823"/>
                  </a:lnTo>
                  <a:lnTo>
                    <a:pt x="1903" y="2819"/>
                  </a:lnTo>
                  <a:lnTo>
                    <a:pt x="1900" y="2819"/>
                  </a:lnTo>
                  <a:lnTo>
                    <a:pt x="1900" y="2807"/>
                  </a:lnTo>
                  <a:lnTo>
                    <a:pt x="1879" y="2807"/>
                  </a:lnTo>
                  <a:lnTo>
                    <a:pt x="1859" y="2807"/>
                  </a:lnTo>
                  <a:lnTo>
                    <a:pt x="1838" y="2807"/>
                  </a:lnTo>
                  <a:lnTo>
                    <a:pt x="1824" y="2793"/>
                  </a:lnTo>
                  <a:lnTo>
                    <a:pt x="1807" y="2782"/>
                  </a:lnTo>
                  <a:lnTo>
                    <a:pt x="1791" y="2774"/>
                  </a:lnTo>
                  <a:lnTo>
                    <a:pt x="1781" y="2761"/>
                  </a:lnTo>
                  <a:lnTo>
                    <a:pt x="1776" y="2730"/>
                  </a:lnTo>
                  <a:lnTo>
                    <a:pt x="1774" y="2728"/>
                  </a:lnTo>
                  <a:lnTo>
                    <a:pt x="1769" y="2727"/>
                  </a:lnTo>
                  <a:lnTo>
                    <a:pt x="1765" y="2723"/>
                  </a:lnTo>
                  <a:lnTo>
                    <a:pt x="1760" y="2721"/>
                  </a:lnTo>
                  <a:lnTo>
                    <a:pt x="1756" y="2718"/>
                  </a:lnTo>
                  <a:lnTo>
                    <a:pt x="1753" y="2716"/>
                  </a:lnTo>
                  <a:lnTo>
                    <a:pt x="1753" y="2685"/>
                  </a:lnTo>
                  <a:lnTo>
                    <a:pt x="1751" y="2681"/>
                  </a:lnTo>
                  <a:lnTo>
                    <a:pt x="1748" y="2679"/>
                  </a:lnTo>
                  <a:lnTo>
                    <a:pt x="1742" y="2679"/>
                  </a:lnTo>
                  <a:lnTo>
                    <a:pt x="1739" y="2679"/>
                  </a:lnTo>
                  <a:lnTo>
                    <a:pt x="1735" y="2679"/>
                  </a:lnTo>
                  <a:lnTo>
                    <a:pt x="1730" y="2679"/>
                  </a:lnTo>
                  <a:lnTo>
                    <a:pt x="1727" y="2678"/>
                  </a:lnTo>
                  <a:lnTo>
                    <a:pt x="1725" y="2674"/>
                  </a:lnTo>
                  <a:lnTo>
                    <a:pt x="1723" y="2671"/>
                  </a:lnTo>
                  <a:lnTo>
                    <a:pt x="1721" y="2665"/>
                  </a:lnTo>
                  <a:lnTo>
                    <a:pt x="1720" y="2660"/>
                  </a:lnTo>
                  <a:lnTo>
                    <a:pt x="1718" y="2658"/>
                  </a:lnTo>
                  <a:lnTo>
                    <a:pt x="1718" y="2662"/>
                  </a:lnTo>
                  <a:lnTo>
                    <a:pt x="1713" y="2672"/>
                  </a:lnTo>
                  <a:lnTo>
                    <a:pt x="1708" y="2683"/>
                  </a:lnTo>
                  <a:lnTo>
                    <a:pt x="1702" y="2693"/>
                  </a:lnTo>
                  <a:lnTo>
                    <a:pt x="1694" y="2700"/>
                  </a:lnTo>
                  <a:lnTo>
                    <a:pt x="1680" y="2704"/>
                  </a:lnTo>
                  <a:lnTo>
                    <a:pt x="1671" y="2688"/>
                  </a:lnTo>
                  <a:lnTo>
                    <a:pt x="1664" y="2674"/>
                  </a:lnTo>
                  <a:lnTo>
                    <a:pt x="1657" y="2657"/>
                  </a:lnTo>
                  <a:lnTo>
                    <a:pt x="1653" y="2636"/>
                  </a:lnTo>
                  <a:lnTo>
                    <a:pt x="1659" y="2632"/>
                  </a:lnTo>
                  <a:lnTo>
                    <a:pt x="1664" y="2631"/>
                  </a:lnTo>
                  <a:lnTo>
                    <a:pt x="1669" y="2627"/>
                  </a:lnTo>
                  <a:lnTo>
                    <a:pt x="1648" y="2629"/>
                  </a:lnTo>
                  <a:lnTo>
                    <a:pt x="1632" y="2634"/>
                  </a:lnTo>
                  <a:lnTo>
                    <a:pt x="1622" y="2639"/>
                  </a:lnTo>
                  <a:lnTo>
                    <a:pt x="1608" y="2646"/>
                  </a:lnTo>
                  <a:lnTo>
                    <a:pt x="1592" y="2650"/>
                  </a:lnTo>
                  <a:lnTo>
                    <a:pt x="1592" y="2669"/>
                  </a:lnTo>
                  <a:lnTo>
                    <a:pt x="1592" y="2681"/>
                  </a:lnTo>
                  <a:lnTo>
                    <a:pt x="1591" y="2692"/>
                  </a:lnTo>
                  <a:lnTo>
                    <a:pt x="1589" y="2702"/>
                  </a:lnTo>
                  <a:lnTo>
                    <a:pt x="1584" y="2716"/>
                  </a:lnTo>
                  <a:lnTo>
                    <a:pt x="1618" y="2765"/>
                  </a:lnTo>
                  <a:lnTo>
                    <a:pt x="1636" y="2774"/>
                  </a:lnTo>
                  <a:lnTo>
                    <a:pt x="1657" y="2784"/>
                  </a:lnTo>
                  <a:lnTo>
                    <a:pt x="1678" y="2793"/>
                  </a:lnTo>
                  <a:lnTo>
                    <a:pt x="1692" y="2803"/>
                  </a:lnTo>
                  <a:lnTo>
                    <a:pt x="1699" y="2817"/>
                  </a:lnTo>
                  <a:lnTo>
                    <a:pt x="1702" y="2831"/>
                  </a:lnTo>
                  <a:lnTo>
                    <a:pt x="1708" y="2847"/>
                  </a:lnTo>
                  <a:lnTo>
                    <a:pt x="1709" y="2849"/>
                  </a:lnTo>
                  <a:lnTo>
                    <a:pt x="1713" y="2850"/>
                  </a:lnTo>
                  <a:lnTo>
                    <a:pt x="1716" y="2854"/>
                  </a:lnTo>
                  <a:lnTo>
                    <a:pt x="1720" y="2856"/>
                  </a:lnTo>
                  <a:lnTo>
                    <a:pt x="1723" y="2857"/>
                  </a:lnTo>
                  <a:lnTo>
                    <a:pt x="1723" y="2877"/>
                  </a:lnTo>
                  <a:lnTo>
                    <a:pt x="1742" y="2889"/>
                  </a:lnTo>
                  <a:lnTo>
                    <a:pt x="1742" y="2894"/>
                  </a:lnTo>
                  <a:lnTo>
                    <a:pt x="1744" y="2899"/>
                  </a:lnTo>
                  <a:lnTo>
                    <a:pt x="1746" y="2903"/>
                  </a:lnTo>
                  <a:lnTo>
                    <a:pt x="1748" y="2905"/>
                  </a:lnTo>
                  <a:lnTo>
                    <a:pt x="1751" y="2906"/>
                  </a:lnTo>
                  <a:lnTo>
                    <a:pt x="1755" y="2906"/>
                  </a:lnTo>
                  <a:lnTo>
                    <a:pt x="1758" y="2908"/>
                  </a:lnTo>
                  <a:lnTo>
                    <a:pt x="1763" y="2912"/>
                  </a:lnTo>
                  <a:lnTo>
                    <a:pt x="1769" y="2915"/>
                  </a:lnTo>
                  <a:lnTo>
                    <a:pt x="1769" y="2922"/>
                  </a:lnTo>
                  <a:lnTo>
                    <a:pt x="1784" y="2922"/>
                  </a:lnTo>
                  <a:lnTo>
                    <a:pt x="1791" y="2929"/>
                  </a:lnTo>
                  <a:lnTo>
                    <a:pt x="1795" y="2934"/>
                  </a:lnTo>
                  <a:lnTo>
                    <a:pt x="1797" y="2940"/>
                  </a:lnTo>
                  <a:lnTo>
                    <a:pt x="1802" y="2943"/>
                  </a:lnTo>
                  <a:lnTo>
                    <a:pt x="1810" y="2945"/>
                  </a:lnTo>
                  <a:lnTo>
                    <a:pt x="1826" y="2946"/>
                  </a:lnTo>
                  <a:lnTo>
                    <a:pt x="1838" y="2941"/>
                  </a:lnTo>
                  <a:lnTo>
                    <a:pt x="1854" y="2940"/>
                  </a:lnTo>
                  <a:lnTo>
                    <a:pt x="1870" y="2938"/>
                  </a:lnTo>
                  <a:lnTo>
                    <a:pt x="1884" y="2938"/>
                  </a:lnTo>
                  <a:lnTo>
                    <a:pt x="1886" y="2957"/>
                  </a:lnTo>
                  <a:lnTo>
                    <a:pt x="1884" y="2973"/>
                  </a:lnTo>
                  <a:lnTo>
                    <a:pt x="1880" y="2988"/>
                  </a:lnTo>
                  <a:lnTo>
                    <a:pt x="1894" y="2992"/>
                  </a:lnTo>
                  <a:lnTo>
                    <a:pt x="1913" y="2997"/>
                  </a:lnTo>
                  <a:lnTo>
                    <a:pt x="1938" y="3008"/>
                  </a:lnTo>
                  <a:lnTo>
                    <a:pt x="1962" y="3018"/>
                  </a:lnTo>
                  <a:lnTo>
                    <a:pt x="1987" y="3030"/>
                  </a:lnTo>
                  <a:lnTo>
                    <a:pt x="2009" y="3042"/>
                  </a:lnTo>
                  <a:lnTo>
                    <a:pt x="2030" y="3053"/>
                  </a:lnTo>
                  <a:lnTo>
                    <a:pt x="2044" y="3063"/>
                  </a:lnTo>
                  <a:lnTo>
                    <a:pt x="2053" y="3072"/>
                  </a:lnTo>
                  <a:lnTo>
                    <a:pt x="2058" y="3086"/>
                  </a:lnTo>
                  <a:lnTo>
                    <a:pt x="2060" y="3102"/>
                  </a:lnTo>
                  <a:lnTo>
                    <a:pt x="2058" y="3118"/>
                  </a:lnTo>
                  <a:lnTo>
                    <a:pt x="2057" y="3133"/>
                  </a:lnTo>
                  <a:lnTo>
                    <a:pt x="2030" y="3133"/>
                  </a:lnTo>
                  <a:lnTo>
                    <a:pt x="2022" y="3123"/>
                  </a:lnTo>
                  <a:lnTo>
                    <a:pt x="2013" y="3111"/>
                  </a:lnTo>
                  <a:lnTo>
                    <a:pt x="2002" y="3104"/>
                  </a:lnTo>
                  <a:lnTo>
                    <a:pt x="1989" y="3097"/>
                  </a:lnTo>
                  <a:lnTo>
                    <a:pt x="1968" y="3097"/>
                  </a:lnTo>
                  <a:lnTo>
                    <a:pt x="1964" y="3093"/>
                  </a:lnTo>
                  <a:lnTo>
                    <a:pt x="1961" y="3093"/>
                  </a:lnTo>
                  <a:lnTo>
                    <a:pt x="1955" y="3091"/>
                  </a:lnTo>
                  <a:lnTo>
                    <a:pt x="1948" y="3091"/>
                  </a:lnTo>
                  <a:lnTo>
                    <a:pt x="1941" y="3102"/>
                  </a:lnTo>
                  <a:lnTo>
                    <a:pt x="1936" y="3111"/>
                  </a:lnTo>
                  <a:lnTo>
                    <a:pt x="1931" y="3121"/>
                  </a:lnTo>
                  <a:lnTo>
                    <a:pt x="1927" y="3133"/>
                  </a:lnTo>
                  <a:lnTo>
                    <a:pt x="1926" y="3149"/>
                  </a:lnTo>
                  <a:lnTo>
                    <a:pt x="1941" y="3154"/>
                  </a:lnTo>
                  <a:lnTo>
                    <a:pt x="1954" y="3159"/>
                  </a:lnTo>
                  <a:lnTo>
                    <a:pt x="1968" y="3165"/>
                  </a:lnTo>
                  <a:lnTo>
                    <a:pt x="1976" y="3231"/>
                  </a:lnTo>
                  <a:lnTo>
                    <a:pt x="1962" y="3233"/>
                  </a:lnTo>
                  <a:lnTo>
                    <a:pt x="1950" y="3236"/>
                  </a:lnTo>
                  <a:lnTo>
                    <a:pt x="1941" y="3245"/>
                  </a:lnTo>
                  <a:lnTo>
                    <a:pt x="1938" y="3254"/>
                  </a:lnTo>
                  <a:lnTo>
                    <a:pt x="1938" y="3264"/>
                  </a:lnTo>
                  <a:lnTo>
                    <a:pt x="1938" y="3275"/>
                  </a:lnTo>
                  <a:lnTo>
                    <a:pt x="1938" y="3280"/>
                  </a:lnTo>
                  <a:lnTo>
                    <a:pt x="1926" y="3292"/>
                  </a:lnTo>
                  <a:lnTo>
                    <a:pt x="1915" y="3304"/>
                  </a:lnTo>
                  <a:lnTo>
                    <a:pt x="1905" y="3317"/>
                  </a:lnTo>
                  <a:lnTo>
                    <a:pt x="1900" y="3334"/>
                  </a:lnTo>
                  <a:lnTo>
                    <a:pt x="1886" y="3334"/>
                  </a:lnTo>
                  <a:lnTo>
                    <a:pt x="1870" y="3332"/>
                  </a:lnTo>
                  <a:lnTo>
                    <a:pt x="1858" y="3332"/>
                  </a:lnTo>
                  <a:lnTo>
                    <a:pt x="1849" y="3334"/>
                  </a:lnTo>
                  <a:lnTo>
                    <a:pt x="1838" y="3350"/>
                  </a:lnTo>
                  <a:lnTo>
                    <a:pt x="1830" y="3369"/>
                  </a:lnTo>
                  <a:lnTo>
                    <a:pt x="1840" y="3379"/>
                  </a:lnTo>
                  <a:lnTo>
                    <a:pt x="1845" y="3395"/>
                  </a:lnTo>
                  <a:lnTo>
                    <a:pt x="1847" y="3413"/>
                  </a:lnTo>
                  <a:lnTo>
                    <a:pt x="1845" y="3430"/>
                  </a:lnTo>
                  <a:lnTo>
                    <a:pt x="1838" y="3446"/>
                  </a:lnTo>
                  <a:lnTo>
                    <a:pt x="1828" y="3449"/>
                  </a:lnTo>
                  <a:lnTo>
                    <a:pt x="1816" y="3449"/>
                  </a:lnTo>
                  <a:lnTo>
                    <a:pt x="1804" y="3449"/>
                  </a:lnTo>
                  <a:lnTo>
                    <a:pt x="1798" y="3447"/>
                  </a:lnTo>
                  <a:lnTo>
                    <a:pt x="1793" y="3446"/>
                  </a:lnTo>
                  <a:lnTo>
                    <a:pt x="1788" y="3446"/>
                  </a:lnTo>
                  <a:lnTo>
                    <a:pt x="1781" y="3444"/>
                  </a:lnTo>
                  <a:lnTo>
                    <a:pt x="1776" y="3442"/>
                  </a:lnTo>
                  <a:lnTo>
                    <a:pt x="1774" y="3439"/>
                  </a:lnTo>
                  <a:lnTo>
                    <a:pt x="1774" y="3435"/>
                  </a:lnTo>
                  <a:lnTo>
                    <a:pt x="1772" y="3432"/>
                  </a:lnTo>
                  <a:lnTo>
                    <a:pt x="1770" y="3428"/>
                  </a:lnTo>
                  <a:lnTo>
                    <a:pt x="1769" y="3426"/>
                  </a:lnTo>
                  <a:lnTo>
                    <a:pt x="1769" y="3423"/>
                  </a:lnTo>
                  <a:lnTo>
                    <a:pt x="1755" y="3418"/>
                  </a:lnTo>
                  <a:lnTo>
                    <a:pt x="1741" y="3420"/>
                  </a:lnTo>
                  <a:lnTo>
                    <a:pt x="1727" y="3420"/>
                  </a:lnTo>
                  <a:lnTo>
                    <a:pt x="1714" y="3414"/>
                  </a:lnTo>
                  <a:lnTo>
                    <a:pt x="1713" y="3411"/>
                  </a:lnTo>
                  <a:lnTo>
                    <a:pt x="1711" y="3407"/>
                  </a:lnTo>
                  <a:lnTo>
                    <a:pt x="1709" y="3402"/>
                  </a:lnTo>
                  <a:lnTo>
                    <a:pt x="1706" y="3399"/>
                  </a:lnTo>
                  <a:lnTo>
                    <a:pt x="1704" y="3395"/>
                  </a:lnTo>
                  <a:lnTo>
                    <a:pt x="1688" y="3395"/>
                  </a:lnTo>
                  <a:lnTo>
                    <a:pt x="1687" y="3393"/>
                  </a:lnTo>
                  <a:lnTo>
                    <a:pt x="1685" y="3390"/>
                  </a:lnTo>
                  <a:lnTo>
                    <a:pt x="1683" y="3386"/>
                  </a:lnTo>
                  <a:lnTo>
                    <a:pt x="1683" y="3383"/>
                  </a:lnTo>
                  <a:lnTo>
                    <a:pt x="1680" y="3379"/>
                  </a:lnTo>
                  <a:lnTo>
                    <a:pt x="1638" y="3372"/>
                  </a:lnTo>
                  <a:lnTo>
                    <a:pt x="1632" y="3358"/>
                  </a:lnTo>
                  <a:lnTo>
                    <a:pt x="1631" y="3343"/>
                  </a:lnTo>
                  <a:lnTo>
                    <a:pt x="1631" y="3322"/>
                  </a:lnTo>
                  <a:lnTo>
                    <a:pt x="1645" y="3320"/>
                  </a:lnTo>
                  <a:lnTo>
                    <a:pt x="1660" y="3318"/>
                  </a:lnTo>
                  <a:lnTo>
                    <a:pt x="1662" y="3320"/>
                  </a:lnTo>
                  <a:lnTo>
                    <a:pt x="1664" y="3320"/>
                  </a:lnTo>
                  <a:lnTo>
                    <a:pt x="1664" y="3320"/>
                  </a:lnTo>
                  <a:lnTo>
                    <a:pt x="1666" y="3322"/>
                  </a:lnTo>
                  <a:lnTo>
                    <a:pt x="1669" y="3322"/>
                  </a:lnTo>
                  <a:lnTo>
                    <a:pt x="1669" y="3311"/>
                  </a:lnTo>
                  <a:lnTo>
                    <a:pt x="1688" y="3313"/>
                  </a:lnTo>
                  <a:lnTo>
                    <a:pt x="1701" y="3318"/>
                  </a:lnTo>
                  <a:lnTo>
                    <a:pt x="1711" y="3322"/>
                  </a:lnTo>
                  <a:lnTo>
                    <a:pt x="1723" y="3325"/>
                  </a:lnTo>
                  <a:lnTo>
                    <a:pt x="1734" y="3325"/>
                  </a:lnTo>
                  <a:lnTo>
                    <a:pt x="1748" y="3324"/>
                  </a:lnTo>
                  <a:lnTo>
                    <a:pt x="1763" y="3318"/>
                  </a:lnTo>
                  <a:lnTo>
                    <a:pt x="1777" y="3315"/>
                  </a:lnTo>
                  <a:lnTo>
                    <a:pt x="1788" y="3311"/>
                  </a:lnTo>
                  <a:lnTo>
                    <a:pt x="1788" y="3299"/>
                  </a:lnTo>
                  <a:lnTo>
                    <a:pt x="1807" y="3299"/>
                  </a:lnTo>
                  <a:lnTo>
                    <a:pt x="1821" y="3297"/>
                  </a:lnTo>
                  <a:lnTo>
                    <a:pt x="1833" y="3296"/>
                  </a:lnTo>
                  <a:lnTo>
                    <a:pt x="1845" y="3292"/>
                  </a:lnTo>
                  <a:lnTo>
                    <a:pt x="1861" y="3289"/>
                  </a:lnTo>
                  <a:lnTo>
                    <a:pt x="1863" y="3278"/>
                  </a:lnTo>
                  <a:lnTo>
                    <a:pt x="1863" y="3269"/>
                  </a:lnTo>
                  <a:lnTo>
                    <a:pt x="1863" y="3262"/>
                  </a:lnTo>
                  <a:lnTo>
                    <a:pt x="1865" y="3254"/>
                  </a:lnTo>
                  <a:lnTo>
                    <a:pt x="1866" y="3248"/>
                  </a:lnTo>
                  <a:lnTo>
                    <a:pt x="1870" y="3245"/>
                  </a:lnTo>
                  <a:lnTo>
                    <a:pt x="1875" y="3241"/>
                  </a:lnTo>
                  <a:lnTo>
                    <a:pt x="1880" y="3238"/>
                  </a:lnTo>
                  <a:lnTo>
                    <a:pt x="1884" y="3234"/>
                  </a:lnTo>
                  <a:lnTo>
                    <a:pt x="1887" y="3231"/>
                  </a:lnTo>
                  <a:lnTo>
                    <a:pt x="1877" y="3219"/>
                  </a:lnTo>
                  <a:lnTo>
                    <a:pt x="1868" y="3200"/>
                  </a:lnTo>
                  <a:lnTo>
                    <a:pt x="1859" y="3177"/>
                  </a:lnTo>
                  <a:lnTo>
                    <a:pt x="1852" y="3154"/>
                  </a:lnTo>
                  <a:lnTo>
                    <a:pt x="1845" y="3138"/>
                  </a:lnTo>
                  <a:lnTo>
                    <a:pt x="1828" y="3138"/>
                  </a:lnTo>
                  <a:lnTo>
                    <a:pt x="1814" y="3137"/>
                  </a:lnTo>
                  <a:lnTo>
                    <a:pt x="1804" y="3132"/>
                  </a:lnTo>
                  <a:lnTo>
                    <a:pt x="1795" y="3123"/>
                  </a:lnTo>
                  <a:lnTo>
                    <a:pt x="1784" y="3091"/>
                  </a:lnTo>
                  <a:lnTo>
                    <a:pt x="1769" y="3091"/>
                  </a:lnTo>
                  <a:lnTo>
                    <a:pt x="1762" y="3090"/>
                  </a:lnTo>
                  <a:lnTo>
                    <a:pt x="1758" y="3086"/>
                  </a:lnTo>
                  <a:lnTo>
                    <a:pt x="1758" y="3083"/>
                  </a:lnTo>
                  <a:lnTo>
                    <a:pt x="1755" y="3077"/>
                  </a:lnTo>
                  <a:lnTo>
                    <a:pt x="1749" y="3072"/>
                  </a:lnTo>
                  <a:lnTo>
                    <a:pt x="1727" y="3072"/>
                  </a:lnTo>
                  <a:lnTo>
                    <a:pt x="1718" y="3065"/>
                  </a:lnTo>
                  <a:lnTo>
                    <a:pt x="1711" y="3053"/>
                  </a:lnTo>
                  <a:lnTo>
                    <a:pt x="1704" y="3042"/>
                  </a:lnTo>
                  <a:lnTo>
                    <a:pt x="1695" y="3034"/>
                  </a:lnTo>
                  <a:lnTo>
                    <a:pt x="1646" y="3039"/>
                  </a:lnTo>
                  <a:lnTo>
                    <a:pt x="1631" y="3020"/>
                  </a:lnTo>
                  <a:lnTo>
                    <a:pt x="1620" y="3016"/>
                  </a:lnTo>
                  <a:lnTo>
                    <a:pt x="1610" y="3015"/>
                  </a:lnTo>
                  <a:lnTo>
                    <a:pt x="1599" y="3011"/>
                  </a:lnTo>
                  <a:lnTo>
                    <a:pt x="1594" y="3002"/>
                  </a:lnTo>
                  <a:lnTo>
                    <a:pt x="1591" y="2990"/>
                  </a:lnTo>
                  <a:lnTo>
                    <a:pt x="1584" y="2981"/>
                  </a:lnTo>
                  <a:lnTo>
                    <a:pt x="1580" y="2978"/>
                  </a:lnTo>
                  <a:lnTo>
                    <a:pt x="1577" y="2976"/>
                  </a:lnTo>
                  <a:lnTo>
                    <a:pt x="1571" y="2974"/>
                  </a:lnTo>
                  <a:lnTo>
                    <a:pt x="1566" y="2973"/>
                  </a:lnTo>
                  <a:lnTo>
                    <a:pt x="1561" y="2971"/>
                  </a:lnTo>
                  <a:lnTo>
                    <a:pt x="1557" y="2969"/>
                  </a:lnTo>
                  <a:lnTo>
                    <a:pt x="1550" y="2959"/>
                  </a:lnTo>
                  <a:lnTo>
                    <a:pt x="1542" y="2946"/>
                  </a:lnTo>
                  <a:lnTo>
                    <a:pt x="1535" y="2938"/>
                  </a:lnTo>
                  <a:lnTo>
                    <a:pt x="1512" y="2938"/>
                  </a:lnTo>
                  <a:lnTo>
                    <a:pt x="1465" y="2884"/>
                  </a:lnTo>
                  <a:lnTo>
                    <a:pt x="1465" y="2861"/>
                  </a:lnTo>
                  <a:lnTo>
                    <a:pt x="1463" y="2857"/>
                  </a:lnTo>
                  <a:lnTo>
                    <a:pt x="1461" y="2854"/>
                  </a:lnTo>
                  <a:lnTo>
                    <a:pt x="1461" y="2849"/>
                  </a:lnTo>
                  <a:lnTo>
                    <a:pt x="1461" y="2842"/>
                  </a:lnTo>
                  <a:lnTo>
                    <a:pt x="1458" y="2842"/>
                  </a:lnTo>
                  <a:lnTo>
                    <a:pt x="1454" y="2842"/>
                  </a:lnTo>
                  <a:lnTo>
                    <a:pt x="1453" y="2840"/>
                  </a:lnTo>
                  <a:lnTo>
                    <a:pt x="1453" y="2840"/>
                  </a:lnTo>
                  <a:lnTo>
                    <a:pt x="1449" y="2838"/>
                  </a:lnTo>
                  <a:lnTo>
                    <a:pt x="1444" y="2826"/>
                  </a:lnTo>
                  <a:lnTo>
                    <a:pt x="1440" y="2814"/>
                  </a:lnTo>
                  <a:lnTo>
                    <a:pt x="1435" y="2802"/>
                  </a:lnTo>
                  <a:lnTo>
                    <a:pt x="1426" y="2793"/>
                  </a:lnTo>
                  <a:lnTo>
                    <a:pt x="1418" y="2791"/>
                  </a:lnTo>
                  <a:lnTo>
                    <a:pt x="1406" y="2791"/>
                  </a:lnTo>
                  <a:lnTo>
                    <a:pt x="1397" y="2788"/>
                  </a:lnTo>
                  <a:lnTo>
                    <a:pt x="1392" y="2774"/>
                  </a:lnTo>
                  <a:lnTo>
                    <a:pt x="1383" y="2768"/>
                  </a:lnTo>
                  <a:lnTo>
                    <a:pt x="1371" y="2765"/>
                  </a:lnTo>
                  <a:lnTo>
                    <a:pt x="1357" y="2760"/>
                  </a:lnTo>
                  <a:lnTo>
                    <a:pt x="1346" y="2758"/>
                  </a:lnTo>
                  <a:lnTo>
                    <a:pt x="1346" y="2770"/>
                  </a:lnTo>
                  <a:lnTo>
                    <a:pt x="1343" y="2770"/>
                  </a:lnTo>
                  <a:lnTo>
                    <a:pt x="1339" y="2770"/>
                  </a:lnTo>
                  <a:lnTo>
                    <a:pt x="1337" y="2770"/>
                  </a:lnTo>
                  <a:lnTo>
                    <a:pt x="1337" y="2772"/>
                  </a:lnTo>
                  <a:lnTo>
                    <a:pt x="1334" y="2774"/>
                  </a:lnTo>
                  <a:lnTo>
                    <a:pt x="1325" y="2784"/>
                  </a:lnTo>
                  <a:lnTo>
                    <a:pt x="1318" y="2793"/>
                  </a:lnTo>
                  <a:lnTo>
                    <a:pt x="1310" y="2802"/>
                  </a:lnTo>
                  <a:lnTo>
                    <a:pt x="1299" y="2807"/>
                  </a:lnTo>
                  <a:lnTo>
                    <a:pt x="1285" y="2810"/>
                  </a:lnTo>
                  <a:lnTo>
                    <a:pt x="1266" y="2812"/>
                  </a:lnTo>
                  <a:lnTo>
                    <a:pt x="1262" y="2810"/>
                  </a:lnTo>
                  <a:lnTo>
                    <a:pt x="1261" y="2809"/>
                  </a:lnTo>
                  <a:lnTo>
                    <a:pt x="1259" y="2809"/>
                  </a:lnTo>
                  <a:lnTo>
                    <a:pt x="1257" y="2810"/>
                  </a:lnTo>
                  <a:lnTo>
                    <a:pt x="1254" y="2812"/>
                  </a:lnTo>
                  <a:lnTo>
                    <a:pt x="1241" y="2819"/>
                  </a:lnTo>
                  <a:lnTo>
                    <a:pt x="1229" y="2830"/>
                  </a:lnTo>
                  <a:lnTo>
                    <a:pt x="1217" y="2844"/>
                  </a:lnTo>
                  <a:lnTo>
                    <a:pt x="1212" y="2857"/>
                  </a:lnTo>
                  <a:lnTo>
                    <a:pt x="1201" y="2861"/>
                  </a:lnTo>
                  <a:lnTo>
                    <a:pt x="1191" y="2866"/>
                  </a:lnTo>
                  <a:lnTo>
                    <a:pt x="1180" y="2870"/>
                  </a:lnTo>
                  <a:lnTo>
                    <a:pt x="1166" y="2870"/>
                  </a:lnTo>
                  <a:lnTo>
                    <a:pt x="1142" y="2859"/>
                  </a:lnTo>
                  <a:lnTo>
                    <a:pt x="1121" y="2847"/>
                  </a:lnTo>
                  <a:lnTo>
                    <a:pt x="1100" y="2835"/>
                  </a:lnTo>
                  <a:lnTo>
                    <a:pt x="1074" y="2835"/>
                  </a:lnTo>
                  <a:lnTo>
                    <a:pt x="1058" y="2830"/>
                  </a:lnTo>
                  <a:lnTo>
                    <a:pt x="1046" y="2826"/>
                  </a:lnTo>
                  <a:lnTo>
                    <a:pt x="1036" y="2824"/>
                  </a:lnTo>
                  <a:lnTo>
                    <a:pt x="1025" y="2824"/>
                  </a:lnTo>
                  <a:lnTo>
                    <a:pt x="1008" y="2828"/>
                  </a:lnTo>
                  <a:lnTo>
                    <a:pt x="1008" y="2831"/>
                  </a:lnTo>
                  <a:lnTo>
                    <a:pt x="1008" y="2833"/>
                  </a:lnTo>
                  <a:lnTo>
                    <a:pt x="1006" y="2835"/>
                  </a:lnTo>
                  <a:lnTo>
                    <a:pt x="1006" y="2837"/>
                  </a:lnTo>
                  <a:lnTo>
                    <a:pt x="1004" y="2838"/>
                  </a:lnTo>
                  <a:lnTo>
                    <a:pt x="999" y="2840"/>
                  </a:lnTo>
                  <a:lnTo>
                    <a:pt x="994" y="2842"/>
                  </a:lnTo>
                  <a:lnTo>
                    <a:pt x="990" y="2842"/>
                  </a:lnTo>
                  <a:lnTo>
                    <a:pt x="985" y="2842"/>
                  </a:lnTo>
                  <a:lnTo>
                    <a:pt x="981" y="2842"/>
                  </a:lnTo>
                  <a:lnTo>
                    <a:pt x="971" y="2854"/>
                  </a:lnTo>
                  <a:lnTo>
                    <a:pt x="964" y="2871"/>
                  </a:lnTo>
                  <a:lnTo>
                    <a:pt x="962" y="2892"/>
                  </a:lnTo>
                  <a:lnTo>
                    <a:pt x="971" y="2901"/>
                  </a:lnTo>
                  <a:lnTo>
                    <a:pt x="976" y="2915"/>
                  </a:lnTo>
                  <a:lnTo>
                    <a:pt x="978" y="2931"/>
                  </a:lnTo>
                  <a:lnTo>
                    <a:pt x="967" y="2936"/>
                  </a:lnTo>
                  <a:lnTo>
                    <a:pt x="966" y="2941"/>
                  </a:lnTo>
                  <a:lnTo>
                    <a:pt x="966" y="2948"/>
                  </a:lnTo>
                  <a:lnTo>
                    <a:pt x="966" y="2957"/>
                  </a:lnTo>
                  <a:lnTo>
                    <a:pt x="962" y="2969"/>
                  </a:lnTo>
                  <a:lnTo>
                    <a:pt x="955" y="2973"/>
                  </a:lnTo>
                  <a:lnTo>
                    <a:pt x="943" y="2980"/>
                  </a:lnTo>
                  <a:lnTo>
                    <a:pt x="927" y="2988"/>
                  </a:lnTo>
                  <a:lnTo>
                    <a:pt x="912" y="2995"/>
                  </a:lnTo>
                  <a:lnTo>
                    <a:pt x="896" y="3002"/>
                  </a:lnTo>
                  <a:lnTo>
                    <a:pt x="885" y="3008"/>
                  </a:lnTo>
                  <a:lnTo>
                    <a:pt x="878" y="3011"/>
                  </a:lnTo>
                  <a:lnTo>
                    <a:pt x="861" y="3015"/>
                  </a:lnTo>
                  <a:lnTo>
                    <a:pt x="845" y="3016"/>
                  </a:lnTo>
                  <a:lnTo>
                    <a:pt x="830" y="3018"/>
                  </a:lnTo>
                  <a:lnTo>
                    <a:pt x="814" y="3020"/>
                  </a:lnTo>
                  <a:lnTo>
                    <a:pt x="802" y="3025"/>
                  </a:lnTo>
                  <a:lnTo>
                    <a:pt x="791" y="3032"/>
                  </a:lnTo>
                  <a:lnTo>
                    <a:pt x="784" y="3044"/>
                  </a:lnTo>
                  <a:lnTo>
                    <a:pt x="782" y="3062"/>
                  </a:lnTo>
                  <a:lnTo>
                    <a:pt x="763" y="3062"/>
                  </a:lnTo>
                  <a:lnTo>
                    <a:pt x="751" y="3079"/>
                  </a:lnTo>
                  <a:lnTo>
                    <a:pt x="735" y="3095"/>
                  </a:lnTo>
                  <a:lnTo>
                    <a:pt x="720" y="3109"/>
                  </a:lnTo>
                  <a:lnTo>
                    <a:pt x="704" y="3126"/>
                  </a:lnTo>
                  <a:lnTo>
                    <a:pt x="693" y="3144"/>
                  </a:lnTo>
                  <a:lnTo>
                    <a:pt x="686" y="3165"/>
                  </a:lnTo>
                  <a:lnTo>
                    <a:pt x="692" y="3173"/>
                  </a:lnTo>
                  <a:lnTo>
                    <a:pt x="699" y="3187"/>
                  </a:lnTo>
                  <a:lnTo>
                    <a:pt x="707" y="3203"/>
                  </a:lnTo>
                  <a:lnTo>
                    <a:pt x="713" y="3217"/>
                  </a:lnTo>
                  <a:lnTo>
                    <a:pt x="716" y="3226"/>
                  </a:lnTo>
                  <a:lnTo>
                    <a:pt x="690" y="3241"/>
                  </a:lnTo>
                  <a:lnTo>
                    <a:pt x="665" y="3259"/>
                  </a:lnTo>
                  <a:lnTo>
                    <a:pt x="643" y="3280"/>
                  </a:lnTo>
                  <a:lnTo>
                    <a:pt x="638" y="3292"/>
                  </a:lnTo>
                  <a:lnTo>
                    <a:pt x="634" y="3303"/>
                  </a:lnTo>
                  <a:lnTo>
                    <a:pt x="632" y="3311"/>
                  </a:lnTo>
                  <a:lnTo>
                    <a:pt x="627" y="3318"/>
                  </a:lnTo>
                  <a:lnTo>
                    <a:pt x="618" y="3324"/>
                  </a:lnTo>
                  <a:lnTo>
                    <a:pt x="601" y="3325"/>
                  </a:lnTo>
                  <a:lnTo>
                    <a:pt x="596" y="3324"/>
                  </a:lnTo>
                  <a:lnTo>
                    <a:pt x="589" y="3320"/>
                  </a:lnTo>
                  <a:lnTo>
                    <a:pt x="582" y="3318"/>
                  </a:lnTo>
                  <a:lnTo>
                    <a:pt x="576" y="3330"/>
                  </a:lnTo>
                  <a:lnTo>
                    <a:pt x="571" y="3334"/>
                  </a:lnTo>
                  <a:lnTo>
                    <a:pt x="564" y="3334"/>
                  </a:lnTo>
                  <a:lnTo>
                    <a:pt x="556" y="3334"/>
                  </a:lnTo>
                  <a:lnTo>
                    <a:pt x="547" y="3337"/>
                  </a:lnTo>
                  <a:lnTo>
                    <a:pt x="542" y="3344"/>
                  </a:lnTo>
                  <a:lnTo>
                    <a:pt x="536" y="3353"/>
                  </a:lnTo>
                  <a:lnTo>
                    <a:pt x="535" y="3362"/>
                  </a:lnTo>
                  <a:lnTo>
                    <a:pt x="531" y="3371"/>
                  </a:lnTo>
                  <a:lnTo>
                    <a:pt x="526" y="3378"/>
                  </a:lnTo>
                  <a:lnTo>
                    <a:pt x="515" y="3385"/>
                  </a:lnTo>
                  <a:lnTo>
                    <a:pt x="501" y="3388"/>
                  </a:lnTo>
                  <a:lnTo>
                    <a:pt x="500" y="3386"/>
                  </a:lnTo>
                  <a:lnTo>
                    <a:pt x="496" y="3385"/>
                  </a:lnTo>
                  <a:lnTo>
                    <a:pt x="493" y="3383"/>
                  </a:lnTo>
                  <a:lnTo>
                    <a:pt x="489" y="3379"/>
                  </a:lnTo>
                  <a:lnTo>
                    <a:pt x="484" y="3379"/>
                  </a:lnTo>
                  <a:lnTo>
                    <a:pt x="479" y="3379"/>
                  </a:lnTo>
                  <a:lnTo>
                    <a:pt x="473" y="3383"/>
                  </a:lnTo>
                  <a:lnTo>
                    <a:pt x="468" y="3388"/>
                  </a:lnTo>
                  <a:lnTo>
                    <a:pt x="460" y="3392"/>
                  </a:lnTo>
                  <a:lnTo>
                    <a:pt x="447" y="3392"/>
                  </a:lnTo>
                  <a:lnTo>
                    <a:pt x="435" y="3388"/>
                  </a:lnTo>
                  <a:lnTo>
                    <a:pt x="418" y="3383"/>
                  </a:lnTo>
                  <a:lnTo>
                    <a:pt x="395" y="3378"/>
                  </a:lnTo>
                  <a:lnTo>
                    <a:pt x="372" y="3372"/>
                  </a:lnTo>
                  <a:lnTo>
                    <a:pt x="353" y="3371"/>
                  </a:lnTo>
                  <a:lnTo>
                    <a:pt x="336" y="3372"/>
                  </a:lnTo>
                  <a:lnTo>
                    <a:pt x="332" y="3374"/>
                  </a:lnTo>
                  <a:lnTo>
                    <a:pt x="329" y="3378"/>
                  </a:lnTo>
                  <a:lnTo>
                    <a:pt x="323" y="3381"/>
                  </a:lnTo>
                  <a:lnTo>
                    <a:pt x="320" y="3385"/>
                  </a:lnTo>
                  <a:lnTo>
                    <a:pt x="316" y="3388"/>
                  </a:lnTo>
                  <a:lnTo>
                    <a:pt x="268" y="3392"/>
                  </a:lnTo>
                  <a:lnTo>
                    <a:pt x="264" y="3402"/>
                  </a:lnTo>
                  <a:lnTo>
                    <a:pt x="252" y="3409"/>
                  </a:lnTo>
                  <a:lnTo>
                    <a:pt x="238" y="3414"/>
                  </a:lnTo>
                  <a:lnTo>
                    <a:pt x="226" y="3418"/>
                  </a:lnTo>
                  <a:lnTo>
                    <a:pt x="208" y="3402"/>
                  </a:lnTo>
                  <a:lnTo>
                    <a:pt x="187" y="3392"/>
                  </a:lnTo>
                  <a:lnTo>
                    <a:pt x="182" y="3350"/>
                  </a:lnTo>
                  <a:lnTo>
                    <a:pt x="172" y="3344"/>
                  </a:lnTo>
                  <a:lnTo>
                    <a:pt x="168" y="3334"/>
                  </a:lnTo>
                  <a:lnTo>
                    <a:pt x="172" y="3327"/>
                  </a:lnTo>
                  <a:lnTo>
                    <a:pt x="175" y="3320"/>
                  </a:lnTo>
                  <a:lnTo>
                    <a:pt x="175" y="3315"/>
                  </a:lnTo>
                  <a:lnTo>
                    <a:pt x="168" y="3301"/>
                  </a:lnTo>
                  <a:lnTo>
                    <a:pt x="156" y="3285"/>
                  </a:lnTo>
                  <a:lnTo>
                    <a:pt x="144" y="3276"/>
                  </a:lnTo>
                  <a:lnTo>
                    <a:pt x="121" y="3276"/>
                  </a:lnTo>
                  <a:lnTo>
                    <a:pt x="121" y="3275"/>
                  </a:lnTo>
                  <a:lnTo>
                    <a:pt x="119" y="3273"/>
                  </a:lnTo>
                  <a:lnTo>
                    <a:pt x="117" y="3271"/>
                  </a:lnTo>
                  <a:lnTo>
                    <a:pt x="116" y="3268"/>
                  </a:lnTo>
                  <a:lnTo>
                    <a:pt x="114" y="3266"/>
                  </a:lnTo>
                  <a:lnTo>
                    <a:pt x="114" y="3264"/>
                  </a:lnTo>
                  <a:lnTo>
                    <a:pt x="105" y="3264"/>
                  </a:lnTo>
                  <a:lnTo>
                    <a:pt x="96" y="3269"/>
                  </a:lnTo>
                  <a:lnTo>
                    <a:pt x="84" y="3273"/>
                  </a:lnTo>
                  <a:lnTo>
                    <a:pt x="72" y="3275"/>
                  </a:lnTo>
                  <a:lnTo>
                    <a:pt x="60" y="3273"/>
                  </a:lnTo>
                  <a:lnTo>
                    <a:pt x="49" y="3266"/>
                  </a:lnTo>
                  <a:lnTo>
                    <a:pt x="41" y="3259"/>
                  </a:lnTo>
                  <a:lnTo>
                    <a:pt x="34" y="3254"/>
                  </a:lnTo>
                  <a:lnTo>
                    <a:pt x="21" y="3250"/>
                  </a:lnTo>
                  <a:lnTo>
                    <a:pt x="2" y="3250"/>
                  </a:lnTo>
                  <a:lnTo>
                    <a:pt x="4" y="3234"/>
                  </a:lnTo>
                  <a:lnTo>
                    <a:pt x="9" y="3224"/>
                  </a:lnTo>
                  <a:lnTo>
                    <a:pt x="16" y="3217"/>
                  </a:lnTo>
                  <a:lnTo>
                    <a:pt x="21" y="3207"/>
                  </a:lnTo>
                  <a:lnTo>
                    <a:pt x="25" y="3158"/>
                  </a:lnTo>
                  <a:lnTo>
                    <a:pt x="30" y="3149"/>
                  </a:lnTo>
                  <a:lnTo>
                    <a:pt x="34" y="3142"/>
                  </a:lnTo>
                  <a:lnTo>
                    <a:pt x="39" y="3133"/>
                  </a:lnTo>
                  <a:lnTo>
                    <a:pt x="41" y="3119"/>
                  </a:lnTo>
                  <a:lnTo>
                    <a:pt x="14" y="3119"/>
                  </a:lnTo>
                  <a:lnTo>
                    <a:pt x="11" y="3107"/>
                  </a:lnTo>
                  <a:lnTo>
                    <a:pt x="7" y="3098"/>
                  </a:lnTo>
                  <a:lnTo>
                    <a:pt x="4" y="3091"/>
                  </a:lnTo>
                  <a:lnTo>
                    <a:pt x="0" y="3083"/>
                  </a:lnTo>
                  <a:lnTo>
                    <a:pt x="2" y="3072"/>
                  </a:lnTo>
                  <a:lnTo>
                    <a:pt x="25" y="3023"/>
                  </a:lnTo>
                  <a:lnTo>
                    <a:pt x="30" y="3020"/>
                  </a:lnTo>
                  <a:lnTo>
                    <a:pt x="35" y="3018"/>
                  </a:lnTo>
                  <a:lnTo>
                    <a:pt x="39" y="3016"/>
                  </a:lnTo>
                  <a:lnTo>
                    <a:pt x="44" y="3015"/>
                  </a:lnTo>
                  <a:lnTo>
                    <a:pt x="48" y="3011"/>
                  </a:lnTo>
                  <a:lnTo>
                    <a:pt x="53" y="3008"/>
                  </a:lnTo>
                  <a:lnTo>
                    <a:pt x="56" y="2997"/>
                  </a:lnTo>
                  <a:lnTo>
                    <a:pt x="56" y="2988"/>
                  </a:lnTo>
                  <a:lnTo>
                    <a:pt x="60" y="2976"/>
                  </a:lnTo>
                  <a:lnTo>
                    <a:pt x="72" y="2969"/>
                  </a:lnTo>
                  <a:lnTo>
                    <a:pt x="86" y="2945"/>
                  </a:lnTo>
                  <a:lnTo>
                    <a:pt x="102" y="2919"/>
                  </a:lnTo>
                  <a:lnTo>
                    <a:pt x="114" y="2892"/>
                  </a:lnTo>
                  <a:lnTo>
                    <a:pt x="114" y="2807"/>
                  </a:lnTo>
                  <a:lnTo>
                    <a:pt x="116" y="2800"/>
                  </a:lnTo>
                  <a:lnTo>
                    <a:pt x="119" y="2784"/>
                  </a:lnTo>
                  <a:lnTo>
                    <a:pt x="124" y="2768"/>
                  </a:lnTo>
                  <a:lnTo>
                    <a:pt x="130" y="2754"/>
                  </a:lnTo>
                  <a:lnTo>
                    <a:pt x="133" y="2746"/>
                  </a:lnTo>
                  <a:lnTo>
                    <a:pt x="123" y="2728"/>
                  </a:lnTo>
                  <a:lnTo>
                    <a:pt x="117" y="2711"/>
                  </a:lnTo>
                  <a:lnTo>
                    <a:pt x="117" y="2688"/>
                  </a:lnTo>
                  <a:lnTo>
                    <a:pt x="124" y="2686"/>
                  </a:lnTo>
                  <a:lnTo>
                    <a:pt x="130" y="2683"/>
                  </a:lnTo>
                  <a:lnTo>
                    <a:pt x="135" y="2679"/>
                  </a:lnTo>
                  <a:lnTo>
                    <a:pt x="138" y="2676"/>
                  </a:lnTo>
                  <a:lnTo>
                    <a:pt x="144" y="2672"/>
                  </a:lnTo>
                  <a:lnTo>
                    <a:pt x="182" y="2678"/>
                  </a:lnTo>
                  <a:lnTo>
                    <a:pt x="185" y="2676"/>
                  </a:lnTo>
                  <a:lnTo>
                    <a:pt x="185" y="2671"/>
                  </a:lnTo>
                  <a:lnTo>
                    <a:pt x="187" y="2667"/>
                  </a:lnTo>
                  <a:lnTo>
                    <a:pt x="189" y="2664"/>
                  </a:lnTo>
                  <a:lnTo>
                    <a:pt x="191" y="2662"/>
                  </a:lnTo>
                  <a:lnTo>
                    <a:pt x="213" y="2662"/>
                  </a:lnTo>
                  <a:lnTo>
                    <a:pt x="227" y="2657"/>
                  </a:lnTo>
                  <a:lnTo>
                    <a:pt x="236" y="2653"/>
                  </a:lnTo>
                  <a:lnTo>
                    <a:pt x="243" y="2655"/>
                  </a:lnTo>
                  <a:lnTo>
                    <a:pt x="252" y="2657"/>
                  </a:lnTo>
                  <a:lnTo>
                    <a:pt x="268" y="2662"/>
                  </a:lnTo>
                  <a:lnTo>
                    <a:pt x="268" y="2665"/>
                  </a:lnTo>
                  <a:lnTo>
                    <a:pt x="268" y="2667"/>
                  </a:lnTo>
                  <a:lnTo>
                    <a:pt x="268" y="2669"/>
                  </a:lnTo>
                  <a:lnTo>
                    <a:pt x="268" y="2671"/>
                  </a:lnTo>
                  <a:lnTo>
                    <a:pt x="269" y="2672"/>
                  </a:lnTo>
                  <a:lnTo>
                    <a:pt x="271" y="2674"/>
                  </a:lnTo>
                  <a:lnTo>
                    <a:pt x="274" y="2678"/>
                  </a:lnTo>
                  <a:lnTo>
                    <a:pt x="292" y="2686"/>
                  </a:lnTo>
                  <a:lnTo>
                    <a:pt x="311" y="2692"/>
                  </a:lnTo>
                  <a:lnTo>
                    <a:pt x="334" y="2695"/>
                  </a:lnTo>
                  <a:lnTo>
                    <a:pt x="355" y="2699"/>
                  </a:lnTo>
                  <a:lnTo>
                    <a:pt x="374" y="2704"/>
                  </a:lnTo>
                  <a:lnTo>
                    <a:pt x="402" y="2718"/>
                  </a:lnTo>
                  <a:lnTo>
                    <a:pt x="428" y="2734"/>
                  </a:lnTo>
                  <a:lnTo>
                    <a:pt x="456" y="2746"/>
                  </a:lnTo>
                  <a:lnTo>
                    <a:pt x="517" y="2742"/>
                  </a:lnTo>
                  <a:lnTo>
                    <a:pt x="526" y="2749"/>
                  </a:lnTo>
                  <a:lnTo>
                    <a:pt x="538" y="2758"/>
                  </a:lnTo>
                  <a:lnTo>
                    <a:pt x="547" y="2765"/>
                  </a:lnTo>
                  <a:lnTo>
                    <a:pt x="554" y="2767"/>
                  </a:lnTo>
                  <a:lnTo>
                    <a:pt x="561" y="2767"/>
                  </a:lnTo>
                  <a:lnTo>
                    <a:pt x="566" y="2765"/>
                  </a:lnTo>
                  <a:lnTo>
                    <a:pt x="571" y="2763"/>
                  </a:lnTo>
                  <a:lnTo>
                    <a:pt x="575" y="2761"/>
                  </a:lnTo>
                  <a:lnTo>
                    <a:pt x="582" y="2765"/>
                  </a:lnTo>
                  <a:lnTo>
                    <a:pt x="590" y="2770"/>
                  </a:lnTo>
                  <a:lnTo>
                    <a:pt x="599" y="2777"/>
                  </a:lnTo>
                  <a:lnTo>
                    <a:pt x="604" y="2781"/>
                  </a:lnTo>
                  <a:lnTo>
                    <a:pt x="608" y="2781"/>
                  </a:lnTo>
                  <a:lnTo>
                    <a:pt x="611" y="2781"/>
                  </a:lnTo>
                  <a:lnTo>
                    <a:pt x="613" y="2779"/>
                  </a:lnTo>
                  <a:lnTo>
                    <a:pt x="613" y="2777"/>
                  </a:lnTo>
                  <a:lnTo>
                    <a:pt x="615" y="2775"/>
                  </a:lnTo>
                  <a:lnTo>
                    <a:pt x="615" y="2774"/>
                  </a:lnTo>
                  <a:lnTo>
                    <a:pt x="617" y="2774"/>
                  </a:lnTo>
                  <a:lnTo>
                    <a:pt x="652" y="2781"/>
                  </a:lnTo>
                  <a:lnTo>
                    <a:pt x="653" y="2775"/>
                  </a:lnTo>
                  <a:lnTo>
                    <a:pt x="657" y="2770"/>
                  </a:lnTo>
                  <a:lnTo>
                    <a:pt x="660" y="2767"/>
                  </a:lnTo>
                  <a:lnTo>
                    <a:pt x="664" y="2763"/>
                  </a:lnTo>
                  <a:lnTo>
                    <a:pt x="667" y="2758"/>
                  </a:lnTo>
                  <a:lnTo>
                    <a:pt x="671" y="2754"/>
                  </a:lnTo>
                  <a:lnTo>
                    <a:pt x="671" y="2735"/>
                  </a:lnTo>
                  <a:lnTo>
                    <a:pt x="683" y="2695"/>
                  </a:lnTo>
                  <a:lnTo>
                    <a:pt x="697" y="2653"/>
                  </a:lnTo>
                  <a:lnTo>
                    <a:pt x="693" y="2624"/>
                  </a:lnTo>
                  <a:lnTo>
                    <a:pt x="695" y="2618"/>
                  </a:lnTo>
                  <a:lnTo>
                    <a:pt x="699" y="2611"/>
                  </a:lnTo>
                  <a:lnTo>
                    <a:pt x="702" y="2606"/>
                  </a:lnTo>
                  <a:lnTo>
                    <a:pt x="706" y="2601"/>
                  </a:lnTo>
                  <a:lnTo>
                    <a:pt x="709" y="2596"/>
                  </a:lnTo>
                  <a:lnTo>
                    <a:pt x="709" y="2531"/>
                  </a:lnTo>
                  <a:lnTo>
                    <a:pt x="693" y="2522"/>
                  </a:lnTo>
                  <a:lnTo>
                    <a:pt x="679" y="2512"/>
                  </a:lnTo>
                  <a:lnTo>
                    <a:pt x="667" y="2500"/>
                  </a:lnTo>
                  <a:lnTo>
                    <a:pt x="658" y="2486"/>
                  </a:lnTo>
                  <a:lnTo>
                    <a:pt x="655" y="2472"/>
                  </a:lnTo>
                  <a:lnTo>
                    <a:pt x="655" y="2460"/>
                  </a:lnTo>
                  <a:lnTo>
                    <a:pt x="655" y="2449"/>
                  </a:lnTo>
                  <a:lnTo>
                    <a:pt x="653" y="2440"/>
                  </a:lnTo>
                  <a:lnTo>
                    <a:pt x="648" y="2433"/>
                  </a:lnTo>
                  <a:lnTo>
                    <a:pt x="636" y="2428"/>
                  </a:lnTo>
                  <a:lnTo>
                    <a:pt x="636" y="2409"/>
                  </a:lnTo>
                  <a:lnTo>
                    <a:pt x="627" y="2407"/>
                  </a:lnTo>
                  <a:lnTo>
                    <a:pt x="613" y="2405"/>
                  </a:lnTo>
                  <a:lnTo>
                    <a:pt x="601" y="2402"/>
                  </a:lnTo>
                  <a:lnTo>
                    <a:pt x="594" y="2400"/>
                  </a:lnTo>
                  <a:lnTo>
                    <a:pt x="582" y="2391"/>
                  </a:lnTo>
                  <a:lnTo>
                    <a:pt x="571" y="2379"/>
                  </a:lnTo>
                  <a:lnTo>
                    <a:pt x="559" y="2369"/>
                  </a:lnTo>
                  <a:lnTo>
                    <a:pt x="543" y="2362"/>
                  </a:lnTo>
                  <a:lnTo>
                    <a:pt x="540" y="2364"/>
                  </a:lnTo>
                  <a:lnTo>
                    <a:pt x="536" y="2365"/>
                  </a:lnTo>
                  <a:lnTo>
                    <a:pt x="531" y="2365"/>
                  </a:lnTo>
                  <a:lnTo>
                    <a:pt x="524" y="2367"/>
                  </a:lnTo>
                  <a:lnTo>
                    <a:pt x="519" y="2355"/>
                  </a:lnTo>
                  <a:lnTo>
                    <a:pt x="515" y="2343"/>
                  </a:lnTo>
                  <a:lnTo>
                    <a:pt x="514" y="2327"/>
                  </a:lnTo>
                  <a:lnTo>
                    <a:pt x="528" y="2327"/>
                  </a:lnTo>
                  <a:lnTo>
                    <a:pt x="528" y="2313"/>
                  </a:lnTo>
                  <a:lnTo>
                    <a:pt x="514" y="2313"/>
                  </a:lnTo>
                  <a:lnTo>
                    <a:pt x="514" y="2304"/>
                  </a:lnTo>
                  <a:lnTo>
                    <a:pt x="512" y="2302"/>
                  </a:lnTo>
                  <a:lnTo>
                    <a:pt x="510" y="2299"/>
                  </a:lnTo>
                  <a:lnTo>
                    <a:pt x="510" y="2295"/>
                  </a:lnTo>
                  <a:lnTo>
                    <a:pt x="508" y="2290"/>
                  </a:lnTo>
                  <a:lnTo>
                    <a:pt x="524" y="2285"/>
                  </a:lnTo>
                  <a:lnTo>
                    <a:pt x="543" y="2281"/>
                  </a:lnTo>
                  <a:lnTo>
                    <a:pt x="564" y="2281"/>
                  </a:lnTo>
                  <a:lnTo>
                    <a:pt x="585" y="2281"/>
                  </a:lnTo>
                  <a:lnTo>
                    <a:pt x="594" y="2276"/>
                  </a:lnTo>
                  <a:lnTo>
                    <a:pt x="606" y="2273"/>
                  </a:lnTo>
                  <a:lnTo>
                    <a:pt x="622" y="2273"/>
                  </a:lnTo>
                  <a:lnTo>
                    <a:pt x="636" y="2274"/>
                  </a:lnTo>
                  <a:lnTo>
                    <a:pt x="638" y="2280"/>
                  </a:lnTo>
                  <a:lnTo>
                    <a:pt x="639" y="2287"/>
                  </a:lnTo>
                  <a:lnTo>
                    <a:pt x="643" y="2292"/>
                  </a:lnTo>
                  <a:lnTo>
                    <a:pt x="646" y="2297"/>
                  </a:lnTo>
                  <a:lnTo>
                    <a:pt x="652" y="2301"/>
                  </a:lnTo>
                  <a:lnTo>
                    <a:pt x="664" y="2302"/>
                  </a:lnTo>
                  <a:lnTo>
                    <a:pt x="681" y="2304"/>
                  </a:lnTo>
                  <a:lnTo>
                    <a:pt x="702" y="2308"/>
                  </a:lnTo>
                  <a:lnTo>
                    <a:pt x="716" y="2309"/>
                  </a:lnTo>
                  <a:lnTo>
                    <a:pt x="716" y="2283"/>
                  </a:lnTo>
                  <a:lnTo>
                    <a:pt x="713" y="2261"/>
                  </a:lnTo>
                  <a:lnTo>
                    <a:pt x="707" y="2241"/>
                  </a:lnTo>
                  <a:lnTo>
                    <a:pt x="704" y="2222"/>
                  </a:lnTo>
                  <a:lnTo>
                    <a:pt x="700" y="2201"/>
                  </a:lnTo>
                  <a:lnTo>
                    <a:pt x="704" y="2199"/>
                  </a:lnTo>
                  <a:lnTo>
                    <a:pt x="707" y="2199"/>
                  </a:lnTo>
                  <a:lnTo>
                    <a:pt x="711" y="2198"/>
                  </a:lnTo>
                  <a:lnTo>
                    <a:pt x="716" y="2198"/>
                  </a:lnTo>
                  <a:lnTo>
                    <a:pt x="723" y="2205"/>
                  </a:lnTo>
                  <a:lnTo>
                    <a:pt x="732" y="2210"/>
                  </a:lnTo>
                  <a:lnTo>
                    <a:pt x="741" y="2213"/>
                  </a:lnTo>
                  <a:lnTo>
                    <a:pt x="748" y="2219"/>
                  </a:lnTo>
                  <a:lnTo>
                    <a:pt x="753" y="2226"/>
                  </a:lnTo>
                  <a:lnTo>
                    <a:pt x="754" y="2240"/>
                  </a:lnTo>
                  <a:lnTo>
                    <a:pt x="768" y="2243"/>
                  </a:lnTo>
                  <a:lnTo>
                    <a:pt x="781" y="2247"/>
                  </a:lnTo>
                  <a:lnTo>
                    <a:pt x="791" y="2252"/>
                  </a:lnTo>
                  <a:lnTo>
                    <a:pt x="803" y="2257"/>
                  </a:lnTo>
                  <a:lnTo>
                    <a:pt x="821" y="2259"/>
                  </a:lnTo>
                  <a:lnTo>
                    <a:pt x="831" y="2234"/>
                  </a:lnTo>
                  <a:lnTo>
                    <a:pt x="844" y="2213"/>
                  </a:lnTo>
                  <a:lnTo>
                    <a:pt x="859" y="2213"/>
                  </a:lnTo>
                  <a:lnTo>
                    <a:pt x="875" y="2210"/>
                  </a:lnTo>
                  <a:lnTo>
                    <a:pt x="898" y="2208"/>
                  </a:lnTo>
                  <a:lnTo>
                    <a:pt x="898" y="2205"/>
                  </a:lnTo>
                  <a:lnTo>
                    <a:pt x="899" y="2203"/>
                  </a:lnTo>
                  <a:lnTo>
                    <a:pt x="899" y="2201"/>
                  </a:lnTo>
                  <a:lnTo>
                    <a:pt x="901" y="2199"/>
                  </a:lnTo>
                  <a:lnTo>
                    <a:pt x="903" y="2199"/>
                  </a:lnTo>
                  <a:lnTo>
                    <a:pt x="905" y="2199"/>
                  </a:lnTo>
                  <a:lnTo>
                    <a:pt x="908" y="2198"/>
                  </a:lnTo>
                  <a:lnTo>
                    <a:pt x="908" y="2185"/>
                  </a:lnTo>
                  <a:lnTo>
                    <a:pt x="924" y="2185"/>
                  </a:lnTo>
                  <a:lnTo>
                    <a:pt x="927" y="2128"/>
                  </a:lnTo>
                  <a:lnTo>
                    <a:pt x="940" y="2124"/>
                  </a:lnTo>
                  <a:lnTo>
                    <a:pt x="952" y="2119"/>
                  </a:lnTo>
                  <a:lnTo>
                    <a:pt x="966" y="2117"/>
                  </a:lnTo>
                  <a:lnTo>
                    <a:pt x="980" y="2116"/>
                  </a:lnTo>
                  <a:lnTo>
                    <a:pt x="994" y="2112"/>
                  </a:lnTo>
                  <a:lnTo>
                    <a:pt x="997" y="2110"/>
                  </a:lnTo>
                  <a:lnTo>
                    <a:pt x="1001" y="2105"/>
                  </a:lnTo>
                  <a:lnTo>
                    <a:pt x="1004" y="2102"/>
                  </a:lnTo>
                  <a:lnTo>
                    <a:pt x="1006" y="2096"/>
                  </a:lnTo>
                  <a:lnTo>
                    <a:pt x="1009" y="2093"/>
                  </a:lnTo>
                  <a:lnTo>
                    <a:pt x="1013" y="2089"/>
                  </a:lnTo>
                  <a:lnTo>
                    <a:pt x="1023" y="2086"/>
                  </a:lnTo>
                  <a:lnTo>
                    <a:pt x="1032" y="2086"/>
                  </a:lnTo>
                  <a:lnTo>
                    <a:pt x="1041" y="2086"/>
                  </a:lnTo>
                  <a:lnTo>
                    <a:pt x="1046" y="2084"/>
                  </a:lnTo>
                  <a:lnTo>
                    <a:pt x="1051" y="2077"/>
                  </a:lnTo>
                  <a:lnTo>
                    <a:pt x="1055" y="2063"/>
                  </a:lnTo>
                  <a:lnTo>
                    <a:pt x="1062" y="2063"/>
                  </a:lnTo>
                  <a:lnTo>
                    <a:pt x="1065" y="2062"/>
                  </a:lnTo>
                  <a:lnTo>
                    <a:pt x="1065" y="2060"/>
                  </a:lnTo>
                  <a:lnTo>
                    <a:pt x="1065" y="2058"/>
                  </a:lnTo>
                  <a:lnTo>
                    <a:pt x="1065" y="2058"/>
                  </a:lnTo>
                  <a:lnTo>
                    <a:pt x="1065" y="2056"/>
                  </a:lnTo>
                  <a:lnTo>
                    <a:pt x="1065" y="2055"/>
                  </a:lnTo>
                  <a:lnTo>
                    <a:pt x="1074" y="2055"/>
                  </a:lnTo>
                  <a:lnTo>
                    <a:pt x="1086" y="2056"/>
                  </a:lnTo>
                  <a:lnTo>
                    <a:pt x="1097" y="2058"/>
                  </a:lnTo>
                  <a:lnTo>
                    <a:pt x="1100" y="2058"/>
                  </a:lnTo>
                  <a:lnTo>
                    <a:pt x="1100" y="2051"/>
                  </a:lnTo>
                  <a:lnTo>
                    <a:pt x="1097" y="2049"/>
                  </a:lnTo>
                  <a:lnTo>
                    <a:pt x="1095" y="2046"/>
                  </a:lnTo>
                  <a:lnTo>
                    <a:pt x="1093" y="2042"/>
                  </a:lnTo>
                  <a:lnTo>
                    <a:pt x="1093" y="2039"/>
                  </a:lnTo>
                  <a:lnTo>
                    <a:pt x="1093" y="2035"/>
                  </a:lnTo>
                  <a:lnTo>
                    <a:pt x="1093" y="2028"/>
                  </a:lnTo>
                  <a:lnTo>
                    <a:pt x="1111" y="2013"/>
                  </a:lnTo>
                  <a:lnTo>
                    <a:pt x="1121" y="1993"/>
                  </a:lnTo>
                  <a:lnTo>
                    <a:pt x="1130" y="1973"/>
                  </a:lnTo>
                  <a:lnTo>
                    <a:pt x="1138" y="1948"/>
                  </a:lnTo>
                  <a:lnTo>
                    <a:pt x="1154" y="1946"/>
                  </a:lnTo>
                  <a:lnTo>
                    <a:pt x="1165" y="1941"/>
                  </a:lnTo>
                  <a:lnTo>
                    <a:pt x="1172" y="1936"/>
                  </a:lnTo>
                  <a:lnTo>
                    <a:pt x="1177" y="1929"/>
                  </a:lnTo>
                  <a:lnTo>
                    <a:pt x="1184" y="1922"/>
                  </a:lnTo>
                  <a:lnTo>
                    <a:pt x="1193" y="1917"/>
                  </a:lnTo>
                  <a:lnTo>
                    <a:pt x="1273" y="1910"/>
                  </a:lnTo>
                  <a:lnTo>
                    <a:pt x="1273" y="1890"/>
                  </a:lnTo>
                  <a:lnTo>
                    <a:pt x="1285" y="1887"/>
                  </a:lnTo>
                  <a:lnTo>
                    <a:pt x="1299" y="1880"/>
                  </a:lnTo>
                  <a:lnTo>
                    <a:pt x="1313" y="1880"/>
                  </a:lnTo>
                  <a:lnTo>
                    <a:pt x="1327" y="1885"/>
                  </a:lnTo>
                  <a:lnTo>
                    <a:pt x="1337" y="1892"/>
                  </a:lnTo>
                  <a:lnTo>
                    <a:pt x="1350" y="1897"/>
                  </a:lnTo>
                  <a:lnTo>
                    <a:pt x="1350" y="1894"/>
                  </a:lnTo>
                  <a:lnTo>
                    <a:pt x="1353" y="1889"/>
                  </a:lnTo>
                  <a:lnTo>
                    <a:pt x="1355" y="1885"/>
                  </a:lnTo>
                  <a:lnTo>
                    <a:pt x="1355" y="1884"/>
                  </a:lnTo>
                  <a:lnTo>
                    <a:pt x="1357" y="1880"/>
                  </a:lnTo>
                  <a:lnTo>
                    <a:pt x="1358" y="1878"/>
                  </a:lnTo>
                  <a:lnTo>
                    <a:pt x="1362" y="1877"/>
                  </a:lnTo>
                  <a:lnTo>
                    <a:pt x="1365" y="1875"/>
                  </a:lnTo>
                  <a:lnTo>
                    <a:pt x="1372" y="1875"/>
                  </a:lnTo>
                  <a:lnTo>
                    <a:pt x="1372" y="1868"/>
                  </a:lnTo>
                  <a:lnTo>
                    <a:pt x="1372" y="1863"/>
                  </a:lnTo>
                  <a:lnTo>
                    <a:pt x="1371" y="1857"/>
                  </a:lnTo>
                  <a:lnTo>
                    <a:pt x="1371" y="1852"/>
                  </a:lnTo>
                  <a:lnTo>
                    <a:pt x="1369" y="1847"/>
                  </a:lnTo>
                  <a:lnTo>
                    <a:pt x="1353" y="1847"/>
                  </a:lnTo>
                  <a:lnTo>
                    <a:pt x="1355" y="1840"/>
                  </a:lnTo>
                  <a:lnTo>
                    <a:pt x="1355" y="1835"/>
                  </a:lnTo>
                  <a:lnTo>
                    <a:pt x="1357" y="1829"/>
                  </a:lnTo>
                  <a:lnTo>
                    <a:pt x="1358" y="1824"/>
                  </a:lnTo>
                  <a:lnTo>
                    <a:pt x="1360" y="1826"/>
                  </a:lnTo>
                  <a:lnTo>
                    <a:pt x="1362" y="1826"/>
                  </a:lnTo>
                  <a:lnTo>
                    <a:pt x="1364" y="1826"/>
                  </a:lnTo>
                  <a:lnTo>
                    <a:pt x="1364" y="1826"/>
                  </a:lnTo>
                  <a:lnTo>
                    <a:pt x="1364" y="1826"/>
                  </a:lnTo>
                  <a:lnTo>
                    <a:pt x="1365" y="1826"/>
                  </a:lnTo>
                  <a:lnTo>
                    <a:pt x="1369" y="1824"/>
                  </a:lnTo>
                  <a:lnTo>
                    <a:pt x="1362" y="1814"/>
                  </a:lnTo>
                  <a:lnTo>
                    <a:pt x="1355" y="1801"/>
                  </a:lnTo>
                  <a:lnTo>
                    <a:pt x="1350" y="1791"/>
                  </a:lnTo>
                  <a:lnTo>
                    <a:pt x="1343" y="1786"/>
                  </a:lnTo>
                  <a:lnTo>
                    <a:pt x="1346" y="1747"/>
                  </a:lnTo>
                  <a:lnTo>
                    <a:pt x="1336" y="1742"/>
                  </a:lnTo>
                  <a:lnTo>
                    <a:pt x="1325" y="1735"/>
                  </a:lnTo>
                  <a:lnTo>
                    <a:pt x="1318" y="1726"/>
                  </a:lnTo>
                  <a:lnTo>
                    <a:pt x="1315" y="1712"/>
                  </a:lnTo>
                  <a:lnTo>
                    <a:pt x="1320" y="1698"/>
                  </a:lnTo>
                  <a:lnTo>
                    <a:pt x="1320" y="1679"/>
                  </a:lnTo>
                  <a:lnTo>
                    <a:pt x="1317" y="1657"/>
                  </a:lnTo>
                  <a:lnTo>
                    <a:pt x="1315" y="1632"/>
                  </a:lnTo>
                  <a:lnTo>
                    <a:pt x="1332" y="1634"/>
                  </a:lnTo>
                  <a:lnTo>
                    <a:pt x="1346" y="1637"/>
                  </a:lnTo>
                  <a:lnTo>
                    <a:pt x="1346" y="1630"/>
                  </a:lnTo>
                  <a:lnTo>
                    <a:pt x="1348" y="1627"/>
                  </a:lnTo>
                  <a:lnTo>
                    <a:pt x="1348" y="1623"/>
                  </a:lnTo>
                  <a:lnTo>
                    <a:pt x="1350" y="1622"/>
                  </a:lnTo>
                  <a:lnTo>
                    <a:pt x="1353" y="1620"/>
                  </a:lnTo>
                  <a:lnTo>
                    <a:pt x="1358" y="1618"/>
                  </a:lnTo>
                  <a:lnTo>
                    <a:pt x="1367" y="1613"/>
                  </a:lnTo>
                  <a:lnTo>
                    <a:pt x="1381" y="1609"/>
                  </a:lnTo>
                  <a:lnTo>
                    <a:pt x="1392" y="1609"/>
                  </a:lnTo>
                  <a:lnTo>
                    <a:pt x="1397" y="1609"/>
                  </a:lnTo>
                  <a:lnTo>
                    <a:pt x="1397" y="1608"/>
                  </a:lnTo>
                  <a:lnTo>
                    <a:pt x="1399" y="1608"/>
                  </a:lnTo>
                  <a:lnTo>
                    <a:pt x="1399" y="1606"/>
                  </a:lnTo>
                  <a:lnTo>
                    <a:pt x="1399" y="1604"/>
                  </a:lnTo>
                  <a:lnTo>
                    <a:pt x="1400" y="1602"/>
                  </a:lnTo>
                  <a:lnTo>
                    <a:pt x="1369" y="1602"/>
                  </a:lnTo>
                  <a:lnTo>
                    <a:pt x="1358" y="1609"/>
                  </a:lnTo>
                  <a:lnTo>
                    <a:pt x="1344" y="1615"/>
                  </a:lnTo>
                  <a:lnTo>
                    <a:pt x="1327" y="1618"/>
                  </a:lnTo>
                  <a:lnTo>
                    <a:pt x="1330" y="1587"/>
                  </a:lnTo>
                  <a:lnTo>
                    <a:pt x="1357" y="1583"/>
                  </a:lnTo>
                  <a:lnTo>
                    <a:pt x="1385" y="1583"/>
                  </a:lnTo>
                  <a:lnTo>
                    <a:pt x="1388" y="1566"/>
                  </a:lnTo>
                  <a:lnTo>
                    <a:pt x="1397" y="1550"/>
                  </a:lnTo>
                  <a:lnTo>
                    <a:pt x="1407" y="1541"/>
                  </a:lnTo>
                  <a:lnTo>
                    <a:pt x="1423" y="1533"/>
                  </a:lnTo>
                  <a:lnTo>
                    <a:pt x="1442" y="1529"/>
                  </a:lnTo>
                  <a:lnTo>
                    <a:pt x="1446" y="1548"/>
                  </a:lnTo>
                  <a:lnTo>
                    <a:pt x="1446" y="1571"/>
                  </a:lnTo>
                  <a:lnTo>
                    <a:pt x="1447" y="1583"/>
                  </a:lnTo>
                  <a:lnTo>
                    <a:pt x="1446" y="1597"/>
                  </a:lnTo>
                  <a:lnTo>
                    <a:pt x="1442" y="1613"/>
                  </a:lnTo>
                  <a:lnTo>
                    <a:pt x="1442" y="1629"/>
                  </a:lnTo>
                  <a:lnTo>
                    <a:pt x="1458" y="1630"/>
                  </a:lnTo>
                  <a:lnTo>
                    <a:pt x="1468" y="1636"/>
                  </a:lnTo>
                  <a:lnTo>
                    <a:pt x="1472" y="1646"/>
                  </a:lnTo>
                  <a:lnTo>
                    <a:pt x="1474" y="1664"/>
                  </a:lnTo>
                  <a:lnTo>
                    <a:pt x="1461" y="1667"/>
                  </a:lnTo>
                  <a:lnTo>
                    <a:pt x="1456" y="1669"/>
                  </a:lnTo>
                  <a:lnTo>
                    <a:pt x="1451" y="1671"/>
                  </a:lnTo>
                  <a:lnTo>
                    <a:pt x="1446" y="1671"/>
                  </a:lnTo>
                  <a:lnTo>
                    <a:pt x="1439" y="1671"/>
                  </a:lnTo>
                  <a:lnTo>
                    <a:pt x="1435" y="1690"/>
                  </a:lnTo>
                  <a:lnTo>
                    <a:pt x="1432" y="1705"/>
                  </a:lnTo>
                  <a:lnTo>
                    <a:pt x="1430" y="1712"/>
                  </a:lnTo>
                  <a:lnTo>
                    <a:pt x="1440" y="1718"/>
                  </a:lnTo>
                  <a:lnTo>
                    <a:pt x="1451" y="1719"/>
                  </a:lnTo>
                  <a:lnTo>
                    <a:pt x="1461" y="1721"/>
                  </a:lnTo>
                  <a:lnTo>
                    <a:pt x="1465" y="1735"/>
                  </a:lnTo>
                  <a:lnTo>
                    <a:pt x="1468" y="1751"/>
                  </a:lnTo>
                  <a:lnTo>
                    <a:pt x="1468" y="1772"/>
                  </a:lnTo>
                  <a:lnTo>
                    <a:pt x="1454" y="1774"/>
                  </a:lnTo>
                  <a:lnTo>
                    <a:pt x="1435" y="1775"/>
                  </a:lnTo>
                  <a:lnTo>
                    <a:pt x="1435" y="1789"/>
                  </a:lnTo>
                  <a:lnTo>
                    <a:pt x="1433" y="1800"/>
                  </a:lnTo>
                  <a:lnTo>
                    <a:pt x="1435" y="1810"/>
                  </a:lnTo>
                  <a:lnTo>
                    <a:pt x="1435" y="1824"/>
                  </a:lnTo>
                  <a:lnTo>
                    <a:pt x="1454" y="1828"/>
                  </a:lnTo>
                  <a:lnTo>
                    <a:pt x="1470" y="1829"/>
                  </a:lnTo>
                  <a:lnTo>
                    <a:pt x="1488" y="1829"/>
                  </a:lnTo>
                  <a:lnTo>
                    <a:pt x="1488" y="1856"/>
                  </a:lnTo>
                  <a:lnTo>
                    <a:pt x="1484" y="1856"/>
                  </a:lnTo>
                  <a:lnTo>
                    <a:pt x="1484" y="1859"/>
                  </a:lnTo>
                  <a:lnTo>
                    <a:pt x="1507" y="1863"/>
                  </a:lnTo>
                  <a:lnTo>
                    <a:pt x="1507" y="1852"/>
                  </a:lnTo>
                  <a:lnTo>
                    <a:pt x="1521" y="1849"/>
                  </a:lnTo>
                  <a:lnTo>
                    <a:pt x="1531" y="1845"/>
                  </a:lnTo>
                  <a:lnTo>
                    <a:pt x="1542" y="1840"/>
                  </a:lnTo>
                  <a:lnTo>
                    <a:pt x="1542" y="1829"/>
                  </a:lnTo>
                  <a:lnTo>
                    <a:pt x="1573" y="1829"/>
                  </a:lnTo>
                  <a:lnTo>
                    <a:pt x="1577" y="1821"/>
                  </a:lnTo>
                  <a:lnTo>
                    <a:pt x="1580" y="1815"/>
                  </a:lnTo>
                  <a:lnTo>
                    <a:pt x="1584" y="1808"/>
                  </a:lnTo>
                  <a:lnTo>
                    <a:pt x="1589" y="1801"/>
                  </a:lnTo>
                  <a:lnTo>
                    <a:pt x="1601" y="1807"/>
                  </a:lnTo>
                  <a:lnTo>
                    <a:pt x="1610" y="1812"/>
                  </a:lnTo>
                  <a:lnTo>
                    <a:pt x="1615" y="1822"/>
                  </a:lnTo>
                  <a:lnTo>
                    <a:pt x="1618" y="1836"/>
                  </a:lnTo>
                  <a:lnTo>
                    <a:pt x="1615" y="1838"/>
                  </a:lnTo>
                  <a:lnTo>
                    <a:pt x="1613" y="1838"/>
                  </a:lnTo>
                  <a:lnTo>
                    <a:pt x="1612" y="1838"/>
                  </a:lnTo>
                  <a:lnTo>
                    <a:pt x="1610" y="1840"/>
                  </a:lnTo>
                  <a:lnTo>
                    <a:pt x="1610" y="1842"/>
                  </a:lnTo>
                  <a:lnTo>
                    <a:pt x="1608" y="1843"/>
                  </a:lnTo>
                  <a:lnTo>
                    <a:pt x="1624" y="1845"/>
                  </a:lnTo>
                  <a:lnTo>
                    <a:pt x="1634" y="1849"/>
                  </a:lnTo>
                  <a:lnTo>
                    <a:pt x="1641" y="1854"/>
                  </a:lnTo>
                  <a:lnTo>
                    <a:pt x="1650" y="1859"/>
                  </a:lnTo>
                  <a:lnTo>
                    <a:pt x="1660" y="1863"/>
                  </a:lnTo>
                  <a:lnTo>
                    <a:pt x="1673" y="1852"/>
                  </a:lnTo>
                  <a:lnTo>
                    <a:pt x="1690" y="1842"/>
                  </a:lnTo>
                  <a:lnTo>
                    <a:pt x="1711" y="1835"/>
                  </a:lnTo>
                  <a:lnTo>
                    <a:pt x="1732" y="1831"/>
                  </a:lnTo>
                  <a:lnTo>
                    <a:pt x="1753" y="1829"/>
                  </a:lnTo>
                  <a:lnTo>
                    <a:pt x="1756" y="1810"/>
                  </a:lnTo>
                  <a:lnTo>
                    <a:pt x="1777" y="1796"/>
                  </a:lnTo>
                  <a:lnTo>
                    <a:pt x="1797" y="1784"/>
                  </a:lnTo>
                  <a:lnTo>
                    <a:pt x="1817" y="1775"/>
                  </a:lnTo>
                  <a:lnTo>
                    <a:pt x="1842" y="1768"/>
                  </a:lnTo>
                  <a:lnTo>
                    <a:pt x="1872" y="1763"/>
                  </a:lnTo>
                  <a:lnTo>
                    <a:pt x="1877" y="1777"/>
                  </a:lnTo>
                  <a:lnTo>
                    <a:pt x="1886" y="1789"/>
                  </a:lnTo>
                  <a:lnTo>
                    <a:pt x="1896" y="1798"/>
                  </a:lnTo>
                  <a:lnTo>
                    <a:pt x="1910" y="1801"/>
                  </a:lnTo>
                  <a:lnTo>
                    <a:pt x="1920" y="1794"/>
                  </a:lnTo>
                  <a:lnTo>
                    <a:pt x="1933" y="1791"/>
                  </a:lnTo>
                  <a:lnTo>
                    <a:pt x="1948" y="1789"/>
                  </a:lnTo>
                  <a:lnTo>
                    <a:pt x="1948" y="1777"/>
                  </a:lnTo>
                  <a:lnTo>
                    <a:pt x="1947" y="1767"/>
                  </a:lnTo>
                  <a:lnTo>
                    <a:pt x="1943" y="1756"/>
                  </a:lnTo>
                  <a:lnTo>
                    <a:pt x="1941" y="1740"/>
                  </a:lnTo>
                  <a:lnTo>
                    <a:pt x="1961" y="1739"/>
                  </a:lnTo>
                  <a:lnTo>
                    <a:pt x="1980" y="1739"/>
                  </a:lnTo>
                  <a:lnTo>
                    <a:pt x="2002" y="1740"/>
                  </a:lnTo>
                  <a:lnTo>
                    <a:pt x="2006" y="1728"/>
                  </a:lnTo>
                  <a:lnTo>
                    <a:pt x="2004" y="1719"/>
                  </a:lnTo>
                  <a:lnTo>
                    <a:pt x="2004" y="1711"/>
                  </a:lnTo>
                  <a:lnTo>
                    <a:pt x="2006" y="1700"/>
                  </a:lnTo>
                  <a:lnTo>
                    <a:pt x="2002" y="1690"/>
                  </a:lnTo>
                  <a:lnTo>
                    <a:pt x="1987" y="1657"/>
                  </a:lnTo>
                  <a:lnTo>
                    <a:pt x="1978" y="1623"/>
                  </a:lnTo>
                  <a:lnTo>
                    <a:pt x="1976" y="1594"/>
                  </a:lnTo>
                  <a:lnTo>
                    <a:pt x="1978" y="1561"/>
                  </a:lnTo>
                  <a:lnTo>
                    <a:pt x="1983" y="1526"/>
                  </a:lnTo>
                  <a:lnTo>
                    <a:pt x="1992" y="1487"/>
                  </a:lnTo>
                  <a:lnTo>
                    <a:pt x="2008" y="1484"/>
                  </a:lnTo>
                  <a:lnTo>
                    <a:pt x="2020" y="1477"/>
                  </a:lnTo>
                  <a:lnTo>
                    <a:pt x="2030" y="1468"/>
                  </a:lnTo>
                  <a:lnTo>
                    <a:pt x="2032" y="1468"/>
                  </a:lnTo>
                  <a:lnTo>
                    <a:pt x="2034" y="1470"/>
                  </a:lnTo>
                  <a:lnTo>
                    <a:pt x="2036" y="1470"/>
                  </a:lnTo>
                  <a:lnTo>
                    <a:pt x="2036" y="1470"/>
                  </a:lnTo>
                  <a:lnTo>
                    <a:pt x="2037" y="1472"/>
                  </a:lnTo>
                  <a:lnTo>
                    <a:pt x="2041" y="1477"/>
                  </a:lnTo>
                  <a:lnTo>
                    <a:pt x="2043" y="1482"/>
                  </a:lnTo>
                  <a:lnTo>
                    <a:pt x="2044" y="1487"/>
                  </a:lnTo>
                  <a:lnTo>
                    <a:pt x="2053" y="1487"/>
                  </a:lnTo>
                  <a:lnTo>
                    <a:pt x="2058" y="1487"/>
                  </a:lnTo>
                  <a:lnTo>
                    <a:pt x="2064" y="1489"/>
                  </a:lnTo>
                  <a:lnTo>
                    <a:pt x="2069" y="1491"/>
                  </a:lnTo>
                  <a:lnTo>
                    <a:pt x="2076" y="1503"/>
                  </a:lnTo>
                  <a:lnTo>
                    <a:pt x="2081" y="1513"/>
                  </a:lnTo>
                  <a:lnTo>
                    <a:pt x="2090" y="1522"/>
                  </a:lnTo>
                  <a:lnTo>
                    <a:pt x="2102" y="1529"/>
                  </a:lnTo>
                  <a:lnTo>
                    <a:pt x="2102" y="1526"/>
                  </a:lnTo>
                  <a:lnTo>
                    <a:pt x="2109" y="1520"/>
                  </a:lnTo>
                  <a:lnTo>
                    <a:pt x="2116" y="1513"/>
                  </a:lnTo>
                  <a:lnTo>
                    <a:pt x="2121" y="1506"/>
                  </a:lnTo>
                  <a:lnTo>
                    <a:pt x="2126" y="1498"/>
                  </a:lnTo>
                  <a:lnTo>
                    <a:pt x="2118" y="1486"/>
                  </a:lnTo>
                  <a:lnTo>
                    <a:pt x="2112" y="1468"/>
                  </a:lnTo>
                  <a:lnTo>
                    <a:pt x="2111" y="1447"/>
                  </a:lnTo>
                  <a:lnTo>
                    <a:pt x="2111" y="1426"/>
                  </a:lnTo>
                  <a:lnTo>
                    <a:pt x="2114" y="1405"/>
                  </a:lnTo>
                  <a:lnTo>
                    <a:pt x="2111" y="1405"/>
                  </a:lnTo>
                  <a:lnTo>
                    <a:pt x="2107" y="1410"/>
                  </a:lnTo>
                  <a:lnTo>
                    <a:pt x="2102" y="1412"/>
                  </a:lnTo>
                  <a:lnTo>
                    <a:pt x="2098" y="1414"/>
                  </a:lnTo>
                  <a:lnTo>
                    <a:pt x="2093" y="1416"/>
                  </a:lnTo>
                  <a:lnTo>
                    <a:pt x="2088" y="1417"/>
                  </a:lnTo>
                  <a:lnTo>
                    <a:pt x="2085" y="1412"/>
                  </a:lnTo>
                  <a:lnTo>
                    <a:pt x="2081" y="1409"/>
                  </a:lnTo>
                  <a:lnTo>
                    <a:pt x="2078" y="1407"/>
                  </a:lnTo>
                  <a:lnTo>
                    <a:pt x="2074" y="1405"/>
                  </a:lnTo>
                  <a:lnTo>
                    <a:pt x="2072" y="1404"/>
                  </a:lnTo>
                  <a:lnTo>
                    <a:pt x="2069" y="1398"/>
                  </a:lnTo>
                  <a:lnTo>
                    <a:pt x="2057" y="1379"/>
                  </a:lnTo>
                  <a:lnTo>
                    <a:pt x="2051" y="1353"/>
                  </a:lnTo>
                  <a:lnTo>
                    <a:pt x="2050" y="1325"/>
                  </a:lnTo>
                  <a:lnTo>
                    <a:pt x="2064" y="1314"/>
                  </a:lnTo>
                  <a:lnTo>
                    <a:pt x="2076" y="1304"/>
                  </a:lnTo>
                  <a:lnTo>
                    <a:pt x="2088" y="1295"/>
                  </a:lnTo>
                  <a:lnTo>
                    <a:pt x="2102" y="1295"/>
                  </a:lnTo>
                  <a:lnTo>
                    <a:pt x="2104" y="1294"/>
                  </a:lnTo>
                  <a:lnTo>
                    <a:pt x="2105" y="1290"/>
                  </a:lnTo>
                  <a:lnTo>
                    <a:pt x="2105" y="1287"/>
                  </a:lnTo>
                  <a:lnTo>
                    <a:pt x="2105" y="1283"/>
                  </a:lnTo>
                  <a:lnTo>
                    <a:pt x="2105" y="1281"/>
                  </a:lnTo>
                  <a:lnTo>
                    <a:pt x="2107" y="1280"/>
                  </a:lnTo>
                  <a:lnTo>
                    <a:pt x="2130" y="1283"/>
                  </a:lnTo>
                  <a:lnTo>
                    <a:pt x="2132" y="1281"/>
                  </a:lnTo>
                  <a:lnTo>
                    <a:pt x="2133" y="1278"/>
                  </a:lnTo>
                  <a:lnTo>
                    <a:pt x="2135" y="1274"/>
                  </a:lnTo>
                  <a:lnTo>
                    <a:pt x="2137" y="1269"/>
                  </a:lnTo>
                  <a:lnTo>
                    <a:pt x="2139" y="1266"/>
                  </a:lnTo>
                  <a:lnTo>
                    <a:pt x="2140" y="1264"/>
                  </a:lnTo>
                  <a:lnTo>
                    <a:pt x="2147" y="1262"/>
                  </a:lnTo>
                  <a:lnTo>
                    <a:pt x="2163" y="1262"/>
                  </a:lnTo>
                  <a:lnTo>
                    <a:pt x="2181" y="1262"/>
                  </a:lnTo>
                  <a:lnTo>
                    <a:pt x="2201" y="1262"/>
                  </a:lnTo>
                  <a:lnTo>
                    <a:pt x="2221" y="1264"/>
                  </a:lnTo>
                  <a:lnTo>
                    <a:pt x="2236" y="1264"/>
                  </a:lnTo>
                  <a:lnTo>
                    <a:pt x="2245" y="1264"/>
                  </a:lnTo>
                  <a:lnTo>
                    <a:pt x="2245" y="1257"/>
                  </a:lnTo>
                  <a:lnTo>
                    <a:pt x="2242" y="1252"/>
                  </a:lnTo>
                  <a:lnTo>
                    <a:pt x="2242" y="1246"/>
                  </a:lnTo>
                  <a:lnTo>
                    <a:pt x="2240" y="1241"/>
                  </a:lnTo>
                  <a:lnTo>
                    <a:pt x="2240" y="1236"/>
                  </a:lnTo>
                  <a:lnTo>
                    <a:pt x="2242" y="1234"/>
                  </a:lnTo>
                  <a:lnTo>
                    <a:pt x="2243" y="1232"/>
                  </a:lnTo>
                  <a:lnTo>
                    <a:pt x="2245" y="1231"/>
                  </a:lnTo>
                  <a:lnTo>
                    <a:pt x="2247" y="1231"/>
                  </a:lnTo>
                  <a:lnTo>
                    <a:pt x="2249" y="1231"/>
                  </a:lnTo>
                  <a:lnTo>
                    <a:pt x="2252" y="1229"/>
                  </a:lnTo>
                  <a:lnTo>
                    <a:pt x="2254" y="1225"/>
                  </a:lnTo>
                  <a:lnTo>
                    <a:pt x="2254" y="1224"/>
                  </a:lnTo>
                  <a:lnTo>
                    <a:pt x="2254" y="1222"/>
                  </a:lnTo>
                  <a:lnTo>
                    <a:pt x="2256" y="1220"/>
                  </a:lnTo>
                  <a:lnTo>
                    <a:pt x="2256" y="1218"/>
                  </a:lnTo>
                  <a:lnTo>
                    <a:pt x="2261" y="1215"/>
                  </a:lnTo>
                  <a:lnTo>
                    <a:pt x="2264" y="1212"/>
                  </a:lnTo>
                  <a:lnTo>
                    <a:pt x="2270" y="1208"/>
                  </a:lnTo>
                  <a:lnTo>
                    <a:pt x="2275" y="1205"/>
                  </a:lnTo>
                  <a:lnTo>
                    <a:pt x="2280" y="1201"/>
                  </a:lnTo>
                  <a:lnTo>
                    <a:pt x="2284" y="1199"/>
                  </a:lnTo>
                  <a:lnTo>
                    <a:pt x="2289" y="1196"/>
                  </a:lnTo>
                  <a:lnTo>
                    <a:pt x="2294" y="1196"/>
                  </a:lnTo>
                  <a:lnTo>
                    <a:pt x="2303" y="1194"/>
                  </a:lnTo>
                  <a:lnTo>
                    <a:pt x="2310" y="1194"/>
                  </a:lnTo>
                  <a:lnTo>
                    <a:pt x="2310" y="1191"/>
                  </a:lnTo>
                  <a:lnTo>
                    <a:pt x="2308" y="1189"/>
                  </a:lnTo>
                  <a:lnTo>
                    <a:pt x="2308" y="1187"/>
                  </a:lnTo>
                  <a:lnTo>
                    <a:pt x="2308" y="1187"/>
                  </a:lnTo>
                  <a:lnTo>
                    <a:pt x="2308" y="1185"/>
                  </a:lnTo>
                  <a:lnTo>
                    <a:pt x="2306" y="1185"/>
                  </a:lnTo>
                  <a:lnTo>
                    <a:pt x="2303" y="1184"/>
                  </a:lnTo>
                  <a:lnTo>
                    <a:pt x="2290" y="1189"/>
                  </a:lnTo>
                  <a:lnTo>
                    <a:pt x="2277" y="1187"/>
                  </a:lnTo>
                  <a:lnTo>
                    <a:pt x="2263" y="1185"/>
                  </a:lnTo>
                  <a:lnTo>
                    <a:pt x="2250" y="1180"/>
                  </a:lnTo>
                  <a:lnTo>
                    <a:pt x="2242" y="1175"/>
                  </a:lnTo>
                  <a:lnTo>
                    <a:pt x="2238" y="1170"/>
                  </a:lnTo>
                  <a:lnTo>
                    <a:pt x="2236" y="1164"/>
                  </a:lnTo>
                  <a:lnTo>
                    <a:pt x="2233" y="1161"/>
                  </a:lnTo>
                  <a:lnTo>
                    <a:pt x="2224" y="1170"/>
                  </a:lnTo>
                  <a:lnTo>
                    <a:pt x="2210" y="1177"/>
                  </a:lnTo>
                  <a:lnTo>
                    <a:pt x="2193" y="1184"/>
                  </a:lnTo>
                  <a:lnTo>
                    <a:pt x="2172" y="1191"/>
                  </a:lnTo>
                  <a:lnTo>
                    <a:pt x="2153" y="1199"/>
                  </a:lnTo>
                  <a:lnTo>
                    <a:pt x="2137" y="1210"/>
                  </a:lnTo>
                  <a:lnTo>
                    <a:pt x="2126" y="1222"/>
                  </a:lnTo>
                  <a:lnTo>
                    <a:pt x="2125" y="1225"/>
                  </a:lnTo>
                  <a:lnTo>
                    <a:pt x="2123" y="1227"/>
                  </a:lnTo>
                  <a:lnTo>
                    <a:pt x="2123" y="1232"/>
                  </a:lnTo>
                  <a:lnTo>
                    <a:pt x="2121" y="1238"/>
                  </a:lnTo>
                  <a:lnTo>
                    <a:pt x="2109" y="1239"/>
                  </a:lnTo>
                  <a:lnTo>
                    <a:pt x="2090" y="1246"/>
                  </a:lnTo>
                  <a:lnTo>
                    <a:pt x="2071" y="1253"/>
                  </a:lnTo>
                  <a:lnTo>
                    <a:pt x="2053" y="1262"/>
                  </a:lnTo>
                  <a:lnTo>
                    <a:pt x="2041" y="1267"/>
                  </a:lnTo>
                  <a:lnTo>
                    <a:pt x="2037" y="1280"/>
                  </a:lnTo>
                  <a:lnTo>
                    <a:pt x="2029" y="1280"/>
                  </a:lnTo>
                  <a:lnTo>
                    <a:pt x="2018" y="1278"/>
                  </a:lnTo>
                  <a:lnTo>
                    <a:pt x="2006" y="1274"/>
                  </a:lnTo>
                  <a:lnTo>
                    <a:pt x="1992" y="1269"/>
                  </a:lnTo>
                  <a:lnTo>
                    <a:pt x="1980" y="1267"/>
                  </a:lnTo>
                  <a:lnTo>
                    <a:pt x="1980" y="1257"/>
                  </a:lnTo>
                  <a:lnTo>
                    <a:pt x="1968" y="1248"/>
                  </a:lnTo>
                  <a:lnTo>
                    <a:pt x="1955" y="1239"/>
                  </a:lnTo>
                  <a:lnTo>
                    <a:pt x="1941" y="1234"/>
                  </a:lnTo>
                  <a:lnTo>
                    <a:pt x="1936" y="1236"/>
                  </a:lnTo>
                  <a:lnTo>
                    <a:pt x="1931" y="1236"/>
                  </a:lnTo>
                  <a:lnTo>
                    <a:pt x="1926" y="1238"/>
                  </a:lnTo>
                  <a:lnTo>
                    <a:pt x="1919" y="1238"/>
                  </a:lnTo>
                  <a:lnTo>
                    <a:pt x="1919" y="1205"/>
                  </a:lnTo>
                  <a:lnTo>
                    <a:pt x="1917" y="1178"/>
                  </a:lnTo>
                  <a:lnTo>
                    <a:pt x="1913" y="1154"/>
                  </a:lnTo>
                  <a:lnTo>
                    <a:pt x="1908" y="1129"/>
                  </a:lnTo>
                  <a:lnTo>
                    <a:pt x="1900" y="1103"/>
                  </a:lnTo>
                  <a:lnTo>
                    <a:pt x="1900" y="1075"/>
                  </a:lnTo>
                  <a:lnTo>
                    <a:pt x="1884" y="1068"/>
                  </a:lnTo>
                  <a:lnTo>
                    <a:pt x="1887" y="976"/>
                  </a:lnTo>
                  <a:lnTo>
                    <a:pt x="1894" y="976"/>
                  </a:lnTo>
                  <a:lnTo>
                    <a:pt x="1900" y="974"/>
                  </a:lnTo>
                  <a:lnTo>
                    <a:pt x="1901" y="972"/>
                  </a:lnTo>
                  <a:lnTo>
                    <a:pt x="1905" y="971"/>
                  </a:lnTo>
                  <a:lnTo>
                    <a:pt x="1908" y="971"/>
                  </a:lnTo>
                  <a:lnTo>
                    <a:pt x="1915" y="969"/>
                  </a:lnTo>
                  <a:lnTo>
                    <a:pt x="1917" y="955"/>
                  </a:lnTo>
                  <a:lnTo>
                    <a:pt x="1920" y="944"/>
                  </a:lnTo>
                  <a:lnTo>
                    <a:pt x="1922" y="930"/>
                  </a:lnTo>
                  <a:lnTo>
                    <a:pt x="1934" y="930"/>
                  </a:lnTo>
                  <a:lnTo>
                    <a:pt x="1934" y="922"/>
                  </a:lnTo>
                  <a:lnTo>
                    <a:pt x="1936" y="915"/>
                  </a:lnTo>
                  <a:lnTo>
                    <a:pt x="1938" y="908"/>
                  </a:lnTo>
                  <a:lnTo>
                    <a:pt x="1941" y="903"/>
                  </a:lnTo>
                  <a:lnTo>
                    <a:pt x="1941" y="899"/>
                  </a:lnTo>
                  <a:lnTo>
                    <a:pt x="1954" y="899"/>
                  </a:lnTo>
                  <a:lnTo>
                    <a:pt x="1961" y="876"/>
                  </a:lnTo>
                  <a:lnTo>
                    <a:pt x="1971" y="857"/>
                  </a:lnTo>
                  <a:lnTo>
                    <a:pt x="1980" y="838"/>
                  </a:lnTo>
                  <a:lnTo>
                    <a:pt x="1982" y="826"/>
                  </a:lnTo>
                  <a:lnTo>
                    <a:pt x="1982" y="814"/>
                  </a:lnTo>
                  <a:lnTo>
                    <a:pt x="1983" y="803"/>
                  </a:lnTo>
                  <a:lnTo>
                    <a:pt x="1989" y="801"/>
                  </a:lnTo>
                  <a:lnTo>
                    <a:pt x="1994" y="800"/>
                  </a:lnTo>
                  <a:lnTo>
                    <a:pt x="1997" y="798"/>
                  </a:lnTo>
                  <a:lnTo>
                    <a:pt x="2001" y="796"/>
                  </a:lnTo>
                  <a:lnTo>
                    <a:pt x="2004" y="793"/>
                  </a:lnTo>
                  <a:lnTo>
                    <a:pt x="2006" y="787"/>
                  </a:lnTo>
                  <a:lnTo>
                    <a:pt x="2004" y="784"/>
                  </a:lnTo>
                  <a:lnTo>
                    <a:pt x="2002" y="780"/>
                  </a:lnTo>
                  <a:lnTo>
                    <a:pt x="2002" y="779"/>
                  </a:lnTo>
                  <a:lnTo>
                    <a:pt x="2002" y="775"/>
                  </a:lnTo>
                  <a:lnTo>
                    <a:pt x="2002" y="770"/>
                  </a:lnTo>
                  <a:lnTo>
                    <a:pt x="2001" y="766"/>
                  </a:lnTo>
                  <a:lnTo>
                    <a:pt x="1999" y="761"/>
                  </a:lnTo>
                  <a:lnTo>
                    <a:pt x="1990" y="752"/>
                  </a:lnTo>
                  <a:lnTo>
                    <a:pt x="1980" y="745"/>
                  </a:lnTo>
                  <a:lnTo>
                    <a:pt x="1966" y="738"/>
                  </a:lnTo>
                  <a:lnTo>
                    <a:pt x="1954" y="735"/>
                  </a:lnTo>
                  <a:lnTo>
                    <a:pt x="1943" y="740"/>
                  </a:lnTo>
                  <a:lnTo>
                    <a:pt x="1931" y="742"/>
                  </a:lnTo>
                  <a:lnTo>
                    <a:pt x="1915" y="744"/>
                  </a:lnTo>
                  <a:lnTo>
                    <a:pt x="1903" y="745"/>
                  </a:lnTo>
                  <a:lnTo>
                    <a:pt x="1893" y="761"/>
                  </a:lnTo>
                  <a:lnTo>
                    <a:pt x="1882" y="775"/>
                  </a:lnTo>
                  <a:lnTo>
                    <a:pt x="1872" y="791"/>
                  </a:lnTo>
                  <a:lnTo>
                    <a:pt x="1863" y="808"/>
                  </a:lnTo>
                  <a:lnTo>
                    <a:pt x="1858" y="826"/>
                  </a:lnTo>
                  <a:lnTo>
                    <a:pt x="1858" y="845"/>
                  </a:lnTo>
                  <a:lnTo>
                    <a:pt x="1863" y="847"/>
                  </a:lnTo>
                  <a:lnTo>
                    <a:pt x="1866" y="847"/>
                  </a:lnTo>
                  <a:lnTo>
                    <a:pt x="1870" y="848"/>
                  </a:lnTo>
                  <a:lnTo>
                    <a:pt x="1870" y="850"/>
                  </a:lnTo>
                  <a:lnTo>
                    <a:pt x="1872" y="854"/>
                  </a:lnTo>
                  <a:lnTo>
                    <a:pt x="1872" y="859"/>
                  </a:lnTo>
                  <a:lnTo>
                    <a:pt x="1872" y="864"/>
                  </a:lnTo>
                  <a:lnTo>
                    <a:pt x="1872" y="871"/>
                  </a:lnTo>
                  <a:lnTo>
                    <a:pt x="1868" y="883"/>
                  </a:lnTo>
                  <a:lnTo>
                    <a:pt x="1863" y="897"/>
                  </a:lnTo>
                  <a:lnTo>
                    <a:pt x="1858" y="913"/>
                  </a:lnTo>
                  <a:lnTo>
                    <a:pt x="1851" y="929"/>
                  </a:lnTo>
                  <a:lnTo>
                    <a:pt x="1845" y="943"/>
                  </a:lnTo>
                  <a:lnTo>
                    <a:pt x="1842" y="953"/>
                  </a:lnTo>
                  <a:lnTo>
                    <a:pt x="1830" y="953"/>
                  </a:lnTo>
                  <a:lnTo>
                    <a:pt x="1823" y="969"/>
                  </a:lnTo>
                  <a:lnTo>
                    <a:pt x="1814" y="976"/>
                  </a:lnTo>
                  <a:lnTo>
                    <a:pt x="1807" y="981"/>
                  </a:lnTo>
                  <a:lnTo>
                    <a:pt x="1800" y="986"/>
                  </a:lnTo>
                  <a:lnTo>
                    <a:pt x="1795" y="999"/>
                  </a:lnTo>
                  <a:lnTo>
                    <a:pt x="1800" y="999"/>
                  </a:lnTo>
                  <a:lnTo>
                    <a:pt x="1800" y="1004"/>
                  </a:lnTo>
                  <a:lnTo>
                    <a:pt x="1791" y="1004"/>
                  </a:lnTo>
                  <a:lnTo>
                    <a:pt x="1786" y="1004"/>
                  </a:lnTo>
                  <a:lnTo>
                    <a:pt x="1781" y="1006"/>
                  </a:lnTo>
                  <a:lnTo>
                    <a:pt x="1776" y="1007"/>
                  </a:lnTo>
                  <a:lnTo>
                    <a:pt x="1772" y="1025"/>
                  </a:lnTo>
                  <a:lnTo>
                    <a:pt x="1765" y="1040"/>
                  </a:lnTo>
                  <a:lnTo>
                    <a:pt x="1756" y="1054"/>
                  </a:lnTo>
                  <a:lnTo>
                    <a:pt x="1748" y="1067"/>
                  </a:lnTo>
                  <a:lnTo>
                    <a:pt x="1737" y="1081"/>
                  </a:lnTo>
                  <a:lnTo>
                    <a:pt x="1742" y="1100"/>
                  </a:lnTo>
                  <a:lnTo>
                    <a:pt x="1742" y="1119"/>
                  </a:lnTo>
                  <a:lnTo>
                    <a:pt x="1739" y="1138"/>
                  </a:lnTo>
                  <a:lnTo>
                    <a:pt x="1734" y="1152"/>
                  </a:lnTo>
                  <a:lnTo>
                    <a:pt x="1732" y="1170"/>
                  </a:lnTo>
                  <a:lnTo>
                    <a:pt x="1735" y="1187"/>
                  </a:lnTo>
                  <a:lnTo>
                    <a:pt x="1741" y="1206"/>
                  </a:lnTo>
                  <a:lnTo>
                    <a:pt x="1746" y="1222"/>
                  </a:lnTo>
                  <a:lnTo>
                    <a:pt x="1749" y="1238"/>
                  </a:lnTo>
                  <a:lnTo>
                    <a:pt x="1770" y="1241"/>
                  </a:lnTo>
                  <a:lnTo>
                    <a:pt x="1786" y="1248"/>
                  </a:lnTo>
                  <a:lnTo>
                    <a:pt x="1800" y="1255"/>
                  </a:lnTo>
                  <a:lnTo>
                    <a:pt x="1814" y="1264"/>
                  </a:lnTo>
                  <a:lnTo>
                    <a:pt x="1814" y="1267"/>
                  </a:lnTo>
                  <a:lnTo>
                    <a:pt x="1814" y="1271"/>
                  </a:lnTo>
                  <a:lnTo>
                    <a:pt x="1814" y="1273"/>
                  </a:lnTo>
                  <a:lnTo>
                    <a:pt x="1814" y="1274"/>
                  </a:lnTo>
                  <a:lnTo>
                    <a:pt x="1814" y="1278"/>
                  </a:lnTo>
                  <a:lnTo>
                    <a:pt x="1814" y="1283"/>
                  </a:lnTo>
                  <a:lnTo>
                    <a:pt x="1830" y="1287"/>
                  </a:lnTo>
                  <a:lnTo>
                    <a:pt x="1838" y="1292"/>
                  </a:lnTo>
                  <a:lnTo>
                    <a:pt x="1844" y="1302"/>
                  </a:lnTo>
                  <a:lnTo>
                    <a:pt x="1845" y="1318"/>
                  </a:lnTo>
                  <a:lnTo>
                    <a:pt x="1842" y="1318"/>
                  </a:lnTo>
                  <a:lnTo>
                    <a:pt x="1838" y="1320"/>
                  </a:lnTo>
                  <a:lnTo>
                    <a:pt x="1837" y="1320"/>
                  </a:lnTo>
                  <a:lnTo>
                    <a:pt x="1837" y="1320"/>
                  </a:lnTo>
                  <a:lnTo>
                    <a:pt x="1833" y="1321"/>
                  </a:lnTo>
                  <a:lnTo>
                    <a:pt x="1828" y="1334"/>
                  </a:lnTo>
                  <a:lnTo>
                    <a:pt x="1826" y="1344"/>
                  </a:lnTo>
                  <a:lnTo>
                    <a:pt x="1826" y="1355"/>
                  </a:lnTo>
                  <a:lnTo>
                    <a:pt x="1828" y="1363"/>
                  </a:lnTo>
                  <a:lnTo>
                    <a:pt x="1826" y="1374"/>
                  </a:lnTo>
                  <a:lnTo>
                    <a:pt x="1819" y="1386"/>
                  </a:lnTo>
                  <a:lnTo>
                    <a:pt x="1819" y="1391"/>
                  </a:lnTo>
                  <a:lnTo>
                    <a:pt x="1809" y="1393"/>
                  </a:lnTo>
                  <a:lnTo>
                    <a:pt x="1802" y="1395"/>
                  </a:lnTo>
                  <a:lnTo>
                    <a:pt x="1795" y="1397"/>
                  </a:lnTo>
                  <a:lnTo>
                    <a:pt x="1784" y="1398"/>
                  </a:lnTo>
                  <a:lnTo>
                    <a:pt x="1784" y="1417"/>
                  </a:lnTo>
                  <a:lnTo>
                    <a:pt x="1776" y="1421"/>
                  </a:lnTo>
                  <a:lnTo>
                    <a:pt x="1770" y="1424"/>
                  </a:lnTo>
                  <a:lnTo>
                    <a:pt x="1763" y="1426"/>
                  </a:lnTo>
                  <a:lnTo>
                    <a:pt x="1753" y="1430"/>
                  </a:lnTo>
                  <a:lnTo>
                    <a:pt x="1751" y="1466"/>
                  </a:lnTo>
                  <a:lnTo>
                    <a:pt x="1751" y="1505"/>
                  </a:lnTo>
                  <a:lnTo>
                    <a:pt x="1751" y="1543"/>
                  </a:lnTo>
                  <a:lnTo>
                    <a:pt x="1753" y="1575"/>
                  </a:lnTo>
                  <a:lnTo>
                    <a:pt x="1756" y="1575"/>
                  </a:lnTo>
                  <a:lnTo>
                    <a:pt x="1760" y="1571"/>
                  </a:lnTo>
                  <a:lnTo>
                    <a:pt x="1762" y="1569"/>
                  </a:lnTo>
                  <a:lnTo>
                    <a:pt x="1765" y="1568"/>
                  </a:lnTo>
                  <a:lnTo>
                    <a:pt x="1769" y="1568"/>
                  </a:lnTo>
                  <a:lnTo>
                    <a:pt x="1774" y="1568"/>
                  </a:lnTo>
                  <a:lnTo>
                    <a:pt x="1781" y="1568"/>
                  </a:lnTo>
                  <a:lnTo>
                    <a:pt x="1776" y="1594"/>
                  </a:lnTo>
                  <a:lnTo>
                    <a:pt x="1767" y="1618"/>
                  </a:lnTo>
                  <a:lnTo>
                    <a:pt x="1762" y="1641"/>
                  </a:lnTo>
                  <a:lnTo>
                    <a:pt x="1746" y="1641"/>
                  </a:lnTo>
                  <a:lnTo>
                    <a:pt x="1744" y="1634"/>
                  </a:lnTo>
                  <a:lnTo>
                    <a:pt x="1744" y="1629"/>
                  </a:lnTo>
                  <a:lnTo>
                    <a:pt x="1742" y="1625"/>
                  </a:lnTo>
                  <a:lnTo>
                    <a:pt x="1742" y="1622"/>
                  </a:lnTo>
                  <a:lnTo>
                    <a:pt x="1737" y="1622"/>
                  </a:lnTo>
                  <a:lnTo>
                    <a:pt x="1737" y="1636"/>
                  </a:lnTo>
                  <a:lnTo>
                    <a:pt x="1735" y="1650"/>
                  </a:lnTo>
                  <a:lnTo>
                    <a:pt x="1730" y="1660"/>
                  </a:lnTo>
                  <a:lnTo>
                    <a:pt x="1718" y="1664"/>
                  </a:lnTo>
                  <a:lnTo>
                    <a:pt x="1702" y="1665"/>
                  </a:lnTo>
                  <a:lnTo>
                    <a:pt x="1685" y="1664"/>
                  </a:lnTo>
                  <a:lnTo>
                    <a:pt x="1669" y="1664"/>
                  </a:lnTo>
                  <a:lnTo>
                    <a:pt x="1669" y="1679"/>
                  </a:lnTo>
                  <a:lnTo>
                    <a:pt x="1664" y="1681"/>
                  </a:lnTo>
                  <a:lnTo>
                    <a:pt x="1659" y="1681"/>
                  </a:lnTo>
                  <a:lnTo>
                    <a:pt x="1653" y="1683"/>
                  </a:lnTo>
                  <a:lnTo>
                    <a:pt x="1646" y="1683"/>
                  </a:lnTo>
                  <a:lnTo>
                    <a:pt x="1648" y="1697"/>
                  </a:lnTo>
                  <a:lnTo>
                    <a:pt x="1652" y="1707"/>
                  </a:lnTo>
                  <a:lnTo>
                    <a:pt x="1655" y="1716"/>
                  </a:lnTo>
                  <a:lnTo>
                    <a:pt x="1657" y="1728"/>
                  </a:lnTo>
                  <a:lnTo>
                    <a:pt x="1645" y="1733"/>
                  </a:lnTo>
                  <a:lnTo>
                    <a:pt x="1636" y="1737"/>
                  </a:lnTo>
                  <a:lnTo>
                    <a:pt x="1627" y="1735"/>
                  </a:lnTo>
                  <a:lnTo>
                    <a:pt x="1615" y="1732"/>
                  </a:lnTo>
                  <a:lnTo>
                    <a:pt x="1612" y="1740"/>
                  </a:lnTo>
                  <a:lnTo>
                    <a:pt x="1603" y="1744"/>
                  </a:lnTo>
                  <a:lnTo>
                    <a:pt x="1591" y="1746"/>
                  </a:lnTo>
                  <a:lnTo>
                    <a:pt x="1573" y="1744"/>
                  </a:lnTo>
                  <a:lnTo>
                    <a:pt x="1570" y="1728"/>
                  </a:lnTo>
                  <a:lnTo>
                    <a:pt x="1568" y="1712"/>
                  </a:lnTo>
                  <a:lnTo>
                    <a:pt x="1564" y="1698"/>
                  </a:lnTo>
                  <a:lnTo>
                    <a:pt x="1561" y="1698"/>
                  </a:lnTo>
                  <a:lnTo>
                    <a:pt x="1561" y="1725"/>
                  </a:lnTo>
                  <a:lnTo>
                    <a:pt x="1556" y="1725"/>
                  </a:lnTo>
                  <a:lnTo>
                    <a:pt x="1552" y="1726"/>
                  </a:lnTo>
                  <a:lnTo>
                    <a:pt x="1549" y="1726"/>
                  </a:lnTo>
                  <a:lnTo>
                    <a:pt x="1545" y="1728"/>
                  </a:lnTo>
                  <a:lnTo>
                    <a:pt x="1550" y="1730"/>
                  </a:lnTo>
                  <a:lnTo>
                    <a:pt x="1552" y="1730"/>
                  </a:lnTo>
                  <a:lnTo>
                    <a:pt x="1554" y="1730"/>
                  </a:lnTo>
                  <a:lnTo>
                    <a:pt x="1554" y="1730"/>
                  </a:lnTo>
                  <a:lnTo>
                    <a:pt x="1556" y="1732"/>
                  </a:lnTo>
                  <a:lnTo>
                    <a:pt x="1556" y="1733"/>
                  </a:lnTo>
                  <a:lnTo>
                    <a:pt x="1557" y="1737"/>
                  </a:lnTo>
                  <a:lnTo>
                    <a:pt x="1550" y="1747"/>
                  </a:lnTo>
                  <a:lnTo>
                    <a:pt x="1545" y="1761"/>
                  </a:lnTo>
                  <a:lnTo>
                    <a:pt x="1542" y="1779"/>
                  </a:lnTo>
                  <a:lnTo>
                    <a:pt x="1529" y="1777"/>
                  </a:lnTo>
                  <a:lnTo>
                    <a:pt x="1522" y="1774"/>
                  </a:lnTo>
                  <a:lnTo>
                    <a:pt x="1521" y="1770"/>
                  </a:lnTo>
                  <a:lnTo>
                    <a:pt x="1517" y="1765"/>
                  </a:lnTo>
                  <a:lnTo>
                    <a:pt x="1512" y="1760"/>
                  </a:lnTo>
                  <a:lnTo>
                    <a:pt x="1502" y="1756"/>
                  </a:lnTo>
                  <a:lnTo>
                    <a:pt x="1495" y="1756"/>
                  </a:lnTo>
                  <a:lnTo>
                    <a:pt x="1489" y="1756"/>
                  </a:lnTo>
                  <a:lnTo>
                    <a:pt x="1486" y="1756"/>
                  </a:lnTo>
                  <a:lnTo>
                    <a:pt x="1482" y="1751"/>
                  </a:lnTo>
                  <a:lnTo>
                    <a:pt x="1481" y="1740"/>
                  </a:lnTo>
                  <a:lnTo>
                    <a:pt x="1477" y="1732"/>
                  </a:lnTo>
                  <a:lnTo>
                    <a:pt x="1477" y="1721"/>
                  </a:lnTo>
                  <a:lnTo>
                    <a:pt x="1479" y="1711"/>
                  </a:lnTo>
                  <a:lnTo>
                    <a:pt x="1481" y="1705"/>
                  </a:lnTo>
                  <a:lnTo>
                    <a:pt x="1486" y="1697"/>
                  </a:lnTo>
                  <a:lnTo>
                    <a:pt x="1493" y="1690"/>
                  </a:lnTo>
                  <a:lnTo>
                    <a:pt x="1500" y="1683"/>
                  </a:lnTo>
                  <a:lnTo>
                    <a:pt x="1505" y="1685"/>
                  </a:lnTo>
                  <a:lnTo>
                    <a:pt x="1507" y="1686"/>
                  </a:lnTo>
                  <a:lnTo>
                    <a:pt x="1510" y="1686"/>
                  </a:lnTo>
                  <a:lnTo>
                    <a:pt x="1512" y="1688"/>
                  </a:lnTo>
                  <a:lnTo>
                    <a:pt x="1516" y="1690"/>
                  </a:lnTo>
                  <a:lnTo>
                    <a:pt x="1516" y="1671"/>
                  </a:lnTo>
                  <a:lnTo>
                    <a:pt x="1545" y="1667"/>
                  </a:lnTo>
                  <a:lnTo>
                    <a:pt x="1549" y="1664"/>
                  </a:lnTo>
                  <a:lnTo>
                    <a:pt x="1550" y="1662"/>
                  </a:lnTo>
                  <a:lnTo>
                    <a:pt x="1554" y="1658"/>
                  </a:lnTo>
                  <a:lnTo>
                    <a:pt x="1556" y="1657"/>
                  </a:lnTo>
                  <a:lnTo>
                    <a:pt x="1557" y="1651"/>
                  </a:lnTo>
                  <a:lnTo>
                    <a:pt x="1550" y="1651"/>
                  </a:lnTo>
                  <a:lnTo>
                    <a:pt x="1554" y="1629"/>
                  </a:lnTo>
                  <a:lnTo>
                    <a:pt x="1552" y="1627"/>
                  </a:lnTo>
                  <a:lnTo>
                    <a:pt x="1550" y="1625"/>
                  </a:lnTo>
                  <a:lnTo>
                    <a:pt x="1550" y="1625"/>
                  </a:lnTo>
                  <a:lnTo>
                    <a:pt x="1549" y="1625"/>
                  </a:lnTo>
                  <a:lnTo>
                    <a:pt x="1547" y="1623"/>
                  </a:lnTo>
                  <a:lnTo>
                    <a:pt x="1545" y="1622"/>
                  </a:lnTo>
                  <a:lnTo>
                    <a:pt x="1543" y="1620"/>
                  </a:lnTo>
                  <a:lnTo>
                    <a:pt x="1543" y="1616"/>
                  </a:lnTo>
                  <a:lnTo>
                    <a:pt x="1542" y="1609"/>
                  </a:lnTo>
                  <a:lnTo>
                    <a:pt x="1531" y="1609"/>
                  </a:lnTo>
                  <a:lnTo>
                    <a:pt x="1526" y="1587"/>
                  </a:lnTo>
                  <a:lnTo>
                    <a:pt x="1517" y="1564"/>
                  </a:lnTo>
                  <a:lnTo>
                    <a:pt x="1507" y="1545"/>
                  </a:lnTo>
                  <a:lnTo>
                    <a:pt x="1496" y="1522"/>
                  </a:lnTo>
                  <a:lnTo>
                    <a:pt x="1489" y="1500"/>
                  </a:lnTo>
                  <a:lnTo>
                    <a:pt x="1484" y="1472"/>
                  </a:lnTo>
                  <a:lnTo>
                    <a:pt x="1468" y="1472"/>
                  </a:lnTo>
                  <a:lnTo>
                    <a:pt x="1468" y="1454"/>
                  </a:lnTo>
                  <a:lnTo>
                    <a:pt x="1467" y="1442"/>
                  </a:lnTo>
                  <a:lnTo>
                    <a:pt x="1463" y="1428"/>
                  </a:lnTo>
                  <a:lnTo>
                    <a:pt x="1461" y="1414"/>
                  </a:lnTo>
                  <a:lnTo>
                    <a:pt x="1449" y="1414"/>
                  </a:lnTo>
                  <a:lnTo>
                    <a:pt x="1449" y="1410"/>
                  </a:lnTo>
                  <a:lnTo>
                    <a:pt x="1449" y="1407"/>
                  </a:lnTo>
                  <a:lnTo>
                    <a:pt x="1447" y="1405"/>
                  </a:lnTo>
                  <a:lnTo>
                    <a:pt x="1447" y="1404"/>
                  </a:lnTo>
                  <a:lnTo>
                    <a:pt x="1446" y="1402"/>
                  </a:lnTo>
                  <a:lnTo>
                    <a:pt x="1435" y="1414"/>
                  </a:lnTo>
                  <a:lnTo>
                    <a:pt x="1425" y="1423"/>
                  </a:lnTo>
                  <a:lnTo>
                    <a:pt x="1409" y="1428"/>
                  </a:lnTo>
                  <a:lnTo>
                    <a:pt x="1388" y="1430"/>
                  </a:lnTo>
                  <a:lnTo>
                    <a:pt x="1385" y="1442"/>
                  </a:lnTo>
                  <a:lnTo>
                    <a:pt x="1378" y="1458"/>
                  </a:lnTo>
                  <a:lnTo>
                    <a:pt x="1371" y="1470"/>
                  </a:lnTo>
                  <a:lnTo>
                    <a:pt x="1362" y="1479"/>
                  </a:lnTo>
                  <a:lnTo>
                    <a:pt x="1337" y="1494"/>
                  </a:lnTo>
                  <a:lnTo>
                    <a:pt x="1315" y="1503"/>
                  </a:lnTo>
                  <a:lnTo>
                    <a:pt x="1292" y="1505"/>
                  </a:lnTo>
                  <a:lnTo>
                    <a:pt x="1266" y="1505"/>
                  </a:lnTo>
                  <a:lnTo>
                    <a:pt x="1234" y="1503"/>
                  </a:lnTo>
                  <a:lnTo>
                    <a:pt x="1234" y="1484"/>
                  </a:lnTo>
                  <a:lnTo>
                    <a:pt x="1224" y="1484"/>
                  </a:lnTo>
                  <a:lnTo>
                    <a:pt x="1212" y="1468"/>
                  </a:lnTo>
                  <a:lnTo>
                    <a:pt x="1203" y="1456"/>
                  </a:lnTo>
                  <a:lnTo>
                    <a:pt x="1196" y="1444"/>
                  </a:lnTo>
                  <a:lnTo>
                    <a:pt x="1193" y="1428"/>
                  </a:lnTo>
                  <a:lnTo>
                    <a:pt x="1193" y="1405"/>
                  </a:lnTo>
                  <a:lnTo>
                    <a:pt x="1208" y="1405"/>
                  </a:lnTo>
                  <a:lnTo>
                    <a:pt x="1208" y="1391"/>
                  </a:lnTo>
                  <a:lnTo>
                    <a:pt x="1180" y="1391"/>
                  </a:lnTo>
                  <a:lnTo>
                    <a:pt x="1180" y="1325"/>
                  </a:lnTo>
                  <a:lnTo>
                    <a:pt x="1170" y="1321"/>
                  </a:lnTo>
                  <a:lnTo>
                    <a:pt x="1168" y="1314"/>
                  </a:lnTo>
                  <a:lnTo>
                    <a:pt x="1168" y="1297"/>
                  </a:lnTo>
                  <a:lnTo>
                    <a:pt x="1168" y="1278"/>
                  </a:lnTo>
                  <a:lnTo>
                    <a:pt x="1170" y="1259"/>
                  </a:lnTo>
                  <a:lnTo>
                    <a:pt x="1170" y="1243"/>
                  </a:lnTo>
                  <a:lnTo>
                    <a:pt x="1170" y="1238"/>
                  </a:lnTo>
                  <a:lnTo>
                    <a:pt x="1172" y="1234"/>
                  </a:lnTo>
                  <a:lnTo>
                    <a:pt x="1173" y="1231"/>
                  </a:lnTo>
                  <a:lnTo>
                    <a:pt x="1177" y="1227"/>
                  </a:lnTo>
                  <a:lnTo>
                    <a:pt x="1180" y="1224"/>
                  </a:lnTo>
                  <a:lnTo>
                    <a:pt x="1184" y="1220"/>
                  </a:lnTo>
                  <a:lnTo>
                    <a:pt x="1186" y="1218"/>
                  </a:lnTo>
                  <a:lnTo>
                    <a:pt x="1186" y="1212"/>
                  </a:lnTo>
                  <a:lnTo>
                    <a:pt x="1184" y="1206"/>
                  </a:lnTo>
                  <a:lnTo>
                    <a:pt x="1182" y="1203"/>
                  </a:lnTo>
                  <a:lnTo>
                    <a:pt x="1180" y="1199"/>
                  </a:lnTo>
                  <a:lnTo>
                    <a:pt x="1180" y="1194"/>
                  </a:lnTo>
                  <a:lnTo>
                    <a:pt x="1184" y="1187"/>
                  </a:lnTo>
                  <a:lnTo>
                    <a:pt x="1193" y="1175"/>
                  </a:lnTo>
                  <a:lnTo>
                    <a:pt x="1184" y="1166"/>
                  </a:lnTo>
                  <a:lnTo>
                    <a:pt x="1180" y="1156"/>
                  </a:lnTo>
                  <a:lnTo>
                    <a:pt x="1182" y="1142"/>
                  </a:lnTo>
                  <a:lnTo>
                    <a:pt x="1186" y="1129"/>
                  </a:lnTo>
                  <a:lnTo>
                    <a:pt x="1189" y="1117"/>
                  </a:lnTo>
                  <a:lnTo>
                    <a:pt x="1193" y="1107"/>
                  </a:lnTo>
                  <a:lnTo>
                    <a:pt x="1208" y="1107"/>
                  </a:lnTo>
                  <a:lnTo>
                    <a:pt x="1208" y="1103"/>
                  </a:lnTo>
                  <a:lnTo>
                    <a:pt x="1208" y="1100"/>
                  </a:lnTo>
                  <a:lnTo>
                    <a:pt x="1210" y="1098"/>
                  </a:lnTo>
                  <a:lnTo>
                    <a:pt x="1210" y="1096"/>
                  </a:lnTo>
                  <a:lnTo>
                    <a:pt x="1212" y="1095"/>
                  </a:lnTo>
                  <a:lnTo>
                    <a:pt x="1226" y="1084"/>
                  </a:lnTo>
                  <a:lnTo>
                    <a:pt x="1238" y="1074"/>
                  </a:lnTo>
                  <a:lnTo>
                    <a:pt x="1254" y="1065"/>
                  </a:lnTo>
                  <a:lnTo>
                    <a:pt x="1273" y="1060"/>
                  </a:lnTo>
                  <a:lnTo>
                    <a:pt x="1273" y="1037"/>
                  </a:lnTo>
                  <a:lnTo>
                    <a:pt x="1276" y="1037"/>
                  </a:lnTo>
                  <a:lnTo>
                    <a:pt x="1276" y="1033"/>
                  </a:lnTo>
                  <a:lnTo>
                    <a:pt x="1324" y="1033"/>
                  </a:lnTo>
                  <a:lnTo>
                    <a:pt x="1324" y="1030"/>
                  </a:lnTo>
                  <a:lnTo>
                    <a:pt x="1325" y="1020"/>
                  </a:lnTo>
                  <a:lnTo>
                    <a:pt x="1329" y="1007"/>
                  </a:lnTo>
                  <a:lnTo>
                    <a:pt x="1332" y="993"/>
                  </a:lnTo>
                  <a:lnTo>
                    <a:pt x="1336" y="983"/>
                  </a:lnTo>
                  <a:lnTo>
                    <a:pt x="1339" y="976"/>
                  </a:lnTo>
                  <a:lnTo>
                    <a:pt x="1343" y="974"/>
                  </a:lnTo>
                  <a:lnTo>
                    <a:pt x="1348" y="972"/>
                  </a:lnTo>
                  <a:lnTo>
                    <a:pt x="1355" y="972"/>
                  </a:lnTo>
                  <a:lnTo>
                    <a:pt x="1362" y="972"/>
                  </a:lnTo>
                  <a:lnTo>
                    <a:pt x="1369" y="988"/>
                  </a:lnTo>
                  <a:lnTo>
                    <a:pt x="1374" y="985"/>
                  </a:lnTo>
                  <a:lnTo>
                    <a:pt x="1378" y="983"/>
                  </a:lnTo>
                  <a:lnTo>
                    <a:pt x="1383" y="981"/>
                  </a:lnTo>
                  <a:lnTo>
                    <a:pt x="1388" y="979"/>
                  </a:lnTo>
                  <a:lnTo>
                    <a:pt x="1392" y="967"/>
                  </a:lnTo>
                  <a:lnTo>
                    <a:pt x="1395" y="957"/>
                  </a:lnTo>
                  <a:lnTo>
                    <a:pt x="1400" y="950"/>
                  </a:lnTo>
                  <a:lnTo>
                    <a:pt x="1404" y="939"/>
                  </a:lnTo>
                  <a:lnTo>
                    <a:pt x="1407" y="925"/>
                  </a:lnTo>
                  <a:lnTo>
                    <a:pt x="1420" y="925"/>
                  </a:lnTo>
                  <a:lnTo>
                    <a:pt x="1420" y="920"/>
                  </a:lnTo>
                  <a:lnTo>
                    <a:pt x="1421" y="915"/>
                  </a:lnTo>
                  <a:lnTo>
                    <a:pt x="1423" y="910"/>
                  </a:lnTo>
                  <a:lnTo>
                    <a:pt x="1425" y="906"/>
                  </a:lnTo>
                  <a:lnTo>
                    <a:pt x="1426" y="899"/>
                  </a:lnTo>
                  <a:lnTo>
                    <a:pt x="1444" y="896"/>
                  </a:lnTo>
                  <a:lnTo>
                    <a:pt x="1458" y="892"/>
                  </a:lnTo>
                  <a:lnTo>
                    <a:pt x="1461" y="875"/>
                  </a:lnTo>
                  <a:lnTo>
                    <a:pt x="1467" y="862"/>
                  </a:lnTo>
                  <a:lnTo>
                    <a:pt x="1474" y="855"/>
                  </a:lnTo>
                  <a:lnTo>
                    <a:pt x="1482" y="848"/>
                  </a:lnTo>
                  <a:lnTo>
                    <a:pt x="1489" y="843"/>
                  </a:lnTo>
                  <a:lnTo>
                    <a:pt x="1496" y="834"/>
                  </a:lnTo>
                  <a:lnTo>
                    <a:pt x="1500" y="796"/>
                  </a:lnTo>
                  <a:lnTo>
                    <a:pt x="1510" y="772"/>
                  </a:lnTo>
                  <a:lnTo>
                    <a:pt x="1519" y="745"/>
                  </a:lnTo>
                  <a:lnTo>
                    <a:pt x="1526" y="745"/>
                  </a:lnTo>
                  <a:lnTo>
                    <a:pt x="1531" y="745"/>
                  </a:lnTo>
                  <a:lnTo>
                    <a:pt x="1535" y="744"/>
                  </a:lnTo>
                  <a:lnTo>
                    <a:pt x="1538" y="742"/>
                  </a:lnTo>
                  <a:lnTo>
                    <a:pt x="1522" y="742"/>
                  </a:lnTo>
                  <a:lnTo>
                    <a:pt x="1524" y="719"/>
                  </a:lnTo>
                  <a:lnTo>
                    <a:pt x="1528" y="697"/>
                  </a:lnTo>
                  <a:lnTo>
                    <a:pt x="1535" y="679"/>
                  </a:lnTo>
                  <a:lnTo>
                    <a:pt x="1545" y="665"/>
                  </a:lnTo>
                  <a:lnTo>
                    <a:pt x="1545" y="662"/>
                  </a:lnTo>
                  <a:lnTo>
                    <a:pt x="1554" y="665"/>
                  </a:lnTo>
                  <a:lnTo>
                    <a:pt x="1554" y="662"/>
                  </a:lnTo>
                  <a:lnTo>
                    <a:pt x="1561" y="649"/>
                  </a:lnTo>
                  <a:lnTo>
                    <a:pt x="1568" y="634"/>
                  </a:lnTo>
                  <a:lnTo>
                    <a:pt x="1573" y="620"/>
                  </a:lnTo>
                  <a:lnTo>
                    <a:pt x="1589" y="620"/>
                  </a:lnTo>
                  <a:lnTo>
                    <a:pt x="1585" y="609"/>
                  </a:lnTo>
                  <a:lnTo>
                    <a:pt x="1582" y="602"/>
                  </a:lnTo>
                  <a:lnTo>
                    <a:pt x="1578" y="594"/>
                  </a:lnTo>
                  <a:lnTo>
                    <a:pt x="1577" y="580"/>
                  </a:lnTo>
                  <a:lnTo>
                    <a:pt x="1599" y="576"/>
                  </a:lnTo>
                  <a:lnTo>
                    <a:pt x="1599" y="573"/>
                  </a:lnTo>
                  <a:lnTo>
                    <a:pt x="1599" y="571"/>
                  </a:lnTo>
                  <a:lnTo>
                    <a:pt x="1598" y="569"/>
                  </a:lnTo>
                  <a:lnTo>
                    <a:pt x="1598" y="567"/>
                  </a:lnTo>
                  <a:lnTo>
                    <a:pt x="1596" y="566"/>
                  </a:lnTo>
                  <a:lnTo>
                    <a:pt x="1592" y="564"/>
                  </a:lnTo>
                  <a:lnTo>
                    <a:pt x="1589" y="562"/>
                  </a:lnTo>
                  <a:lnTo>
                    <a:pt x="1584" y="562"/>
                  </a:lnTo>
                  <a:lnTo>
                    <a:pt x="1577" y="562"/>
                  </a:lnTo>
                  <a:lnTo>
                    <a:pt x="1563" y="569"/>
                  </a:lnTo>
                  <a:lnTo>
                    <a:pt x="1543" y="574"/>
                  </a:lnTo>
                  <a:lnTo>
                    <a:pt x="1522" y="576"/>
                  </a:lnTo>
                  <a:lnTo>
                    <a:pt x="1522" y="573"/>
                  </a:lnTo>
                  <a:lnTo>
                    <a:pt x="1524" y="569"/>
                  </a:lnTo>
                  <a:lnTo>
                    <a:pt x="1526" y="564"/>
                  </a:lnTo>
                  <a:lnTo>
                    <a:pt x="1526" y="557"/>
                  </a:lnTo>
                  <a:lnTo>
                    <a:pt x="1526" y="550"/>
                  </a:lnTo>
                  <a:lnTo>
                    <a:pt x="1536" y="546"/>
                  </a:lnTo>
                  <a:lnTo>
                    <a:pt x="1549" y="541"/>
                  </a:lnTo>
                  <a:lnTo>
                    <a:pt x="1561" y="536"/>
                  </a:lnTo>
                  <a:lnTo>
                    <a:pt x="1570" y="531"/>
                  </a:lnTo>
                  <a:lnTo>
                    <a:pt x="1564" y="520"/>
                  </a:lnTo>
                  <a:lnTo>
                    <a:pt x="1561" y="508"/>
                  </a:lnTo>
                  <a:lnTo>
                    <a:pt x="1561" y="492"/>
                  </a:lnTo>
                  <a:lnTo>
                    <a:pt x="1573" y="482"/>
                  </a:lnTo>
                  <a:lnTo>
                    <a:pt x="1584" y="471"/>
                  </a:lnTo>
                  <a:lnTo>
                    <a:pt x="1594" y="461"/>
                  </a:lnTo>
                  <a:lnTo>
                    <a:pt x="1608" y="454"/>
                  </a:lnTo>
                  <a:lnTo>
                    <a:pt x="1627" y="450"/>
                  </a:lnTo>
                  <a:lnTo>
                    <a:pt x="1629" y="468"/>
                  </a:lnTo>
                  <a:lnTo>
                    <a:pt x="1634" y="480"/>
                  </a:lnTo>
                  <a:lnTo>
                    <a:pt x="1641" y="492"/>
                  </a:lnTo>
                  <a:lnTo>
                    <a:pt x="1650" y="492"/>
                  </a:lnTo>
                  <a:lnTo>
                    <a:pt x="1652" y="487"/>
                  </a:lnTo>
                  <a:lnTo>
                    <a:pt x="1653" y="484"/>
                  </a:lnTo>
                  <a:lnTo>
                    <a:pt x="1653" y="482"/>
                  </a:lnTo>
                  <a:lnTo>
                    <a:pt x="1655" y="478"/>
                  </a:lnTo>
                  <a:lnTo>
                    <a:pt x="1657" y="473"/>
                  </a:lnTo>
                  <a:lnTo>
                    <a:pt x="1645" y="471"/>
                  </a:lnTo>
                  <a:lnTo>
                    <a:pt x="1639" y="466"/>
                  </a:lnTo>
                  <a:lnTo>
                    <a:pt x="1638" y="456"/>
                  </a:lnTo>
                  <a:lnTo>
                    <a:pt x="1638" y="442"/>
                  </a:lnTo>
                  <a:lnTo>
                    <a:pt x="1639" y="440"/>
                  </a:lnTo>
                  <a:lnTo>
                    <a:pt x="1639" y="438"/>
                  </a:lnTo>
                  <a:lnTo>
                    <a:pt x="1641" y="437"/>
                  </a:lnTo>
                  <a:lnTo>
                    <a:pt x="1641" y="435"/>
                  </a:lnTo>
                  <a:lnTo>
                    <a:pt x="1641" y="431"/>
                  </a:lnTo>
                  <a:lnTo>
                    <a:pt x="1657" y="424"/>
                  </a:lnTo>
                  <a:lnTo>
                    <a:pt x="1671" y="416"/>
                  </a:lnTo>
                  <a:lnTo>
                    <a:pt x="1683" y="405"/>
                  </a:lnTo>
                  <a:lnTo>
                    <a:pt x="1695" y="396"/>
                  </a:lnTo>
                  <a:lnTo>
                    <a:pt x="1694" y="391"/>
                  </a:lnTo>
                  <a:lnTo>
                    <a:pt x="1694" y="388"/>
                  </a:lnTo>
                  <a:lnTo>
                    <a:pt x="1692" y="382"/>
                  </a:lnTo>
                  <a:lnTo>
                    <a:pt x="1694" y="377"/>
                  </a:lnTo>
                  <a:lnTo>
                    <a:pt x="1695" y="374"/>
                  </a:lnTo>
                  <a:lnTo>
                    <a:pt x="1701" y="370"/>
                  </a:lnTo>
                  <a:lnTo>
                    <a:pt x="1706" y="368"/>
                  </a:lnTo>
                  <a:lnTo>
                    <a:pt x="1711" y="367"/>
                  </a:lnTo>
                  <a:lnTo>
                    <a:pt x="1714" y="365"/>
                  </a:lnTo>
                  <a:lnTo>
                    <a:pt x="1714" y="351"/>
                  </a:lnTo>
                  <a:lnTo>
                    <a:pt x="1737" y="351"/>
                  </a:lnTo>
                  <a:lnTo>
                    <a:pt x="1741" y="356"/>
                  </a:lnTo>
                  <a:lnTo>
                    <a:pt x="1742" y="361"/>
                  </a:lnTo>
                  <a:lnTo>
                    <a:pt x="1746" y="367"/>
                  </a:lnTo>
                  <a:lnTo>
                    <a:pt x="1749" y="374"/>
                  </a:lnTo>
                  <a:lnTo>
                    <a:pt x="1755" y="370"/>
                  </a:lnTo>
                  <a:lnTo>
                    <a:pt x="1758" y="367"/>
                  </a:lnTo>
                  <a:lnTo>
                    <a:pt x="1762" y="363"/>
                  </a:lnTo>
                  <a:lnTo>
                    <a:pt x="1765" y="360"/>
                  </a:lnTo>
                  <a:lnTo>
                    <a:pt x="1769" y="354"/>
                  </a:lnTo>
                  <a:lnTo>
                    <a:pt x="1767" y="351"/>
                  </a:lnTo>
                  <a:lnTo>
                    <a:pt x="1765" y="348"/>
                  </a:lnTo>
                  <a:lnTo>
                    <a:pt x="1765" y="344"/>
                  </a:lnTo>
                  <a:lnTo>
                    <a:pt x="1765" y="339"/>
                  </a:lnTo>
                  <a:lnTo>
                    <a:pt x="1781" y="337"/>
                  </a:lnTo>
                  <a:lnTo>
                    <a:pt x="1791" y="337"/>
                  </a:lnTo>
                  <a:lnTo>
                    <a:pt x="1802" y="335"/>
                  </a:lnTo>
                  <a:lnTo>
                    <a:pt x="1812" y="337"/>
                  </a:lnTo>
                  <a:lnTo>
                    <a:pt x="1826" y="339"/>
                  </a:lnTo>
                  <a:lnTo>
                    <a:pt x="1831" y="325"/>
                  </a:lnTo>
                  <a:lnTo>
                    <a:pt x="1837" y="313"/>
                  </a:lnTo>
                  <a:lnTo>
                    <a:pt x="1844" y="300"/>
                  </a:lnTo>
                  <a:lnTo>
                    <a:pt x="1851" y="288"/>
                  </a:lnTo>
                  <a:lnTo>
                    <a:pt x="1854" y="274"/>
                  </a:lnTo>
                  <a:lnTo>
                    <a:pt x="1858" y="253"/>
                  </a:lnTo>
                  <a:lnTo>
                    <a:pt x="1872" y="253"/>
                  </a:lnTo>
                  <a:lnTo>
                    <a:pt x="1875" y="248"/>
                  </a:lnTo>
                  <a:lnTo>
                    <a:pt x="1877" y="243"/>
                  </a:lnTo>
                  <a:lnTo>
                    <a:pt x="1879" y="239"/>
                  </a:lnTo>
                  <a:lnTo>
                    <a:pt x="1884" y="234"/>
                  </a:lnTo>
                  <a:lnTo>
                    <a:pt x="1896" y="231"/>
                  </a:lnTo>
                  <a:lnTo>
                    <a:pt x="1910" y="234"/>
                  </a:lnTo>
                  <a:lnTo>
                    <a:pt x="1926" y="238"/>
                  </a:lnTo>
                  <a:lnTo>
                    <a:pt x="1938" y="243"/>
                  </a:lnTo>
                  <a:lnTo>
                    <a:pt x="1938" y="220"/>
                  </a:lnTo>
                  <a:lnTo>
                    <a:pt x="1964" y="220"/>
                  </a:lnTo>
                  <a:lnTo>
                    <a:pt x="1992" y="224"/>
                  </a:lnTo>
                  <a:lnTo>
                    <a:pt x="2020" y="227"/>
                  </a:lnTo>
                  <a:lnTo>
                    <a:pt x="2050" y="227"/>
                  </a:lnTo>
                  <a:lnTo>
                    <a:pt x="2057" y="236"/>
                  </a:lnTo>
                  <a:lnTo>
                    <a:pt x="2065" y="245"/>
                  </a:lnTo>
                  <a:lnTo>
                    <a:pt x="2074" y="253"/>
                  </a:lnTo>
                  <a:lnTo>
                    <a:pt x="2081" y="264"/>
                  </a:lnTo>
                  <a:lnTo>
                    <a:pt x="2083" y="278"/>
                  </a:lnTo>
                  <a:lnTo>
                    <a:pt x="2079" y="278"/>
                  </a:lnTo>
                  <a:lnTo>
                    <a:pt x="2079" y="281"/>
                  </a:lnTo>
                  <a:lnTo>
                    <a:pt x="2069" y="281"/>
                  </a:lnTo>
                  <a:lnTo>
                    <a:pt x="2069" y="293"/>
                  </a:lnTo>
                  <a:lnTo>
                    <a:pt x="2062" y="293"/>
                  </a:lnTo>
                  <a:lnTo>
                    <a:pt x="2058" y="295"/>
                  </a:lnTo>
                  <a:lnTo>
                    <a:pt x="2055" y="297"/>
                  </a:lnTo>
                  <a:lnTo>
                    <a:pt x="2051" y="300"/>
                  </a:lnTo>
                  <a:lnTo>
                    <a:pt x="2050" y="304"/>
                  </a:lnTo>
                  <a:lnTo>
                    <a:pt x="2064" y="304"/>
                  </a:lnTo>
                  <a:lnTo>
                    <a:pt x="2078" y="306"/>
                  </a:lnTo>
                  <a:lnTo>
                    <a:pt x="2092" y="304"/>
                  </a:lnTo>
                  <a:lnTo>
                    <a:pt x="2107" y="304"/>
                  </a:lnTo>
                  <a:lnTo>
                    <a:pt x="2107" y="299"/>
                  </a:lnTo>
                  <a:lnTo>
                    <a:pt x="2109" y="293"/>
                  </a:lnTo>
                  <a:lnTo>
                    <a:pt x="2111" y="290"/>
                  </a:lnTo>
                  <a:lnTo>
                    <a:pt x="2111" y="286"/>
                  </a:lnTo>
                  <a:lnTo>
                    <a:pt x="2112" y="283"/>
                  </a:lnTo>
                  <a:lnTo>
                    <a:pt x="2114" y="278"/>
                  </a:lnTo>
                  <a:lnTo>
                    <a:pt x="2126" y="279"/>
                  </a:lnTo>
                  <a:lnTo>
                    <a:pt x="2135" y="281"/>
                  </a:lnTo>
                  <a:lnTo>
                    <a:pt x="2144" y="283"/>
                  </a:lnTo>
                  <a:lnTo>
                    <a:pt x="2156" y="285"/>
                  </a:lnTo>
                  <a:lnTo>
                    <a:pt x="2156" y="311"/>
                  </a:lnTo>
                  <a:lnTo>
                    <a:pt x="2179" y="311"/>
                  </a:lnTo>
                  <a:lnTo>
                    <a:pt x="2181" y="316"/>
                  </a:lnTo>
                  <a:lnTo>
                    <a:pt x="2181" y="318"/>
                  </a:lnTo>
                  <a:lnTo>
                    <a:pt x="2181" y="320"/>
                  </a:lnTo>
                  <a:lnTo>
                    <a:pt x="2181" y="320"/>
                  </a:lnTo>
                  <a:lnTo>
                    <a:pt x="2182" y="321"/>
                  </a:lnTo>
                  <a:lnTo>
                    <a:pt x="2184" y="321"/>
                  </a:lnTo>
                  <a:lnTo>
                    <a:pt x="2188" y="323"/>
                  </a:lnTo>
                  <a:lnTo>
                    <a:pt x="2198" y="318"/>
                  </a:lnTo>
                  <a:lnTo>
                    <a:pt x="2214" y="313"/>
                  </a:lnTo>
                  <a:lnTo>
                    <a:pt x="2233" y="309"/>
                  </a:lnTo>
                  <a:lnTo>
                    <a:pt x="2254" y="309"/>
                  </a:lnTo>
                  <a:lnTo>
                    <a:pt x="2271" y="309"/>
                  </a:lnTo>
                  <a:lnTo>
                    <a:pt x="2287" y="311"/>
                  </a:lnTo>
                  <a:lnTo>
                    <a:pt x="2315" y="321"/>
                  </a:lnTo>
                  <a:lnTo>
                    <a:pt x="2343" y="334"/>
                  </a:lnTo>
                  <a:lnTo>
                    <a:pt x="2367" y="346"/>
                  </a:lnTo>
                  <a:lnTo>
                    <a:pt x="2386" y="351"/>
                  </a:lnTo>
                  <a:lnTo>
                    <a:pt x="2407" y="349"/>
                  </a:lnTo>
                  <a:lnTo>
                    <a:pt x="2425" y="346"/>
                  </a:lnTo>
                  <a:lnTo>
                    <a:pt x="2441" y="346"/>
                  </a:lnTo>
                  <a:lnTo>
                    <a:pt x="2444" y="349"/>
                  </a:lnTo>
                  <a:lnTo>
                    <a:pt x="2448" y="351"/>
                  </a:lnTo>
                  <a:lnTo>
                    <a:pt x="2453" y="356"/>
                  </a:lnTo>
                  <a:lnTo>
                    <a:pt x="2456" y="360"/>
                  </a:lnTo>
                  <a:lnTo>
                    <a:pt x="2460" y="361"/>
                  </a:lnTo>
                  <a:lnTo>
                    <a:pt x="2476" y="365"/>
                  </a:lnTo>
                  <a:lnTo>
                    <a:pt x="2491" y="365"/>
                  </a:lnTo>
                  <a:lnTo>
                    <a:pt x="2495" y="381"/>
                  </a:lnTo>
                  <a:lnTo>
                    <a:pt x="2500" y="389"/>
                  </a:lnTo>
                  <a:lnTo>
                    <a:pt x="2509" y="396"/>
                  </a:lnTo>
                  <a:lnTo>
                    <a:pt x="2516" y="405"/>
                  </a:lnTo>
                  <a:lnTo>
                    <a:pt x="2521" y="416"/>
                  </a:lnTo>
                  <a:lnTo>
                    <a:pt x="2514" y="496"/>
                  </a:lnTo>
                  <a:lnTo>
                    <a:pt x="2500" y="510"/>
                  </a:lnTo>
                  <a:lnTo>
                    <a:pt x="2491" y="526"/>
                  </a:lnTo>
                  <a:lnTo>
                    <a:pt x="2479" y="541"/>
                  </a:lnTo>
                  <a:lnTo>
                    <a:pt x="2463" y="553"/>
                  </a:lnTo>
                  <a:lnTo>
                    <a:pt x="2449" y="557"/>
                  </a:lnTo>
                  <a:lnTo>
                    <a:pt x="2432" y="557"/>
                  </a:lnTo>
                  <a:lnTo>
                    <a:pt x="2416" y="555"/>
                  </a:lnTo>
                  <a:lnTo>
                    <a:pt x="2399" y="557"/>
                  </a:lnTo>
                  <a:lnTo>
                    <a:pt x="2371" y="564"/>
                  </a:lnTo>
                  <a:lnTo>
                    <a:pt x="2346" y="566"/>
                  </a:lnTo>
                  <a:lnTo>
                    <a:pt x="2325" y="566"/>
                  </a:lnTo>
                  <a:lnTo>
                    <a:pt x="2304" y="564"/>
                  </a:lnTo>
                  <a:lnTo>
                    <a:pt x="2282" y="562"/>
                  </a:lnTo>
                  <a:lnTo>
                    <a:pt x="2256" y="562"/>
                  </a:lnTo>
                  <a:lnTo>
                    <a:pt x="2256" y="566"/>
                  </a:lnTo>
                  <a:lnTo>
                    <a:pt x="2268" y="574"/>
                  </a:lnTo>
                  <a:lnTo>
                    <a:pt x="2277" y="583"/>
                  </a:lnTo>
                  <a:lnTo>
                    <a:pt x="2287" y="590"/>
                  </a:lnTo>
                  <a:lnTo>
                    <a:pt x="2301" y="594"/>
                  </a:lnTo>
                  <a:lnTo>
                    <a:pt x="2322" y="595"/>
                  </a:lnTo>
                  <a:lnTo>
                    <a:pt x="2327" y="601"/>
                  </a:lnTo>
                  <a:lnTo>
                    <a:pt x="2331" y="602"/>
                  </a:lnTo>
                  <a:lnTo>
                    <a:pt x="2338" y="606"/>
                  </a:lnTo>
                  <a:lnTo>
                    <a:pt x="2345" y="608"/>
                  </a:lnTo>
                  <a:lnTo>
                    <a:pt x="2348" y="669"/>
                  </a:lnTo>
                  <a:lnTo>
                    <a:pt x="2360" y="669"/>
                  </a:lnTo>
                  <a:lnTo>
                    <a:pt x="2362" y="676"/>
                  </a:lnTo>
                  <a:lnTo>
                    <a:pt x="2364" y="681"/>
                  </a:lnTo>
                  <a:lnTo>
                    <a:pt x="2367" y="684"/>
                  </a:lnTo>
                  <a:lnTo>
                    <a:pt x="2373" y="686"/>
                  </a:lnTo>
                  <a:lnTo>
                    <a:pt x="2380" y="688"/>
                  </a:lnTo>
                  <a:lnTo>
                    <a:pt x="2380" y="695"/>
                  </a:lnTo>
                  <a:lnTo>
                    <a:pt x="2380" y="700"/>
                  </a:lnTo>
                  <a:lnTo>
                    <a:pt x="2381" y="704"/>
                  </a:lnTo>
                  <a:lnTo>
                    <a:pt x="2383" y="707"/>
                  </a:lnTo>
                  <a:lnTo>
                    <a:pt x="2385" y="714"/>
                  </a:lnTo>
                  <a:lnTo>
                    <a:pt x="2388" y="719"/>
                  </a:lnTo>
                  <a:lnTo>
                    <a:pt x="2390" y="723"/>
                  </a:lnTo>
                  <a:lnTo>
                    <a:pt x="2395" y="725"/>
                  </a:lnTo>
                  <a:lnTo>
                    <a:pt x="2400" y="726"/>
                  </a:lnTo>
                  <a:lnTo>
                    <a:pt x="2409" y="726"/>
                  </a:lnTo>
                  <a:lnTo>
                    <a:pt x="2420" y="725"/>
                  </a:lnTo>
                  <a:lnTo>
                    <a:pt x="2430" y="726"/>
                  </a:lnTo>
                  <a:lnTo>
                    <a:pt x="2442" y="730"/>
                  </a:lnTo>
                  <a:lnTo>
                    <a:pt x="2453" y="735"/>
                  </a:lnTo>
                  <a:lnTo>
                    <a:pt x="2453" y="745"/>
                  </a:lnTo>
                  <a:lnTo>
                    <a:pt x="2498" y="745"/>
                  </a:lnTo>
                  <a:lnTo>
                    <a:pt x="2502" y="740"/>
                  </a:lnTo>
                  <a:lnTo>
                    <a:pt x="2505" y="735"/>
                  </a:lnTo>
                  <a:lnTo>
                    <a:pt x="2509" y="732"/>
                  </a:lnTo>
                  <a:lnTo>
                    <a:pt x="2514" y="726"/>
                  </a:lnTo>
                  <a:lnTo>
                    <a:pt x="2510" y="723"/>
                  </a:lnTo>
                  <a:lnTo>
                    <a:pt x="2509" y="718"/>
                  </a:lnTo>
                  <a:lnTo>
                    <a:pt x="2509" y="716"/>
                  </a:lnTo>
                  <a:lnTo>
                    <a:pt x="2507" y="712"/>
                  </a:lnTo>
                  <a:lnTo>
                    <a:pt x="2503" y="711"/>
                  </a:lnTo>
                  <a:lnTo>
                    <a:pt x="2498" y="707"/>
                  </a:lnTo>
                  <a:lnTo>
                    <a:pt x="2493" y="709"/>
                  </a:lnTo>
                  <a:lnTo>
                    <a:pt x="2486" y="711"/>
                  </a:lnTo>
                  <a:lnTo>
                    <a:pt x="2476" y="714"/>
                  </a:lnTo>
                  <a:lnTo>
                    <a:pt x="2463" y="711"/>
                  </a:lnTo>
                  <a:lnTo>
                    <a:pt x="2463" y="711"/>
                  </a:lnTo>
                  <a:lnTo>
                    <a:pt x="2462" y="709"/>
                  </a:lnTo>
                  <a:lnTo>
                    <a:pt x="2458" y="705"/>
                  </a:lnTo>
                  <a:lnTo>
                    <a:pt x="2456" y="702"/>
                  </a:lnTo>
                  <a:lnTo>
                    <a:pt x="2453" y="698"/>
                  </a:lnTo>
                  <a:lnTo>
                    <a:pt x="2451" y="695"/>
                  </a:lnTo>
                  <a:lnTo>
                    <a:pt x="2449" y="693"/>
                  </a:lnTo>
                  <a:lnTo>
                    <a:pt x="2448" y="691"/>
                  </a:lnTo>
                  <a:lnTo>
                    <a:pt x="2444" y="690"/>
                  </a:lnTo>
                  <a:lnTo>
                    <a:pt x="2441" y="690"/>
                  </a:lnTo>
                  <a:lnTo>
                    <a:pt x="2435" y="690"/>
                  </a:lnTo>
                  <a:lnTo>
                    <a:pt x="2432" y="690"/>
                  </a:lnTo>
                  <a:lnTo>
                    <a:pt x="2428" y="688"/>
                  </a:lnTo>
                  <a:lnTo>
                    <a:pt x="2427" y="684"/>
                  </a:lnTo>
                  <a:lnTo>
                    <a:pt x="2427" y="683"/>
                  </a:lnTo>
                  <a:lnTo>
                    <a:pt x="2427" y="677"/>
                  </a:lnTo>
                  <a:lnTo>
                    <a:pt x="2425" y="672"/>
                  </a:lnTo>
                  <a:lnTo>
                    <a:pt x="2425" y="669"/>
                  </a:lnTo>
                  <a:lnTo>
                    <a:pt x="2427" y="656"/>
                  </a:lnTo>
                  <a:lnTo>
                    <a:pt x="2430" y="644"/>
                  </a:lnTo>
                  <a:lnTo>
                    <a:pt x="2434" y="634"/>
                  </a:lnTo>
                  <a:lnTo>
                    <a:pt x="2441" y="632"/>
                  </a:lnTo>
                  <a:lnTo>
                    <a:pt x="2451" y="630"/>
                  </a:lnTo>
                  <a:lnTo>
                    <a:pt x="2463" y="630"/>
                  </a:lnTo>
                  <a:lnTo>
                    <a:pt x="2479" y="639"/>
                  </a:lnTo>
                  <a:lnTo>
                    <a:pt x="2496" y="642"/>
                  </a:lnTo>
                  <a:lnTo>
                    <a:pt x="2516" y="644"/>
                  </a:lnTo>
                  <a:lnTo>
                    <a:pt x="2535" y="644"/>
                  </a:lnTo>
                  <a:lnTo>
                    <a:pt x="2556" y="646"/>
                  </a:lnTo>
                  <a:lnTo>
                    <a:pt x="2558" y="641"/>
                  </a:lnTo>
                  <a:lnTo>
                    <a:pt x="2559" y="637"/>
                  </a:lnTo>
                  <a:lnTo>
                    <a:pt x="2561" y="636"/>
                  </a:lnTo>
                  <a:lnTo>
                    <a:pt x="2563" y="634"/>
                  </a:lnTo>
                  <a:lnTo>
                    <a:pt x="2568" y="630"/>
                  </a:lnTo>
                  <a:lnTo>
                    <a:pt x="2570" y="632"/>
                  </a:lnTo>
                  <a:lnTo>
                    <a:pt x="2572" y="632"/>
                  </a:lnTo>
                  <a:lnTo>
                    <a:pt x="2573" y="634"/>
                  </a:lnTo>
                  <a:lnTo>
                    <a:pt x="2575" y="632"/>
                  </a:lnTo>
                  <a:lnTo>
                    <a:pt x="2578" y="630"/>
                  </a:lnTo>
                  <a:lnTo>
                    <a:pt x="2575" y="627"/>
                  </a:lnTo>
                  <a:lnTo>
                    <a:pt x="2566" y="622"/>
                  </a:lnTo>
                  <a:lnTo>
                    <a:pt x="2558" y="613"/>
                  </a:lnTo>
                  <a:lnTo>
                    <a:pt x="2549" y="604"/>
                  </a:lnTo>
                  <a:lnTo>
                    <a:pt x="2540" y="595"/>
                  </a:lnTo>
                  <a:lnTo>
                    <a:pt x="2537" y="592"/>
                  </a:lnTo>
                  <a:lnTo>
                    <a:pt x="2521" y="592"/>
                  </a:lnTo>
                  <a:lnTo>
                    <a:pt x="2523" y="564"/>
                  </a:lnTo>
                  <a:lnTo>
                    <a:pt x="2526" y="540"/>
                  </a:lnTo>
                  <a:lnTo>
                    <a:pt x="2533" y="519"/>
                  </a:lnTo>
                  <a:lnTo>
                    <a:pt x="2540" y="499"/>
                  </a:lnTo>
                  <a:lnTo>
                    <a:pt x="2549" y="480"/>
                  </a:lnTo>
                  <a:lnTo>
                    <a:pt x="2554" y="459"/>
                  </a:lnTo>
                  <a:lnTo>
                    <a:pt x="2559" y="435"/>
                  </a:lnTo>
                  <a:lnTo>
                    <a:pt x="2575" y="433"/>
                  </a:lnTo>
                  <a:lnTo>
                    <a:pt x="2587" y="431"/>
                  </a:lnTo>
                  <a:lnTo>
                    <a:pt x="2599" y="430"/>
                  </a:lnTo>
                  <a:lnTo>
                    <a:pt x="2612" y="430"/>
                  </a:lnTo>
                  <a:lnTo>
                    <a:pt x="2629" y="435"/>
                  </a:lnTo>
                  <a:lnTo>
                    <a:pt x="2629" y="423"/>
                  </a:lnTo>
                  <a:lnTo>
                    <a:pt x="2620" y="407"/>
                  </a:lnTo>
                  <a:lnTo>
                    <a:pt x="2613" y="388"/>
                  </a:lnTo>
                  <a:lnTo>
                    <a:pt x="2610" y="368"/>
                  </a:lnTo>
                  <a:lnTo>
                    <a:pt x="2594" y="367"/>
                  </a:lnTo>
                  <a:lnTo>
                    <a:pt x="2584" y="363"/>
                  </a:lnTo>
                  <a:lnTo>
                    <a:pt x="2572" y="361"/>
                  </a:lnTo>
                  <a:lnTo>
                    <a:pt x="2570" y="344"/>
                  </a:lnTo>
                  <a:lnTo>
                    <a:pt x="2568" y="325"/>
                  </a:lnTo>
                  <a:lnTo>
                    <a:pt x="2565" y="307"/>
                  </a:lnTo>
                  <a:lnTo>
                    <a:pt x="2559" y="290"/>
                  </a:lnTo>
                  <a:lnTo>
                    <a:pt x="2551" y="278"/>
                  </a:lnTo>
                  <a:lnTo>
                    <a:pt x="2540" y="269"/>
                  </a:lnTo>
                  <a:lnTo>
                    <a:pt x="2530" y="264"/>
                  </a:lnTo>
                  <a:lnTo>
                    <a:pt x="2519" y="262"/>
                  </a:lnTo>
                  <a:lnTo>
                    <a:pt x="2512" y="258"/>
                  </a:lnTo>
                  <a:lnTo>
                    <a:pt x="2505" y="252"/>
                  </a:lnTo>
                  <a:lnTo>
                    <a:pt x="2502" y="239"/>
                  </a:lnTo>
                  <a:lnTo>
                    <a:pt x="2505" y="239"/>
                  </a:lnTo>
                  <a:lnTo>
                    <a:pt x="2505" y="234"/>
                  </a:lnTo>
                  <a:lnTo>
                    <a:pt x="2528" y="232"/>
                  </a:lnTo>
                  <a:lnTo>
                    <a:pt x="2545" y="229"/>
                  </a:lnTo>
                  <a:lnTo>
                    <a:pt x="2561" y="224"/>
                  </a:lnTo>
                  <a:lnTo>
                    <a:pt x="2580" y="218"/>
                  </a:lnTo>
                  <a:lnTo>
                    <a:pt x="2601" y="217"/>
                  </a:lnTo>
                  <a:lnTo>
                    <a:pt x="2610" y="224"/>
                  </a:lnTo>
                  <a:lnTo>
                    <a:pt x="2620" y="229"/>
                  </a:lnTo>
                  <a:lnTo>
                    <a:pt x="2629" y="234"/>
                  </a:lnTo>
                  <a:lnTo>
                    <a:pt x="2638" y="239"/>
                  </a:lnTo>
                  <a:lnTo>
                    <a:pt x="2645" y="246"/>
                  </a:lnTo>
                  <a:lnTo>
                    <a:pt x="2650" y="258"/>
                  </a:lnTo>
                  <a:lnTo>
                    <a:pt x="2652" y="278"/>
                  </a:lnTo>
                  <a:lnTo>
                    <a:pt x="2640" y="278"/>
                  </a:lnTo>
                  <a:lnTo>
                    <a:pt x="2634" y="283"/>
                  </a:lnTo>
                  <a:lnTo>
                    <a:pt x="2631" y="286"/>
                  </a:lnTo>
                  <a:lnTo>
                    <a:pt x="2626" y="293"/>
                  </a:lnTo>
                  <a:lnTo>
                    <a:pt x="2622" y="299"/>
                  </a:lnTo>
                  <a:lnTo>
                    <a:pt x="2619" y="304"/>
                  </a:lnTo>
                  <a:lnTo>
                    <a:pt x="2619" y="311"/>
                  </a:lnTo>
                  <a:lnTo>
                    <a:pt x="2617" y="320"/>
                  </a:lnTo>
                  <a:lnTo>
                    <a:pt x="2636" y="330"/>
                  </a:lnTo>
                  <a:lnTo>
                    <a:pt x="2659" y="339"/>
                  </a:lnTo>
                  <a:lnTo>
                    <a:pt x="2678" y="346"/>
                  </a:lnTo>
                  <a:lnTo>
                    <a:pt x="2685" y="339"/>
                  </a:lnTo>
                  <a:lnTo>
                    <a:pt x="2694" y="334"/>
                  </a:lnTo>
                  <a:lnTo>
                    <a:pt x="2702" y="330"/>
                  </a:lnTo>
                  <a:lnTo>
                    <a:pt x="2709" y="323"/>
                  </a:lnTo>
                  <a:lnTo>
                    <a:pt x="2713" y="309"/>
                  </a:lnTo>
                  <a:lnTo>
                    <a:pt x="2709" y="295"/>
                  </a:lnTo>
                  <a:lnTo>
                    <a:pt x="2704" y="279"/>
                  </a:lnTo>
                  <a:lnTo>
                    <a:pt x="2697" y="264"/>
                  </a:lnTo>
                  <a:lnTo>
                    <a:pt x="2694" y="246"/>
                  </a:lnTo>
                  <a:lnTo>
                    <a:pt x="2704" y="234"/>
                  </a:lnTo>
                  <a:lnTo>
                    <a:pt x="2715" y="217"/>
                  </a:lnTo>
                  <a:lnTo>
                    <a:pt x="2725" y="194"/>
                  </a:lnTo>
                  <a:lnTo>
                    <a:pt x="2736" y="169"/>
                  </a:lnTo>
                  <a:lnTo>
                    <a:pt x="2746" y="145"/>
                  </a:lnTo>
                  <a:lnTo>
                    <a:pt x="2755" y="124"/>
                  </a:lnTo>
                  <a:lnTo>
                    <a:pt x="2767" y="108"/>
                  </a:lnTo>
                  <a:lnTo>
                    <a:pt x="2779" y="100"/>
                  </a:lnTo>
                  <a:lnTo>
                    <a:pt x="2779" y="73"/>
                  </a:lnTo>
                  <a:lnTo>
                    <a:pt x="2784" y="53"/>
                  </a:lnTo>
                  <a:lnTo>
                    <a:pt x="2793" y="33"/>
                  </a:lnTo>
                  <a:lnTo>
                    <a:pt x="2802" y="16"/>
                  </a:lnTo>
                  <a:lnTo>
                    <a:pt x="2805" y="16"/>
                  </a:lnTo>
                  <a:lnTo>
                    <a:pt x="2809" y="47"/>
                  </a:lnTo>
                  <a:lnTo>
                    <a:pt x="2828" y="40"/>
                  </a:lnTo>
                  <a:lnTo>
                    <a:pt x="2842" y="30"/>
                  </a:lnTo>
                  <a:lnTo>
                    <a:pt x="2858" y="19"/>
                  </a:lnTo>
                  <a:lnTo>
                    <a:pt x="2875" y="12"/>
                  </a:lnTo>
                  <a:lnTo>
                    <a:pt x="4287" y="0"/>
                  </a:lnTo>
                  <a:close/>
                </a:path>
              </a:pathLst>
            </a:custGeom>
            <a:grpFill/>
            <a:ln w="3175">
              <a:noFill/>
              <a:round/>
              <a:headEnd/>
              <a:tailEnd/>
            </a:ln>
          </p:spPr>
          <p:txBody>
            <a:bodyPr/>
            <a:lstStyle/>
            <a:p>
              <a:pPr eaLnBrk="1" fontAlgn="auto" latinLnBrk="1" hangingPunct="1">
                <a:spcBef>
                  <a:spcPts val="0"/>
                </a:spcBef>
                <a:spcAft>
                  <a:spcPts val="0"/>
                </a:spcAft>
                <a:defRPr/>
              </a:pPr>
              <a:endParaRPr lang="ko-KR" altLang="en-US">
                <a:latin typeface="+mn-lt"/>
                <a:ea typeface="+mn-ea"/>
                <a:cs typeface="+mn-cs"/>
              </a:endParaRPr>
            </a:p>
          </p:txBody>
        </p:sp>
      </p:grpSp>
      <p:sp>
        <p:nvSpPr>
          <p:cNvPr id="7" name="Rectangle 6"/>
          <p:cNvSpPr/>
          <p:nvPr/>
        </p:nvSpPr>
        <p:spPr>
          <a:xfrm>
            <a:off x="544513" y="1435100"/>
            <a:ext cx="3451225" cy="15128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5" name="Rectangle 14"/>
          <p:cNvSpPr/>
          <p:nvPr/>
        </p:nvSpPr>
        <p:spPr>
          <a:xfrm>
            <a:off x="544513" y="3076575"/>
            <a:ext cx="3451225" cy="1511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6" name="Round Same Side Corner Rectangle 8"/>
          <p:cNvSpPr/>
          <p:nvPr/>
        </p:nvSpPr>
        <p:spPr>
          <a:xfrm>
            <a:off x="795338" y="3455988"/>
            <a:ext cx="285750" cy="75088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7" name="Round Same Side Corner Rectangle 20"/>
          <p:cNvSpPr/>
          <p:nvPr/>
        </p:nvSpPr>
        <p:spPr>
          <a:xfrm rot="10800000">
            <a:off x="760413" y="1812925"/>
            <a:ext cx="355600" cy="757238"/>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0968" name="TextBox 17"/>
          <p:cNvSpPr txBox="1">
            <a:spLocks noChangeArrowheads="1"/>
          </p:cNvSpPr>
          <p:nvPr/>
        </p:nvSpPr>
        <p:spPr bwMode="auto">
          <a:xfrm>
            <a:off x="1163638" y="1992313"/>
            <a:ext cx="671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2000" b="1">
                <a:solidFill>
                  <a:schemeClr val="bg1"/>
                </a:solidFill>
                <a:cs typeface="Arial" panose="020B0604020202020204" pitchFamily="34" charset="0"/>
              </a:rPr>
              <a:t>40</a:t>
            </a:r>
            <a:r>
              <a:rPr lang="en-US" altLang="ko-KR" sz="1200" b="1">
                <a:solidFill>
                  <a:schemeClr val="bg1"/>
                </a:solidFill>
                <a:cs typeface="Arial" panose="020B0604020202020204" pitchFamily="34" charset="0"/>
              </a:rPr>
              <a:t>%</a:t>
            </a:r>
            <a:endParaRPr lang="ko-KR" altLang="en-US" sz="1200" b="1">
              <a:solidFill>
                <a:schemeClr val="bg1"/>
              </a:solidFill>
              <a:cs typeface="Arial" panose="020B0604020202020204" pitchFamily="34" charset="0"/>
            </a:endParaRPr>
          </a:p>
        </p:txBody>
      </p:sp>
      <p:sp>
        <p:nvSpPr>
          <p:cNvPr id="40969" name="TextBox 18"/>
          <p:cNvSpPr txBox="1">
            <a:spLocks noChangeArrowheads="1"/>
          </p:cNvSpPr>
          <p:nvPr/>
        </p:nvSpPr>
        <p:spPr bwMode="auto">
          <a:xfrm>
            <a:off x="1163638" y="3632200"/>
            <a:ext cx="671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2000" b="1">
                <a:solidFill>
                  <a:schemeClr val="bg1"/>
                </a:solidFill>
                <a:cs typeface="Arial" panose="020B0604020202020204" pitchFamily="34" charset="0"/>
              </a:rPr>
              <a:t>60</a:t>
            </a:r>
            <a:r>
              <a:rPr lang="en-US" altLang="ko-KR" sz="1200" b="1">
                <a:solidFill>
                  <a:schemeClr val="bg1"/>
                </a:solidFill>
                <a:cs typeface="Arial" panose="020B0604020202020204" pitchFamily="34" charset="0"/>
              </a:rPr>
              <a:t>%</a:t>
            </a:r>
            <a:endParaRPr lang="ko-KR" altLang="en-US" sz="1200" b="1">
              <a:solidFill>
                <a:schemeClr val="bg1"/>
              </a:solidFill>
              <a:cs typeface="Arial" panose="020B0604020202020204" pitchFamily="34" charset="0"/>
            </a:endParaRPr>
          </a:p>
        </p:txBody>
      </p:sp>
      <p:grpSp>
        <p:nvGrpSpPr>
          <p:cNvPr id="40970" name="Group 13"/>
          <p:cNvGrpSpPr>
            <a:grpSpLocks/>
          </p:cNvGrpSpPr>
          <p:nvPr/>
        </p:nvGrpSpPr>
        <p:grpSpPr bwMode="auto">
          <a:xfrm>
            <a:off x="1835150" y="1587500"/>
            <a:ext cx="2052638" cy="1258888"/>
            <a:chOff x="1835696" y="1536052"/>
            <a:chExt cx="2052228" cy="1259273"/>
          </a:xfrm>
        </p:grpSpPr>
        <p:sp>
          <p:nvSpPr>
            <p:cNvPr id="40983" name="TextBox 19"/>
            <p:cNvSpPr txBox="1">
              <a:spLocks noChangeArrowheads="1"/>
            </p:cNvSpPr>
            <p:nvPr/>
          </p:nvSpPr>
          <p:spPr bwMode="auto">
            <a:xfrm>
              <a:off x="1835696" y="1779662"/>
              <a:ext cx="205222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You can simply impress your audience and add a unique zing. Get a modern PowerPoint  Presentation that is beautifully designed. </a:t>
              </a:r>
            </a:p>
          </p:txBody>
        </p:sp>
        <p:sp>
          <p:nvSpPr>
            <p:cNvPr id="40984" name="TextBox 20"/>
            <p:cNvSpPr txBox="1">
              <a:spLocks noChangeArrowheads="1"/>
            </p:cNvSpPr>
            <p:nvPr/>
          </p:nvSpPr>
          <p:spPr bwMode="auto">
            <a:xfrm>
              <a:off x="1835696" y="1536052"/>
              <a:ext cx="20522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Content  Here</a:t>
              </a:r>
              <a:endParaRPr lang="ko-KR" altLang="en-US" sz="1200" b="1">
                <a:solidFill>
                  <a:schemeClr val="bg1"/>
                </a:solidFill>
                <a:cs typeface="Arial" panose="020B0604020202020204" pitchFamily="34" charset="0"/>
              </a:endParaRPr>
            </a:p>
          </p:txBody>
        </p:sp>
      </p:grpSp>
      <p:grpSp>
        <p:nvGrpSpPr>
          <p:cNvPr id="40971" name="Group 22"/>
          <p:cNvGrpSpPr>
            <a:grpSpLocks/>
          </p:cNvGrpSpPr>
          <p:nvPr/>
        </p:nvGrpSpPr>
        <p:grpSpPr bwMode="auto">
          <a:xfrm>
            <a:off x="1835150" y="3201988"/>
            <a:ext cx="2052638" cy="1258887"/>
            <a:chOff x="1835696" y="1536052"/>
            <a:chExt cx="2052228" cy="1259273"/>
          </a:xfrm>
        </p:grpSpPr>
        <p:sp>
          <p:nvSpPr>
            <p:cNvPr id="40981" name="TextBox 23"/>
            <p:cNvSpPr txBox="1">
              <a:spLocks noChangeArrowheads="1"/>
            </p:cNvSpPr>
            <p:nvPr/>
          </p:nvSpPr>
          <p:spPr bwMode="auto">
            <a:xfrm>
              <a:off x="1835696" y="1779662"/>
              <a:ext cx="205222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You can simply impress your audience and add a unique zing. Get a modern PowerPoint  Presentation that is beautifully designed. </a:t>
              </a:r>
            </a:p>
          </p:txBody>
        </p:sp>
        <p:sp>
          <p:nvSpPr>
            <p:cNvPr id="40982" name="TextBox 24"/>
            <p:cNvSpPr txBox="1">
              <a:spLocks noChangeArrowheads="1"/>
            </p:cNvSpPr>
            <p:nvPr/>
          </p:nvSpPr>
          <p:spPr bwMode="auto">
            <a:xfrm>
              <a:off x="1835696" y="1536052"/>
              <a:ext cx="20522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b="1">
                  <a:solidFill>
                    <a:schemeClr val="bg1"/>
                  </a:solidFill>
                  <a:cs typeface="Arial" panose="020B0604020202020204" pitchFamily="34" charset="0"/>
                </a:rPr>
                <a:t>Content  Here</a:t>
              </a:r>
              <a:endParaRPr lang="ko-KR" altLang="en-US" sz="1200" b="1">
                <a:solidFill>
                  <a:schemeClr val="bg1"/>
                </a:solidFill>
                <a:cs typeface="Arial" panose="020B0604020202020204" pitchFamily="34" charset="0"/>
              </a:endParaRPr>
            </a:p>
          </p:txBody>
        </p:sp>
      </p:grpSp>
      <p:sp>
        <p:nvSpPr>
          <p:cNvPr id="40972" name="TextBox 27"/>
          <p:cNvSpPr txBox="1">
            <a:spLocks noChangeArrowheads="1"/>
          </p:cNvSpPr>
          <p:nvPr/>
        </p:nvSpPr>
        <p:spPr bwMode="auto">
          <a:xfrm>
            <a:off x="6948488" y="1554163"/>
            <a:ext cx="1295400" cy="2778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Content  Here</a:t>
            </a:r>
            <a:endParaRPr lang="ko-KR" altLang="en-US" sz="1200" b="1">
              <a:solidFill>
                <a:schemeClr val="bg1"/>
              </a:solidFill>
              <a:cs typeface="Arial" panose="020B0604020202020204" pitchFamily="34" charset="0"/>
            </a:endParaRPr>
          </a:p>
        </p:txBody>
      </p:sp>
      <p:cxnSp>
        <p:nvCxnSpPr>
          <p:cNvPr id="29" name="Straight Arrow Connector 28"/>
          <p:cNvCxnSpPr/>
          <p:nvPr/>
        </p:nvCxnSpPr>
        <p:spPr>
          <a:xfrm>
            <a:off x="7596188" y="1812925"/>
            <a:ext cx="0" cy="75565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7458075" y="2570163"/>
            <a:ext cx="276225" cy="2762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0975" name="TextBox 30"/>
          <p:cNvSpPr txBox="1">
            <a:spLocks noChangeArrowheads="1"/>
          </p:cNvSpPr>
          <p:nvPr/>
        </p:nvSpPr>
        <p:spPr bwMode="auto">
          <a:xfrm>
            <a:off x="4932363" y="2503488"/>
            <a:ext cx="1295400" cy="2762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Content  Here</a:t>
            </a:r>
            <a:endParaRPr lang="ko-KR" altLang="en-US" sz="1200" b="1">
              <a:solidFill>
                <a:schemeClr val="bg1"/>
              </a:solidFill>
              <a:cs typeface="Arial" panose="020B0604020202020204" pitchFamily="34" charset="0"/>
            </a:endParaRPr>
          </a:p>
        </p:txBody>
      </p:sp>
      <p:cxnSp>
        <p:nvCxnSpPr>
          <p:cNvPr id="32" name="Straight Arrow Connector 31"/>
          <p:cNvCxnSpPr/>
          <p:nvPr/>
        </p:nvCxnSpPr>
        <p:spPr>
          <a:xfrm>
            <a:off x="5580063" y="2762250"/>
            <a:ext cx="0" cy="754063"/>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5441950" y="3519488"/>
            <a:ext cx="276225" cy="2762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0978" name="TextBox 33"/>
          <p:cNvSpPr txBox="1">
            <a:spLocks noChangeArrowheads="1"/>
          </p:cNvSpPr>
          <p:nvPr/>
        </p:nvSpPr>
        <p:spPr bwMode="auto">
          <a:xfrm>
            <a:off x="6300788" y="2951163"/>
            <a:ext cx="1295400" cy="2778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Content  Here</a:t>
            </a:r>
            <a:endParaRPr lang="ko-KR" altLang="en-US" sz="1200" b="1">
              <a:solidFill>
                <a:schemeClr val="bg1"/>
              </a:solidFill>
              <a:cs typeface="Arial" panose="020B0604020202020204" pitchFamily="34" charset="0"/>
            </a:endParaRPr>
          </a:p>
        </p:txBody>
      </p:sp>
      <p:cxnSp>
        <p:nvCxnSpPr>
          <p:cNvPr id="35" name="Straight Arrow Connector 34"/>
          <p:cNvCxnSpPr/>
          <p:nvPr/>
        </p:nvCxnSpPr>
        <p:spPr>
          <a:xfrm>
            <a:off x="6948488" y="3201988"/>
            <a:ext cx="0" cy="530225"/>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6810375" y="3735388"/>
            <a:ext cx="276225" cy="2762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9" name="그룹 308"/>
          <p:cNvGrpSpPr/>
          <p:nvPr/>
        </p:nvGrpSpPr>
        <p:grpSpPr>
          <a:xfrm>
            <a:off x="3537804" y="1327712"/>
            <a:ext cx="5344206" cy="3104965"/>
            <a:chOff x="635000" y="1382713"/>
            <a:chExt cx="7869238" cy="4572000"/>
          </a:xfrm>
          <a:solidFill>
            <a:schemeClr val="bg1">
              <a:lumMod val="85000"/>
            </a:schemeClr>
          </a:solidFill>
        </p:grpSpPr>
        <p:sp>
          <p:nvSpPr>
            <p:cNvPr id="310" name="Freeform 8"/>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a:lstStyle/>
            <a:p>
              <a:pPr eaLnBrk="1" fontAlgn="auto" latinLnBrk="1" hangingPunct="1">
                <a:spcBef>
                  <a:spcPts val="0"/>
                </a:spcBef>
                <a:spcAft>
                  <a:spcPts val="0"/>
                </a:spcAft>
                <a:defRPr/>
              </a:pPr>
              <a:endParaRPr lang="ko-KR" altLang="en-US">
                <a:latin typeface="+mn-lt"/>
                <a:ea typeface="+mn-ea"/>
                <a:cs typeface="+mn-cs"/>
              </a:endParaRPr>
            </a:p>
          </p:txBody>
        </p:sp>
        <p:sp>
          <p:nvSpPr>
            <p:cNvPr id="311" name="Freeform 9"/>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a:lstStyle/>
            <a:p>
              <a:pPr eaLnBrk="1" fontAlgn="auto" latinLnBrk="1" hangingPunct="1">
                <a:spcBef>
                  <a:spcPts val="0"/>
                </a:spcBef>
                <a:spcAft>
                  <a:spcPts val="0"/>
                </a:spcAft>
                <a:defRPr/>
              </a:pPr>
              <a:endParaRPr lang="ko-KR" altLang="en-US">
                <a:latin typeface="+mn-lt"/>
                <a:ea typeface="+mn-ea"/>
                <a:cs typeface="+mn-cs"/>
              </a:endParaRPr>
            </a:p>
          </p:txBody>
        </p:sp>
        <p:sp>
          <p:nvSpPr>
            <p:cNvPr id="312" name="Freeform 10"/>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a:lstStyle/>
            <a:p>
              <a:pPr eaLnBrk="1" fontAlgn="auto" latinLnBrk="1" hangingPunct="1">
                <a:spcBef>
                  <a:spcPts val="0"/>
                </a:spcBef>
                <a:spcAft>
                  <a:spcPts val="0"/>
                </a:spcAft>
                <a:defRPr/>
              </a:pPr>
              <a:endParaRPr lang="ko-KR" altLang="en-US">
                <a:latin typeface="+mn-lt"/>
                <a:ea typeface="+mn-ea"/>
                <a:cs typeface="+mn-cs"/>
              </a:endParaRPr>
            </a:p>
          </p:txBody>
        </p:sp>
        <p:sp>
          <p:nvSpPr>
            <p:cNvPr id="313" name="Freeform 11"/>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a:lstStyle/>
            <a:p>
              <a:pPr eaLnBrk="1" fontAlgn="auto" latinLnBrk="1" hangingPunct="1">
                <a:spcBef>
                  <a:spcPts val="0"/>
                </a:spcBef>
                <a:spcAft>
                  <a:spcPts val="0"/>
                </a:spcAft>
                <a:defRPr/>
              </a:pPr>
              <a:endParaRPr lang="ko-KR" altLang="en-US">
                <a:latin typeface="+mn-lt"/>
                <a:ea typeface="+mn-ea"/>
                <a:cs typeface="+mn-cs"/>
              </a:endParaRPr>
            </a:p>
          </p:txBody>
        </p:sp>
      </p:grpSp>
      <p:sp>
        <p:nvSpPr>
          <p:cNvPr id="7" name="Rectangle 6"/>
          <p:cNvSpPr/>
          <p:nvPr/>
        </p:nvSpPr>
        <p:spPr>
          <a:xfrm>
            <a:off x="0" y="0"/>
            <a:ext cx="4570413" cy="5143500"/>
          </a:xfrm>
          <a:custGeom>
            <a:avLst/>
            <a:gdLst>
              <a:gd name="connsiteX0" fmla="*/ 0 w 4571206"/>
              <a:gd name="connsiteY0" fmla="*/ 0 h 5143500"/>
              <a:gd name="connsiteX1" fmla="*/ 4571206 w 4571206"/>
              <a:gd name="connsiteY1" fmla="*/ 0 h 5143500"/>
              <a:gd name="connsiteX2" fmla="*/ 4571206 w 4571206"/>
              <a:gd name="connsiteY2" fmla="*/ 5143500 h 5143500"/>
              <a:gd name="connsiteX3" fmla="*/ 0 w 4571206"/>
              <a:gd name="connsiteY3" fmla="*/ 5143500 h 5143500"/>
              <a:gd name="connsiteX4" fmla="*/ 0 w 4571206"/>
              <a:gd name="connsiteY4" fmla="*/ 0 h 5143500"/>
              <a:gd name="connsiteX0" fmla="*/ 0 w 4571206"/>
              <a:gd name="connsiteY0" fmla="*/ 0 h 5143500"/>
              <a:gd name="connsiteX1" fmla="*/ 1758994 w 4571206"/>
              <a:gd name="connsiteY1" fmla="*/ 0 h 5143500"/>
              <a:gd name="connsiteX2" fmla="*/ 4571206 w 4571206"/>
              <a:gd name="connsiteY2" fmla="*/ 5143500 h 5143500"/>
              <a:gd name="connsiteX3" fmla="*/ 0 w 4571206"/>
              <a:gd name="connsiteY3" fmla="*/ 5143500 h 5143500"/>
              <a:gd name="connsiteX4" fmla="*/ 0 w 4571206"/>
              <a:gd name="connsiteY4" fmla="*/ 0 h 5143500"/>
              <a:gd name="connsiteX0" fmla="*/ 0 w 4571206"/>
              <a:gd name="connsiteY0" fmla="*/ 0 h 5143500"/>
              <a:gd name="connsiteX1" fmla="*/ 2319711 w 4571206"/>
              <a:gd name="connsiteY1" fmla="*/ 0 h 5143500"/>
              <a:gd name="connsiteX2" fmla="*/ 4571206 w 4571206"/>
              <a:gd name="connsiteY2" fmla="*/ 5143500 h 5143500"/>
              <a:gd name="connsiteX3" fmla="*/ 0 w 4571206"/>
              <a:gd name="connsiteY3" fmla="*/ 5143500 h 5143500"/>
              <a:gd name="connsiteX4" fmla="*/ 0 w 4571206"/>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206" h="5143500">
                <a:moveTo>
                  <a:pt x="0" y="0"/>
                </a:moveTo>
                <a:lnTo>
                  <a:pt x="2319711" y="0"/>
                </a:lnTo>
                <a:lnTo>
                  <a:pt x="4571206" y="5143500"/>
                </a:lnTo>
                <a:lnTo>
                  <a:pt x="0" y="51435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6" name="Title 5"/>
          <p:cNvSpPr>
            <a:spLocks noGrp="1"/>
          </p:cNvSpPr>
          <p:nvPr>
            <p:ph type="title"/>
          </p:nvPr>
        </p:nvSpPr>
        <p:spPr>
          <a:xfrm>
            <a:off x="2771775" y="0"/>
            <a:ext cx="6372225" cy="884238"/>
          </a:xfrm>
        </p:spPr>
        <p:txBody>
          <a:bodyPr/>
          <a:lstStyle/>
          <a:p>
            <a:pPr eaLnBrk="1" fontAlgn="auto" hangingPunct="1">
              <a:spcAft>
                <a:spcPts val="0"/>
              </a:spcAft>
              <a:defRPr/>
            </a:pPr>
            <a:r>
              <a:rPr lang="en-US" altLang="ko-KR" dirty="0">
                <a:solidFill>
                  <a:schemeClr val="accent2"/>
                </a:solidFill>
              </a:rPr>
              <a:t>Worldmap </a:t>
            </a:r>
            <a:r>
              <a:rPr lang="en-US" altLang="ko-KR" dirty="0"/>
              <a:t>Infographic</a:t>
            </a:r>
            <a:endParaRPr lang="ko-KR" altLang="en-US" dirty="0"/>
          </a:p>
        </p:txBody>
      </p:sp>
      <p:sp>
        <p:nvSpPr>
          <p:cNvPr id="15" name="Oval 14"/>
          <p:cNvSpPr/>
          <p:nvPr/>
        </p:nvSpPr>
        <p:spPr>
          <a:xfrm>
            <a:off x="6392863" y="1181100"/>
            <a:ext cx="541337" cy="539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cxnSp>
        <p:nvCxnSpPr>
          <p:cNvPr id="16" name="Straight Arrow Connector 15"/>
          <p:cNvCxnSpPr>
            <a:stCxn id="15" idx="4"/>
          </p:cNvCxnSpPr>
          <p:nvPr/>
        </p:nvCxnSpPr>
        <p:spPr>
          <a:xfrm>
            <a:off x="6662738" y="1720850"/>
            <a:ext cx="0" cy="75565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026025" y="2476500"/>
            <a:ext cx="539750" cy="539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cxnSp>
        <p:nvCxnSpPr>
          <p:cNvPr id="22" name="Straight Arrow Connector 21"/>
          <p:cNvCxnSpPr>
            <a:stCxn id="21" idx="4"/>
          </p:cNvCxnSpPr>
          <p:nvPr/>
        </p:nvCxnSpPr>
        <p:spPr>
          <a:xfrm>
            <a:off x="5295900" y="3016250"/>
            <a:ext cx="0" cy="754063"/>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7272338" y="1720850"/>
            <a:ext cx="539750" cy="539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cxnSp>
        <p:nvCxnSpPr>
          <p:cNvPr id="24" name="Straight Arrow Connector 23"/>
          <p:cNvCxnSpPr>
            <a:stCxn id="23" idx="4"/>
          </p:cNvCxnSpPr>
          <p:nvPr/>
        </p:nvCxnSpPr>
        <p:spPr>
          <a:xfrm>
            <a:off x="7542213" y="2260600"/>
            <a:ext cx="0" cy="75565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4260850" y="1463675"/>
            <a:ext cx="539750" cy="541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cxnSp>
        <p:nvCxnSpPr>
          <p:cNvPr id="26" name="Straight Arrow Connector 25"/>
          <p:cNvCxnSpPr>
            <a:stCxn id="25" idx="4"/>
          </p:cNvCxnSpPr>
          <p:nvPr/>
        </p:nvCxnSpPr>
        <p:spPr>
          <a:xfrm>
            <a:off x="4530725" y="2005013"/>
            <a:ext cx="0" cy="754062"/>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sp>
        <p:nvSpPr>
          <p:cNvPr id="41997" name="TextBox 26"/>
          <p:cNvSpPr txBox="1">
            <a:spLocks noChangeArrowheads="1"/>
          </p:cNvSpPr>
          <p:nvPr/>
        </p:nvSpPr>
        <p:spPr bwMode="auto">
          <a:xfrm>
            <a:off x="4165600" y="1568450"/>
            <a:ext cx="715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600" b="1">
                <a:solidFill>
                  <a:schemeClr val="bg1"/>
                </a:solidFill>
                <a:cs typeface="Arial" panose="020B0604020202020204" pitchFamily="34" charset="0"/>
              </a:rPr>
              <a:t>25%</a:t>
            </a:r>
            <a:endParaRPr lang="ko-KR" altLang="en-US" sz="1600" b="1">
              <a:solidFill>
                <a:schemeClr val="bg1"/>
              </a:solidFill>
              <a:cs typeface="Arial" panose="020B0604020202020204" pitchFamily="34" charset="0"/>
            </a:endParaRPr>
          </a:p>
        </p:txBody>
      </p:sp>
      <p:sp>
        <p:nvSpPr>
          <p:cNvPr id="41998" name="TextBox 27"/>
          <p:cNvSpPr txBox="1">
            <a:spLocks noChangeArrowheads="1"/>
          </p:cNvSpPr>
          <p:nvPr/>
        </p:nvSpPr>
        <p:spPr bwMode="auto">
          <a:xfrm>
            <a:off x="4937125" y="2576513"/>
            <a:ext cx="7159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600" b="1">
                <a:solidFill>
                  <a:schemeClr val="bg1"/>
                </a:solidFill>
                <a:cs typeface="Arial" panose="020B0604020202020204" pitchFamily="34" charset="0"/>
              </a:rPr>
              <a:t>35%</a:t>
            </a:r>
            <a:endParaRPr lang="ko-KR" altLang="en-US" sz="1600" b="1">
              <a:solidFill>
                <a:schemeClr val="bg1"/>
              </a:solidFill>
              <a:cs typeface="Arial" panose="020B0604020202020204" pitchFamily="34" charset="0"/>
            </a:endParaRPr>
          </a:p>
        </p:txBody>
      </p:sp>
      <p:sp>
        <p:nvSpPr>
          <p:cNvPr id="41999" name="TextBox 28"/>
          <p:cNvSpPr txBox="1">
            <a:spLocks noChangeArrowheads="1"/>
          </p:cNvSpPr>
          <p:nvPr/>
        </p:nvSpPr>
        <p:spPr bwMode="auto">
          <a:xfrm>
            <a:off x="6305550" y="1281113"/>
            <a:ext cx="715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600" b="1">
                <a:solidFill>
                  <a:schemeClr val="bg1"/>
                </a:solidFill>
                <a:cs typeface="Arial" panose="020B0604020202020204" pitchFamily="34" charset="0"/>
              </a:rPr>
              <a:t>55%</a:t>
            </a:r>
            <a:endParaRPr lang="ko-KR" altLang="en-US" sz="1600" b="1">
              <a:solidFill>
                <a:schemeClr val="bg1"/>
              </a:solidFill>
              <a:cs typeface="Arial" panose="020B0604020202020204" pitchFamily="34" charset="0"/>
            </a:endParaRPr>
          </a:p>
        </p:txBody>
      </p:sp>
      <p:sp>
        <p:nvSpPr>
          <p:cNvPr id="42000" name="TextBox 29"/>
          <p:cNvSpPr txBox="1">
            <a:spLocks noChangeArrowheads="1"/>
          </p:cNvSpPr>
          <p:nvPr/>
        </p:nvSpPr>
        <p:spPr bwMode="auto">
          <a:xfrm>
            <a:off x="7185025" y="1822450"/>
            <a:ext cx="715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600" b="1">
                <a:solidFill>
                  <a:schemeClr val="bg1"/>
                </a:solidFill>
                <a:cs typeface="Arial" panose="020B0604020202020204" pitchFamily="34" charset="0"/>
              </a:rPr>
              <a:t>10%</a:t>
            </a:r>
            <a:endParaRPr lang="ko-KR" altLang="en-US" sz="1600" b="1">
              <a:solidFill>
                <a:schemeClr val="bg1"/>
              </a:solidFill>
              <a:cs typeface="Arial" panose="020B0604020202020204" pitchFamily="34" charset="0"/>
            </a:endParaRPr>
          </a:p>
        </p:txBody>
      </p:sp>
      <p:graphicFrame>
        <p:nvGraphicFramePr>
          <p:cNvPr id="42001" name="Chart 30"/>
          <p:cNvGraphicFramePr>
            <a:graphicFrameLocks/>
          </p:cNvGraphicFramePr>
          <p:nvPr/>
        </p:nvGraphicFramePr>
        <p:xfrm>
          <a:off x="704850" y="1054100"/>
          <a:ext cx="1954213" cy="1774825"/>
        </p:xfrm>
        <a:graphic>
          <a:graphicData uri="http://schemas.openxmlformats.org/presentationml/2006/ole">
            <mc:AlternateContent xmlns:mc="http://schemas.openxmlformats.org/markup-compatibility/2006">
              <mc:Choice xmlns:v="urn:schemas-microsoft-com:vml" Requires="v">
                <p:oleObj spid="_x0000_s42005" name="Chart" r:id="rId3" imgW="1963082" imgH="1786283" progId="Excel.Chart.8">
                  <p:embed/>
                </p:oleObj>
              </mc:Choice>
              <mc:Fallback>
                <p:oleObj name="Chart" r:id="rId3" imgW="1963082" imgH="1786283" progId="Excel.Chart.8">
                  <p:embed/>
                  <p:pic>
                    <p:nvPicPr>
                      <p:cNvPr id="0" name="Chart 3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850" y="1054100"/>
                        <a:ext cx="1954213"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02" name="TextBox 31"/>
          <p:cNvSpPr txBox="1">
            <a:spLocks noChangeArrowheads="1"/>
          </p:cNvSpPr>
          <p:nvPr/>
        </p:nvSpPr>
        <p:spPr bwMode="auto">
          <a:xfrm>
            <a:off x="1204913" y="1679575"/>
            <a:ext cx="954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2800" b="1">
                <a:solidFill>
                  <a:schemeClr val="bg1"/>
                </a:solidFill>
                <a:cs typeface="Arial" panose="020B0604020202020204" pitchFamily="34" charset="0"/>
              </a:rPr>
              <a:t>55</a:t>
            </a:r>
            <a:r>
              <a:rPr lang="en-US" altLang="ko-KR" sz="1600" b="1">
                <a:solidFill>
                  <a:schemeClr val="bg1"/>
                </a:solidFill>
                <a:cs typeface="Arial" panose="020B0604020202020204" pitchFamily="34" charset="0"/>
              </a:rPr>
              <a:t>%</a:t>
            </a:r>
            <a:endParaRPr lang="ko-KR" altLang="en-US" sz="1600" b="1">
              <a:solidFill>
                <a:schemeClr val="bg1"/>
              </a:solidFill>
              <a:cs typeface="Arial" panose="020B0604020202020204" pitchFamily="34" charset="0"/>
            </a:endParaRPr>
          </a:p>
        </p:txBody>
      </p:sp>
      <p:sp>
        <p:nvSpPr>
          <p:cNvPr id="42003" name="TextBox 32"/>
          <p:cNvSpPr txBox="1">
            <a:spLocks noChangeArrowheads="1"/>
          </p:cNvSpPr>
          <p:nvPr/>
        </p:nvSpPr>
        <p:spPr bwMode="auto">
          <a:xfrm>
            <a:off x="544513" y="3021013"/>
            <a:ext cx="27320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r>
              <a:rPr lang="en-US" altLang="ko-KR" sz="1200">
                <a:solidFill>
                  <a:schemeClr val="bg1"/>
                </a:solidFill>
                <a:cs typeface="Arial" panose="020B0604020202020204"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11"/>
          <p:cNvGrpSpPr>
            <a:grpSpLocks/>
          </p:cNvGrpSpPr>
          <p:nvPr/>
        </p:nvGrpSpPr>
        <p:grpSpPr bwMode="auto">
          <a:xfrm>
            <a:off x="1979613" y="987425"/>
            <a:ext cx="6769100" cy="3744913"/>
            <a:chOff x="2069296" y="1150160"/>
            <a:chExt cx="6534704" cy="3453339"/>
          </a:xfrm>
        </p:grpSpPr>
        <p:sp>
          <p:nvSpPr>
            <p:cNvPr id="13" name="Rounded Rectangle 12"/>
            <p:cNvSpPr/>
            <p:nvPr/>
          </p:nvSpPr>
          <p:spPr>
            <a:xfrm>
              <a:off x="2069296" y="1150160"/>
              <a:ext cx="6534704" cy="3453339"/>
            </a:xfrm>
            <a:prstGeom prst="roundRect">
              <a:avLst>
                <a:gd name="adj" fmla="val 967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4" name="Rounded Rectangle 13"/>
            <p:cNvSpPr/>
            <p:nvPr/>
          </p:nvSpPr>
          <p:spPr>
            <a:xfrm>
              <a:off x="2145922" y="1216036"/>
              <a:ext cx="6381451" cy="3321587"/>
            </a:xfrm>
            <a:prstGeom prst="roundRect">
              <a:avLst>
                <a:gd name="adj" fmla="val 9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sp>
        <p:nvSpPr>
          <p:cNvPr id="6" name="Title 5"/>
          <p:cNvSpPr>
            <a:spLocks noGrp="1"/>
          </p:cNvSpPr>
          <p:nvPr>
            <p:ph type="title"/>
          </p:nvPr>
        </p:nvSpPr>
        <p:spPr>
          <a:xfrm>
            <a:off x="1619250" y="0"/>
            <a:ext cx="7524750" cy="884238"/>
          </a:xfrm>
        </p:spPr>
        <p:txBody>
          <a:bodyPr/>
          <a:lstStyle/>
          <a:p>
            <a:pPr algn="ctr" eaLnBrk="1" fontAlgn="auto" hangingPunct="1">
              <a:spcAft>
                <a:spcPts val="0"/>
              </a:spcAft>
              <a:defRPr/>
            </a:pPr>
            <a:r>
              <a:rPr lang="en-US" altLang="ko-KR" dirty="0">
                <a:solidFill>
                  <a:schemeClr val="accent2"/>
                </a:solidFill>
              </a:rPr>
              <a:t>Columns</a:t>
            </a:r>
            <a:r>
              <a:rPr lang="en-US" altLang="ko-KR" dirty="0">
                <a:solidFill>
                  <a:schemeClr val="tx1">
                    <a:lumMod val="65000"/>
                    <a:lumOff val="35000"/>
                  </a:schemeClr>
                </a:solidFill>
              </a:rPr>
              <a:t> </a:t>
            </a:r>
            <a:r>
              <a:rPr lang="en-US" altLang="ko-KR" dirty="0"/>
              <a:t>Layout</a:t>
            </a:r>
            <a:endParaRPr lang="ko-KR" altLang="en-US" dirty="0"/>
          </a:p>
        </p:txBody>
      </p:sp>
      <p:grpSp>
        <p:nvGrpSpPr>
          <p:cNvPr id="43012" name="Group 10"/>
          <p:cNvGrpSpPr>
            <a:grpSpLocks/>
          </p:cNvGrpSpPr>
          <p:nvPr/>
        </p:nvGrpSpPr>
        <p:grpSpPr bwMode="auto">
          <a:xfrm>
            <a:off x="2268538" y="1338263"/>
            <a:ext cx="6264275" cy="3181350"/>
            <a:chOff x="2227884" y="1338988"/>
            <a:chExt cx="6160540" cy="3181138"/>
          </a:xfrm>
        </p:grpSpPr>
        <p:sp>
          <p:nvSpPr>
            <p:cNvPr id="7" name="TextBox 6"/>
            <p:cNvSpPr txBox="1"/>
            <p:nvPr/>
          </p:nvSpPr>
          <p:spPr>
            <a:xfrm>
              <a:off x="2227884" y="1658054"/>
              <a:ext cx="6160540" cy="2862072"/>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pPr eaLnBrk="1" fontAlgn="auto" latinLnBrk="1" hangingPunct="1">
                <a:spcBef>
                  <a:spcPts val="0"/>
                </a:spcBef>
                <a:spcAft>
                  <a:spcPts val="0"/>
                </a:spcAft>
                <a:defRPr/>
              </a:pPr>
              <a:endParaRPr lang="en-US" altLang="ko-KR" sz="1200" dirty="0">
                <a:solidFill>
                  <a:schemeClr val="tx1">
                    <a:lumMod val="75000"/>
                    <a:lumOff val="25000"/>
                  </a:schemeClr>
                </a:solidFill>
                <a:latin typeface="+mn-lt"/>
                <a:ea typeface="+mn-ea"/>
                <a:cs typeface="Arial" pitchFamily="34" charset="0"/>
              </a:endParaRPr>
            </a:p>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Get a modern PowerPoint  Presentation that is beautifully designed. I hope and I believe that this Template will your Time, Money and Reputation. </a:t>
              </a:r>
            </a:p>
            <a:p>
              <a:pPr eaLnBrk="1" fontAlgn="auto" latinLnBrk="1" hangingPunct="1">
                <a:spcBef>
                  <a:spcPts val="0"/>
                </a:spcBef>
                <a:spcAft>
                  <a:spcPts val="0"/>
                </a:spcAft>
                <a:defRPr/>
              </a:pPr>
              <a:endParaRPr lang="en-US" altLang="ko-KR" sz="1200" dirty="0">
                <a:solidFill>
                  <a:schemeClr val="tx1">
                    <a:lumMod val="75000"/>
                    <a:lumOff val="25000"/>
                  </a:schemeClr>
                </a:solidFill>
                <a:latin typeface="+mn-lt"/>
                <a:ea typeface="+mn-ea"/>
                <a:cs typeface="Arial" pitchFamily="34" charset="0"/>
              </a:endParaRPr>
            </a:p>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I hope and I believe that this Template will your Time, Money and Reputation. Easy to change colors, photos and Text. I hope and I believe that this Template will your Time, Money and Reputation. 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Easy to change colors, photos and Text. </a:t>
              </a:r>
            </a:p>
          </p:txBody>
        </p:sp>
        <p:sp>
          <p:nvSpPr>
            <p:cNvPr id="9" name="TextBox 8"/>
            <p:cNvSpPr txBox="1"/>
            <p:nvPr/>
          </p:nvSpPr>
          <p:spPr>
            <a:xfrm>
              <a:off x="2227884" y="1338988"/>
              <a:ext cx="6160540" cy="276207"/>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995738" y="2205038"/>
            <a:ext cx="5148262" cy="574675"/>
          </a:xfrm>
        </p:spPr>
        <p:txBody>
          <a:bodyPr/>
          <a:lstStyle/>
          <a:p>
            <a:pPr eaLnBrk="1" fontAlgn="auto" hangingPunct="1">
              <a:spcAft>
                <a:spcPts val="0"/>
              </a:spcAft>
              <a:defRPr/>
            </a:pPr>
            <a:r>
              <a:rPr lang="en-US" altLang="ko-KR" dirty="0"/>
              <a:t>Section Break</a:t>
            </a:r>
            <a:endParaRPr lang="ko-KR" altLang="en-US" dirty="0"/>
          </a:p>
        </p:txBody>
      </p:sp>
      <p:sp>
        <p:nvSpPr>
          <p:cNvPr id="15363" name="Text Placeholder 4"/>
          <p:cNvSpPr>
            <a:spLocks noGrp="1"/>
          </p:cNvSpPr>
          <p:nvPr>
            <p:ph type="body" sz="quarter" idx="11"/>
          </p:nvPr>
        </p:nvSpPr>
        <p:spPr bwMode="auto">
          <a:xfrm>
            <a:off x="3995738" y="2779713"/>
            <a:ext cx="51482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US" altLang="ko-KR"/>
              <a:t>Insert the title of your subtitle Here</a:t>
            </a:r>
          </a:p>
        </p:txBody>
      </p:sp>
      <p:pic>
        <p:nvPicPr>
          <p:cNvPr id="7" name="그림 개체 틀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6901" r="16901"/>
          <a:stretch>
            <a:fillRect/>
          </a:stretch>
        </p:blip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26"/>
          <p:cNvGrpSpPr>
            <a:grpSpLocks/>
          </p:cNvGrpSpPr>
          <p:nvPr/>
        </p:nvGrpSpPr>
        <p:grpSpPr bwMode="auto">
          <a:xfrm>
            <a:off x="5461000" y="987425"/>
            <a:ext cx="3287713" cy="3744913"/>
            <a:chOff x="2069296" y="1150160"/>
            <a:chExt cx="6630908" cy="3453339"/>
          </a:xfrm>
        </p:grpSpPr>
        <p:sp>
          <p:nvSpPr>
            <p:cNvPr id="28" name="Rounded Rectangle 27"/>
            <p:cNvSpPr/>
            <p:nvPr/>
          </p:nvSpPr>
          <p:spPr>
            <a:xfrm>
              <a:off x="2069296" y="1150160"/>
              <a:ext cx="6630908" cy="3453339"/>
            </a:xfrm>
            <a:prstGeom prst="roundRect">
              <a:avLst>
                <a:gd name="adj" fmla="val 1047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29" name="Rounded Rectangle 28"/>
            <p:cNvSpPr/>
            <p:nvPr/>
          </p:nvSpPr>
          <p:spPr>
            <a:xfrm>
              <a:off x="2248596" y="1216036"/>
              <a:ext cx="6269105" cy="3321587"/>
            </a:xfrm>
            <a:prstGeom prst="roundRect">
              <a:avLst>
                <a:gd name="adj" fmla="val 93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grpSp>
        <p:nvGrpSpPr>
          <p:cNvPr id="44035" name="Group 17"/>
          <p:cNvGrpSpPr>
            <a:grpSpLocks/>
          </p:cNvGrpSpPr>
          <p:nvPr/>
        </p:nvGrpSpPr>
        <p:grpSpPr bwMode="auto">
          <a:xfrm>
            <a:off x="1979613" y="987425"/>
            <a:ext cx="3287712" cy="3744913"/>
            <a:chOff x="2069296" y="1150160"/>
            <a:chExt cx="6630908" cy="3453339"/>
          </a:xfrm>
        </p:grpSpPr>
        <p:sp>
          <p:nvSpPr>
            <p:cNvPr id="19" name="Rounded Rectangle 18"/>
            <p:cNvSpPr/>
            <p:nvPr/>
          </p:nvSpPr>
          <p:spPr>
            <a:xfrm>
              <a:off x="2069296" y="1150160"/>
              <a:ext cx="6630908" cy="3453339"/>
            </a:xfrm>
            <a:prstGeom prst="roundRect">
              <a:avLst>
                <a:gd name="adj" fmla="val 1047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0" name="Rounded Rectangle 19"/>
            <p:cNvSpPr/>
            <p:nvPr/>
          </p:nvSpPr>
          <p:spPr>
            <a:xfrm>
              <a:off x="2248596" y="1216036"/>
              <a:ext cx="6269107" cy="3321587"/>
            </a:xfrm>
            <a:prstGeom prst="roundRect">
              <a:avLst>
                <a:gd name="adj" fmla="val 93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sp>
        <p:nvSpPr>
          <p:cNvPr id="6" name="Title 5"/>
          <p:cNvSpPr>
            <a:spLocks noGrp="1"/>
          </p:cNvSpPr>
          <p:nvPr>
            <p:ph type="title"/>
          </p:nvPr>
        </p:nvSpPr>
        <p:spPr>
          <a:xfrm>
            <a:off x="1619250" y="0"/>
            <a:ext cx="7524750" cy="884238"/>
          </a:xfrm>
        </p:spPr>
        <p:txBody>
          <a:bodyPr/>
          <a:lstStyle/>
          <a:p>
            <a:pPr algn="ctr" eaLnBrk="1" fontAlgn="auto" hangingPunct="1">
              <a:spcAft>
                <a:spcPts val="0"/>
              </a:spcAft>
              <a:defRPr/>
            </a:pPr>
            <a:r>
              <a:rPr lang="en-US" altLang="ko-KR" dirty="0">
                <a:solidFill>
                  <a:schemeClr val="accent2"/>
                </a:solidFill>
              </a:rPr>
              <a:t>Columns</a:t>
            </a:r>
            <a:r>
              <a:rPr lang="en-US" altLang="ko-KR" dirty="0">
                <a:solidFill>
                  <a:schemeClr val="tx1">
                    <a:lumMod val="65000"/>
                    <a:lumOff val="35000"/>
                  </a:schemeClr>
                </a:solidFill>
              </a:rPr>
              <a:t> </a:t>
            </a:r>
            <a:r>
              <a:rPr lang="en-US" altLang="ko-KR" dirty="0"/>
              <a:t>Layout</a:t>
            </a:r>
            <a:endParaRPr lang="ko-KR" altLang="en-US" dirty="0"/>
          </a:p>
        </p:txBody>
      </p:sp>
      <p:grpSp>
        <p:nvGrpSpPr>
          <p:cNvPr id="44037" name="Group 15"/>
          <p:cNvGrpSpPr>
            <a:grpSpLocks/>
          </p:cNvGrpSpPr>
          <p:nvPr/>
        </p:nvGrpSpPr>
        <p:grpSpPr bwMode="auto">
          <a:xfrm>
            <a:off x="2193925" y="1304925"/>
            <a:ext cx="2835275" cy="3181350"/>
            <a:chOff x="2227884" y="1330362"/>
            <a:chExt cx="2835932" cy="3181138"/>
          </a:xfrm>
        </p:grpSpPr>
        <p:sp>
          <p:nvSpPr>
            <p:cNvPr id="7" name="TextBox 6"/>
            <p:cNvSpPr txBox="1"/>
            <p:nvPr/>
          </p:nvSpPr>
          <p:spPr>
            <a:xfrm>
              <a:off x="2227884" y="1649429"/>
              <a:ext cx="2835932" cy="2862071"/>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pPr eaLnBrk="1" fontAlgn="auto" latinLnBrk="1" hangingPunct="1">
                <a:spcBef>
                  <a:spcPts val="0"/>
                </a:spcBef>
                <a:spcAft>
                  <a:spcPts val="0"/>
                </a:spcAft>
                <a:defRPr/>
              </a:pPr>
              <a:endParaRPr lang="en-US" altLang="ko-KR" sz="1200" dirty="0">
                <a:solidFill>
                  <a:schemeClr val="tx1">
                    <a:lumMod val="75000"/>
                    <a:lumOff val="25000"/>
                  </a:schemeClr>
                </a:solidFill>
                <a:latin typeface="+mn-lt"/>
                <a:ea typeface="+mn-ea"/>
                <a:cs typeface="Arial" pitchFamily="34" charset="0"/>
              </a:endParaRPr>
            </a:p>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Get a modern PowerPoint  Presentation that is beautifully designed. I hope and I believe that this Template will your Time, Money and Reputation. </a:t>
              </a:r>
            </a:p>
          </p:txBody>
        </p:sp>
        <p:sp>
          <p:nvSpPr>
            <p:cNvPr id="11" name="TextBox 10"/>
            <p:cNvSpPr txBox="1"/>
            <p:nvPr/>
          </p:nvSpPr>
          <p:spPr>
            <a:xfrm>
              <a:off x="2227884" y="1330362"/>
              <a:ext cx="2835932" cy="276207"/>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grpSp>
        <p:nvGrpSpPr>
          <p:cNvPr id="44038" name="Group 16"/>
          <p:cNvGrpSpPr>
            <a:grpSpLocks/>
          </p:cNvGrpSpPr>
          <p:nvPr/>
        </p:nvGrpSpPr>
        <p:grpSpPr bwMode="auto">
          <a:xfrm>
            <a:off x="5649913" y="1304925"/>
            <a:ext cx="2836862" cy="3181350"/>
            <a:chOff x="5590209" y="1330362"/>
            <a:chExt cx="2835932" cy="3181138"/>
          </a:xfrm>
        </p:grpSpPr>
        <p:sp>
          <p:nvSpPr>
            <p:cNvPr id="8" name="TextBox 7"/>
            <p:cNvSpPr txBox="1"/>
            <p:nvPr/>
          </p:nvSpPr>
          <p:spPr>
            <a:xfrm>
              <a:off x="5590209" y="1649429"/>
              <a:ext cx="2835932" cy="2862071"/>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pPr eaLnBrk="1" fontAlgn="auto" latinLnBrk="1" hangingPunct="1">
                <a:spcBef>
                  <a:spcPts val="0"/>
                </a:spcBef>
                <a:spcAft>
                  <a:spcPts val="0"/>
                </a:spcAft>
                <a:defRPr/>
              </a:pPr>
              <a:endParaRPr lang="en-US" altLang="ko-KR" sz="1200" dirty="0">
                <a:solidFill>
                  <a:schemeClr val="tx1">
                    <a:lumMod val="75000"/>
                    <a:lumOff val="25000"/>
                  </a:schemeClr>
                </a:solidFill>
                <a:latin typeface="+mn-lt"/>
                <a:ea typeface="+mn-ea"/>
                <a:cs typeface="Arial" pitchFamily="34" charset="0"/>
              </a:endParaRPr>
            </a:p>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Get a modern PowerPoint  Presentation that is beautifully designed. I hope and I believe that this Template will your Time, Money and Reputation. </a:t>
              </a:r>
            </a:p>
          </p:txBody>
        </p:sp>
        <p:sp>
          <p:nvSpPr>
            <p:cNvPr id="12" name="TextBox 11"/>
            <p:cNvSpPr txBox="1"/>
            <p:nvPr/>
          </p:nvSpPr>
          <p:spPr>
            <a:xfrm>
              <a:off x="5590209" y="1330362"/>
              <a:ext cx="2835932" cy="276207"/>
            </a:xfrm>
            <a:prstGeom prst="rect">
              <a:avLst/>
            </a:prstGeom>
            <a:noFill/>
          </p:spPr>
          <p:txBody>
            <a:bodyPr>
              <a:spAutoFit/>
            </a:bodyPr>
            <a:lstStyle/>
            <a:p>
              <a:pP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01838" y="3408363"/>
            <a:ext cx="5148262" cy="574675"/>
          </a:xfrm>
        </p:spPr>
        <p:txBody>
          <a:bodyPr/>
          <a:lstStyle/>
          <a:p>
            <a:pPr eaLnBrk="1" fontAlgn="auto" hangingPunct="1">
              <a:spcAft>
                <a:spcPts val="0"/>
              </a:spcAft>
              <a:defRPr/>
            </a:pPr>
            <a:r>
              <a:rPr lang="en-US" altLang="ko-KR" dirty="0"/>
              <a:t>Thank you</a:t>
            </a:r>
            <a:endParaRPr lang="ko-KR" altLang="en-US" dirty="0"/>
          </a:p>
        </p:txBody>
      </p:sp>
      <p:sp>
        <p:nvSpPr>
          <p:cNvPr id="3" name="Text Placeholder 2"/>
          <p:cNvSpPr>
            <a:spLocks noGrp="1"/>
          </p:cNvSpPr>
          <p:nvPr>
            <p:ph type="body" sz="quarter" idx="11"/>
          </p:nvPr>
        </p:nvSpPr>
        <p:spPr>
          <a:xfrm>
            <a:off x="2001838" y="3983038"/>
            <a:ext cx="5148262" cy="217487"/>
          </a:xfrm>
        </p:spPr>
        <p:txBody>
          <a:bodyPr/>
          <a:lstStyle/>
          <a:p>
            <a:pPr eaLnBrk="1" fontAlgn="auto" hangingPunct="1">
              <a:spcAft>
                <a:spcPts val="0"/>
              </a:spcAft>
              <a:defRPr/>
            </a:pPr>
            <a:r>
              <a:rPr lang="en-US" altLang="ko-KR" dirty="0"/>
              <a:t>Insert the title of your subtitle Here</a:t>
            </a:r>
          </a:p>
        </p:txBody>
      </p:sp>
      <p:pic>
        <p:nvPicPr>
          <p:cNvPr id="5" name="Picture Placeholder 4"/>
          <p:cNvPicPr>
            <a:picLocks noGrp="1" noChangeAspect="1"/>
          </p:cNvPicPr>
          <p:nvPr>
            <p:ph type="pic" idx="12"/>
          </p:nvPr>
        </p:nvPicPr>
        <p:blipFill rotWithShape="1">
          <a:blip r:embed="rId2">
            <a:extLst>
              <a:ext uri="{28A0092B-C50C-407E-A947-70E740481C1C}">
                <a14:useLocalDpi xmlns:a14="http://schemas.microsoft.com/office/drawing/2010/main" val="0"/>
              </a:ext>
            </a:extLst>
          </a:blip>
          <a:srcRect l="7474" t="1515" r="-7474" b="43243"/>
          <a:stretch/>
        </p:blipFill>
        <p:spPr>
          <a:xfrm>
            <a:off x="0" y="0"/>
            <a:ext cx="9159875" cy="3373438"/>
          </a:xfrm>
        </p:spPr>
      </p:pic>
      <p:grpSp>
        <p:nvGrpSpPr>
          <p:cNvPr id="45061" name="Group 5"/>
          <p:cNvGrpSpPr>
            <a:grpSpLocks/>
          </p:cNvGrpSpPr>
          <p:nvPr/>
        </p:nvGrpSpPr>
        <p:grpSpPr bwMode="auto">
          <a:xfrm>
            <a:off x="3059113" y="4227513"/>
            <a:ext cx="3009900" cy="915987"/>
            <a:chOff x="7934433" y="3003797"/>
            <a:chExt cx="767433" cy="144000"/>
          </a:xfrm>
        </p:grpSpPr>
        <p:sp>
          <p:nvSpPr>
            <p:cNvPr id="7" name="Rectangle 6"/>
            <p:cNvSpPr/>
            <p:nvPr/>
          </p:nvSpPr>
          <p:spPr>
            <a:xfrm>
              <a:off x="7934433" y="3003797"/>
              <a:ext cx="144096"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8" name="Rectangle 7"/>
            <p:cNvSpPr/>
            <p:nvPr/>
          </p:nvSpPr>
          <p:spPr>
            <a:xfrm>
              <a:off x="8142077" y="3003797"/>
              <a:ext cx="144096"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rgbClr val="A0C458"/>
                </a:solidFill>
              </a:endParaRPr>
            </a:p>
          </p:txBody>
        </p:sp>
        <p:sp>
          <p:nvSpPr>
            <p:cNvPr id="9" name="Rectangle 8"/>
            <p:cNvSpPr/>
            <p:nvPr/>
          </p:nvSpPr>
          <p:spPr>
            <a:xfrm>
              <a:off x="8350126" y="3003797"/>
              <a:ext cx="144096" cy="14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0" name="Rectangle 9"/>
            <p:cNvSpPr/>
            <p:nvPr/>
          </p:nvSpPr>
          <p:spPr>
            <a:xfrm>
              <a:off x="8557770" y="3003797"/>
              <a:ext cx="144096"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6"/>
          <p:cNvGrpSpPr>
            <a:grpSpLocks/>
          </p:cNvGrpSpPr>
          <p:nvPr/>
        </p:nvGrpSpPr>
        <p:grpSpPr bwMode="auto">
          <a:xfrm>
            <a:off x="3059113" y="0"/>
            <a:ext cx="3009900" cy="915988"/>
            <a:chOff x="7934433" y="3003797"/>
            <a:chExt cx="767433" cy="144000"/>
          </a:xfrm>
        </p:grpSpPr>
        <p:sp>
          <p:nvSpPr>
            <p:cNvPr id="8" name="Rectangle 7"/>
            <p:cNvSpPr/>
            <p:nvPr/>
          </p:nvSpPr>
          <p:spPr>
            <a:xfrm>
              <a:off x="7934433" y="3003797"/>
              <a:ext cx="144096" cy="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dirty="0"/>
            </a:p>
          </p:txBody>
        </p:sp>
        <p:sp>
          <p:nvSpPr>
            <p:cNvPr id="9" name="Rectangle 8"/>
            <p:cNvSpPr/>
            <p:nvPr/>
          </p:nvSpPr>
          <p:spPr>
            <a:xfrm>
              <a:off x="8142077" y="3003797"/>
              <a:ext cx="144096"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rgbClr val="A0C458"/>
                </a:solidFill>
              </a:endParaRPr>
            </a:p>
          </p:txBody>
        </p:sp>
        <p:sp>
          <p:nvSpPr>
            <p:cNvPr id="10" name="Rectangle 9"/>
            <p:cNvSpPr/>
            <p:nvPr/>
          </p:nvSpPr>
          <p:spPr>
            <a:xfrm>
              <a:off x="8350126" y="3003797"/>
              <a:ext cx="144096" cy="14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1" name="Rectangle 10"/>
            <p:cNvSpPr/>
            <p:nvPr/>
          </p:nvSpPr>
          <p:spPr>
            <a:xfrm>
              <a:off x="8557770" y="3003797"/>
              <a:ext cx="144096" cy="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sp>
        <p:nvSpPr>
          <p:cNvPr id="3" name="텍스트 개체 틀 2"/>
          <p:cNvSpPr>
            <a:spLocks noGrp="1"/>
          </p:cNvSpPr>
          <p:nvPr>
            <p:ph type="body" sz="quarter" idx="11"/>
          </p:nvPr>
        </p:nvSpPr>
        <p:spPr>
          <a:xfrm>
            <a:off x="1998663" y="1058863"/>
            <a:ext cx="5146675" cy="576262"/>
          </a:xfrm>
        </p:spPr>
        <p:txBody>
          <a:bodyPr/>
          <a:lstStyle/>
          <a:p>
            <a:pPr eaLnBrk="1" fontAlgn="auto" hangingPunct="1">
              <a:spcAft>
                <a:spcPts val="0"/>
              </a:spcAft>
              <a:defRPr/>
            </a:pPr>
            <a:r>
              <a:rPr lang="en-US" altLang="ko-KR" dirty="0"/>
              <a:t>Welcome!!</a:t>
            </a:r>
            <a:endParaRPr lang="ko-KR" altLang="en-US" dirty="0"/>
          </a:p>
        </p:txBody>
      </p:sp>
      <p:pic>
        <p:nvPicPr>
          <p:cNvPr id="4" name="Picture Placeholder 3"/>
          <p:cNvPicPr>
            <a:picLocks noGrp="1" noChangeAspect="1"/>
          </p:cNvPicPr>
          <p:nvPr>
            <p:ph type="pic" idx="1"/>
          </p:nvPr>
        </p:nvPicPr>
        <p:blipFill>
          <a:blip r:embed="rId2">
            <a:extLst>
              <a:ext uri="{28A0092B-C50C-407E-A947-70E740481C1C}">
                <a14:useLocalDpi xmlns:a14="http://schemas.microsoft.com/office/drawing/2010/main" val="0"/>
              </a:ext>
            </a:extLst>
          </a:blip>
          <a:srcRect t="22513" b="22513"/>
          <a:stretch>
            <a:fillRect/>
          </a:stretch>
        </p:blipFill>
        <p:spPr>
          <a:xfrm>
            <a:off x="0" y="1812925"/>
            <a:ext cx="9144000" cy="335121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813"/>
            <a:ext cx="9144000" cy="684212"/>
          </a:xfrm>
        </p:spPr>
        <p:txBody>
          <a:bodyPr/>
          <a:lstStyle/>
          <a:p>
            <a:pPr eaLnBrk="1" fontAlgn="auto" hangingPunct="1">
              <a:spcAft>
                <a:spcPts val="0"/>
              </a:spcAft>
              <a:defRPr/>
            </a:pPr>
            <a:r>
              <a:rPr lang="en-US" altLang="ko-KR" dirty="0"/>
              <a:t>Our</a:t>
            </a:r>
            <a:r>
              <a:rPr lang="en-US" altLang="ko-KR" dirty="0">
                <a:solidFill>
                  <a:srgbClr val="F3C04A"/>
                </a:solidFill>
              </a:rPr>
              <a:t> </a:t>
            </a:r>
            <a:r>
              <a:rPr lang="en-US" altLang="ko-KR" dirty="0">
                <a:solidFill>
                  <a:schemeClr val="accent2"/>
                </a:solidFill>
              </a:rPr>
              <a:t>Services</a:t>
            </a:r>
            <a:endParaRPr lang="ko-KR" altLang="en-US" dirty="0">
              <a:solidFill>
                <a:schemeClr val="accent2"/>
              </a:solidFill>
            </a:endParaRPr>
          </a:p>
        </p:txBody>
      </p:sp>
      <p:sp>
        <p:nvSpPr>
          <p:cNvPr id="3" name="텍스트 개체 틀 2"/>
          <p:cNvSpPr>
            <a:spLocks noGrp="1"/>
          </p:cNvSpPr>
          <p:nvPr>
            <p:ph type="body" sz="quarter" idx="41"/>
          </p:nvPr>
        </p:nvSpPr>
        <p:spPr>
          <a:xfrm>
            <a:off x="0" y="842963"/>
            <a:ext cx="9144000" cy="215900"/>
          </a:xfrm>
        </p:spPr>
        <p:txBody>
          <a:bodyPr/>
          <a:lstStyle/>
          <a:p>
            <a:pPr>
              <a:defRPr/>
            </a:pPr>
            <a:r>
              <a:rPr lang="en-US" altLang="ko-KR">
                <a:cs typeface="Arial" pitchFamily="34" charset="0"/>
              </a:rPr>
              <a:t>This text can be replaced with your own text</a:t>
            </a:r>
            <a:endParaRPr lang="ko-KR" altLang="en-US" dirty="0">
              <a:cs typeface="Arial" pitchFamily="34" charset="0"/>
            </a:endParaRPr>
          </a:p>
        </p:txBody>
      </p:sp>
      <p:grpSp>
        <p:nvGrpSpPr>
          <p:cNvPr id="17412" name="Group 16"/>
          <p:cNvGrpSpPr>
            <a:grpSpLocks/>
          </p:cNvGrpSpPr>
          <p:nvPr/>
        </p:nvGrpSpPr>
        <p:grpSpPr bwMode="auto">
          <a:xfrm>
            <a:off x="3621088" y="1574800"/>
            <a:ext cx="1466850" cy="1108075"/>
            <a:chOff x="2113657" y="4283314"/>
            <a:chExt cx="2120136" cy="1107996"/>
          </a:xfrm>
        </p:grpSpPr>
        <p:sp>
          <p:nvSpPr>
            <p:cNvPr id="17423" name="TextBox 17"/>
            <p:cNvSpPr txBox="1">
              <a:spLocks noChangeArrowheads="1"/>
            </p:cNvSpPr>
            <p:nvPr/>
          </p:nvSpPr>
          <p:spPr bwMode="auto">
            <a:xfrm>
              <a:off x="2113657" y="4560313"/>
              <a:ext cx="2120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zing.       </a:t>
              </a:r>
              <a:endParaRPr lang="ko-KR" altLang="en-US" sz="1200">
                <a:solidFill>
                  <a:schemeClr val="bg1"/>
                </a:solidFill>
                <a:cs typeface="Arial" panose="020B0604020202020204" pitchFamily="34" charset="0"/>
              </a:endParaRPr>
            </a:p>
          </p:txBody>
        </p:sp>
        <p:sp>
          <p:nvSpPr>
            <p:cNvPr id="17424" name="TextBox 18"/>
            <p:cNvSpPr txBox="1">
              <a:spLocks noChangeArrowheads="1"/>
            </p:cNvSpPr>
            <p:nvPr/>
          </p:nvSpPr>
          <p:spPr bwMode="auto">
            <a:xfrm>
              <a:off x="2113659" y="4283314"/>
              <a:ext cx="21201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17413" name="Group 19"/>
          <p:cNvGrpSpPr>
            <a:grpSpLocks/>
          </p:cNvGrpSpPr>
          <p:nvPr/>
        </p:nvGrpSpPr>
        <p:grpSpPr bwMode="auto">
          <a:xfrm>
            <a:off x="5273675" y="1574800"/>
            <a:ext cx="1468438" cy="1108075"/>
            <a:chOff x="2113657" y="4283314"/>
            <a:chExt cx="2120136" cy="1107996"/>
          </a:xfrm>
        </p:grpSpPr>
        <p:sp>
          <p:nvSpPr>
            <p:cNvPr id="17421" name="TextBox 20"/>
            <p:cNvSpPr txBox="1">
              <a:spLocks noChangeArrowheads="1"/>
            </p:cNvSpPr>
            <p:nvPr/>
          </p:nvSpPr>
          <p:spPr bwMode="auto">
            <a:xfrm>
              <a:off x="2113657" y="4560313"/>
              <a:ext cx="2120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zing.       </a:t>
              </a:r>
              <a:endParaRPr lang="ko-KR" altLang="en-US" sz="1200">
                <a:solidFill>
                  <a:schemeClr val="bg1"/>
                </a:solidFill>
                <a:cs typeface="Arial" panose="020B0604020202020204" pitchFamily="34" charset="0"/>
              </a:endParaRPr>
            </a:p>
          </p:txBody>
        </p:sp>
        <p:sp>
          <p:nvSpPr>
            <p:cNvPr id="17422" name="TextBox 21"/>
            <p:cNvSpPr txBox="1">
              <a:spLocks noChangeArrowheads="1"/>
            </p:cNvSpPr>
            <p:nvPr/>
          </p:nvSpPr>
          <p:spPr bwMode="auto">
            <a:xfrm>
              <a:off x="2113659" y="4283314"/>
              <a:ext cx="21201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grpSp>
        <p:nvGrpSpPr>
          <p:cNvPr id="17414" name="Group 22"/>
          <p:cNvGrpSpPr>
            <a:grpSpLocks/>
          </p:cNvGrpSpPr>
          <p:nvPr/>
        </p:nvGrpSpPr>
        <p:grpSpPr bwMode="auto">
          <a:xfrm>
            <a:off x="6927850" y="1574800"/>
            <a:ext cx="1466850" cy="1108075"/>
            <a:chOff x="2113657" y="4283314"/>
            <a:chExt cx="2120136" cy="1107996"/>
          </a:xfrm>
        </p:grpSpPr>
        <p:sp>
          <p:nvSpPr>
            <p:cNvPr id="17419" name="TextBox 23"/>
            <p:cNvSpPr txBox="1">
              <a:spLocks noChangeArrowheads="1"/>
            </p:cNvSpPr>
            <p:nvPr/>
          </p:nvSpPr>
          <p:spPr bwMode="auto">
            <a:xfrm>
              <a:off x="2113657" y="4560313"/>
              <a:ext cx="2120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You can simply impress your audience and add a unique zing.       </a:t>
              </a:r>
              <a:endParaRPr lang="ko-KR" altLang="en-US" sz="1200">
                <a:solidFill>
                  <a:schemeClr val="bg1"/>
                </a:solidFill>
                <a:cs typeface="Arial" panose="020B0604020202020204" pitchFamily="34" charset="0"/>
              </a:endParaRPr>
            </a:p>
          </p:txBody>
        </p:sp>
        <p:sp>
          <p:nvSpPr>
            <p:cNvPr id="17420" name="TextBox 24"/>
            <p:cNvSpPr txBox="1">
              <a:spLocks noChangeArrowheads="1"/>
            </p:cNvSpPr>
            <p:nvPr/>
          </p:nvSpPr>
          <p:spPr bwMode="auto">
            <a:xfrm>
              <a:off x="2113659" y="4283314"/>
              <a:ext cx="21201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bg1"/>
                  </a:solidFill>
                  <a:cs typeface="Arial" panose="020B0604020202020204" pitchFamily="34" charset="0"/>
                </a:rPr>
                <a:t>Your Text  Here</a:t>
              </a:r>
              <a:endParaRPr lang="ko-KR" altLang="en-US" sz="1200" b="1">
                <a:solidFill>
                  <a:schemeClr val="bg1"/>
                </a:solidFill>
                <a:cs typeface="Arial" panose="020B0604020202020204" pitchFamily="34" charset="0"/>
              </a:endParaRPr>
            </a:p>
          </p:txBody>
        </p:sp>
      </p:grpSp>
      <p:pic>
        <p:nvPicPr>
          <p:cNvPr id="4" name="Picture Placeholder 3"/>
          <p:cNvPicPr>
            <a:picLocks noGrp="1" noChangeAspect="1"/>
          </p:cNvPicPr>
          <p:nvPr>
            <p:ph type="pic" idx="1"/>
          </p:nvPr>
        </p:nvPicPr>
        <p:blipFill>
          <a:blip r:embed="rId2">
            <a:extLst>
              <a:ext uri="{28A0092B-C50C-407E-A947-70E740481C1C}">
                <a14:useLocalDpi xmlns:a14="http://schemas.microsoft.com/office/drawing/2010/main" val="0"/>
              </a:ext>
            </a:extLst>
          </a:blip>
          <a:srcRect l="20307" r="20307"/>
          <a:stretch>
            <a:fillRect/>
          </a:stretch>
        </p:blipFill>
        <p:spPr>
          <a:xfrm>
            <a:off x="552450" y="1260475"/>
            <a:ext cx="2978150" cy="3343275"/>
          </a:xfrm>
        </p:spPr>
      </p:pic>
      <p:pic>
        <p:nvPicPr>
          <p:cNvPr id="6" name="Picture Placeholder 5"/>
          <p:cNvPicPr>
            <a:picLocks noGrp="1" noChangeAspect="1"/>
          </p:cNvPicPr>
          <p:nvPr>
            <p:ph type="pic" idx="10"/>
          </p:nvPr>
        </p:nvPicPr>
        <p:blipFill>
          <a:blip r:embed="rId3">
            <a:extLst>
              <a:ext uri="{28A0092B-C50C-407E-A947-70E740481C1C}">
                <a14:useLocalDpi xmlns:a14="http://schemas.microsoft.com/office/drawing/2010/main" val="0"/>
              </a:ext>
            </a:extLst>
          </a:blip>
          <a:srcRect l="8816" r="8816"/>
          <a:stretch>
            <a:fillRect/>
          </a:stretch>
        </p:blipFill>
        <p:spPr>
          <a:xfrm>
            <a:off x="3529013" y="2932113"/>
            <a:ext cx="1655762" cy="1671637"/>
          </a:xfrm>
        </p:spPr>
      </p:pic>
      <p:pic>
        <p:nvPicPr>
          <p:cNvPr id="8" name="Picture Placeholder 7"/>
          <p:cNvPicPr>
            <a:picLocks noGrp="1" noChangeAspect="1"/>
          </p:cNvPicPr>
          <p:nvPr>
            <p:ph type="pic" idx="11"/>
          </p:nvPr>
        </p:nvPicPr>
        <p:blipFill>
          <a:blip r:embed="rId4" cstate="print">
            <a:extLst>
              <a:ext uri="{28A0092B-C50C-407E-A947-70E740481C1C}">
                <a14:useLocalDpi xmlns:a14="http://schemas.microsoft.com/office/drawing/2010/main" val="0"/>
              </a:ext>
            </a:extLst>
          </a:blip>
          <a:srcRect l="16952" r="16952"/>
          <a:stretch>
            <a:fillRect/>
          </a:stretch>
        </p:blipFill>
        <p:spPr>
          <a:xfrm>
            <a:off x="5183188" y="2932113"/>
            <a:ext cx="1657350" cy="1671637"/>
          </a:xfrm>
        </p:spPr>
      </p:pic>
      <p:pic>
        <p:nvPicPr>
          <p:cNvPr id="9" name="Picture Placeholder 8"/>
          <p:cNvPicPr>
            <a:picLocks noGrp="1" noChangeAspect="1"/>
          </p:cNvPicPr>
          <p:nvPr>
            <p:ph type="pic" idx="12"/>
          </p:nvPr>
        </p:nvPicPr>
        <p:blipFill>
          <a:blip r:embed="rId5" cstate="print">
            <a:extLst>
              <a:ext uri="{28A0092B-C50C-407E-A947-70E740481C1C}">
                <a14:useLocalDpi xmlns:a14="http://schemas.microsoft.com/office/drawing/2010/main" val="0"/>
              </a:ext>
            </a:extLst>
          </a:blip>
          <a:srcRect l="16983" r="16983"/>
          <a:stretch>
            <a:fillRect/>
          </a:stretch>
        </p:blipFill>
        <p:spPr>
          <a:xfrm>
            <a:off x="6834188" y="2932113"/>
            <a:ext cx="1655762" cy="167163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t>Our </a:t>
            </a:r>
            <a:r>
              <a:rPr lang="en-US" altLang="ko-KR" dirty="0">
                <a:solidFill>
                  <a:schemeClr val="accent2"/>
                </a:solidFill>
              </a:rPr>
              <a:t>Team</a:t>
            </a:r>
            <a:r>
              <a:rPr lang="en-US" altLang="ko-KR" dirty="0"/>
              <a:t> Layout</a:t>
            </a:r>
            <a:endParaRPr lang="ko-KR" altLang="en-US" dirty="0"/>
          </a:p>
        </p:txBody>
      </p:sp>
      <p:sp>
        <p:nvSpPr>
          <p:cNvPr id="18435" name="Text Placeholder 17"/>
          <p:cNvSpPr txBox="1">
            <a:spLocks/>
          </p:cNvSpPr>
          <p:nvPr/>
        </p:nvSpPr>
        <p:spPr bwMode="auto">
          <a:xfrm>
            <a:off x="679450" y="2671763"/>
            <a:ext cx="15795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spcBef>
                <a:spcPct val="20000"/>
              </a:spcBef>
              <a:buFont typeface="Arial" panose="020B0604020202020204" pitchFamily="34" charset="0"/>
              <a:buNone/>
            </a:pPr>
            <a:r>
              <a:rPr lang="en-US" sz="1400" b="1">
                <a:solidFill>
                  <a:schemeClr val="bg1"/>
                </a:solidFill>
                <a:cs typeface="Arial" panose="020B0604020202020204" pitchFamily="34" charset="0"/>
              </a:rPr>
              <a:t>Name Here</a:t>
            </a:r>
          </a:p>
        </p:txBody>
      </p:sp>
      <p:sp>
        <p:nvSpPr>
          <p:cNvPr id="18436" name="Text Placeholder 17"/>
          <p:cNvSpPr txBox="1">
            <a:spLocks/>
          </p:cNvSpPr>
          <p:nvPr/>
        </p:nvSpPr>
        <p:spPr bwMode="auto">
          <a:xfrm>
            <a:off x="679450" y="4300538"/>
            <a:ext cx="15795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spcBef>
                <a:spcPct val="20000"/>
              </a:spcBef>
              <a:buFont typeface="Arial" panose="020B0604020202020204" pitchFamily="34" charset="0"/>
              <a:buNone/>
            </a:pPr>
            <a:r>
              <a:rPr lang="en-US" sz="1400" b="1">
                <a:solidFill>
                  <a:schemeClr val="bg1"/>
                </a:solidFill>
                <a:cs typeface="Arial" panose="020B0604020202020204" pitchFamily="34" charset="0"/>
              </a:rPr>
              <a:t>Name Here</a:t>
            </a:r>
          </a:p>
        </p:txBody>
      </p:sp>
      <p:sp>
        <p:nvSpPr>
          <p:cNvPr id="18437" name="Text Placeholder 17"/>
          <p:cNvSpPr txBox="1">
            <a:spLocks/>
          </p:cNvSpPr>
          <p:nvPr/>
        </p:nvSpPr>
        <p:spPr bwMode="auto">
          <a:xfrm>
            <a:off x="4706938" y="2671763"/>
            <a:ext cx="15795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spcBef>
                <a:spcPct val="20000"/>
              </a:spcBef>
              <a:buFont typeface="Arial" panose="020B0604020202020204" pitchFamily="34" charset="0"/>
              <a:buNone/>
            </a:pPr>
            <a:r>
              <a:rPr lang="en-US" sz="1400" b="1">
                <a:solidFill>
                  <a:schemeClr val="bg1"/>
                </a:solidFill>
                <a:cs typeface="Arial" panose="020B0604020202020204" pitchFamily="34" charset="0"/>
              </a:rPr>
              <a:t>Name Here</a:t>
            </a:r>
          </a:p>
        </p:txBody>
      </p:sp>
      <p:sp>
        <p:nvSpPr>
          <p:cNvPr id="18438" name="Text Placeholder 17"/>
          <p:cNvSpPr txBox="1">
            <a:spLocks/>
          </p:cNvSpPr>
          <p:nvPr/>
        </p:nvSpPr>
        <p:spPr bwMode="auto">
          <a:xfrm>
            <a:off x="4706938" y="4300538"/>
            <a:ext cx="15795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spcBef>
                <a:spcPct val="20000"/>
              </a:spcBef>
              <a:buFont typeface="Arial" panose="020B0604020202020204" pitchFamily="34" charset="0"/>
              <a:buNone/>
            </a:pPr>
            <a:r>
              <a:rPr lang="en-US" sz="1400" b="1">
                <a:solidFill>
                  <a:schemeClr val="bg1"/>
                </a:solidFill>
                <a:cs typeface="Arial" panose="020B0604020202020204" pitchFamily="34" charset="0"/>
              </a:rPr>
              <a:t>Name Here</a:t>
            </a:r>
          </a:p>
        </p:txBody>
      </p:sp>
      <p:grpSp>
        <p:nvGrpSpPr>
          <p:cNvPr id="18439" name="Group 16"/>
          <p:cNvGrpSpPr>
            <a:grpSpLocks/>
          </p:cNvGrpSpPr>
          <p:nvPr/>
        </p:nvGrpSpPr>
        <p:grpSpPr bwMode="auto">
          <a:xfrm>
            <a:off x="2486025" y="1660525"/>
            <a:ext cx="1997075" cy="1096963"/>
            <a:chOff x="2358932" y="1443452"/>
            <a:chExt cx="1997043" cy="1096335"/>
          </a:xfrm>
        </p:grpSpPr>
        <p:sp>
          <p:nvSpPr>
            <p:cNvPr id="18453" name="Text Placeholder 18"/>
            <p:cNvSpPr txBox="1">
              <a:spLocks/>
            </p:cNvSpPr>
            <p:nvPr/>
          </p:nvSpPr>
          <p:spPr bwMode="auto">
            <a:xfrm>
              <a:off x="2358932" y="1443452"/>
              <a:ext cx="1997043" cy="249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spcBef>
                  <a:spcPct val="20000"/>
                </a:spcBef>
                <a:buFont typeface="Arial" panose="020B0604020202020204" pitchFamily="34" charset="0"/>
                <a:buNone/>
              </a:pPr>
              <a:r>
                <a:rPr lang="en-US" sz="1200" b="1">
                  <a:solidFill>
                    <a:schemeClr val="accent2"/>
                  </a:solidFill>
                  <a:cs typeface="Arial" panose="020B0604020202020204" pitchFamily="34" charset="0"/>
                </a:rPr>
                <a:t>Medical subject</a:t>
              </a:r>
            </a:p>
          </p:txBody>
        </p:sp>
        <p:sp>
          <p:nvSpPr>
            <p:cNvPr id="16" name="TextBox 15"/>
            <p:cNvSpPr txBox="1"/>
            <p:nvPr/>
          </p:nvSpPr>
          <p:spPr>
            <a:xfrm>
              <a:off x="2358932" y="1708413"/>
              <a:ext cx="1997043" cy="831374"/>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ea typeface="+mn-ea"/>
                <a:cs typeface="Arial" pitchFamily="34" charset="0"/>
              </a:endParaRPr>
            </a:p>
          </p:txBody>
        </p:sp>
      </p:grpSp>
      <p:grpSp>
        <p:nvGrpSpPr>
          <p:cNvPr id="18440" name="Group 17"/>
          <p:cNvGrpSpPr>
            <a:grpSpLocks/>
          </p:cNvGrpSpPr>
          <p:nvPr/>
        </p:nvGrpSpPr>
        <p:grpSpPr bwMode="auto">
          <a:xfrm>
            <a:off x="6499225" y="1660525"/>
            <a:ext cx="1997075" cy="1096963"/>
            <a:chOff x="2358932" y="1443452"/>
            <a:chExt cx="1997043" cy="1096335"/>
          </a:xfrm>
        </p:grpSpPr>
        <p:sp>
          <p:nvSpPr>
            <p:cNvPr id="19" name="Text Placeholder 18"/>
            <p:cNvSpPr txBox="1">
              <a:spLocks/>
            </p:cNvSpPr>
            <p:nvPr/>
          </p:nvSpPr>
          <p:spPr>
            <a:xfrm>
              <a:off x="2358932" y="1443452"/>
              <a:ext cx="1997043" cy="24909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200" b="1" dirty="0">
                  <a:solidFill>
                    <a:schemeClr val="accent3"/>
                  </a:solidFill>
                  <a:cs typeface="Arial" pitchFamily="34" charset="0"/>
                </a:rPr>
                <a:t>Medical subject</a:t>
              </a:r>
            </a:p>
          </p:txBody>
        </p:sp>
        <p:sp>
          <p:nvSpPr>
            <p:cNvPr id="20" name="TextBox 19"/>
            <p:cNvSpPr txBox="1"/>
            <p:nvPr/>
          </p:nvSpPr>
          <p:spPr>
            <a:xfrm>
              <a:off x="2358932" y="1708413"/>
              <a:ext cx="1997043" cy="831374"/>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ea typeface="+mn-ea"/>
                <a:cs typeface="Arial" pitchFamily="34" charset="0"/>
              </a:endParaRPr>
            </a:p>
          </p:txBody>
        </p:sp>
      </p:grpSp>
      <p:grpSp>
        <p:nvGrpSpPr>
          <p:cNvPr id="18441" name="Group 23"/>
          <p:cNvGrpSpPr>
            <a:grpSpLocks/>
          </p:cNvGrpSpPr>
          <p:nvPr/>
        </p:nvGrpSpPr>
        <p:grpSpPr bwMode="auto">
          <a:xfrm>
            <a:off x="2486025" y="3228975"/>
            <a:ext cx="1997075" cy="1095375"/>
            <a:chOff x="2358932" y="1443452"/>
            <a:chExt cx="1997043" cy="1096335"/>
          </a:xfrm>
        </p:grpSpPr>
        <p:sp>
          <p:nvSpPr>
            <p:cNvPr id="18449" name="Text Placeholder 18"/>
            <p:cNvSpPr txBox="1">
              <a:spLocks/>
            </p:cNvSpPr>
            <p:nvPr/>
          </p:nvSpPr>
          <p:spPr bwMode="auto">
            <a:xfrm>
              <a:off x="2358932" y="1443452"/>
              <a:ext cx="1997043" cy="249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latinLnBrk="1" hangingPunct="1">
                <a:spcBef>
                  <a:spcPct val="20000"/>
                </a:spcBef>
                <a:buFont typeface="Arial" panose="020B0604020202020204" pitchFamily="34" charset="0"/>
                <a:buNone/>
              </a:pPr>
              <a:r>
                <a:rPr lang="en-US" sz="1200" b="1">
                  <a:solidFill>
                    <a:schemeClr val="accent1"/>
                  </a:solidFill>
                  <a:cs typeface="Arial" panose="020B0604020202020204" pitchFamily="34" charset="0"/>
                </a:rPr>
                <a:t>Medical subject</a:t>
              </a:r>
            </a:p>
          </p:txBody>
        </p:sp>
        <p:sp>
          <p:nvSpPr>
            <p:cNvPr id="26" name="TextBox 25"/>
            <p:cNvSpPr txBox="1"/>
            <p:nvPr/>
          </p:nvSpPr>
          <p:spPr>
            <a:xfrm>
              <a:off x="2358932" y="1708797"/>
              <a:ext cx="1997043" cy="830990"/>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ea typeface="+mn-ea"/>
                <a:cs typeface="Arial" pitchFamily="34" charset="0"/>
              </a:endParaRPr>
            </a:p>
          </p:txBody>
        </p:sp>
      </p:grpSp>
      <p:grpSp>
        <p:nvGrpSpPr>
          <p:cNvPr id="18442" name="Group 26"/>
          <p:cNvGrpSpPr>
            <a:grpSpLocks/>
          </p:cNvGrpSpPr>
          <p:nvPr/>
        </p:nvGrpSpPr>
        <p:grpSpPr bwMode="auto">
          <a:xfrm>
            <a:off x="6499225" y="3228975"/>
            <a:ext cx="1997075" cy="1095375"/>
            <a:chOff x="2358932" y="1443452"/>
            <a:chExt cx="1997043" cy="1096335"/>
          </a:xfrm>
        </p:grpSpPr>
        <p:sp>
          <p:nvSpPr>
            <p:cNvPr id="28" name="Text Placeholder 18"/>
            <p:cNvSpPr txBox="1">
              <a:spLocks/>
            </p:cNvSpPr>
            <p:nvPr/>
          </p:nvSpPr>
          <p:spPr>
            <a:xfrm>
              <a:off x="2358932" y="1443452"/>
              <a:ext cx="1997043" cy="24945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200" b="1" dirty="0">
                  <a:solidFill>
                    <a:schemeClr val="accent4"/>
                  </a:solidFill>
                  <a:cs typeface="Arial" pitchFamily="34" charset="0"/>
                </a:rPr>
                <a:t>Medical subject</a:t>
              </a:r>
            </a:p>
          </p:txBody>
        </p:sp>
        <p:sp>
          <p:nvSpPr>
            <p:cNvPr id="29" name="TextBox 28"/>
            <p:cNvSpPr txBox="1"/>
            <p:nvPr/>
          </p:nvSpPr>
          <p:spPr>
            <a:xfrm>
              <a:off x="2358932" y="1708797"/>
              <a:ext cx="1997043" cy="830990"/>
            </a:xfrm>
            <a:prstGeom prst="rect">
              <a:avLst/>
            </a:prstGeom>
            <a:noFill/>
          </p:spPr>
          <p:txBody>
            <a:bodyPr>
              <a:spAutoFit/>
            </a:bodyPr>
            <a:lstStyle/>
            <a:p>
              <a:pP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ea typeface="+mn-ea"/>
                <a:cs typeface="Arial" pitchFamily="34" charset="0"/>
              </a:endParaRPr>
            </a:p>
          </p:txBody>
        </p:sp>
      </p:grpSp>
      <p:pic>
        <p:nvPicPr>
          <p:cNvPr id="2" name="Picture Placeholder 1"/>
          <p:cNvPicPr>
            <a:picLocks noGrp="1" noChangeAspect="1"/>
          </p:cNvPicPr>
          <p:nvPr>
            <p:ph type="pic" idx="1"/>
          </p:nvPr>
        </p:nvPicPr>
        <p:blipFill>
          <a:blip r:embed="rId2">
            <a:extLst>
              <a:ext uri="{28A0092B-C50C-407E-A947-70E740481C1C}">
                <a14:useLocalDpi xmlns:a14="http://schemas.microsoft.com/office/drawing/2010/main" val="0"/>
              </a:ext>
            </a:extLst>
          </a:blip>
          <a:srcRect t="8148" b="8148"/>
          <a:stretch>
            <a:fillRect/>
          </a:stretch>
        </p:blipFill>
        <p:spPr>
          <a:xfrm>
            <a:off x="650875" y="1446213"/>
            <a:ext cx="1655763" cy="1152525"/>
          </a:xfrm>
        </p:spPr>
      </p:pic>
      <p:pic>
        <p:nvPicPr>
          <p:cNvPr id="4" name="Picture Placeholder 3"/>
          <p:cNvPicPr>
            <a:picLocks noGrp="1" noChangeAspect="1"/>
          </p:cNvPicPr>
          <p:nvPr>
            <p:ph type="pic" idx="10"/>
          </p:nvPr>
        </p:nvPicPr>
        <p:blipFill>
          <a:blip r:embed="rId3" cstate="print">
            <a:extLst>
              <a:ext uri="{28A0092B-C50C-407E-A947-70E740481C1C}">
                <a14:useLocalDpi xmlns:a14="http://schemas.microsoft.com/office/drawing/2010/main" val="0"/>
              </a:ext>
            </a:extLst>
          </a:blip>
          <a:srcRect l="2112" r="2112"/>
          <a:stretch>
            <a:fillRect/>
          </a:stretch>
        </p:blipFill>
        <p:spPr>
          <a:xfrm>
            <a:off x="650875" y="3082925"/>
            <a:ext cx="1655763" cy="1152525"/>
          </a:xfrm>
        </p:spPr>
      </p:pic>
      <p:pic>
        <p:nvPicPr>
          <p:cNvPr id="9" name="Picture Placeholder 8"/>
          <p:cNvPicPr>
            <a:picLocks noGrp="1" noChangeAspect="1"/>
          </p:cNvPicPr>
          <p:nvPr>
            <p:ph type="pic" idx="12"/>
          </p:nvPr>
        </p:nvPicPr>
        <p:blipFill>
          <a:blip r:embed="rId4" cstate="print">
            <a:extLst>
              <a:ext uri="{28A0092B-C50C-407E-A947-70E740481C1C}">
                <a14:useLocalDpi xmlns:a14="http://schemas.microsoft.com/office/drawing/2010/main" val="0"/>
              </a:ext>
            </a:extLst>
          </a:blip>
          <a:srcRect l="2112" r="2112"/>
          <a:stretch>
            <a:fillRect/>
          </a:stretch>
        </p:blipFill>
        <p:spPr>
          <a:xfrm>
            <a:off x="4678363" y="3086100"/>
            <a:ext cx="1655762" cy="1152525"/>
          </a:xfrm>
        </p:spPr>
      </p:pic>
      <p:pic>
        <p:nvPicPr>
          <p:cNvPr id="7" name="Picture Placeholder 6"/>
          <p:cNvPicPr>
            <a:picLocks noGrp="1" noChangeAspect="1"/>
          </p:cNvPicPr>
          <p:nvPr>
            <p:ph type="pic" idx="11"/>
          </p:nvPr>
        </p:nvPicPr>
        <p:blipFill>
          <a:blip r:embed="rId5" cstate="print">
            <a:extLst>
              <a:ext uri="{28A0092B-C50C-407E-A947-70E740481C1C}">
                <a14:useLocalDpi xmlns:a14="http://schemas.microsoft.com/office/drawing/2010/main" val="0"/>
              </a:ext>
            </a:extLst>
          </a:blip>
          <a:srcRect l="2046" r="2046"/>
          <a:stretch>
            <a:fillRect/>
          </a:stretch>
        </p:blipFill>
        <p:spPr>
          <a:xfrm>
            <a:off x="4678363" y="1450975"/>
            <a:ext cx="1655762" cy="1150938"/>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7950" y="0"/>
            <a:ext cx="9036050" cy="884238"/>
          </a:xfrm>
        </p:spPr>
        <p:txBody>
          <a:bodyPr/>
          <a:lstStyle/>
          <a:p>
            <a:pPr eaLnBrk="1" fontAlgn="auto" hangingPunct="1">
              <a:spcAft>
                <a:spcPts val="0"/>
              </a:spcAft>
              <a:defRPr/>
            </a:pPr>
            <a:r>
              <a:rPr lang="en-US" altLang="ko-KR" dirty="0">
                <a:solidFill>
                  <a:schemeClr val="accent2"/>
                </a:solidFill>
              </a:rPr>
              <a:t>TimeLine</a:t>
            </a:r>
            <a:r>
              <a:rPr lang="en-US" altLang="ko-KR" dirty="0"/>
              <a:t> Layout</a:t>
            </a:r>
            <a:endParaRPr lang="ko-KR" altLang="en-US" dirty="0"/>
          </a:p>
        </p:txBody>
      </p:sp>
      <p:grpSp>
        <p:nvGrpSpPr>
          <p:cNvPr id="19459" name="Group 19"/>
          <p:cNvGrpSpPr>
            <a:grpSpLocks/>
          </p:cNvGrpSpPr>
          <p:nvPr/>
        </p:nvGrpSpPr>
        <p:grpSpPr bwMode="auto">
          <a:xfrm>
            <a:off x="503238" y="1382713"/>
            <a:ext cx="1450975" cy="1069975"/>
            <a:chOff x="6210998" y="1433695"/>
            <a:chExt cx="1457346" cy="1068966"/>
          </a:xfrm>
        </p:grpSpPr>
        <p:sp>
          <p:nvSpPr>
            <p:cNvPr id="21" name="TextBox 20"/>
            <p:cNvSpPr txBox="1"/>
            <p:nvPr/>
          </p:nvSpPr>
          <p:spPr>
            <a:xfrm>
              <a:off x="6210998" y="1433695"/>
              <a:ext cx="1457346" cy="277550"/>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sp>
          <p:nvSpPr>
            <p:cNvPr id="22" name="TextBox 21"/>
            <p:cNvSpPr txBox="1"/>
            <p:nvPr/>
          </p:nvSpPr>
          <p:spPr>
            <a:xfrm>
              <a:off x="6210998" y="1671595"/>
              <a:ext cx="1457346" cy="83106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t>
              </a:r>
              <a:endParaRPr lang="ko-KR" altLang="en-US" sz="1200" dirty="0">
                <a:solidFill>
                  <a:schemeClr val="tx1">
                    <a:lumMod val="75000"/>
                    <a:lumOff val="25000"/>
                  </a:schemeClr>
                </a:solidFill>
                <a:latin typeface="+mn-lt"/>
                <a:ea typeface="+mn-ea"/>
                <a:cs typeface="Arial" pitchFamily="34" charset="0"/>
              </a:endParaRPr>
            </a:p>
          </p:txBody>
        </p:sp>
      </p:grpSp>
      <p:sp>
        <p:nvSpPr>
          <p:cNvPr id="7" name="AutoShape 12"/>
          <p:cNvSpPr>
            <a:spLocks noChangeArrowheads="1"/>
          </p:cNvSpPr>
          <p:nvPr/>
        </p:nvSpPr>
        <p:spPr bwMode="auto">
          <a:xfrm>
            <a:off x="0" y="2424113"/>
            <a:ext cx="9144000" cy="1155700"/>
          </a:xfrm>
          <a:prstGeom prst="rightArrow">
            <a:avLst>
              <a:gd name="adj1" fmla="val 45285"/>
              <a:gd name="adj2" fmla="val 66228"/>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4" name="Oval 23"/>
          <p:cNvSpPr/>
          <p:nvPr/>
        </p:nvSpPr>
        <p:spPr>
          <a:xfrm>
            <a:off x="741363" y="2514600"/>
            <a:ext cx="974725" cy="974725"/>
          </a:xfrm>
          <a:prstGeom prst="ellipse">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grpSp>
        <p:nvGrpSpPr>
          <p:cNvPr id="19462" name="Group 50"/>
          <p:cNvGrpSpPr>
            <a:grpSpLocks/>
          </p:cNvGrpSpPr>
          <p:nvPr/>
        </p:nvGrpSpPr>
        <p:grpSpPr bwMode="auto">
          <a:xfrm>
            <a:off x="6915150" y="2413000"/>
            <a:ext cx="1185863" cy="1184275"/>
            <a:chOff x="6915447" y="2412643"/>
            <a:chExt cx="1184945" cy="1184945"/>
          </a:xfrm>
        </p:grpSpPr>
        <p:sp>
          <p:nvSpPr>
            <p:cNvPr id="44" name="Oval 43"/>
            <p:cNvSpPr/>
            <p:nvPr/>
          </p:nvSpPr>
          <p:spPr>
            <a:xfrm>
              <a:off x="6915447" y="2412643"/>
              <a:ext cx="1184945" cy="1184945"/>
            </a:xfrm>
            <a:prstGeom prst="ellipse">
              <a:avLst/>
            </a:prstGeom>
            <a:solidFill>
              <a:schemeClr val="bg1">
                <a:alpha val="70000"/>
              </a:schemeClr>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45" name="Oval 44"/>
            <p:cNvSpPr/>
            <p:nvPr/>
          </p:nvSpPr>
          <p:spPr>
            <a:xfrm>
              <a:off x="7020141" y="2517477"/>
              <a:ext cx="975557" cy="975276"/>
            </a:xfrm>
            <a:prstGeom prst="ellipse">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grpSp>
      <p:sp>
        <p:nvSpPr>
          <p:cNvPr id="19463" name="TextBox 45"/>
          <p:cNvSpPr txBox="1">
            <a:spLocks noChangeArrowheads="1"/>
          </p:cNvSpPr>
          <p:nvPr/>
        </p:nvSpPr>
        <p:spPr bwMode="auto">
          <a:xfrm>
            <a:off x="7065963" y="2805113"/>
            <a:ext cx="8842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2000" b="1">
                <a:solidFill>
                  <a:schemeClr val="bg1"/>
                </a:solidFill>
                <a:cs typeface="Arial" panose="020B0604020202020204" pitchFamily="34" charset="0"/>
              </a:rPr>
              <a:t>2019</a:t>
            </a:r>
            <a:endParaRPr lang="ko-KR" altLang="en-US" sz="2000" b="1">
              <a:solidFill>
                <a:schemeClr val="bg1"/>
              </a:solidFill>
              <a:cs typeface="Arial" panose="020B0604020202020204" pitchFamily="34" charset="0"/>
            </a:endParaRPr>
          </a:p>
        </p:txBody>
      </p:sp>
      <p:sp>
        <p:nvSpPr>
          <p:cNvPr id="48" name="Oval 47"/>
          <p:cNvSpPr/>
          <p:nvPr/>
        </p:nvSpPr>
        <p:spPr>
          <a:xfrm>
            <a:off x="2284413" y="2509838"/>
            <a:ext cx="974725" cy="976312"/>
          </a:xfrm>
          <a:prstGeom prst="ellipse">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49" name="Oval 48"/>
          <p:cNvSpPr/>
          <p:nvPr/>
        </p:nvSpPr>
        <p:spPr>
          <a:xfrm>
            <a:off x="3827463" y="2506663"/>
            <a:ext cx="976312" cy="974725"/>
          </a:xfrm>
          <a:prstGeom prst="ellipse">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50" name="Oval 49"/>
          <p:cNvSpPr/>
          <p:nvPr/>
        </p:nvSpPr>
        <p:spPr>
          <a:xfrm>
            <a:off x="5372100" y="2501900"/>
            <a:ext cx="974725" cy="976313"/>
          </a:xfrm>
          <a:prstGeom prst="ellipse">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lumMod val="75000"/>
                  <a:lumOff val="25000"/>
                </a:schemeClr>
              </a:solidFill>
            </a:endParaRPr>
          </a:p>
        </p:txBody>
      </p:sp>
      <p:sp>
        <p:nvSpPr>
          <p:cNvPr id="35" name="직사각형 113"/>
          <p:cNvSpPr>
            <a:spLocks noChangeArrowheads="1"/>
          </p:cNvSpPr>
          <p:nvPr/>
        </p:nvSpPr>
        <p:spPr bwMode="auto">
          <a:xfrm>
            <a:off x="900113" y="2832100"/>
            <a:ext cx="655637" cy="339725"/>
          </a:xfrm>
          <a:prstGeom prst="rect">
            <a:avLst/>
          </a:prstGeom>
          <a:noFill/>
          <a:ln w="9525">
            <a:noFill/>
            <a:miter lim="800000"/>
            <a:headEnd/>
            <a:tailEnd/>
          </a:ln>
        </p:spPr>
        <p:txBody>
          <a:bodyP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fontAlgn="auto">
              <a:spcBef>
                <a:spcPts val="0"/>
              </a:spcBef>
              <a:spcAft>
                <a:spcPts val="0"/>
              </a:spcAft>
              <a:defRPr/>
            </a:pPr>
            <a:r>
              <a:rPr lang="en-US" altLang="ko-KR" sz="1600" b="1" dirty="0">
                <a:solidFill>
                  <a:schemeClr val="tx1">
                    <a:lumMod val="75000"/>
                    <a:lumOff val="25000"/>
                  </a:schemeClr>
                </a:solidFill>
                <a:cs typeface="Arial" charset="0"/>
              </a:rPr>
              <a:t>2015</a:t>
            </a:r>
            <a:endParaRPr lang="ko-KR" altLang="en-US" sz="1600" dirty="0">
              <a:solidFill>
                <a:schemeClr val="tx1">
                  <a:lumMod val="75000"/>
                  <a:lumOff val="25000"/>
                </a:schemeClr>
              </a:solidFill>
            </a:endParaRPr>
          </a:p>
        </p:txBody>
      </p:sp>
      <p:sp>
        <p:nvSpPr>
          <p:cNvPr id="36" name="TextBox 35"/>
          <p:cNvSpPr txBox="1"/>
          <p:nvPr/>
        </p:nvSpPr>
        <p:spPr>
          <a:xfrm>
            <a:off x="2439988" y="2828925"/>
            <a:ext cx="665162" cy="338138"/>
          </a:xfrm>
          <a:prstGeom prst="rect">
            <a:avLst/>
          </a:prstGeom>
          <a:noFill/>
        </p:spPr>
        <p:txBody>
          <a:bodyPr>
            <a:spAutoFit/>
          </a:bodyPr>
          <a:lstStyle/>
          <a:p>
            <a:pPr algn="ctr" eaLnBrk="1" fontAlgn="auto" latinLnBrk="1" hangingPunct="1">
              <a:spcBef>
                <a:spcPts val="0"/>
              </a:spcBef>
              <a:spcAft>
                <a:spcPts val="0"/>
              </a:spcAft>
              <a:defRPr/>
            </a:pPr>
            <a:r>
              <a:rPr lang="en-US" altLang="ko-KR" sz="1600" b="1" dirty="0">
                <a:solidFill>
                  <a:schemeClr val="tx1">
                    <a:lumMod val="75000"/>
                    <a:lumOff val="25000"/>
                  </a:schemeClr>
                </a:solidFill>
                <a:latin typeface="+mn-lt"/>
                <a:ea typeface="+mn-ea"/>
                <a:cs typeface="Arial" pitchFamily="34" charset="0"/>
              </a:rPr>
              <a:t>2016</a:t>
            </a:r>
            <a:endParaRPr lang="ko-KR" altLang="en-US" sz="1600" b="1" dirty="0">
              <a:solidFill>
                <a:schemeClr val="tx1">
                  <a:lumMod val="75000"/>
                  <a:lumOff val="25000"/>
                </a:schemeClr>
              </a:solidFill>
              <a:latin typeface="+mn-lt"/>
              <a:ea typeface="+mn-ea"/>
              <a:cs typeface="Arial" pitchFamily="34" charset="0"/>
            </a:endParaRPr>
          </a:p>
        </p:txBody>
      </p:sp>
      <p:sp>
        <p:nvSpPr>
          <p:cNvPr id="37" name="TextBox 36"/>
          <p:cNvSpPr txBox="1"/>
          <p:nvPr/>
        </p:nvSpPr>
        <p:spPr>
          <a:xfrm>
            <a:off x="3983038" y="2828925"/>
            <a:ext cx="665162" cy="338138"/>
          </a:xfrm>
          <a:prstGeom prst="rect">
            <a:avLst/>
          </a:prstGeom>
          <a:noFill/>
        </p:spPr>
        <p:txBody>
          <a:bodyPr>
            <a:spAutoFit/>
          </a:bodyPr>
          <a:lstStyle/>
          <a:p>
            <a:pPr algn="ctr" eaLnBrk="1" fontAlgn="auto" latinLnBrk="1" hangingPunct="1">
              <a:spcBef>
                <a:spcPts val="0"/>
              </a:spcBef>
              <a:spcAft>
                <a:spcPts val="0"/>
              </a:spcAft>
              <a:defRPr/>
            </a:pPr>
            <a:r>
              <a:rPr lang="en-US" altLang="ko-KR" sz="1600" b="1" dirty="0">
                <a:solidFill>
                  <a:schemeClr val="tx1">
                    <a:lumMod val="75000"/>
                    <a:lumOff val="25000"/>
                  </a:schemeClr>
                </a:solidFill>
                <a:latin typeface="+mn-lt"/>
                <a:ea typeface="+mn-ea"/>
                <a:cs typeface="Arial" pitchFamily="34" charset="0"/>
              </a:rPr>
              <a:t>2017</a:t>
            </a:r>
            <a:endParaRPr lang="ko-KR" altLang="en-US" sz="1600" b="1" dirty="0">
              <a:solidFill>
                <a:schemeClr val="tx1">
                  <a:lumMod val="75000"/>
                  <a:lumOff val="25000"/>
                </a:schemeClr>
              </a:solidFill>
              <a:latin typeface="+mn-lt"/>
              <a:ea typeface="+mn-ea"/>
              <a:cs typeface="Arial" pitchFamily="34" charset="0"/>
            </a:endParaRPr>
          </a:p>
        </p:txBody>
      </p:sp>
      <p:sp>
        <p:nvSpPr>
          <p:cNvPr id="38" name="TextBox 37"/>
          <p:cNvSpPr txBox="1"/>
          <p:nvPr/>
        </p:nvSpPr>
        <p:spPr>
          <a:xfrm>
            <a:off x="5526088" y="2828925"/>
            <a:ext cx="666750" cy="338138"/>
          </a:xfrm>
          <a:prstGeom prst="rect">
            <a:avLst/>
          </a:prstGeom>
          <a:noFill/>
        </p:spPr>
        <p:txBody>
          <a:bodyPr>
            <a:spAutoFit/>
          </a:bodyPr>
          <a:lstStyle/>
          <a:p>
            <a:pPr algn="ctr" eaLnBrk="1" fontAlgn="auto" latinLnBrk="1" hangingPunct="1">
              <a:spcBef>
                <a:spcPts val="0"/>
              </a:spcBef>
              <a:spcAft>
                <a:spcPts val="0"/>
              </a:spcAft>
              <a:defRPr/>
            </a:pPr>
            <a:r>
              <a:rPr lang="en-US" altLang="ko-KR" sz="1600" b="1" dirty="0">
                <a:solidFill>
                  <a:schemeClr val="tx1">
                    <a:lumMod val="75000"/>
                    <a:lumOff val="25000"/>
                  </a:schemeClr>
                </a:solidFill>
                <a:latin typeface="+mn-lt"/>
                <a:ea typeface="+mn-ea"/>
                <a:cs typeface="Arial" pitchFamily="34" charset="0"/>
              </a:rPr>
              <a:t>2018</a:t>
            </a:r>
            <a:endParaRPr lang="ko-KR" altLang="en-US" sz="1600" b="1" dirty="0">
              <a:solidFill>
                <a:schemeClr val="tx1">
                  <a:lumMod val="75000"/>
                  <a:lumOff val="25000"/>
                </a:schemeClr>
              </a:solidFill>
              <a:latin typeface="+mn-lt"/>
              <a:ea typeface="+mn-ea"/>
              <a:cs typeface="Arial" pitchFamily="34" charset="0"/>
            </a:endParaRPr>
          </a:p>
        </p:txBody>
      </p:sp>
      <p:grpSp>
        <p:nvGrpSpPr>
          <p:cNvPr id="19471" name="Group 51"/>
          <p:cNvGrpSpPr>
            <a:grpSpLocks/>
          </p:cNvGrpSpPr>
          <p:nvPr/>
        </p:nvGrpSpPr>
        <p:grpSpPr bwMode="auto">
          <a:xfrm>
            <a:off x="5133975" y="3594100"/>
            <a:ext cx="1450975" cy="1068388"/>
            <a:chOff x="6210998" y="1433695"/>
            <a:chExt cx="1457346" cy="1068966"/>
          </a:xfrm>
        </p:grpSpPr>
        <p:sp>
          <p:nvSpPr>
            <p:cNvPr id="53" name="TextBox 52"/>
            <p:cNvSpPr txBox="1"/>
            <p:nvPr/>
          </p:nvSpPr>
          <p:spPr>
            <a:xfrm>
              <a:off x="6210998" y="1433695"/>
              <a:ext cx="1457346" cy="276374"/>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sp>
          <p:nvSpPr>
            <p:cNvPr id="54" name="TextBox 53"/>
            <p:cNvSpPr txBox="1"/>
            <p:nvPr/>
          </p:nvSpPr>
          <p:spPr>
            <a:xfrm>
              <a:off x="6210998" y="1671949"/>
              <a:ext cx="1457346" cy="830712"/>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t>
              </a:r>
              <a:endParaRPr lang="ko-KR" altLang="en-US" sz="1200" dirty="0">
                <a:solidFill>
                  <a:schemeClr val="tx1">
                    <a:lumMod val="75000"/>
                    <a:lumOff val="25000"/>
                  </a:schemeClr>
                </a:solidFill>
                <a:latin typeface="+mn-lt"/>
                <a:ea typeface="+mn-ea"/>
                <a:cs typeface="Arial" pitchFamily="34" charset="0"/>
              </a:endParaRPr>
            </a:p>
          </p:txBody>
        </p:sp>
      </p:grpSp>
      <p:grpSp>
        <p:nvGrpSpPr>
          <p:cNvPr id="19472" name="Group 54"/>
          <p:cNvGrpSpPr>
            <a:grpSpLocks/>
          </p:cNvGrpSpPr>
          <p:nvPr/>
        </p:nvGrpSpPr>
        <p:grpSpPr bwMode="auto">
          <a:xfrm>
            <a:off x="6580188" y="1382713"/>
            <a:ext cx="1855787" cy="884237"/>
            <a:chOff x="6210998" y="1433695"/>
            <a:chExt cx="1457346" cy="884300"/>
          </a:xfrm>
        </p:grpSpPr>
        <p:sp>
          <p:nvSpPr>
            <p:cNvPr id="19479" name="TextBox 55"/>
            <p:cNvSpPr txBox="1">
              <a:spLocks noChangeArrowheads="1"/>
            </p:cNvSpPr>
            <p:nvPr/>
          </p:nvSpPr>
          <p:spPr bwMode="auto">
            <a:xfrm>
              <a:off x="6210998" y="1433695"/>
              <a:ext cx="14573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b="1">
                  <a:solidFill>
                    <a:schemeClr val="accent2"/>
                  </a:solidFill>
                  <a:cs typeface="Arial" panose="020B0604020202020204" pitchFamily="34" charset="0"/>
                </a:rPr>
                <a:t>Your Text  Here</a:t>
              </a:r>
              <a:endParaRPr lang="ko-KR" altLang="en-US" sz="1200" b="1">
                <a:solidFill>
                  <a:schemeClr val="accent2"/>
                </a:solidFill>
                <a:cs typeface="Arial" panose="020B0604020202020204" pitchFamily="34" charset="0"/>
              </a:endParaRPr>
            </a:p>
          </p:txBody>
        </p:sp>
        <p:sp>
          <p:nvSpPr>
            <p:cNvPr id="19480" name="TextBox 56"/>
            <p:cNvSpPr txBox="1">
              <a:spLocks noChangeArrowheads="1"/>
            </p:cNvSpPr>
            <p:nvPr/>
          </p:nvSpPr>
          <p:spPr bwMode="auto">
            <a:xfrm>
              <a:off x="6210998" y="1671664"/>
              <a:ext cx="14573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accent2"/>
                  </a:solidFill>
                  <a:cs typeface="Arial" panose="020B0604020202020204" pitchFamily="34" charset="0"/>
                </a:rPr>
                <a:t>You can simply impress your audience and add a unique zing.  </a:t>
              </a:r>
              <a:endParaRPr lang="ko-KR" altLang="en-US" sz="1200">
                <a:solidFill>
                  <a:schemeClr val="accent2"/>
                </a:solidFill>
                <a:cs typeface="Arial" panose="020B0604020202020204" pitchFamily="34" charset="0"/>
              </a:endParaRPr>
            </a:p>
          </p:txBody>
        </p:sp>
      </p:grpSp>
      <p:grpSp>
        <p:nvGrpSpPr>
          <p:cNvPr id="19473" name="Group 57"/>
          <p:cNvGrpSpPr>
            <a:grpSpLocks/>
          </p:cNvGrpSpPr>
          <p:nvPr/>
        </p:nvGrpSpPr>
        <p:grpSpPr bwMode="auto">
          <a:xfrm>
            <a:off x="2046288" y="3594100"/>
            <a:ext cx="1450975" cy="1068388"/>
            <a:chOff x="6210998" y="1433695"/>
            <a:chExt cx="1457346" cy="1068966"/>
          </a:xfrm>
        </p:grpSpPr>
        <p:sp>
          <p:nvSpPr>
            <p:cNvPr id="59" name="TextBox 58"/>
            <p:cNvSpPr txBox="1"/>
            <p:nvPr/>
          </p:nvSpPr>
          <p:spPr>
            <a:xfrm>
              <a:off x="6210998" y="1433695"/>
              <a:ext cx="1457346" cy="276374"/>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sp>
          <p:nvSpPr>
            <p:cNvPr id="60" name="TextBox 59"/>
            <p:cNvSpPr txBox="1"/>
            <p:nvPr/>
          </p:nvSpPr>
          <p:spPr>
            <a:xfrm>
              <a:off x="6210998" y="1671949"/>
              <a:ext cx="1457346" cy="830712"/>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t>
              </a:r>
              <a:endParaRPr lang="ko-KR" altLang="en-US" sz="1200" dirty="0">
                <a:solidFill>
                  <a:schemeClr val="tx1">
                    <a:lumMod val="75000"/>
                    <a:lumOff val="25000"/>
                  </a:schemeClr>
                </a:solidFill>
                <a:latin typeface="+mn-lt"/>
                <a:ea typeface="+mn-ea"/>
                <a:cs typeface="Arial" pitchFamily="34" charset="0"/>
              </a:endParaRPr>
            </a:p>
          </p:txBody>
        </p:sp>
      </p:grpSp>
      <p:grpSp>
        <p:nvGrpSpPr>
          <p:cNvPr id="19474" name="Group 60"/>
          <p:cNvGrpSpPr>
            <a:grpSpLocks/>
          </p:cNvGrpSpPr>
          <p:nvPr/>
        </p:nvGrpSpPr>
        <p:grpSpPr bwMode="auto">
          <a:xfrm>
            <a:off x="3590925" y="1382713"/>
            <a:ext cx="1450975" cy="1069975"/>
            <a:chOff x="6210998" y="1433695"/>
            <a:chExt cx="1457346" cy="1068966"/>
          </a:xfrm>
        </p:grpSpPr>
        <p:sp>
          <p:nvSpPr>
            <p:cNvPr id="62" name="TextBox 61"/>
            <p:cNvSpPr txBox="1"/>
            <p:nvPr/>
          </p:nvSpPr>
          <p:spPr>
            <a:xfrm>
              <a:off x="6210998" y="1433695"/>
              <a:ext cx="1457346" cy="277550"/>
            </a:xfrm>
            <a:prstGeom prst="rect">
              <a:avLst/>
            </a:prstGeom>
            <a:noFill/>
          </p:spPr>
          <p:txBody>
            <a:bodyPr>
              <a:spAutoFit/>
            </a:bodyPr>
            <a:lstStyle/>
            <a:p>
              <a:pPr algn="ctr" eaLnBrk="1" fontAlgn="auto" latinLnBrk="1" hangingPunct="1">
                <a:spcBef>
                  <a:spcPts val="0"/>
                </a:spcBef>
                <a:spcAft>
                  <a:spcPts val="0"/>
                </a:spcAft>
                <a:defRPr/>
              </a:pPr>
              <a:r>
                <a:rPr lang="en-US" altLang="ko-KR" sz="1200" b="1" dirty="0">
                  <a:solidFill>
                    <a:schemeClr val="tx1">
                      <a:lumMod val="75000"/>
                      <a:lumOff val="25000"/>
                    </a:schemeClr>
                  </a:solidFill>
                  <a:latin typeface="+mn-lt"/>
                  <a:ea typeface="+mn-ea"/>
                  <a:cs typeface="Arial" pitchFamily="34" charset="0"/>
                </a:rPr>
                <a:t>Your Text  Here</a:t>
              </a:r>
              <a:endParaRPr lang="ko-KR" altLang="en-US" sz="1200" b="1" dirty="0">
                <a:solidFill>
                  <a:schemeClr val="tx1">
                    <a:lumMod val="75000"/>
                    <a:lumOff val="25000"/>
                  </a:schemeClr>
                </a:solidFill>
                <a:latin typeface="+mn-lt"/>
                <a:ea typeface="+mn-ea"/>
                <a:cs typeface="Arial" pitchFamily="34" charset="0"/>
              </a:endParaRPr>
            </a:p>
          </p:txBody>
        </p:sp>
        <p:sp>
          <p:nvSpPr>
            <p:cNvPr id="63" name="TextBox 62"/>
            <p:cNvSpPr txBox="1"/>
            <p:nvPr/>
          </p:nvSpPr>
          <p:spPr>
            <a:xfrm>
              <a:off x="6210998" y="1671595"/>
              <a:ext cx="1457346" cy="831066"/>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zing. </a:t>
              </a:r>
              <a:endParaRPr lang="ko-KR" altLang="en-US" sz="1200" dirty="0">
                <a:solidFill>
                  <a:schemeClr val="tx1">
                    <a:lumMod val="75000"/>
                    <a:lumOff val="25000"/>
                  </a:schemeClr>
                </a:solidFill>
                <a:latin typeface="+mn-lt"/>
                <a:ea typeface="+mn-ea"/>
                <a:cs typeface="Arial"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0001" b="20001"/>
          <a:stretch>
            <a:fillRect/>
          </a:stretch>
        </p:blipFill>
        <p:spPr>
          <a:xfrm>
            <a:off x="4763" y="1365250"/>
            <a:ext cx="4567237" cy="1998663"/>
          </a:xfrm>
        </p:spPr>
      </p:pic>
      <p:pic>
        <p:nvPicPr>
          <p:cNvPr id="9" name="Picture Placeholder 8"/>
          <p:cNvPicPr>
            <a:picLocks noGrp="1" noChangeAspect="1"/>
          </p:cNvPicPr>
          <p:nvPr>
            <p:ph type="pic" idx="10"/>
          </p:nvPr>
        </p:nvPicPr>
        <p:blipFill>
          <a:blip r:embed="rId3">
            <a:extLst>
              <a:ext uri="{28A0092B-C50C-407E-A947-70E740481C1C}">
                <a14:useLocalDpi xmlns:a14="http://schemas.microsoft.com/office/drawing/2010/main" val="0"/>
              </a:ext>
            </a:extLst>
          </a:blip>
          <a:srcRect t="32746" b="32746"/>
          <a:stretch>
            <a:fillRect/>
          </a:stretch>
        </p:blipFill>
        <p:spPr>
          <a:xfrm>
            <a:off x="4576763" y="1365250"/>
            <a:ext cx="4567237" cy="1998663"/>
          </a:xfrm>
        </p:spPr>
      </p:pic>
      <p:sp>
        <p:nvSpPr>
          <p:cNvPr id="2" name="Title 1"/>
          <p:cNvSpPr>
            <a:spLocks noGrp="1"/>
          </p:cNvSpPr>
          <p:nvPr>
            <p:ph type="title"/>
          </p:nvPr>
        </p:nvSpPr>
        <p:spPr>
          <a:xfrm>
            <a:off x="0" y="150813"/>
            <a:ext cx="9144000" cy="684212"/>
          </a:xfrm>
        </p:spPr>
        <p:txBody>
          <a:bodyPr/>
          <a:lstStyle/>
          <a:p>
            <a:pPr eaLnBrk="1" fontAlgn="auto" hangingPunct="1">
              <a:spcAft>
                <a:spcPts val="0"/>
              </a:spcAft>
              <a:defRPr/>
            </a:pPr>
            <a:r>
              <a:rPr lang="en-US" altLang="ko-KR" dirty="0">
                <a:solidFill>
                  <a:schemeClr val="accent2"/>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3" name="텍스트 개체 틀 2"/>
          <p:cNvSpPr>
            <a:spLocks noGrp="1"/>
          </p:cNvSpPr>
          <p:nvPr>
            <p:ph type="body" sz="quarter" idx="41"/>
          </p:nvPr>
        </p:nvSpPr>
        <p:spPr>
          <a:xfrm>
            <a:off x="0" y="842963"/>
            <a:ext cx="9144000" cy="215900"/>
          </a:xfrm>
        </p:spPr>
        <p:txBody>
          <a:bodyPr/>
          <a:lstStyle/>
          <a:p>
            <a:pPr algn="ctr">
              <a:defRPr/>
            </a:pPr>
            <a:r>
              <a:rPr lang="en-US" altLang="ko-KR" dirty="0">
                <a:cs typeface="Arial" pitchFamily="34" charset="0"/>
              </a:rPr>
              <a:t>This text can be replaced with your own text</a:t>
            </a:r>
            <a:endParaRPr lang="ko-KR" altLang="en-US" dirty="0">
              <a:cs typeface="Arial" pitchFamily="34" charset="0"/>
            </a:endParaRPr>
          </a:p>
        </p:txBody>
      </p:sp>
      <p:sp>
        <p:nvSpPr>
          <p:cNvPr id="6" name="Oval 5"/>
          <p:cNvSpPr/>
          <p:nvPr/>
        </p:nvSpPr>
        <p:spPr>
          <a:xfrm>
            <a:off x="3546475" y="1327150"/>
            <a:ext cx="2052638" cy="20526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7" name="Oval 6"/>
          <p:cNvSpPr/>
          <p:nvPr/>
        </p:nvSpPr>
        <p:spPr>
          <a:xfrm>
            <a:off x="3651250" y="1431925"/>
            <a:ext cx="1843088" cy="1843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8" name="Donut 7"/>
          <p:cNvSpPr/>
          <p:nvPr/>
        </p:nvSpPr>
        <p:spPr>
          <a:xfrm>
            <a:off x="3384550" y="1163638"/>
            <a:ext cx="2378075" cy="2378075"/>
          </a:xfrm>
          <a:prstGeom prst="donut">
            <a:avLst>
              <a:gd name="adj" fmla="val 351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11" name="Block Arc 14"/>
          <p:cNvSpPr/>
          <p:nvPr/>
        </p:nvSpPr>
        <p:spPr>
          <a:xfrm rot="16200000">
            <a:off x="4283868" y="1701007"/>
            <a:ext cx="576263" cy="57785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grpSp>
        <p:nvGrpSpPr>
          <p:cNvPr id="20490" name="Group 15"/>
          <p:cNvGrpSpPr>
            <a:grpSpLocks/>
          </p:cNvGrpSpPr>
          <p:nvPr/>
        </p:nvGrpSpPr>
        <p:grpSpPr bwMode="auto">
          <a:xfrm>
            <a:off x="3787775" y="2419350"/>
            <a:ext cx="1571625" cy="493713"/>
            <a:chOff x="4932039" y="1388325"/>
            <a:chExt cx="1931425" cy="493983"/>
          </a:xfrm>
        </p:grpSpPr>
        <p:sp>
          <p:nvSpPr>
            <p:cNvPr id="20492" name="TextBox 16"/>
            <p:cNvSpPr txBox="1">
              <a:spLocks noChangeArrowheads="1"/>
            </p:cNvSpPr>
            <p:nvPr/>
          </p:nvSpPr>
          <p:spPr bwMode="auto">
            <a:xfrm>
              <a:off x="4932039" y="1388325"/>
              <a:ext cx="19314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400" b="1">
                  <a:solidFill>
                    <a:schemeClr val="bg1"/>
                  </a:solidFill>
                  <a:cs typeface="Arial" panose="020B0604020202020204" pitchFamily="34" charset="0"/>
                </a:rPr>
                <a:t>Add Text</a:t>
              </a:r>
              <a:endParaRPr lang="ko-KR" altLang="en-US" sz="1400" b="1">
                <a:solidFill>
                  <a:schemeClr val="bg1"/>
                </a:solidFill>
                <a:cs typeface="Arial" panose="020B0604020202020204" pitchFamily="34" charset="0"/>
              </a:endParaRPr>
            </a:p>
          </p:txBody>
        </p:sp>
        <p:sp>
          <p:nvSpPr>
            <p:cNvPr id="20493" name="TextBox 17"/>
            <p:cNvSpPr txBox="1">
              <a:spLocks noChangeArrowheads="1"/>
            </p:cNvSpPr>
            <p:nvPr/>
          </p:nvSpPr>
          <p:spPr bwMode="auto">
            <a:xfrm>
              <a:off x="4932039" y="1605309"/>
              <a:ext cx="19314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latinLnBrk="1" hangingPunct="1"/>
              <a:r>
                <a:rPr lang="en-US" altLang="ko-KR" sz="1200">
                  <a:solidFill>
                    <a:schemeClr val="bg1"/>
                  </a:solidFill>
                  <a:cs typeface="Arial" panose="020B0604020202020204" pitchFamily="34" charset="0"/>
                </a:rPr>
                <a:t>Simple PowerPoint</a:t>
              </a:r>
              <a:endParaRPr lang="ko-KR" altLang="en-US" sz="1200">
                <a:solidFill>
                  <a:schemeClr val="bg1"/>
                </a:solidFill>
                <a:cs typeface="Arial" panose="020B0604020202020204" pitchFamily="34" charset="0"/>
              </a:endParaRPr>
            </a:p>
          </p:txBody>
        </p:sp>
      </p:grpSp>
      <p:sp>
        <p:nvSpPr>
          <p:cNvPr id="19" name="TextBox 18"/>
          <p:cNvSpPr txBox="1"/>
          <p:nvPr/>
        </p:nvSpPr>
        <p:spPr>
          <a:xfrm>
            <a:off x="914400" y="3644900"/>
            <a:ext cx="7315200" cy="1014413"/>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3"/>
          <p:cNvSpPr txBox="1">
            <a:spLocks/>
          </p:cNvSpPr>
          <p:nvPr/>
        </p:nvSpPr>
        <p:spPr>
          <a:xfrm>
            <a:off x="2555875" y="2787650"/>
            <a:ext cx="4032250" cy="9271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lnSpc>
                <a:spcPct val="110000"/>
              </a:lnSpc>
              <a:spcAft>
                <a:spcPts val="0"/>
              </a:spcAft>
              <a:buFont typeface="Arial" pitchFamily="34" charset="0"/>
              <a:buNone/>
              <a:defRPr/>
            </a:pPr>
            <a:r>
              <a:rPr lang="en-US" sz="2800" b="1" dirty="0">
                <a:solidFill>
                  <a:schemeClr val="tx1">
                    <a:lumMod val="75000"/>
                    <a:lumOff val="25000"/>
                  </a:schemeClr>
                </a:solidFill>
                <a:cs typeface="Arial" pitchFamily="34" charset="0"/>
              </a:rPr>
              <a:t>Simple </a:t>
            </a:r>
            <a:r>
              <a:rPr lang="en-US" altLang="ko-KR" sz="2800" b="1" dirty="0">
                <a:solidFill>
                  <a:schemeClr val="accent2"/>
                </a:solidFill>
                <a:cs typeface="Arial" pitchFamily="34" charset="0"/>
              </a:rPr>
              <a:t>Portfolio</a:t>
            </a:r>
            <a:r>
              <a:rPr lang="en-US" altLang="ko-KR" sz="2800" b="1" dirty="0">
                <a:solidFill>
                  <a:schemeClr val="tx1">
                    <a:lumMod val="75000"/>
                    <a:lumOff val="25000"/>
                  </a:schemeClr>
                </a:solidFill>
                <a:cs typeface="Arial" pitchFamily="34" charset="0"/>
              </a:rPr>
              <a:t> Presentation</a:t>
            </a:r>
          </a:p>
        </p:txBody>
      </p:sp>
      <p:sp>
        <p:nvSpPr>
          <p:cNvPr id="9" name="TextBox 8"/>
          <p:cNvSpPr txBox="1"/>
          <p:nvPr/>
        </p:nvSpPr>
        <p:spPr>
          <a:xfrm>
            <a:off x="2825750" y="3836988"/>
            <a:ext cx="3492500" cy="831850"/>
          </a:xfrm>
          <a:prstGeom prst="rect">
            <a:avLst/>
          </a:prstGeom>
          <a:noFill/>
        </p:spPr>
        <p:txBody>
          <a:bodyPr>
            <a:spAutoFit/>
          </a:bodyPr>
          <a:lstStyle/>
          <a:p>
            <a:pPr algn="ctr" eaLnBrk="1" fontAlgn="auto" latinLnBrk="1" hangingPunct="1">
              <a:spcBef>
                <a:spcPts val="0"/>
              </a:spcBef>
              <a:spcAft>
                <a:spcPts val="0"/>
              </a:spcAft>
              <a:defRPr/>
            </a:pPr>
            <a:r>
              <a:rPr lang="en-US" altLang="ko-KR" sz="1200" dirty="0">
                <a:solidFill>
                  <a:schemeClr val="tx1">
                    <a:lumMod val="75000"/>
                    <a:lumOff val="25000"/>
                  </a:schemeClr>
                </a:solidFill>
                <a:latin typeface="+mn-lt"/>
                <a:ea typeface="+mn-ea"/>
                <a:cs typeface="Arial" pitchFamily="34" charset="0"/>
              </a:rPr>
              <a:t>You can simply impress your audience and add a unique. This PowerPoint Template has clean and neutral design that can be adapted to any content and meets various market segments. </a:t>
            </a:r>
          </a:p>
        </p:txBody>
      </p:sp>
      <p:pic>
        <p:nvPicPr>
          <p:cNvPr id="2" name="Picture Placeholder 1"/>
          <p:cNvPicPr>
            <a:picLocks noGrp="1" noChangeAspect="1"/>
          </p:cNvPicPr>
          <p:nvPr>
            <p:ph type="pic" idx="10"/>
          </p:nvPr>
        </p:nvPicPr>
        <p:blipFill>
          <a:blip r:embed="rId2" cstate="print">
            <a:extLst>
              <a:ext uri="{28A0092B-C50C-407E-A947-70E740481C1C}">
                <a14:useLocalDpi xmlns:a14="http://schemas.microsoft.com/office/drawing/2010/main" val="0"/>
              </a:ext>
            </a:extLst>
          </a:blip>
          <a:srcRect l="13756" r="13756"/>
          <a:stretch>
            <a:fillRect/>
          </a:stretch>
        </p:blipFill>
        <p:spPr>
          <a:xfrm>
            <a:off x="0" y="0"/>
            <a:ext cx="2555875" cy="2571750"/>
          </a:xfrm>
        </p:spPr>
      </p:pic>
      <p:pic>
        <p:nvPicPr>
          <p:cNvPr id="4" name="Picture Placeholder 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453" r="453"/>
          <a:stretch>
            <a:fillRect/>
          </a:stretch>
        </p:blipFill>
        <p:spPr>
          <a:xfrm>
            <a:off x="2660650" y="0"/>
            <a:ext cx="3822700" cy="2571750"/>
          </a:xfrm>
        </p:spPr>
      </p:pic>
      <p:pic>
        <p:nvPicPr>
          <p:cNvPr id="5" name="Picture Placeholder 4"/>
          <p:cNvPicPr>
            <a:picLocks noGrp="1" noChangeAspect="1"/>
          </p:cNvPicPr>
          <p:nvPr>
            <p:ph type="pic" idx="11"/>
          </p:nvPr>
        </p:nvPicPr>
        <p:blipFill>
          <a:blip r:embed="rId4" cstate="print">
            <a:extLst>
              <a:ext uri="{28A0092B-C50C-407E-A947-70E740481C1C}">
                <a14:useLocalDpi xmlns:a14="http://schemas.microsoft.com/office/drawing/2010/main" val="0"/>
              </a:ext>
            </a:extLst>
          </a:blip>
          <a:srcRect t="10327" b="10327"/>
          <a:stretch>
            <a:fillRect/>
          </a:stretch>
        </p:blipFill>
        <p:spPr>
          <a:xfrm>
            <a:off x="6588125" y="0"/>
            <a:ext cx="2555875" cy="2571750"/>
          </a:xfrm>
        </p:spPr>
      </p:pic>
    </p:spTree>
  </p:cSld>
  <p:clrMapOvr>
    <a:masterClrMapping/>
  </p:clrMapOvr>
</p:sld>
</file>

<file path=ppt/theme/theme1.xml><?xml version="1.0" encoding="utf-8"?>
<a:theme xmlns:a="http://schemas.openxmlformats.org/drawingml/2006/main" name="Cover and End Slide Master">
  <a:themeElements>
    <a:clrScheme name="ALLPPT-COLOR-A01">
      <a:dk1>
        <a:sysClr val="windowText" lastClr="000000"/>
      </a:dk1>
      <a:lt1>
        <a:sysClr val="window" lastClr="FFFFFF"/>
      </a:lt1>
      <a:dk2>
        <a:srgbClr val="1F497D"/>
      </a:dk2>
      <a:lt2>
        <a:srgbClr val="EEECE1"/>
      </a:lt2>
      <a:accent1>
        <a:srgbClr val="22AAE4"/>
      </a:accent1>
      <a:accent2>
        <a:srgbClr val="2A81C6"/>
      </a:accent2>
      <a:accent3>
        <a:srgbClr val="2ECAD7"/>
      </a:accent3>
      <a:accent4>
        <a:srgbClr val="CBCBCB"/>
      </a:accent4>
      <a:accent5>
        <a:srgbClr val="CBCBCB"/>
      </a:accent5>
      <a:accent6>
        <a:srgbClr val="576868"/>
      </a:accent6>
      <a:hlink>
        <a:srgbClr val="000000"/>
      </a:hlink>
      <a:folHlink>
        <a:srgbClr val="000000"/>
      </a:folHlink>
    </a:clrScheme>
    <a:fontScheme name="MAX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01">
      <a:dk1>
        <a:sysClr val="windowText" lastClr="000000"/>
      </a:dk1>
      <a:lt1>
        <a:sysClr val="window" lastClr="FFFFFF"/>
      </a:lt1>
      <a:dk2>
        <a:srgbClr val="1F497D"/>
      </a:dk2>
      <a:lt2>
        <a:srgbClr val="EEECE1"/>
      </a:lt2>
      <a:accent1>
        <a:srgbClr val="22AAE4"/>
      </a:accent1>
      <a:accent2>
        <a:srgbClr val="2A81C6"/>
      </a:accent2>
      <a:accent3>
        <a:srgbClr val="2ECAD7"/>
      </a:accent3>
      <a:accent4>
        <a:srgbClr val="CBCBCB"/>
      </a:accent4>
      <a:accent5>
        <a:srgbClr val="CBCBCB"/>
      </a:accent5>
      <a:accent6>
        <a:srgbClr val="576868"/>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01">
      <a:dk1>
        <a:sysClr val="windowText" lastClr="000000"/>
      </a:dk1>
      <a:lt1>
        <a:sysClr val="window" lastClr="FFFFFF"/>
      </a:lt1>
      <a:dk2>
        <a:srgbClr val="1F497D"/>
      </a:dk2>
      <a:lt2>
        <a:srgbClr val="EEECE1"/>
      </a:lt2>
      <a:accent1>
        <a:srgbClr val="22AAE4"/>
      </a:accent1>
      <a:accent2>
        <a:srgbClr val="2A81C6"/>
      </a:accent2>
      <a:accent3>
        <a:srgbClr val="2ECAD7"/>
      </a:accent3>
      <a:accent4>
        <a:srgbClr val="CBCBCB"/>
      </a:accent4>
      <a:accent5>
        <a:srgbClr val="CBCBCB"/>
      </a:accent5>
      <a:accent6>
        <a:srgbClr val="576868"/>
      </a:accent6>
      <a:hlink>
        <a:srgbClr val="000000"/>
      </a:hlink>
      <a:folHlink>
        <a:srgbClr val="000000"/>
      </a:folHlink>
    </a:clrScheme>
    <a:fontScheme name="MAX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1242</TotalTime>
  <Words>2198</Words>
  <Application>Microsoft Office PowerPoint</Application>
  <PresentationFormat>On-screen Show (16:9)</PresentationFormat>
  <Paragraphs>333</Paragraphs>
  <Slides>31</Slides>
  <Notes>1</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31</vt:i4>
      </vt:variant>
    </vt:vector>
  </HeadingPairs>
  <TitlesOfParts>
    <vt:vector size="39" baseType="lpstr">
      <vt:lpstr>맑은 고딕</vt:lpstr>
      <vt:lpstr>Arial</vt:lpstr>
      <vt:lpstr>Calibri</vt:lpstr>
      <vt:lpstr>Wingdings</vt:lpstr>
      <vt:lpstr>Cover and End Slide Master</vt:lpstr>
      <vt:lpstr>Contents Slide Master</vt:lpstr>
      <vt:lpstr>Section Break Slide Master</vt:lpstr>
      <vt:lpstr>Chart</vt:lpstr>
      <vt:lpstr>PowerPoint Presentation</vt:lpstr>
      <vt:lpstr>Agenda Layout</vt:lpstr>
      <vt:lpstr>PowerPoint Presentation</vt:lpstr>
      <vt:lpstr>PowerPoint Presentation</vt:lpstr>
      <vt:lpstr>Our Services</vt:lpstr>
      <vt:lpstr>Our Team Layout</vt:lpstr>
      <vt:lpstr>TimeLine Layout</vt:lpstr>
      <vt:lpstr>Portfolio Presentation</vt:lpstr>
      <vt:lpstr>PowerPoint Presentation</vt:lpstr>
      <vt:lpstr>Infographic Layout</vt:lpstr>
      <vt:lpstr>Infographic Layout</vt:lpstr>
      <vt:lpstr>Portfolio Presentation</vt:lpstr>
      <vt:lpstr>Infographic Layout</vt:lpstr>
      <vt:lpstr>Portfolio Presentation</vt:lpstr>
      <vt:lpstr>Infographic Layout</vt:lpstr>
      <vt:lpstr>  Simple Portfolio</vt:lpstr>
      <vt:lpstr>Infographic Layout</vt:lpstr>
      <vt:lpstr>Chart Layout</vt:lpstr>
      <vt:lpstr>PowerPoint Presentation</vt:lpstr>
      <vt:lpstr>Chart Layout</vt:lpstr>
      <vt:lpstr>Chart Layout</vt:lpstr>
      <vt:lpstr>Portfolio Presentation</vt:lpstr>
      <vt:lpstr>Table &amp; Chart</vt:lpstr>
      <vt:lpstr>Table Layout</vt:lpstr>
      <vt:lpstr>Table Layout</vt:lpstr>
      <vt:lpstr>Portfolio Presentation</vt:lpstr>
      <vt:lpstr>Worldmap Infographic</vt:lpstr>
      <vt:lpstr>Worldmap Infographic</vt:lpstr>
      <vt:lpstr>Columns Layout</vt:lpstr>
      <vt:lpstr>Columns Layout</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azlankhattak</dc:creator>
  <cp:lastModifiedBy>L J</cp:lastModifiedBy>
  <cp:revision>98</cp:revision>
  <dcterms:created xsi:type="dcterms:W3CDTF">2016-11-17T01:16:25Z</dcterms:created>
  <dcterms:modified xsi:type="dcterms:W3CDTF">2020-03-09T08:41:35Z</dcterms:modified>
</cp:coreProperties>
</file>