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1" r:id="rId2"/>
    <p:sldMasterId id="2147483653" r:id="rId3"/>
  </p:sldMasterIdLst>
  <p:notesMasterIdLst>
    <p:notesMasterId r:id="rId19"/>
  </p:notesMasterIdLst>
  <p:sldIdLst>
    <p:sldId id="256" r:id="rId4"/>
    <p:sldId id="261" r:id="rId5"/>
    <p:sldId id="298" r:id="rId6"/>
    <p:sldId id="275" r:id="rId7"/>
    <p:sldId id="297" r:id="rId8"/>
    <p:sldId id="277" r:id="rId9"/>
    <p:sldId id="278" r:id="rId10"/>
    <p:sldId id="287" r:id="rId11"/>
    <p:sldId id="288" r:id="rId12"/>
    <p:sldId id="291" r:id="rId13"/>
    <p:sldId id="289" r:id="rId14"/>
    <p:sldId id="290" r:id="rId15"/>
    <p:sldId id="269" r:id="rId16"/>
    <p:sldId id="292" r:id="rId17"/>
    <p:sldId id="262" r:id="rId1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7BD"/>
    <a:srgbClr val="69B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16" autoAdjust="0"/>
    <p:restoredTop sz="96196" autoAdjust="0"/>
  </p:normalViewPr>
  <p:slideViewPr>
    <p:cSldViewPr>
      <p:cViewPr varScale="1">
        <p:scale>
          <a:sx n="96" d="100"/>
          <a:sy n="96" d="100"/>
        </p:scale>
        <p:origin x="81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60C-4724-856A-B0EFF17BBA31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60C-4724-856A-B0EFF17BBA31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960C-4724-856A-B0EFF17BBA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967435182021744E-2"/>
          <c:y val="0"/>
          <c:w val="0.92806512963595655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rgbClr val="0072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7D49-402D-9036-134759B7E2C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D49-402D-9036-134759B7E2C9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Category 1</c:v>
                      </c:pt>
                      <c:pt idx="1">
                        <c:v>Category 2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7D49-402D-9036-134759B7E2C9}"/>
            </c:ext>
          </c:extLst>
        </c:ser>
        <c:ser>
          <c:idx val="1"/>
          <c:order val="1"/>
          <c:spPr>
            <a:solidFill>
              <a:schemeClr val="bg1">
                <a:alpha val="40000"/>
              </a:schemeClr>
            </a:solidFill>
          </c:spPr>
          <c:invertIfNegative val="0"/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Category 1</c:v>
                      </c:pt>
                      <c:pt idx="1">
                        <c:v>Category 2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5-7D49-402D-9036-134759B7E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2686464"/>
        <c:axId val="122716928"/>
      </c:barChart>
      <c:catAx>
        <c:axId val="12268646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2716928"/>
        <c:crosses val="autoZero"/>
        <c:auto val="1"/>
        <c:lblAlgn val="ctr"/>
        <c:lblOffset val="100"/>
        <c:noMultiLvlLbl val="0"/>
      </c:catAx>
      <c:valAx>
        <c:axId val="1227169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2686464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21E-4961-A6E5-5B5DED5EA07B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21E-4961-A6E5-5B5DED5EA07B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921E-4961-A6E5-5B5DED5EA0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</c:spPr>
          <c:invertIfNegative val="0"/>
          <c:val>
            <c:numRef>
              <c:f>Sheet1!$B$2:$B$11</c:f>
              <c:numCache>
                <c:formatCode>General</c:formatCode>
                <c:ptCount val="10"/>
                <c:pt idx="0">
                  <c:v>45</c:v>
                </c:pt>
                <c:pt idx="1">
                  <c:v>25</c:v>
                </c:pt>
                <c:pt idx="2">
                  <c:v>90</c:v>
                </c:pt>
                <c:pt idx="3">
                  <c:v>45</c:v>
                </c:pt>
                <c:pt idx="4">
                  <c:v>44</c:v>
                </c:pt>
                <c:pt idx="5">
                  <c:v>80</c:v>
                </c:pt>
                <c:pt idx="6">
                  <c:v>60</c:v>
                </c:pt>
                <c:pt idx="7">
                  <c:v>24</c:v>
                </c:pt>
                <c:pt idx="8">
                  <c:v>35</c:v>
                </c:pt>
                <c:pt idx="9">
                  <c:v>50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Sheet1!$A$2:$A$11</c15:sqref>
                        </c15:formulaRef>
                      </c:ext>
                    </c:extLst>
                    <c:strCache>
                      <c:ptCount val="10"/>
                      <c:pt idx="0">
                        <c:v>Text 1</c:v>
                      </c:pt>
                      <c:pt idx="1">
                        <c:v>Text 2 </c:v>
                      </c:pt>
                      <c:pt idx="2">
                        <c:v>Text 3</c:v>
                      </c:pt>
                      <c:pt idx="3">
                        <c:v>Text 4</c:v>
                      </c:pt>
                      <c:pt idx="4">
                        <c:v>Text 5 </c:v>
                      </c:pt>
                      <c:pt idx="5">
                        <c:v>Text 6</c:v>
                      </c:pt>
                      <c:pt idx="6">
                        <c:v>Text 7</c:v>
                      </c:pt>
                      <c:pt idx="7">
                        <c:v>Text 8</c:v>
                      </c:pt>
                      <c:pt idx="8">
                        <c:v>Text 9</c:v>
                      </c:pt>
                      <c:pt idx="9">
                        <c:v>Text 10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BD15-4CC8-8647-737FBB015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shape val="box"/>
        <c:axId val="120506624"/>
        <c:axId val="120512512"/>
        <c:axId val="0"/>
      </c:bar3DChart>
      <c:catAx>
        <c:axId val="120506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120512512"/>
        <c:crosses val="autoZero"/>
        <c:auto val="1"/>
        <c:lblAlgn val="ctr"/>
        <c:lblOffset val="100"/>
        <c:noMultiLvlLbl val="0"/>
      </c:catAx>
      <c:valAx>
        <c:axId val="12051251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PK"/>
          </a:p>
        </c:txPr>
        <c:crossAx val="12050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428EB-F3A7-4A96-BB1D-43FE156CDB2B}" type="datetimeFigureOut">
              <a:rPr lang="ko-KR" altLang="en-US" smtClean="0"/>
              <a:t>2019-06-04</a:t>
            </a:fld>
            <a:endParaRPr lang="ko-KR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3882-DEFD-4E72-8E13-72C60FD89A1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70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F3882-DEFD-4E72-8E13-72C60FD89A16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0075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1923678"/>
            <a:ext cx="3384376" cy="104824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3003798"/>
            <a:ext cx="3384376" cy="481178"/>
          </a:xfrm>
          <a:prstGeom prst="rect">
            <a:avLst/>
          </a:prstGeom>
        </p:spPr>
        <p:txBody>
          <a:bodyPr anchor="ctr"/>
          <a:lstStyle>
            <a:lvl1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2979198" y="996200"/>
            <a:ext cx="3240360" cy="3240360"/>
          </a:xfrm>
          <a:prstGeom prst="ellipse">
            <a:avLst/>
          </a:prstGeom>
          <a:noFill/>
          <a:ln w="158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038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47964" y="339502"/>
            <a:ext cx="1944216" cy="4464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68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804000" y="1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ight Triangle 13"/>
          <p:cNvSpPr/>
          <p:nvPr userDrawn="1"/>
        </p:nvSpPr>
        <p:spPr>
          <a:xfrm>
            <a:off x="0" y="2803500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026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59194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75218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91242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63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493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6352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77124" y="506011"/>
            <a:ext cx="2376264" cy="4104459"/>
            <a:chOff x="2627784" y="1825002"/>
            <a:chExt cx="1198166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555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262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7544" y="0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67544" y="1491630"/>
            <a:ext cx="3312368" cy="2160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2415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7563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5169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G:\002-KIMS BUSINESS\007-02-Googleslidesppt\02-GSppt-Contents-Kim\20170429\02-\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65" y="357831"/>
            <a:ext cx="3101574" cy="341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53238"/>
            <a:ext cx="5436096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2681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359273" y="1356135"/>
            <a:ext cx="2420639" cy="2425386"/>
            <a:chOff x="894913" y="1065128"/>
            <a:chExt cx="2420639" cy="2425386"/>
          </a:xfrm>
        </p:grpSpPr>
        <p:pic>
          <p:nvPicPr>
            <p:cNvPr id="5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004758">
              <a:off x="963129" y="182048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69023">
              <a:off x="1645526" y="1354124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115616" y="1539635"/>
              <a:ext cx="1616891" cy="16168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75233">
              <a:off x="894913" y="106512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2691166" y="319499"/>
            <a:ext cx="4378671" cy="4443349"/>
            <a:chOff x="2987824" y="255370"/>
            <a:chExt cx="3658591" cy="3712633"/>
          </a:xfrm>
        </p:grpSpPr>
        <p:sp>
          <p:nvSpPr>
            <p:cNvPr id="16" name="Rounded Rectangle 7"/>
            <p:cNvSpPr/>
            <p:nvPr userDrawn="1"/>
          </p:nvSpPr>
          <p:spPr>
            <a:xfrm rot="2743412">
              <a:off x="2570129" y="839249"/>
              <a:ext cx="1479455" cy="31169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3"/>
            <p:cNvSpPr/>
            <p:nvPr userDrawn="1"/>
          </p:nvSpPr>
          <p:spPr>
            <a:xfrm rot="2588287">
              <a:off x="4911045" y="3207276"/>
              <a:ext cx="1476662" cy="311697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8" name="Picture 7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569023">
                <a:off x="1645526" y="1354124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Oval 11"/>
              <p:cNvSpPr/>
              <p:nvPr/>
            </p:nvSpPr>
            <p:spPr>
              <a:xfrm>
                <a:off x="1115616" y="1539635"/>
                <a:ext cx="1616891" cy="16168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475233">
                <a:off x="894913" y="106512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/>
            <p:cNvSpPr/>
            <p:nvPr userDrawn="1"/>
          </p:nvSpPr>
          <p:spPr>
            <a:xfrm>
              <a:off x="3452395" y="1155308"/>
              <a:ext cx="2188355" cy="218835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92288" y="2283718"/>
            <a:ext cx="2359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92140" y="2859781"/>
            <a:ext cx="2359424" cy="576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166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9462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2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7845489-B228-40CA-99BD-CBA41EE6F99E}"/>
              </a:ext>
            </a:extLst>
          </p:cNvPr>
          <p:cNvSpPr/>
          <p:nvPr userDrawn="1"/>
        </p:nvSpPr>
        <p:spPr>
          <a:xfrm>
            <a:off x="0" y="1059582"/>
            <a:ext cx="9144000" cy="4083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23478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9542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7418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3888" y="627534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563888" y="2031690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563888" y="3435846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07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52" r:id="rId3"/>
    <p:sldLayoutId id="2147483660" r:id="rId4"/>
    <p:sldLayoutId id="2147483662" r:id="rId5"/>
    <p:sldLayoutId id="2147483665" r:id="rId6"/>
    <p:sldLayoutId id="2147483666" r:id="rId7"/>
    <p:sldLayoutId id="2147483663" r:id="rId8"/>
    <p:sldLayoutId id="2147483664" r:id="rId9"/>
    <p:sldLayoutId id="2147483667" r:id="rId10"/>
    <p:sldLayoutId id="2147483668" r:id="rId11"/>
    <p:sldLayoutId id="2147483655" r:id="rId12"/>
    <p:sldLayoutId id="2147483669" r:id="rId13"/>
    <p:sldLayoutId id="2147483670" r:id="rId14"/>
    <p:sldLayoutId id="2147483671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b="1" dirty="0">
                <a:ea typeface="맑은 고딕" pitchFamily="50" charset="-127"/>
              </a:rPr>
              <a:t>Title </a:t>
            </a:r>
            <a:endParaRPr lang="en-US" altLang="ko-KR" b="1" dirty="0">
              <a:solidFill>
                <a:srgbClr val="57A7BD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b="1" dirty="0"/>
              <a:t>INSTERT THE TITLE OF YOUR PRESENTATION HERE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376468"/>
              </p:ext>
            </p:extLst>
          </p:nvPr>
        </p:nvGraphicFramePr>
        <p:xfrm>
          <a:off x="530926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90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69574"/>
              </p:ext>
            </p:extLst>
          </p:nvPr>
        </p:nvGraphicFramePr>
        <p:xfrm>
          <a:off x="2618488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66049"/>
              </p:ext>
            </p:extLst>
          </p:nvPr>
        </p:nvGraphicFramePr>
        <p:xfrm>
          <a:off x="4706050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76979"/>
              </p:ext>
            </p:extLst>
          </p:nvPr>
        </p:nvGraphicFramePr>
        <p:xfrm>
          <a:off x="6793611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50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</a:t>
                      </a:r>
                      <a:r>
                        <a:rPr lang="en-US" altLang="ko-KR" sz="1200" dirty="0">
                          <a:solidFill>
                            <a:srgbClr val="57A7BD"/>
                          </a:solidFill>
                          <a:latin typeface="+mn-lt"/>
                          <a:cs typeface="Arial" pitchFamily="34" charset="0"/>
                        </a:rPr>
                        <a:t>. </a:t>
                      </a:r>
                      <a:endParaRPr lang="ko-KR" altLang="en-US" sz="1200" dirty="0">
                        <a:solidFill>
                          <a:srgbClr val="57A7B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7544" y="1359488"/>
            <a:ext cx="8145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</p:spTree>
    <p:extLst>
      <p:ext uri="{BB962C8B-B14F-4D97-AF65-F5344CB8AC3E}">
        <p14:creationId xmlns:p14="http://schemas.microsoft.com/office/powerpoint/2010/main" val="1777298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82340" y="1530602"/>
            <a:ext cx="1080000" cy="1404144"/>
            <a:chOff x="899592" y="1530602"/>
            <a:chExt cx="1296000" cy="1404144"/>
          </a:xfrm>
        </p:grpSpPr>
        <p:sp>
          <p:nvSpPr>
            <p:cNvPr id="4" name="Rounded Rectangle 3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8564" y="1530602"/>
            <a:ext cx="1080000" cy="1404144"/>
            <a:chOff x="899592" y="1530602"/>
            <a:chExt cx="1296000" cy="1404144"/>
          </a:xfrm>
        </p:grpSpPr>
        <p:sp>
          <p:nvSpPr>
            <p:cNvPr id="17" name="Rounded Rectangle 16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14788" y="1530602"/>
            <a:ext cx="1080000" cy="1404144"/>
            <a:chOff x="899592" y="1530602"/>
            <a:chExt cx="1296000" cy="1404144"/>
          </a:xfrm>
        </p:grpSpPr>
        <p:sp>
          <p:nvSpPr>
            <p:cNvPr id="28" name="Rounded Rectangle 27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931012" y="1530602"/>
            <a:ext cx="1080000" cy="1404144"/>
            <a:chOff x="899592" y="1530602"/>
            <a:chExt cx="1296000" cy="1404144"/>
          </a:xfrm>
        </p:grpSpPr>
        <p:sp>
          <p:nvSpPr>
            <p:cNvPr id="39" name="Rounded Rectangle 38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9" name="Oval 48"/>
          <p:cNvSpPr/>
          <p:nvPr/>
        </p:nvSpPr>
        <p:spPr>
          <a:xfrm>
            <a:off x="1082202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Oval 49"/>
          <p:cNvSpPr/>
          <p:nvPr/>
        </p:nvSpPr>
        <p:spPr>
          <a:xfrm>
            <a:off x="3049483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Oval 50"/>
          <p:cNvSpPr/>
          <p:nvPr/>
        </p:nvSpPr>
        <p:spPr>
          <a:xfrm>
            <a:off x="5078218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Oval 51"/>
          <p:cNvSpPr/>
          <p:nvPr/>
        </p:nvSpPr>
        <p:spPr>
          <a:xfrm flipH="1">
            <a:off x="7130874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53" name="Rounded Rectangle 7"/>
          <p:cNvSpPr/>
          <p:nvPr/>
        </p:nvSpPr>
        <p:spPr>
          <a:xfrm>
            <a:off x="3243428" y="3356428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54" name="Rectangle 36"/>
          <p:cNvSpPr/>
          <p:nvPr/>
        </p:nvSpPr>
        <p:spPr>
          <a:xfrm>
            <a:off x="5305311" y="3368860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55" name="Rectangle 16"/>
          <p:cNvSpPr/>
          <p:nvPr/>
        </p:nvSpPr>
        <p:spPr>
          <a:xfrm>
            <a:off x="1263722" y="3383706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56" name="Rectangle 9"/>
          <p:cNvSpPr/>
          <p:nvPr/>
        </p:nvSpPr>
        <p:spPr>
          <a:xfrm>
            <a:off x="7322006" y="3348469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7" name="Group 56"/>
          <p:cNvGrpSpPr/>
          <p:nvPr/>
        </p:nvGrpSpPr>
        <p:grpSpPr>
          <a:xfrm>
            <a:off x="539552" y="3867464"/>
            <a:ext cx="1765576" cy="872113"/>
            <a:chOff x="3017859" y="4363106"/>
            <a:chExt cx="1870812" cy="872113"/>
          </a:xfrm>
        </p:grpSpPr>
        <p:sp>
          <p:nvSpPr>
            <p:cNvPr id="58" name="TextBox 57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555776" y="3867464"/>
            <a:ext cx="1765576" cy="872113"/>
            <a:chOff x="3017859" y="4363106"/>
            <a:chExt cx="1870812" cy="872113"/>
          </a:xfrm>
        </p:grpSpPr>
        <p:sp>
          <p:nvSpPr>
            <p:cNvPr id="61" name="TextBox 6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572000" y="3867464"/>
            <a:ext cx="1765576" cy="872113"/>
            <a:chOff x="3017859" y="4363106"/>
            <a:chExt cx="1870812" cy="872113"/>
          </a:xfrm>
        </p:grpSpPr>
        <p:sp>
          <p:nvSpPr>
            <p:cNvPr id="64" name="TextBox 63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588224" y="3867464"/>
            <a:ext cx="1765576" cy="872113"/>
            <a:chOff x="3017859" y="4363106"/>
            <a:chExt cx="1870812" cy="872113"/>
          </a:xfrm>
        </p:grpSpPr>
        <p:sp>
          <p:nvSpPr>
            <p:cNvPr id="67" name="TextBox 66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8070709" y="1593318"/>
            <a:ext cx="56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54485" y="2514596"/>
            <a:ext cx="56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038260" y="2225943"/>
            <a:ext cx="56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2022034" y="1937290"/>
            <a:ext cx="566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330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108794"/>
              </p:ext>
            </p:extLst>
          </p:nvPr>
        </p:nvGraphicFramePr>
        <p:xfrm>
          <a:off x="539552" y="1568720"/>
          <a:ext cx="8064896" cy="31718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3305571718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3262168626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998770439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926849015"/>
                    </a:ext>
                  </a:extLst>
                </a:gridCol>
              </a:tblGrid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6322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316407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974414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399253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01957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258637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738006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860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91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69967" y="1778926"/>
            <a:ext cx="2448271" cy="579152"/>
            <a:chOff x="1069967" y="1778926"/>
            <a:chExt cx="2448271" cy="579152"/>
          </a:xfrm>
        </p:grpSpPr>
        <p:sp>
          <p:nvSpPr>
            <p:cNvPr id="7" name="Rounded Rectangle 6"/>
            <p:cNvSpPr/>
            <p:nvPr/>
          </p:nvSpPr>
          <p:spPr>
            <a:xfrm rot="2573601">
              <a:off x="1069967" y="1778926"/>
              <a:ext cx="2232248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 rot="2573601">
              <a:off x="1285990" y="2250078"/>
              <a:ext cx="2232248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1" name="Rounded Rectangle 7"/>
          <p:cNvSpPr/>
          <p:nvPr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2339752" y="1347614"/>
            <a:ext cx="5832648" cy="2807624"/>
            <a:chOff x="2227884" y="1330362"/>
            <a:chExt cx="2835932" cy="2807624"/>
          </a:xfrm>
          <a:solidFill>
            <a:srgbClr val="69B6CC"/>
          </a:solidFill>
        </p:grpSpPr>
        <p:sp>
          <p:nvSpPr>
            <p:cNvPr id="14" name="TextBox 13"/>
            <p:cNvSpPr txBox="1"/>
            <p:nvPr/>
          </p:nvSpPr>
          <p:spPr>
            <a:xfrm>
              <a:off x="2227884" y="1644996"/>
              <a:ext cx="283593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171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7"/>
          <p:cNvSpPr/>
          <p:nvPr/>
        </p:nvSpPr>
        <p:spPr>
          <a:xfrm rot="2539017">
            <a:off x="1247791" y="2185900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7"/>
          <p:cNvSpPr/>
          <p:nvPr/>
        </p:nvSpPr>
        <p:spPr>
          <a:xfrm rot="2539017">
            <a:off x="4632167" y="2185901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Rounded Rectangle 7"/>
          <p:cNvSpPr/>
          <p:nvPr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191727" y="1347614"/>
            <a:ext cx="2592289" cy="3181712"/>
            <a:chOff x="2227883" y="1330362"/>
            <a:chExt cx="2835933" cy="3181712"/>
          </a:xfrm>
        </p:grpSpPr>
        <p:sp>
          <p:nvSpPr>
            <p:cNvPr id="9" name="TextBox 8"/>
            <p:cNvSpPr txBox="1"/>
            <p:nvPr/>
          </p:nvSpPr>
          <p:spPr>
            <a:xfrm>
              <a:off x="2227883" y="1834418"/>
              <a:ext cx="2835933" cy="2677656"/>
            </a:xfrm>
            <a:prstGeom prst="rect">
              <a:avLst/>
            </a:prstGeom>
            <a:solidFill>
              <a:srgbClr val="69B6CC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580112" y="1347614"/>
            <a:ext cx="2592289" cy="3181712"/>
            <a:chOff x="2227883" y="1330362"/>
            <a:chExt cx="2835933" cy="3181712"/>
          </a:xfrm>
          <a:solidFill>
            <a:srgbClr val="69B6CC"/>
          </a:solidFill>
        </p:grpSpPr>
        <p:sp>
          <p:nvSpPr>
            <p:cNvPr id="12" name="TextBox 11"/>
            <p:cNvSpPr txBox="1"/>
            <p:nvPr/>
          </p:nvSpPr>
          <p:spPr>
            <a:xfrm>
              <a:off x="2227883" y="1834418"/>
              <a:ext cx="2835933" cy="26776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67172" y="4611656"/>
            <a:ext cx="1520361" cy="287239"/>
            <a:chOff x="4667172" y="4611656"/>
            <a:chExt cx="1520361" cy="287239"/>
          </a:xfrm>
        </p:grpSpPr>
        <p:sp>
          <p:nvSpPr>
            <p:cNvPr id="19" name="Rounded Rectangle 18"/>
            <p:cNvSpPr/>
            <p:nvPr/>
          </p:nvSpPr>
          <p:spPr>
            <a:xfrm rot="2573601">
              <a:off x="4667172" y="4611656"/>
              <a:ext cx="1520361" cy="108000"/>
            </a:xfrm>
            <a:custGeom>
              <a:avLst/>
              <a:gdLst/>
              <a:ahLst/>
              <a:cxnLst/>
              <a:rect l="l" t="t" r="r" b="b"/>
              <a:pathLst>
                <a:path w="1520361" h="108000">
                  <a:moveTo>
                    <a:pt x="15817" y="15816"/>
                  </a:moveTo>
                  <a:cubicBezTo>
                    <a:pt x="25589" y="6044"/>
                    <a:pt x="39089" y="0"/>
                    <a:pt x="54000" y="0"/>
                  </a:cubicBezTo>
                  <a:lnTo>
                    <a:pt x="1520361" y="0"/>
                  </a:lnTo>
                  <a:lnTo>
                    <a:pt x="1404111" y="108000"/>
                  </a:lnTo>
                  <a:lnTo>
                    <a:pt x="54001" y="108000"/>
                  </a:lnTo>
                  <a:cubicBezTo>
                    <a:pt x="24178" y="108000"/>
                    <a:pt x="0" y="83823"/>
                    <a:pt x="0" y="54000"/>
                  </a:cubicBezTo>
                  <a:cubicBezTo>
                    <a:pt x="0" y="39088"/>
                    <a:pt x="6044" y="25588"/>
                    <a:pt x="15817" y="15816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 rot="2573601">
              <a:off x="4829362" y="4790895"/>
              <a:ext cx="993679" cy="108000"/>
            </a:xfrm>
            <a:custGeom>
              <a:avLst/>
              <a:gdLst/>
              <a:ahLst/>
              <a:cxnLst/>
              <a:rect l="l" t="t" r="r" b="b"/>
              <a:pathLst>
                <a:path w="993679" h="108000">
                  <a:moveTo>
                    <a:pt x="15816" y="15816"/>
                  </a:moveTo>
                  <a:cubicBezTo>
                    <a:pt x="25588" y="6044"/>
                    <a:pt x="39088" y="0"/>
                    <a:pt x="54000" y="0"/>
                  </a:cubicBezTo>
                  <a:lnTo>
                    <a:pt x="993679" y="0"/>
                  </a:lnTo>
                  <a:lnTo>
                    <a:pt x="877430" y="108000"/>
                  </a:lnTo>
                  <a:lnTo>
                    <a:pt x="54000" y="108000"/>
                  </a:lnTo>
                  <a:cubicBezTo>
                    <a:pt x="24177" y="108000"/>
                    <a:pt x="0" y="83823"/>
                    <a:pt x="0" y="54000"/>
                  </a:cubicBezTo>
                  <a:cubicBezTo>
                    <a:pt x="0" y="39088"/>
                    <a:pt x="6044" y="25588"/>
                    <a:pt x="15816" y="15816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79480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Thank you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51720" y="267494"/>
            <a:ext cx="709228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</p:txBody>
      </p:sp>
      <p:sp>
        <p:nvSpPr>
          <p:cNvPr id="5" name="Oval 4"/>
          <p:cNvSpPr/>
          <p:nvPr/>
        </p:nvSpPr>
        <p:spPr>
          <a:xfrm>
            <a:off x="1575998" y="1141370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575998" y="2073597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575998" y="3005824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575998" y="3938050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555776" y="1194616"/>
            <a:ext cx="5860929" cy="687447"/>
            <a:chOff x="3017859" y="4363106"/>
            <a:chExt cx="1879883" cy="687447"/>
          </a:xfrm>
        </p:grpSpPr>
        <p:sp>
          <p:nvSpPr>
            <p:cNvPr id="10" name="TextBox 9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17859" y="4363106"/>
              <a:ext cx="18798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555776" y="2126843"/>
            <a:ext cx="5848470" cy="687447"/>
            <a:chOff x="3017859" y="4363106"/>
            <a:chExt cx="1875887" cy="687447"/>
          </a:xfrm>
        </p:grpSpPr>
        <p:sp>
          <p:nvSpPr>
            <p:cNvPr id="13" name="TextBox 12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17859" y="4363106"/>
              <a:ext cx="18758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55776" y="3059070"/>
            <a:ext cx="5836009" cy="687447"/>
            <a:chOff x="3017859" y="4363106"/>
            <a:chExt cx="1871890" cy="687447"/>
          </a:xfrm>
        </p:grpSpPr>
        <p:sp>
          <p:nvSpPr>
            <p:cNvPr id="16" name="TextBox 15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363106"/>
              <a:ext cx="1871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55776" y="3991296"/>
            <a:ext cx="5832648" cy="687447"/>
            <a:chOff x="3017859" y="4363106"/>
            <a:chExt cx="1870812" cy="687447"/>
          </a:xfrm>
        </p:grpSpPr>
        <p:sp>
          <p:nvSpPr>
            <p:cNvPr id="19" name="TextBox 18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Oval 21"/>
          <p:cNvSpPr>
            <a:spLocks noChangeAspect="1"/>
          </p:cNvSpPr>
          <p:nvPr/>
        </p:nvSpPr>
        <p:spPr>
          <a:xfrm>
            <a:off x="1799001" y="3227374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ectangle 9"/>
          <p:cNvSpPr/>
          <p:nvPr/>
        </p:nvSpPr>
        <p:spPr>
          <a:xfrm>
            <a:off x="1823962" y="4190046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Rounded Rectangle 27"/>
          <p:cNvSpPr/>
          <p:nvPr/>
        </p:nvSpPr>
        <p:spPr>
          <a:xfrm>
            <a:off x="1807179" y="2343219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ounded Rectangle 7"/>
          <p:cNvSpPr/>
          <p:nvPr/>
        </p:nvSpPr>
        <p:spPr>
          <a:xfrm>
            <a:off x="1812422" y="1376277"/>
            <a:ext cx="355596" cy="3068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0" y="0"/>
            <a:ext cx="9144000" cy="514350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827157" y="3481976"/>
            <a:ext cx="720080" cy="72008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390177" y="2617880"/>
            <a:ext cx="720080" cy="720080"/>
          </a:xfrm>
          <a:prstGeom prst="ellipse">
            <a:avLst/>
          </a:prstGeom>
          <a:solidFill>
            <a:schemeClr val="accent4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953197" y="1753784"/>
            <a:ext cx="720080" cy="72008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516216" y="889688"/>
            <a:ext cx="720080" cy="720080"/>
          </a:xfrm>
          <a:prstGeom prst="ellipse">
            <a:avLst/>
          </a:prstGeom>
          <a:solidFill>
            <a:schemeClr val="accent4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935169" y="3589988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Oval 14"/>
          <p:cNvSpPr/>
          <p:nvPr/>
        </p:nvSpPr>
        <p:spPr>
          <a:xfrm>
            <a:off x="3498189" y="2725892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Oval 15"/>
          <p:cNvSpPr/>
          <p:nvPr/>
        </p:nvSpPr>
        <p:spPr>
          <a:xfrm>
            <a:off x="5061209" y="1861796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Oval 16"/>
          <p:cNvSpPr/>
          <p:nvPr/>
        </p:nvSpPr>
        <p:spPr>
          <a:xfrm>
            <a:off x="6624229" y="997700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"/>
          <p:cNvSpPr/>
          <p:nvPr/>
        </p:nvSpPr>
        <p:spPr>
          <a:xfrm>
            <a:off x="2693823" y="3867942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990894" y="2439969"/>
            <a:ext cx="1728192" cy="897991"/>
            <a:chOff x="3017859" y="4337228"/>
            <a:chExt cx="1870812" cy="897991"/>
          </a:xfrm>
        </p:grpSpPr>
        <p:sp>
          <p:nvSpPr>
            <p:cNvPr id="20" name="TextBox 19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직사각형 1"/>
          <p:cNvSpPr/>
          <p:nvPr/>
        </p:nvSpPr>
        <p:spPr>
          <a:xfrm>
            <a:off x="5791305" y="2095889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78419" y="1304788"/>
            <a:ext cx="1728192" cy="897991"/>
            <a:chOff x="3017859" y="4337228"/>
            <a:chExt cx="1870812" cy="897991"/>
          </a:xfrm>
        </p:grpSpPr>
        <p:sp>
          <p:nvSpPr>
            <p:cNvPr id="24" name="TextBox 23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직사각형 1"/>
          <p:cNvSpPr/>
          <p:nvPr/>
        </p:nvSpPr>
        <p:spPr>
          <a:xfrm>
            <a:off x="4242564" y="2981915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923928" y="3473959"/>
            <a:ext cx="1728192" cy="897991"/>
            <a:chOff x="3017859" y="4337228"/>
            <a:chExt cx="1870812" cy="897991"/>
          </a:xfrm>
        </p:grpSpPr>
        <p:sp>
          <p:nvSpPr>
            <p:cNvPr id="28" name="TextBox 27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직사각형 1"/>
          <p:cNvSpPr/>
          <p:nvPr/>
        </p:nvSpPr>
        <p:spPr>
          <a:xfrm>
            <a:off x="7340046" y="1209863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7004147" y="1686599"/>
            <a:ext cx="1728192" cy="897991"/>
            <a:chOff x="3017859" y="4337228"/>
            <a:chExt cx="1870812" cy="897991"/>
          </a:xfrm>
        </p:grpSpPr>
        <p:sp>
          <p:nvSpPr>
            <p:cNvPr id="32" name="TextBox 31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Oval 21"/>
          <p:cNvSpPr>
            <a:spLocks noChangeAspect="1"/>
          </p:cNvSpPr>
          <p:nvPr/>
        </p:nvSpPr>
        <p:spPr>
          <a:xfrm>
            <a:off x="3577329" y="2814831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" name="Rectangle 9"/>
          <p:cNvSpPr/>
          <p:nvPr/>
        </p:nvSpPr>
        <p:spPr>
          <a:xfrm>
            <a:off x="5164230" y="1973437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Rounded Rectangle 27"/>
          <p:cNvSpPr/>
          <p:nvPr/>
        </p:nvSpPr>
        <p:spPr>
          <a:xfrm>
            <a:off x="2021407" y="3714668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7" name="Rounded Rectangle 7"/>
          <p:cNvSpPr/>
          <p:nvPr/>
        </p:nvSpPr>
        <p:spPr>
          <a:xfrm>
            <a:off x="6741378" y="1122179"/>
            <a:ext cx="295600" cy="255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8474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4801630" y="2283902"/>
            <a:ext cx="3910322" cy="1656000"/>
          </a:xfrm>
          <a:custGeom>
            <a:avLst/>
            <a:gdLst/>
            <a:ahLst/>
            <a:cxnLst/>
            <a:rect l="l" t="t" r="r" b="b"/>
            <a:pathLst>
              <a:path w="3910322" h="1656000">
                <a:moveTo>
                  <a:pt x="184" y="0"/>
                </a:moveTo>
                <a:lnTo>
                  <a:pt x="3082322" y="0"/>
                </a:lnTo>
                <a:lnTo>
                  <a:pt x="3910322" y="828000"/>
                </a:lnTo>
                <a:lnTo>
                  <a:pt x="3082322" y="1656000"/>
                </a:lnTo>
                <a:lnTo>
                  <a:pt x="0" y="1656000"/>
                </a:lnTo>
                <a:lnTo>
                  <a:pt x="828092" y="82790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entagon 3"/>
          <p:cNvSpPr/>
          <p:nvPr/>
        </p:nvSpPr>
        <p:spPr>
          <a:xfrm>
            <a:off x="-5630" y="2283718"/>
            <a:ext cx="5364088" cy="1656184"/>
          </a:xfrm>
          <a:prstGeom prst="homePlat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>
            <a:off x="2657865" y="255840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5796136" y="2621884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Rounded Rectangle 27"/>
          <p:cNvSpPr/>
          <p:nvPr/>
        </p:nvSpPr>
        <p:spPr>
          <a:xfrm>
            <a:off x="627810" y="2623545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64492" y="2570835"/>
            <a:ext cx="1554225" cy="1081951"/>
            <a:chOff x="1062658" y="3986014"/>
            <a:chExt cx="1728192" cy="1081951"/>
          </a:xfrm>
        </p:grpSpPr>
        <p:sp>
          <p:nvSpPr>
            <p:cNvPr id="12" name="TextBox 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59832" y="2570834"/>
            <a:ext cx="1554225" cy="1081951"/>
            <a:chOff x="1062658" y="3986014"/>
            <a:chExt cx="1728192" cy="1081951"/>
          </a:xfrm>
        </p:grpSpPr>
        <p:sp>
          <p:nvSpPr>
            <p:cNvPr id="15" name="TextBox 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28184" y="2558407"/>
            <a:ext cx="1554225" cy="1081951"/>
            <a:chOff x="1062658" y="3986014"/>
            <a:chExt cx="1728192" cy="1081951"/>
          </a:xfrm>
        </p:grpSpPr>
        <p:sp>
          <p:nvSpPr>
            <p:cNvPr id="18" name="TextBox 1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20" name="Rectangle 16"/>
          <p:cNvSpPr/>
          <p:nvPr/>
        </p:nvSpPr>
        <p:spPr>
          <a:xfrm rot="2700000">
            <a:off x="710214" y="1674187"/>
            <a:ext cx="202406" cy="36287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1095307" y="1565379"/>
            <a:ext cx="3260669" cy="646331"/>
            <a:chOff x="1062658" y="3870236"/>
            <a:chExt cx="3625642" cy="646331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4039513"/>
              <a:ext cx="1303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19564" y="3870236"/>
              <a:ext cx="2368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6119" y="4085659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159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87306802"/>
              </p:ext>
            </p:extLst>
          </p:nvPr>
        </p:nvGraphicFramePr>
        <p:xfrm>
          <a:off x="829079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736446" y="2931790"/>
            <a:ext cx="1728192" cy="1081951"/>
            <a:chOff x="1062658" y="3986014"/>
            <a:chExt cx="1728192" cy="1081951"/>
          </a:xfrm>
        </p:grpSpPr>
        <p:sp>
          <p:nvSpPr>
            <p:cNvPr id="8" name="TextBox 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04320" y="2931790"/>
            <a:ext cx="1728192" cy="1081951"/>
            <a:chOff x="1062658" y="3986014"/>
            <a:chExt cx="1728192" cy="1081951"/>
          </a:xfrm>
        </p:grpSpPr>
        <p:sp>
          <p:nvSpPr>
            <p:cNvPr id="11" name="TextBox 1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13" name="Oval 7"/>
          <p:cNvSpPr/>
          <p:nvPr/>
        </p:nvSpPr>
        <p:spPr>
          <a:xfrm>
            <a:off x="1394419" y="1876005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Oval 21"/>
          <p:cNvSpPr>
            <a:spLocks noChangeAspect="1"/>
          </p:cNvSpPr>
          <p:nvPr/>
        </p:nvSpPr>
        <p:spPr>
          <a:xfrm>
            <a:off x="3314791" y="1851670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485150409"/>
              </p:ext>
            </p:extLst>
          </p:nvPr>
        </p:nvGraphicFramePr>
        <p:xfrm>
          <a:off x="4582996" y="2051078"/>
          <a:ext cx="3884069" cy="1261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527590" y="218835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7590" y="281363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716016" y="1376234"/>
            <a:ext cx="3672408" cy="678692"/>
            <a:chOff x="803640" y="3362835"/>
            <a:chExt cx="2059657" cy="67869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699516" y="3335049"/>
            <a:ext cx="3672408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id="{BBF618CD-55E5-43E5-A81B-5A7CA2652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0473530"/>
              </p:ext>
            </p:extLst>
          </p:nvPr>
        </p:nvGraphicFramePr>
        <p:xfrm>
          <a:off x="2796953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01026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Down Arrow 3"/>
          <p:cNvSpPr/>
          <p:nvPr/>
        </p:nvSpPr>
        <p:spPr>
          <a:xfrm>
            <a:off x="3368294" y="1300874"/>
            <a:ext cx="2407412" cy="2927060"/>
          </a:xfrm>
          <a:prstGeom prst="downArrow">
            <a:avLst>
              <a:gd name="adj1" fmla="val 61467"/>
              <a:gd name="adj2" fmla="val 50000"/>
            </a:avLst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51920" y="1484569"/>
            <a:ext cx="1440160" cy="2279959"/>
            <a:chOff x="3017860" y="4363106"/>
            <a:chExt cx="1654565" cy="2279959"/>
          </a:xfrm>
        </p:grpSpPr>
        <p:sp>
          <p:nvSpPr>
            <p:cNvPr id="8" name="TextBox 7"/>
            <p:cNvSpPr txBox="1"/>
            <p:nvPr/>
          </p:nvSpPr>
          <p:spPr>
            <a:xfrm>
              <a:off x="3017860" y="4888739"/>
              <a:ext cx="165456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7026" y="1276524"/>
            <a:ext cx="2871268" cy="984884"/>
            <a:chOff x="3017860" y="4363106"/>
            <a:chExt cx="1812891" cy="984884"/>
          </a:xfrm>
        </p:grpSpPr>
        <p:sp>
          <p:nvSpPr>
            <p:cNvPr id="11" name="TextBox 10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1.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7026" y="3272086"/>
            <a:ext cx="2871268" cy="984884"/>
            <a:chOff x="3017860" y="4363106"/>
            <a:chExt cx="1812891" cy="984884"/>
          </a:xfrm>
        </p:grpSpPr>
        <p:sp>
          <p:nvSpPr>
            <p:cNvPr id="14" name="TextBox 13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3.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940152" y="1300874"/>
            <a:ext cx="2871268" cy="984884"/>
            <a:chOff x="3017860" y="4363106"/>
            <a:chExt cx="1812891" cy="984884"/>
          </a:xfrm>
        </p:grpSpPr>
        <p:sp>
          <p:nvSpPr>
            <p:cNvPr id="17" name="TextBox 16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940152" y="3296436"/>
            <a:ext cx="2871268" cy="984884"/>
            <a:chOff x="3017860" y="4363106"/>
            <a:chExt cx="1812891" cy="984884"/>
          </a:xfrm>
        </p:grpSpPr>
        <p:sp>
          <p:nvSpPr>
            <p:cNvPr id="20" name="TextBox 19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4.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209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4132876" y="1558150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5382140" y="2292339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4829704" y="3713227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3382043" y="3713227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2883612" y="2292339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Block Arc 9"/>
          <p:cNvSpPr/>
          <p:nvPr/>
        </p:nvSpPr>
        <p:spPr>
          <a:xfrm>
            <a:off x="5092918" y="1963402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9"/>
          <p:cNvSpPr/>
          <p:nvPr/>
        </p:nvSpPr>
        <p:spPr>
          <a:xfrm rot="4151778">
            <a:off x="5482529" y="3338171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Block Arc 9"/>
          <p:cNvSpPr/>
          <p:nvPr/>
        </p:nvSpPr>
        <p:spPr>
          <a:xfrm rot="8600978">
            <a:off x="4296013" y="4198270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Block Arc 9"/>
          <p:cNvSpPr/>
          <p:nvPr/>
        </p:nvSpPr>
        <p:spPr>
          <a:xfrm rot="12466113">
            <a:off x="3194528" y="3312684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Block Arc 9"/>
          <p:cNvSpPr/>
          <p:nvPr/>
        </p:nvSpPr>
        <p:spPr>
          <a:xfrm rot="17141024">
            <a:off x="3575039" y="1956707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02855" y="2682297"/>
            <a:ext cx="960042" cy="96004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Rounded Rectangle 27"/>
          <p:cNvSpPr/>
          <p:nvPr/>
        </p:nvSpPr>
        <p:spPr>
          <a:xfrm>
            <a:off x="5693865" y="2627192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0" name="Rounded Rectangle 7"/>
          <p:cNvSpPr/>
          <p:nvPr/>
        </p:nvSpPr>
        <p:spPr>
          <a:xfrm>
            <a:off x="3202274" y="2610815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1" name="Rectangle 36"/>
          <p:cNvSpPr/>
          <p:nvPr/>
        </p:nvSpPr>
        <p:spPr>
          <a:xfrm>
            <a:off x="3689574" y="4096019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2" name="Rectangle 16"/>
          <p:cNvSpPr/>
          <p:nvPr/>
        </p:nvSpPr>
        <p:spPr>
          <a:xfrm>
            <a:off x="4424258" y="1903904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4367040" y="2944679"/>
            <a:ext cx="431671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9"/>
          <p:cNvSpPr/>
          <p:nvPr/>
        </p:nvSpPr>
        <p:spPr>
          <a:xfrm>
            <a:off x="5156012" y="4023744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6473086" y="1655865"/>
            <a:ext cx="2448272" cy="704570"/>
            <a:chOff x="803640" y="3336957"/>
            <a:chExt cx="2059657" cy="704570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01059" y="2733403"/>
            <a:ext cx="2448272" cy="704570"/>
            <a:chOff x="803640" y="3336957"/>
            <a:chExt cx="2059657" cy="704570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519139" y="3810942"/>
            <a:ext cx="2448272" cy="704570"/>
            <a:chOff x="803640" y="3336957"/>
            <a:chExt cx="2059657" cy="704570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79512" y="2390054"/>
            <a:ext cx="2448272" cy="704570"/>
            <a:chOff x="803640" y="3336957"/>
            <a:chExt cx="2059657" cy="704570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97592" y="3810942"/>
            <a:ext cx="2448272" cy="704570"/>
            <a:chOff x="803640" y="3336957"/>
            <a:chExt cx="2059657" cy="704570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58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3468944" y="1575507"/>
            <a:ext cx="2194851" cy="3145011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2411760" y="1678776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2411760" y="2764323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2411760" y="3880447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6012160" y="1678776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6012160" y="2794900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6012160" y="3911024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2" name="Elbow Connector 11"/>
          <p:cNvCxnSpPr>
            <a:stCxn id="6" idx="6"/>
          </p:cNvCxnSpPr>
          <p:nvPr/>
        </p:nvCxnSpPr>
        <p:spPr>
          <a:xfrm>
            <a:off x="3082245" y="2014019"/>
            <a:ext cx="1201723" cy="557731"/>
          </a:xfrm>
          <a:prstGeom prst="bentConnector3">
            <a:avLst>
              <a:gd name="adj1" fmla="val 59331"/>
            </a:avLst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6"/>
          </p:cNvCxnSpPr>
          <p:nvPr/>
        </p:nvCxnSpPr>
        <p:spPr>
          <a:xfrm>
            <a:off x="3082245" y="3099566"/>
            <a:ext cx="1345739" cy="335242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8" idx="6"/>
          </p:cNvCxnSpPr>
          <p:nvPr/>
        </p:nvCxnSpPr>
        <p:spPr>
          <a:xfrm flipV="1">
            <a:off x="3082245" y="3880447"/>
            <a:ext cx="1345739" cy="335243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9" idx="2"/>
          </p:cNvCxnSpPr>
          <p:nvPr/>
        </p:nvCxnSpPr>
        <p:spPr>
          <a:xfrm rot="10800000" flipV="1">
            <a:off x="4572000" y="2014018"/>
            <a:ext cx="1440160" cy="278865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0" idx="2"/>
          </p:cNvCxnSpPr>
          <p:nvPr/>
        </p:nvCxnSpPr>
        <p:spPr>
          <a:xfrm rot="10800000">
            <a:off x="4716016" y="2715767"/>
            <a:ext cx="1296144" cy="414377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1" idx="2"/>
          </p:cNvCxnSpPr>
          <p:nvPr/>
        </p:nvCxnSpPr>
        <p:spPr>
          <a:xfrm rot="10800000" flipV="1">
            <a:off x="4427984" y="4246266"/>
            <a:ext cx="1584177" cy="125683"/>
          </a:xfrm>
          <a:prstGeom prst="bentConnector3">
            <a:avLst>
              <a:gd name="adj1" fmla="val 43466"/>
            </a:avLst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27"/>
          <p:cNvSpPr/>
          <p:nvPr/>
        </p:nvSpPr>
        <p:spPr>
          <a:xfrm>
            <a:off x="6206961" y="3015407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37" name="Rounded Rectangle 7"/>
          <p:cNvSpPr/>
          <p:nvPr/>
        </p:nvSpPr>
        <p:spPr>
          <a:xfrm>
            <a:off x="2604692" y="2974134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38" name="Rectangle 36"/>
          <p:cNvSpPr/>
          <p:nvPr/>
        </p:nvSpPr>
        <p:spPr>
          <a:xfrm>
            <a:off x="2620588" y="4128443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39" name="Rectangle 16"/>
          <p:cNvSpPr/>
          <p:nvPr/>
        </p:nvSpPr>
        <p:spPr>
          <a:xfrm>
            <a:off x="2592267" y="1910001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40" name="Rectangle 9"/>
          <p:cNvSpPr/>
          <p:nvPr/>
        </p:nvSpPr>
        <p:spPr>
          <a:xfrm>
            <a:off x="6208755" y="4089688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Rectangle 16"/>
          <p:cNvSpPr/>
          <p:nvPr/>
        </p:nvSpPr>
        <p:spPr>
          <a:xfrm rot="2700000">
            <a:off x="6238901" y="1819498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395536" y="1661733"/>
            <a:ext cx="1801466" cy="704570"/>
            <a:chOff x="803640" y="3336957"/>
            <a:chExt cx="2059657" cy="704570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95536" y="2791789"/>
            <a:ext cx="1801466" cy="704570"/>
            <a:chOff x="803640" y="3336957"/>
            <a:chExt cx="2059657" cy="704570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95536" y="3895250"/>
            <a:ext cx="1801466" cy="704570"/>
            <a:chOff x="803640" y="3336957"/>
            <a:chExt cx="2059657" cy="704570"/>
          </a:xfrm>
        </p:grpSpPr>
        <p:sp>
          <p:nvSpPr>
            <p:cNvPr id="49" name="TextBox 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 flipH="1">
            <a:off x="6948464" y="1661733"/>
            <a:ext cx="1800000" cy="704570"/>
            <a:chOff x="803640" y="3336957"/>
            <a:chExt cx="2059657" cy="704570"/>
          </a:xfrm>
        </p:grpSpPr>
        <p:sp>
          <p:nvSpPr>
            <p:cNvPr id="52" name="TextBox 5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 flipH="1">
            <a:off x="6948464" y="2778491"/>
            <a:ext cx="1800000" cy="704570"/>
            <a:chOff x="803640" y="3336957"/>
            <a:chExt cx="2059657" cy="704570"/>
          </a:xfrm>
        </p:grpSpPr>
        <p:sp>
          <p:nvSpPr>
            <p:cNvPr id="55" name="TextBox 5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 flipH="1">
            <a:off x="6948464" y="3895250"/>
            <a:ext cx="1800000" cy="704570"/>
            <a:chOff x="803640" y="3336957"/>
            <a:chExt cx="2059657" cy="704570"/>
          </a:xfrm>
        </p:grpSpPr>
        <p:sp>
          <p:nvSpPr>
            <p:cNvPr id="58" name="TextBox 5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104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38595055"/>
              </p:ext>
            </p:extLst>
          </p:nvPr>
        </p:nvGraphicFramePr>
        <p:xfrm>
          <a:off x="215516" y="1275606"/>
          <a:ext cx="871296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67985869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1376</Words>
  <Application>Microsoft Office PowerPoint</Application>
  <PresentationFormat>On-screen Show (16:9)</PresentationFormat>
  <Paragraphs>181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 Unicode MS</vt:lpstr>
      <vt:lpstr>Malgun Gothic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2019-06-04T11:23:07Z</dcterms:created>
  <dcterms:modified xsi:type="dcterms:W3CDTF">2019-06-04T11:23:18Z</dcterms:modified>
</cp:coreProperties>
</file>