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sldIdLst>
    <p:sldId id="302" r:id="rId4"/>
    <p:sldId id="264" r:id="rId5"/>
    <p:sldId id="261" r:id="rId6"/>
    <p:sldId id="265" r:id="rId7"/>
    <p:sldId id="288" r:id="rId8"/>
    <p:sldId id="269" r:id="rId9"/>
    <p:sldId id="273" r:id="rId10"/>
    <p:sldId id="303" r:id="rId11"/>
    <p:sldId id="278" r:id="rId12"/>
    <p:sldId id="281" r:id="rId13"/>
    <p:sldId id="293" r:id="rId14"/>
    <p:sldId id="304" r:id="rId15"/>
    <p:sldId id="271" r:id="rId16"/>
    <p:sldId id="295" r:id="rId17"/>
    <p:sldId id="280" r:id="rId18"/>
    <p:sldId id="305" r:id="rId19"/>
    <p:sldId id="272" r:id="rId20"/>
    <p:sldId id="289" r:id="rId21"/>
    <p:sldId id="266" r:id="rId22"/>
    <p:sldId id="262" r:id="rId23"/>
    <p:sldId id="299" r:id="rId24"/>
    <p:sldId id="300" r:id="rId2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2A40D"/>
    <a:srgbClr val="08D3E8"/>
    <a:srgbClr val="009966"/>
    <a:srgbClr val="32AEB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26" autoAdjust="0"/>
    <p:restoredTop sz="94628" autoAdjust="0"/>
  </p:normalViewPr>
  <p:slideViewPr>
    <p:cSldViewPr>
      <p:cViewPr varScale="1">
        <p:scale>
          <a:sx n="145" d="100"/>
          <a:sy n="145" d="100"/>
        </p:scale>
        <p:origin x="720" y="120"/>
      </p:cViewPr>
      <p:guideLst>
        <p:guide orient="horz" pos="139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jp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 userDrawn="1"/>
        </p:nvSpPr>
        <p:spPr>
          <a:xfrm>
            <a:off x="683568" y="555526"/>
            <a:ext cx="7848872" cy="4032448"/>
          </a:xfrm>
          <a:prstGeom prst="fram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8" name="Freeform 67"/>
          <p:cNvSpPr/>
          <p:nvPr userDrawn="1"/>
        </p:nvSpPr>
        <p:spPr>
          <a:xfrm>
            <a:off x="0" y="1974712"/>
            <a:ext cx="3287837" cy="164990"/>
          </a:xfrm>
          <a:custGeom>
            <a:avLst/>
            <a:gdLst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40507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55 h 178632"/>
              <a:gd name="connsiteX1" fmla="*/ 69057 w 1646860"/>
              <a:gd name="connsiteY1" fmla="*/ 4798 h 178632"/>
              <a:gd name="connsiteX2" fmla="*/ 150019 w 1646860"/>
              <a:gd name="connsiteY2" fmla="*/ 173867 h 178632"/>
              <a:gd name="connsiteX3" fmla="*/ 250032 w 1646860"/>
              <a:gd name="connsiteY3" fmla="*/ 36 h 178632"/>
              <a:gd name="connsiteX4" fmla="*/ 342900 w 1646860"/>
              <a:gd name="connsiteY4" fmla="*/ 173867 h 178632"/>
              <a:gd name="connsiteX5" fmla="*/ 440532 w 1646860"/>
              <a:gd name="connsiteY5" fmla="*/ 36 h 178632"/>
              <a:gd name="connsiteX6" fmla="*/ 531019 w 1646860"/>
              <a:gd name="connsiteY6" fmla="*/ 157198 h 178632"/>
              <a:gd name="connsiteX7" fmla="*/ 609600 w 1646860"/>
              <a:gd name="connsiteY7" fmla="*/ 11942 h 178632"/>
              <a:gd name="connsiteX8" fmla="*/ 697707 w 1646860"/>
              <a:gd name="connsiteY8" fmla="*/ 178630 h 178632"/>
              <a:gd name="connsiteX9" fmla="*/ 785813 w 1646860"/>
              <a:gd name="connsiteY9" fmla="*/ 16705 h 178632"/>
              <a:gd name="connsiteX10" fmla="*/ 916782 w 1646860"/>
              <a:gd name="connsiteY10" fmla="*/ 161961 h 178632"/>
              <a:gd name="connsiteX11" fmla="*/ 1009650 w 1646860"/>
              <a:gd name="connsiteY11" fmla="*/ 30992 h 178632"/>
              <a:gd name="connsiteX12" fmla="*/ 1126332 w 1646860"/>
              <a:gd name="connsiteY12" fmla="*/ 159580 h 178632"/>
              <a:gd name="connsiteX13" fmla="*/ 1238250 w 1646860"/>
              <a:gd name="connsiteY13" fmla="*/ 23848 h 178632"/>
              <a:gd name="connsiteX14" fmla="*/ 1352550 w 1646860"/>
              <a:gd name="connsiteY14" fmla="*/ 154817 h 178632"/>
              <a:gd name="connsiteX15" fmla="*/ 1447800 w 1646860"/>
              <a:gd name="connsiteY15" fmla="*/ 30992 h 178632"/>
              <a:gd name="connsiteX16" fmla="*/ 1562100 w 1646860"/>
              <a:gd name="connsiteY16" fmla="*/ 166723 h 178632"/>
              <a:gd name="connsiteX17" fmla="*/ 1638300 w 1646860"/>
              <a:gd name="connsiteY17" fmla="*/ 30992 h 178632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916782 w 1646860"/>
              <a:gd name="connsiteY10" fmla="*/ 161932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978694 w 1646860"/>
              <a:gd name="connsiteY11" fmla="*/ 23820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5745"/>
              <a:gd name="connsiteX1" fmla="*/ 69057 w 1646860"/>
              <a:gd name="connsiteY1" fmla="*/ 4769 h 185745"/>
              <a:gd name="connsiteX2" fmla="*/ 150019 w 1646860"/>
              <a:gd name="connsiteY2" fmla="*/ 173838 h 185745"/>
              <a:gd name="connsiteX3" fmla="*/ 250032 w 1646860"/>
              <a:gd name="connsiteY3" fmla="*/ 7 h 185745"/>
              <a:gd name="connsiteX4" fmla="*/ 342900 w 1646860"/>
              <a:gd name="connsiteY4" fmla="*/ 173838 h 185745"/>
              <a:gd name="connsiteX5" fmla="*/ 440532 w 1646860"/>
              <a:gd name="connsiteY5" fmla="*/ 7 h 185745"/>
              <a:gd name="connsiteX6" fmla="*/ 526256 w 1646860"/>
              <a:gd name="connsiteY6" fmla="*/ 180981 h 185745"/>
              <a:gd name="connsiteX7" fmla="*/ 609600 w 1646860"/>
              <a:gd name="connsiteY7" fmla="*/ 11913 h 185745"/>
              <a:gd name="connsiteX8" fmla="*/ 697707 w 1646860"/>
              <a:gd name="connsiteY8" fmla="*/ 178601 h 185745"/>
              <a:gd name="connsiteX9" fmla="*/ 785813 w 1646860"/>
              <a:gd name="connsiteY9" fmla="*/ 16676 h 185745"/>
              <a:gd name="connsiteX10" fmla="*/ 885826 w 1646860"/>
              <a:gd name="connsiteY10" fmla="*/ 178601 h 185745"/>
              <a:gd name="connsiteX11" fmla="*/ 978694 w 1646860"/>
              <a:gd name="connsiteY11" fmla="*/ 23820 h 185745"/>
              <a:gd name="connsiteX12" fmla="*/ 1078707 w 1646860"/>
              <a:gd name="connsiteY12" fmla="*/ 185745 h 185745"/>
              <a:gd name="connsiteX13" fmla="*/ 1238250 w 1646860"/>
              <a:gd name="connsiteY13" fmla="*/ 23819 h 185745"/>
              <a:gd name="connsiteX14" fmla="*/ 1352550 w 1646860"/>
              <a:gd name="connsiteY14" fmla="*/ 154788 h 185745"/>
              <a:gd name="connsiteX15" fmla="*/ 1447800 w 1646860"/>
              <a:gd name="connsiteY15" fmla="*/ 30963 h 185745"/>
              <a:gd name="connsiteX16" fmla="*/ 1562100 w 1646860"/>
              <a:gd name="connsiteY16" fmla="*/ 166694 h 185745"/>
              <a:gd name="connsiteX17" fmla="*/ 1638300 w 1646860"/>
              <a:gd name="connsiteY17" fmla="*/ 30963 h 185745"/>
              <a:gd name="connsiteX0" fmla="*/ 0 w 1646860"/>
              <a:gd name="connsiteY0" fmla="*/ 111926 h 185748"/>
              <a:gd name="connsiteX1" fmla="*/ 69057 w 1646860"/>
              <a:gd name="connsiteY1" fmla="*/ 4769 h 185748"/>
              <a:gd name="connsiteX2" fmla="*/ 150019 w 1646860"/>
              <a:gd name="connsiteY2" fmla="*/ 173838 h 185748"/>
              <a:gd name="connsiteX3" fmla="*/ 250032 w 1646860"/>
              <a:gd name="connsiteY3" fmla="*/ 7 h 185748"/>
              <a:gd name="connsiteX4" fmla="*/ 342900 w 1646860"/>
              <a:gd name="connsiteY4" fmla="*/ 173838 h 185748"/>
              <a:gd name="connsiteX5" fmla="*/ 440532 w 1646860"/>
              <a:gd name="connsiteY5" fmla="*/ 7 h 185748"/>
              <a:gd name="connsiteX6" fmla="*/ 526256 w 1646860"/>
              <a:gd name="connsiteY6" fmla="*/ 180981 h 185748"/>
              <a:gd name="connsiteX7" fmla="*/ 609600 w 1646860"/>
              <a:gd name="connsiteY7" fmla="*/ 11913 h 185748"/>
              <a:gd name="connsiteX8" fmla="*/ 697707 w 1646860"/>
              <a:gd name="connsiteY8" fmla="*/ 178601 h 185748"/>
              <a:gd name="connsiteX9" fmla="*/ 785813 w 1646860"/>
              <a:gd name="connsiteY9" fmla="*/ 16676 h 185748"/>
              <a:gd name="connsiteX10" fmla="*/ 885826 w 1646860"/>
              <a:gd name="connsiteY10" fmla="*/ 178601 h 185748"/>
              <a:gd name="connsiteX11" fmla="*/ 978694 w 1646860"/>
              <a:gd name="connsiteY11" fmla="*/ 23820 h 185748"/>
              <a:gd name="connsiteX12" fmla="*/ 1078707 w 1646860"/>
              <a:gd name="connsiteY12" fmla="*/ 185745 h 185748"/>
              <a:gd name="connsiteX13" fmla="*/ 1173957 w 1646860"/>
              <a:gd name="connsiteY13" fmla="*/ 28582 h 185748"/>
              <a:gd name="connsiteX14" fmla="*/ 1352550 w 1646860"/>
              <a:gd name="connsiteY14" fmla="*/ 154788 h 185748"/>
              <a:gd name="connsiteX15" fmla="*/ 1447800 w 1646860"/>
              <a:gd name="connsiteY15" fmla="*/ 30963 h 185748"/>
              <a:gd name="connsiteX16" fmla="*/ 1562100 w 1646860"/>
              <a:gd name="connsiteY16" fmla="*/ 166694 h 185748"/>
              <a:gd name="connsiteX17" fmla="*/ 1638300 w 1646860"/>
              <a:gd name="connsiteY17" fmla="*/ 30963 h 185748"/>
              <a:gd name="connsiteX0" fmla="*/ 0 w 1646860"/>
              <a:gd name="connsiteY0" fmla="*/ 111926 h 185747"/>
              <a:gd name="connsiteX1" fmla="*/ 69057 w 1646860"/>
              <a:gd name="connsiteY1" fmla="*/ 4769 h 185747"/>
              <a:gd name="connsiteX2" fmla="*/ 150019 w 1646860"/>
              <a:gd name="connsiteY2" fmla="*/ 173838 h 185747"/>
              <a:gd name="connsiteX3" fmla="*/ 250032 w 1646860"/>
              <a:gd name="connsiteY3" fmla="*/ 7 h 185747"/>
              <a:gd name="connsiteX4" fmla="*/ 342900 w 1646860"/>
              <a:gd name="connsiteY4" fmla="*/ 173838 h 185747"/>
              <a:gd name="connsiteX5" fmla="*/ 440532 w 1646860"/>
              <a:gd name="connsiteY5" fmla="*/ 7 h 185747"/>
              <a:gd name="connsiteX6" fmla="*/ 526256 w 1646860"/>
              <a:gd name="connsiteY6" fmla="*/ 180981 h 185747"/>
              <a:gd name="connsiteX7" fmla="*/ 609600 w 1646860"/>
              <a:gd name="connsiteY7" fmla="*/ 11913 h 185747"/>
              <a:gd name="connsiteX8" fmla="*/ 697707 w 1646860"/>
              <a:gd name="connsiteY8" fmla="*/ 178601 h 185747"/>
              <a:gd name="connsiteX9" fmla="*/ 785813 w 1646860"/>
              <a:gd name="connsiteY9" fmla="*/ 16676 h 185747"/>
              <a:gd name="connsiteX10" fmla="*/ 885826 w 1646860"/>
              <a:gd name="connsiteY10" fmla="*/ 178601 h 185747"/>
              <a:gd name="connsiteX11" fmla="*/ 978694 w 1646860"/>
              <a:gd name="connsiteY11" fmla="*/ 23820 h 185747"/>
              <a:gd name="connsiteX12" fmla="*/ 1078707 w 1646860"/>
              <a:gd name="connsiteY12" fmla="*/ 185745 h 185747"/>
              <a:gd name="connsiteX13" fmla="*/ 1173957 w 1646860"/>
              <a:gd name="connsiteY13" fmla="*/ 28582 h 185747"/>
              <a:gd name="connsiteX14" fmla="*/ 1273969 w 1646860"/>
              <a:gd name="connsiteY14" fmla="*/ 180982 h 185747"/>
              <a:gd name="connsiteX15" fmla="*/ 1447800 w 1646860"/>
              <a:gd name="connsiteY15" fmla="*/ 30963 h 185747"/>
              <a:gd name="connsiteX16" fmla="*/ 1562100 w 1646860"/>
              <a:gd name="connsiteY16" fmla="*/ 166694 h 185747"/>
              <a:gd name="connsiteX17" fmla="*/ 1638300 w 1646860"/>
              <a:gd name="connsiteY17" fmla="*/ 30963 h 185747"/>
              <a:gd name="connsiteX0" fmla="*/ 0 w 1647872"/>
              <a:gd name="connsiteY0" fmla="*/ 111926 h 185747"/>
              <a:gd name="connsiteX1" fmla="*/ 69057 w 1647872"/>
              <a:gd name="connsiteY1" fmla="*/ 4769 h 185747"/>
              <a:gd name="connsiteX2" fmla="*/ 150019 w 1647872"/>
              <a:gd name="connsiteY2" fmla="*/ 173838 h 185747"/>
              <a:gd name="connsiteX3" fmla="*/ 250032 w 1647872"/>
              <a:gd name="connsiteY3" fmla="*/ 7 h 185747"/>
              <a:gd name="connsiteX4" fmla="*/ 342900 w 1647872"/>
              <a:gd name="connsiteY4" fmla="*/ 173838 h 185747"/>
              <a:gd name="connsiteX5" fmla="*/ 440532 w 1647872"/>
              <a:gd name="connsiteY5" fmla="*/ 7 h 185747"/>
              <a:gd name="connsiteX6" fmla="*/ 526256 w 1647872"/>
              <a:gd name="connsiteY6" fmla="*/ 180981 h 185747"/>
              <a:gd name="connsiteX7" fmla="*/ 609600 w 1647872"/>
              <a:gd name="connsiteY7" fmla="*/ 11913 h 185747"/>
              <a:gd name="connsiteX8" fmla="*/ 697707 w 1647872"/>
              <a:gd name="connsiteY8" fmla="*/ 178601 h 185747"/>
              <a:gd name="connsiteX9" fmla="*/ 785813 w 1647872"/>
              <a:gd name="connsiteY9" fmla="*/ 16676 h 185747"/>
              <a:gd name="connsiteX10" fmla="*/ 885826 w 1647872"/>
              <a:gd name="connsiteY10" fmla="*/ 178601 h 185747"/>
              <a:gd name="connsiteX11" fmla="*/ 978694 w 1647872"/>
              <a:gd name="connsiteY11" fmla="*/ 23820 h 185747"/>
              <a:gd name="connsiteX12" fmla="*/ 1078707 w 1647872"/>
              <a:gd name="connsiteY12" fmla="*/ 185745 h 185747"/>
              <a:gd name="connsiteX13" fmla="*/ 1173957 w 1647872"/>
              <a:gd name="connsiteY13" fmla="*/ 28582 h 185747"/>
              <a:gd name="connsiteX14" fmla="*/ 1273969 w 1647872"/>
              <a:gd name="connsiteY14" fmla="*/ 180982 h 185747"/>
              <a:gd name="connsiteX15" fmla="*/ 1373981 w 1647872"/>
              <a:gd name="connsiteY15" fmla="*/ 30963 h 185747"/>
              <a:gd name="connsiteX16" fmla="*/ 1562100 w 1647872"/>
              <a:gd name="connsiteY16" fmla="*/ 166694 h 185747"/>
              <a:gd name="connsiteX17" fmla="*/ 1638300 w 1647872"/>
              <a:gd name="connsiteY17" fmla="*/ 30963 h 185747"/>
              <a:gd name="connsiteX0" fmla="*/ 0 w 1643782"/>
              <a:gd name="connsiteY0" fmla="*/ 111926 h 185747"/>
              <a:gd name="connsiteX1" fmla="*/ 69057 w 1643782"/>
              <a:gd name="connsiteY1" fmla="*/ 4769 h 185747"/>
              <a:gd name="connsiteX2" fmla="*/ 150019 w 1643782"/>
              <a:gd name="connsiteY2" fmla="*/ 173838 h 185747"/>
              <a:gd name="connsiteX3" fmla="*/ 250032 w 1643782"/>
              <a:gd name="connsiteY3" fmla="*/ 7 h 185747"/>
              <a:gd name="connsiteX4" fmla="*/ 342900 w 1643782"/>
              <a:gd name="connsiteY4" fmla="*/ 173838 h 185747"/>
              <a:gd name="connsiteX5" fmla="*/ 440532 w 1643782"/>
              <a:gd name="connsiteY5" fmla="*/ 7 h 185747"/>
              <a:gd name="connsiteX6" fmla="*/ 526256 w 1643782"/>
              <a:gd name="connsiteY6" fmla="*/ 180981 h 185747"/>
              <a:gd name="connsiteX7" fmla="*/ 609600 w 1643782"/>
              <a:gd name="connsiteY7" fmla="*/ 11913 h 185747"/>
              <a:gd name="connsiteX8" fmla="*/ 697707 w 1643782"/>
              <a:gd name="connsiteY8" fmla="*/ 178601 h 185747"/>
              <a:gd name="connsiteX9" fmla="*/ 785813 w 1643782"/>
              <a:gd name="connsiteY9" fmla="*/ 16676 h 185747"/>
              <a:gd name="connsiteX10" fmla="*/ 885826 w 1643782"/>
              <a:gd name="connsiteY10" fmla="*/ 178601 h 185747"/>
              <a:gd name="connsiteX11" fmla="*/ 978694 w 1643782"/>
              <a:gd name="connsiteY11" fmla="*/ 23820 h 185747"/>
              <a:gd name="connsiteX12" fmla="*/ 1078707 w 1643782"/>
              <a:gd name="connsiteY12" fmla="*/ 185745 h 185747"/>
              <a:gd name="connsiteX13" fmla="*/ 1173957 w 1643782"/>
              <a:gd name="connsiteY13" fmla="*/ 28582 h 185747"/>
              <a:gd name="connsiteX14" fmla="*/ 1273969 w 1643782"/>
              <a:gd name="connsiteY14" fmla="*/ 180982 h 185747"/>
              <a:gd name="connsiteX15" fmla="*/ 1373981 w 1643782"/>
              <a:gd name="connsiteY15" fmla="*/ 30963 h 185747"/>
              <a:gd name="connsiteX16" fmla="*/ 1490662 w 1643782"/>
              <a:gd name="connsiteY16" fmla="*/ 185744 h 185747"/>
              <a:gd name="connsiteX17" fmla="*/ 1638300 w 1643782"/>
              <a:gd name="connsiteY17" fmla="*/ 30963 h 185747"/>
              <a:gd name="connsiteX0" fmla="*/ 0 w 1606996"/>
              <a:gd name="connsiteY0" fmla="*/ 111926 h 185780"/>
              <a:gd name="connsiteX1" fmla="*/ 69057 w 1606996"/>
              <a:gd name="connsiteY1" fmla="*/ 4769 h 185780"/>
              <a:gd name="connsiteX2" fmla="*/ 150019 w 1606996"/>
              <a:gd name="connsiteY2" fmla="*/ 173838 h 185780"/>
              <a:gd name="connsiteX3" fmla="*/ 250032 w 1606996"/>
              <a:gd name="connsiteY3" fmla="*/ 7 h 185780"/>
              <a:gd name="connsiteX4" fmla="*/ 342900 w 1606996"/>
              <a:gd name="connsiteY4" fmla="*/ 173838 h 185780"/>
              <a:gd name="connsiteX5" fmla="*/ 440532 w 1606996"/>
              <a:gd name="connsiteY5" fmla="*/ 7 h 185780"/>
              <a:gd name="connsiteX6" fmla="*/ 526256 w 1606996"/>
              <a:gd name="connsiteY6" fmla="*/ 180981 h 185780"/>
              <a:gd name="connsiteX7" fmla="*/ 609600 w 1606996"/>
              <a:gd name="connsiteY7" fmla="*/ 11913 h 185780"/>
              <a:gd name="connsiteX8" fmla="*/ 697707 w 1606996"/>
              <a:gd name="connsiteY8" fmla="*/ 178601 h 185780"/>
              <a:gd name="connsiteX9" fmla="*/ 785813 w 1606996"/>
              <a:gd name="connsiteY9" fmla="*/ 16676 h 185780"/>
              <a:gd name="connsiteX10" fmla="*/ 885826 w 1606996"/>
              <a:gd name="connsiteY10" fmla="*/ 178601 h 185780"/>
              <a:gd name="connsiteX11" fmla="*/ 978694 w 1606996"/>
              <a:gd name="connsiteY11" fmla="*/ 23820 h 185780"/>
              <a:gd name="connsiteX12" fmla="*/ 1078707 w 1606996"/>
              <a:gd name="connsiteY12" fmla="*/ 185745 h 185780"/>
              <a:gd name="connsiteX13" fmla="*/ 1173957 w 1606996"/>
              <a:gd name="connsiteY13" fmla="*/ 28582 h 185780"/>
              <a:gd name="connsiteX14" fmla="*/ 1273969 w 1606996"/>
              <a:gd name="connsiteY14" fmla="*/ 180982 h 185780"/>
              <a:gd name="connsiteX15" fmla="*/ 1373981 w 1606996"/>
              <a:gd name="connsiteY15" fmla="*/ 30963 h 185780"/>
              <a:gd name="connsiteX16" fmla="*/ 1490662 w 1606996"/>
              <a:gd name="connsiteY16" fmla="*/ 185744 h 185780"/>
              <a:gd name="connsiteX17" fmla="*/ 1600200 w 1606996"/>
              <a:gd name="connsiteY17" fmla="*/ 14294 h 185780"/>
              <a:gd name="connsiteX0" fmla="*/ 0 w 1573236"/>
              <a:gd name="connsiteY0" fmla="*/ 111926 h 185756"/>
              <a:gd name="connsiteX1" fmla="*/ 69057 w 1573236"/>
              <a:gd name="connsiteY1" fmla="*/ 4769 h 185756"/>
              <a:gd name="connsiteX2" fmla="*/ 150019 w 1573236"/>
              <a:gd name="connsiteY2" fmla="*/ 173838 h 185756"/>
              <a:gd name="connsiteX3" fmla="*/ 250032 w 1573236"/>
              <a:gd name="connsiteY3" fmla="*/ 7 h 185756"/>
              <a:gd name="connsiteX4" fmla="*/ 342900 w 1573236"/>
              <a:gd name="connsiteY4" fmla="*/ 173838 h 185756"/>
              <a:gd name="connsiteX5" fmla="*/ 440532 w 1573236"/>
              <a:gd name="connsiteY5" fmla="*/ 7 h 185756"/>
              <a:gd name="connsiteX6" fmla="*/ 526256 w 1573236"/>
              <a:gd name="connsiteY6" fmla="*/ 180981 h 185756"/>
              <a:gd name="connsiteX7" fmla="*/ 609600 w 1573236"/>
              <a:gd name="connsiteY7" fmla="*/ 11913 h 185756"/>
              <a:gd name="connsiteX8" fmla="*/ 697707 w 1573236"/>
              <a:gd name="connsiteY8" fmla="*/ 178601 h 185756"/>
              <a:gd name="connsiteX9" fmla="*/ 785813 w 1573236"/>
              <a:gd name="connsiteY9" fmla="*/ 16676 h 185756"/>
              <a:gd name="connsiteX10" fmla="*/ 885826 w 1573236"/>
              <a:gd name="connsiteY10" fmla="*/ 178601 h 185756"/>
              <a:gd name="connsiteX11" fmla="*/ 978694 w 1573236"/>
              <a:gd name="connsiteY11" fmla="*/ 23820 h 185756"/>
              <a:gd name="connsiteX12" fmla="*/ 1078707 w 1573236"/>
              <a:gd name="connsiteY12" fmla="*/ 185745 h 185756"/>
              <a:gd name="connsiteX13" fmla="*/ 1173957 w 1573236"/>
              <a:gd name="connsiteY13" fmla="*/ 28582 h 185756"/>
              <a:gd name="connsiteX14" fmla="*/ 1273969 w 1573236"/>
              <a:gd name="connsiteY14" fmla="*/ 180982 h 185756"/>
              <a:gd name="connsiteX15" fmla="*/ 1373981 w 1573236"/>
              <a:gd name="connsiteY15" fmla="*/ 30963 h 185756"/>
              <a:gd name="connsiteX16" fmla="*/ 1490662 w 1573236"/>
              <a:gd name="connsiteY16" fmla="*/ 185744 h 185756"/>
              <a:gd name="connsiteX17" fmla="*/ 1564481 w 1573236"/>
              <a:gd name="connsiteY17" fmla="*/ 21438 h 185756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2098 h 185928"/>
              <a:gd name="connsiteX1" fmla="*/ 69057 w 1573236"/>
              <a:gd name="connsiteY1" fmla="*/ 4941 h 185928"/>
              <a:gd name="connsiteX2" fmla="*/ 150019 w 1573236"/>
              <a:gd name="connsiteY2" fmla="*/ 174010 h 185928"/>
              <a:gd name="connsiteX3" fmla="*/ 250032 w 1573236"/>
              <a:gd name="connsiteY3" fmla="*/ 179 h 185928"/>
              <a:gd name="connsiteX4" fmla="*/ 342900 w 1573236"/>
              <a:gd name="connsiteY4" fmla="*/ 164485 h 185928"/>
              <a:gd name="connsiteX5" fmla="*/ 440532 w 1573236"/>
              <a:gd name="connsiteY5" fmla="*/ 179 h 185928"/>
              <a:gd name="connsiteX6" fmla="*/ 526256 w 1573236"/>
              <a:gd name="connsiteY6" fmla="*/ 181153 h 185928"/>
              <a:gd name="connsiteX7" fmla="*/ 609600 w 1573236"/>
              <a:gd name="connsiteY7" fmla="*/ 12085 h 185928"/>
              <a:gd name="connsiteX8" fmla="*/ 697707 w 1573236"/>
              <a:gd name="connsiteY8" fmla="*/ 178773 h 185928"/>
              <a:gd name="connsiteX9" fmla="*/ 785813 w 1573236"/>
              <a:gd name="connsiteY9" fmla="*/ 16848 h 185928"/>
              <a:gd name="connsiteX10" fmla="*/ 885826 w 1573236"/>
              <a:gd name="connsiteY10" fmla="*/ 178773 h 185928"/>
              <a:gd name="connsiteX11" fmla="*/ 978694 w 1573236"/>
              <a:gd name="connsiteY11" fmla="*/ 23992 h 185928"/>
              <a:gd name="connsiteX12" fmla="*/ 1078707 w 1573236"/>
              <a:gd name="connsiteY12" fmla="*/ 185917 h 185928"/>
              <a:gd name="connsiteX13" fmla="*/ 1173957 w 1573236"/>
              <a:gd name="connsiteY13" fmla="*/ 28754 h 185928"/>
              <a:gd name="connsiteX14" fmla="*/ 1273969 w 1573236"/>
              <a:gd name="connsiteY14" fmla="*/ 181154 h 185928"/>
              <a:gd name="connsiteX15" fmla="*/ 1373981 w 1573236"/>
              <a:gd name="connsiteY15" fmla="*/ 31135 h 185928"/>
              <a:gd name="connsiteX16" fmla="*/ 1490662 w 1573236"/>
              <a:gd name="connsiteY16" fmla="*/ 185916 h 185928"/>
              <a:gd name="connsiteX17" fmla="*/ 1564481 w 1573236"/>
              <a:gd name="connsiteY17" fmla="*/ 21610 h 185928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1"/>
              <a:gd name="connsiteX1" fmla="*/ 69057 w 1573236"/>
              <a:gd name="connsiteY1" fmla="*/ 4946 h 185931"/>
              <a:gd name="connsiteX2" fmla="*/ 150019 w 1573236"/>
              <a:gd name="connsiteY2" fmla="*/ 174015 h 185931"/>
              <a:gd name="connsiteX3" fmla="*/ 250032 w 1573236"/>
              <a:gd name="connsiteY3" fmla="*/ 184 h 185931"/>
              <a:gd name="connsiteX4" fmla="*/ 342900 w 1573236"/>
              <a:gd name="connsiteY4" fmla="*/ 164490 h 185931"/>
              <a:gd name="connsiteX5" fmla="*/ 440532 w 1573236"/>
              <a:gd name="connsiteY5" fmla="*/ 184 h 185931"/>
              <a:gd name="connsiteX6" fmla="*/ 526256 w 1573236"/>
              <a:gd name="connsiteY6" fmla="*/ 181158 h 185931"/>
              <a:gd name="connsiteX7" fmla="*/ 609600 w 1573236"/>
              <a:gd name="connsiteY7" fmla="*/ 12090 h 185931"/>
              <a:gd name="connsiteX8" fmla="*/ 697707 w 1573236"/>
              <a:gd name="connsiteY8" fmla="*/ 178778 h 185931"/>
              <a:gd name="connsiteX9" fmla="*/ 785813 w 1573236"/>
              <a:gd name="connsiteY9" fmla="*/ 16853 h 185931"/>
              <a:gd name="connsiteX10" fmla="*/ 885826 w 1573236"/>
              <a:gd name="connsiteY10" fmla="*/ 178778 h 185931"/>
              <a:gd name="connsiteX11" fmla="*/ 978694 w 1573236"/>
              <a:gd name="connsiteY11" fmla="*/ 23997 h 185931"/>
              <a:gd name="connsiteX12" fmla="*/ 1078707 w 1573236"/>
              <a:gd name="connsiteY12" fmla="*/ 185922 h 185931"/>
              <a:gd name="connsiteX13" fmla="*/ 1173957 w 1573236"/>
              <a:gd name="connsiteY13" fmla="*/ 28759 h 185931"/>
              <a:gd name="connsiteX14" fmla="*/ 1273969 w 1573236"/>
              <a:gd name="connsiteY14" fmla="*/ 181159 h 185931"/>
              <a:gd name="connsiteX15" fmla="*/ 1373981 w 1573236"/>
              <a:gd name="connsiteY15" fmla="*/ 31140 h 185931"/>
              <a:gd name="connsiteX16" fmla="*/ 1490662 w 1573236"/>
              <a:gd name="connsiteY16" fmla="*/ 185921 h 185931"/>
              <a:gd name="connsiteX17" fmla="*/ 1564481 w 1573236"/>
              <a:gd name="connsiteY17" fmla="*/ 21615 h 185931"/>
              <a:gd name="connsiteX0" fmla="*/ 0 w 1576675"/>
              <a:gd name="connsiteY0" fmla="*/ 112103 h 185967"/>
              <a:gd name="connsiteX1" fmla="*/ 69057 w 1576675"/>
              <a:gd name="connsiteY1" fmla="*/ 4946 h 185967"/>
              <a:gd name="connsiteX2" fmla="*/ 150019 w 1576675"/>
              <a:gd name="connsiteY2" fmla="*/ 174015 h 185967"/>
              <a:gd name="connsiteX3" fmla="*/ 250032 w 1576675"/>
              <a:gd name="connsiteY3" fmla="*/ 184 h 185967"/>
              <a:gd name="connsiteX4" fmla="*/ 342900 w 1576675"/>
              <a:gd name="connsiteY4" fmla="*/ 164490 h 185967"/>
              <a:gd name="connsiteX5" fmla="*/ 440532 w 1576675"/>
              <a:gd name="connsiteY5" fmla="*/ 184 h 185967"/>
              <a:gd name="connsiteX6" fmla="*/ 526256 w 1576675"/>
              <a:gd name="connsiteY6" fmla="*/ 181158 h 185967"/>
              <a:gd name="connsiteX7" fmla="*/ 609600 w 1576675"/>
              <a:gd name="connsiteY7" fmla="*/ 12090 h 185967"/>
              <a:gd name="connsiteX8" fmla="*/ 697707 w 1576675"/>
              <a:gd name="connsiteY8" fmla="*/ 178778 h 185967"/>
              <a:gd name="connsiteX9" fmla="*/ 785813 w 1576675"/>
              <a:gd name="connsiteY9" fmla="*/ 16853 h 185967"/>
              <a:gd name="connsiteX10" fmla="*/ 885826 w 1576675"/>
              <a:gd name="connsiteY10" fmla="*/ 178778 h 185967"/>
              <a:gd name="connsiteX11" fmla="*/ 978694 w 1576675"/>
              <a:gd name="connsiteY11" fmla="*/ 23997 h 185967"/>
              <a:gd name="connsiteX12" fmla="*/ 1078707 w 1576675"/>
              <a:gd name="connsiteY12" fmla="*/ 185922 h 185967"/>
              <a:gd name="connsiteX13" fmla="*/ 1173957 w 1576675"/>
              <a:gd name="connsiteY13" fmla="*/ 28759 h 185967"/>
              <a:gd name="connsiteX14" fmla="*/ 1273969 w 1576675"/>
              <a:gd name="connsiteY14" fmla="*/ 181159 h 185967"/>
              <a:gd name="connsiteX15" fmla="*/ 1373981 w 1576675"/>
              <a:gd name="connsiteY15" fmla="*/ 31140 h 185967"/>
              <a:gd name="connsiteX16" fmla="*/ 1490662 w 1576675"/>
              <a:gd name="connsiteY16" fmla="*/ 185921 h 185967"/>
              <a:gd name="connsiteX17" fmla="*/ 1564481 w 1576675"/>
              <a:gd name="connsiteY17" fmla="*/ 21615 h 185967"/>
              <a:gd name="connsiteX0" fmla="*/ 0 w 1564481"/>
              <a:gd name="connsiteY0" fmla="*/ 112103 h 185966"/>
              <a:gd name="connsiteX1" fmla="*/ 69057 w 1564481"/>
              <a:gd name="connsiteY1" fmla="*/ 4946 h 185966"/>
              <a:gd name="connsiteX2" fmla="*/ 150019 w 1564481"/>
              <a:gd name="connsiteY2" fmla="*/ 174015 h 185966"/>
              <a:gd name="connsiteX3" fmla="*/ 250032 w 1564481"/>
              <a:gd name="connsiteY3" fmla="*/ 184 h 185966"/>
              <a:gd name="connsiteX4" fmla="*/ 342900 w 1564481"/>
              <a:gd name="connsiteY4" fmla="*/ 164490 h 185966"/>
              <a:gd name="connsiteX5" fmla="*/ 440532 w 1564481"/>
              <a:gd name="connsiteY5" fmla="*/ 184 h 185966"/>
              <a:gd name="connsiteX6" fmla="*/ 526256 w 1564481"/>
              <a:gd name="connsiteY6" fmla="*/ 181158 h 185966"/>
              <a:gd name="connsiteX7" fmla="*/ 609600 w 1564481"/>
              <a:gd name="connsiteY7" fmla="*/ 12090 h 185966"/>
              <a:gd name="connsiteX8" fmla="*/ 697707 w 1564481"/>
              <a:gd name="connsiteY8" fmla="*/ 178778 h 185966"/>
              <a:gd name="connsiteX9" fmla="*/ 785813 w 1564481"/>
              <a:gd name="connsiteY9" fmla="*/ 16853 h 185966"/>
              <a:gd name="connsiteX10" fmla="*/ 885826 w 1564481"/>
              <a:gd name="connsiteY10" fmla="*/ 178778 h 185966"/>
              <a:gd name="connsiteX11" fmla="*/ 978694 w 1564481"/>
              <a:gd name="connsiteY11" fmla="*/ 23997 h 185966"/>
              <a:gd name="connsiteX12" fmla="*/ 1078707 w 1564481"/>
              <a:gd name="connsiteY12" fmla="*/ 185922 h 185966"/>
              <a:gd name="connsiteX13" fmla="*/ 1173957 w 1564481"/>
              <a:gd name="connsiteY13" fmla="*/ 28759 h 185966"/>
              <a:gd name="connsiteX14" fmla="*/ 1273969 w 1564481"/>
              <a:gd name="connsiteY14" fmla="*/ 181159 h 185966"/>
              <a:gd name="connsiteX15" fmla="*/ 1373981 w 1564481"/>
              <a:gd name="connsiteY15" fmla="*/ 31140 h 185966"/>
              <a:gd name="connsiteX16" fmla="*/ 1490662 w 1564481"/>
              <a:gd name="connsiteY16" fmla="*/ 185921 h 185966"/>
              <a:gd name="connsiteX17" fmla="*/ 1564481 w 1564481"/>
              <a:gd name="connsiteY17" fmla="*/ 21615 h 185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64481" h="185966">
                <a:moveTo>
                  <a:pt x="0" y="112103"/>
                </a:moveTo>
                <a:cubicBezTo>
                  <a:pt x="22027" y="53365"/>
                  <a:pt x="13097" y="-611"/>
                  <a:pt x="69057" y="4946"/>
                </a:cubicBezTo>
                <a:cubicBezTo>
                  <a:pt x="125017" y="10503"/>
                  <a:pt x="93663" y="172428"/>
                  <a:pt x="150019" y="174015"/>
                </a:cubicBezTo>
                <a:cubicBezTo>
                  <a:pt x="206375" y="175602"/>
                  <a:pt x="186929" y="1771"/>
                  <a:pt x="250032" y="184"/>
                </a:cubicBezTo>
                <a:cubicBezTo>
                  <a:pt x="313135" y="-1403"/>
                  <a:pt x="282575" y="164490"/>
                  <a:pt x="342900" y="164490"/>
                </a:cubicBezTo>
                <a:cubicBezTo>
                  <a:pt x="403225" y="164490"/>
                  <a:pt x="379016" y="6931"/>
                  <a:pt x="440532" y="184"/>
                </a:cubicBezTo>
                <a:cubicBezTo>
                  <a:pt x="502048" y="-6563"/>
                  <a:pt x="462360" y="174411"/>
                  <a:pt x="526256" y="181158"/>
                </a:cubicBezTo>
                <a:cubicBezTo>
                  <a:pt x="590152" y="187905"/>
                  <a:pt x="547687" y="12487"/>
                  <a:pt x="609600" y="12090"/>
                </a:cubicBezTo>
                <a:cubicBezTo>
                  <a:pt x="671513" y="11693"/>
                  <a:pt x="635001" y="182747"/>
                  <a:pt x="697707" y="178778"/>
                </a:cubicBezTo>
                <a:cubicBezTo>
                  <a:pt x="760413" y="174809"/>
                  <a:pt x="718741" y="19235"/>
                  <a:pt x="785813" y="16853"/>
                </a:cubicBezTo>
                <a:cubicBezTo>
                  <a:pt x="852885" y="14471"/>
                  <a:pt x="817961" y="182350"/>
                  <a:pt x="885826" y="178778"/>
                </a:cubicBezTo>
                <a:cubicBezTo>
                  <a:pt x="953691" y="175206"/>
                  <a:pt x="908447" y="34712"/>
                  <a:pt x="978694" y="23997"/>
                </a:cubicBezTo>
                <a:cubicBezTo>
                  <a:pt x="1048941" y="13282"/>
                  <a:pt x="1003301" y="185128"/>
                  <a:pt x="1078707" y="185922"/>
                </a:cubicBezTo>
                <a:cubicBezTo>
                  <a:pt x="1154113" y="186716"/>
                  <a:pt x="1105694" y="36697"/>
                  <a:pt x="1173957" y="28759"/>
                </a:cubicBezTo>
                <a:cubicBezTo>
                  <a:pt x="1242220" y="20821"/>
                  <a:pt x="1204913" y="178380"/>
                  <a:pt x="1273969" y="181159"/>
                </a:cubicBezTo>
                <a:cubicBezTo>
                  <a:pt x="1343025" y="183938"/>
                  <a:pt x="1304529" y="51777"/>
                  <a:pt x="1373981" y="31140"/>
                </a:cubicBezTo>
                <a:cubicBezTo>
                  <a:pt x="1443433" y="10503"/>
                  <a:pt x="1425574" y="182746"/>
                  <a:pt x="1490662" y="185921"/>
                </a:cubicBezTo>
                <a:cubicBezTo>
                  <a:pt x="1555750" y="189096"/>
                  <a:pt x="1544240" y="25584"/>
                  <a:pt x="1564481" y="21615"/>
                </a:cubicBezTo>
              </a:path>
            </a:pathLst>
          </a:cu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 userDrawn="1"/>
        </p:nvSpPr>
        <p:spPr>
          <a:xfrm>
            <a:off x="0" y="2139702"/>
            <a:ext cx="3287837" cy="164990"/>
          </a:xfrm>
          <a:custGeom>
            <a:avLst/>
            <a:gdLst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40507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55 h 178632"/>
              <a:gd name="connsiteX1" fmla="*/ 69057 w 1646860"/>
              <a:gd name="connsiteY1" fmla="*/ 4798 h 178632"/>
              <a:gd name="connsiteX2" fmla="*/ 150019 w 1646860"/>
              <a:gd name="connsiteY2" fmla="*/ 173867 h 178632"/>
              <a:gd name="connsiteX3" fmla="*/ 250032 w 1646860"/>
              <a:gd name="connsiteY3" fmla="*/ 36 h 178632"/>
              <a:gd name="connsiteX4" fmla="*/ 342900 w 1646860"/>
              <a:gd name="connsiteY4" fmla="*/ 173867 h 178632"/>
              <a:gd name="connsiteX5" fmla="*/ 440532 w 1646860"/>
              <a:gd name="connsiteY5" fmla="*/ 36 h 178632"/>
              <a:gd name="connsiteX6" fmla="*/ 531019 w 1646860"/>
              <a:gd name="connsiteY6" fmla="*/ 157198 h 178632"/>
              <a:gd name="connsiteX7" fmla="*/ 609600 w 1646860"/>
              <a:gd name="connsiteY7" fmla="*/ 11942 h 178632"/>
              <a:gd name="connsiteX8" fmla="*/ 697707 w 1646860"/>
              <a:gd name="connsiteY8" fmla="*/ 178630 h 178632"/>
              <a:gd name="connsiteX9" fmla="*/ 785813 w 1646860"/>
              <a:gd name="connsiteY9" fmla="*/ 16705 h 178632"/>
              <a:gd name="connsiteX10" fmla="*/ 916782 w 1646860"/>
              <a:gd name="connsiteY10" fmla="*/ 161961 h 178632"/>
              <a:gd name="connsiteX11" fmla="*/ 1009650 w 1646860"/>
              <a:gd name="connsiteY11" fmla="*/ 30992 h 178632"/>
              <a:gd name="connsiteX12" fmla="*/ 1126332 w 1646860"/>
              <a:gd name="connsiteY12" fmla="*/ 159580 h 178632"/>
              <a:gd name="connsiteX13" fmla="*/ 1238250 w 1646860"/>
              <a:gd name="connsiteY13" fmla="*/ 23848 h 178632"/>
              <a:gd name="connsiteX14" fmla="*/ 1352550 w 1646860"/>
              <a:gd name="connsiteY14" fmla="*/ 154817 h 178632"/>
              <a:gd name="connsiteX15" fmla="*/ 1447800 w 1646860"/>
              <a:gd name="connsiteY15" fmla="*/ 30992 h 178632"/>
              <a:gd name="connsiteX16" fmla="*/ 1562100 w 1646860"/>
              <a:gd name="connsiteY16" fmla="*/ 166723 h 178632"/>
              <a:gd name="connsiteX17" fmla="*/ 1638300 w 1646860"/>
              <a:gd name="connsiteY17" fmla="*/ 30992 h 178632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916782 w 1646860"/>
              <a:gd name="connsiteY10" fmla="*/ 161932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978694 w 1646860"/>
              <a:gd name="connsiteY11" fmla="*/ 23820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5745"/>
              <a:gd name="connsiteX1" fmla="*/ 69057 w 1646860"/>
              <a:gd name="connsiteY1" fmla="*/ 4769 h 185745"/>
              <a:gd name="connsiteX2" fmla="*/ 150019 w 1646860"/>
              <a:gd name="connsiteY2" fmla="*/ 173838 h 185745"/>
              <a:gd name="connsiteX3" fmla="*/ 250032 w 1646860"/>
              <a:gd name="connsiteY3" fmla="*/ 7 h 185745"/>
              <a:gd name="connsiteX4" fmla="*/ 342900 w 1646860"/>
              <a:gd name="connsiteY4" fmla="*/ 173838 h 185745"/>
              <a:gd name="connsiteX5" fmla="*/ 440532 w 1646860"/>
              <a:gd name="connsiteY5" fmla="*/ 7 h 185745"/>
              <a:gd name="connsiteX6" fmla="*/ 526256 w 1646860"/>
              <a:gd name="connsiteY6" fmla="*/ 180981 h 185745"/>
              <a:gd name="connsiteX7" fmla="*/ 609600 w 1646860"/>
              <a:gd name="connsiteY7" fmla="*/ 11913 h 185745"/>
              <a:gd name="connsiteX8" fmla="*/ 697707 w 1646860"/>
              <a:gd name="connsiteY8" fmla="*/ 178601 h 185745"/>
              <a:gd name="connsiteX9" fmla="*/ 785813 w 1646860"/>
              <a:gd name="connsiteY9" fmla="*/ 16676 h 185745"/>
              <a:gd name="connsiteX10" fmla="*/ 885826 w 1646860"/>
              <a:gd name="connsiteY10" fmla="*/ 178601 h 185745"/>
              <a:gd name="connsiteX11" fmla="*/ 978694 w 1646860"/>
              <a:gd name="connsiteY11" fmla="*/ 23820 h 185745"/>
              <a:gd name="connsiteX12" fmla="*/ 1078707 w 1646860"/>
              <a:gd name="connsiteY12" fmla="*/ 185745 h 185745"/>
              <a:gd name="connsiteX13" fmla="*/ 1238250 w 1646860"/>
              <a:gd name="connsiteY13" fmla="*/ 23819 h 185745"/>
              <a:gd name="connsiteX14" fmla="*/ 1352550 w 1646860"/>
              <a:gd name="connsiteY14" fmla="*/ 154788 h 185745"/>
              <a:gd name="connsiteX15" fmla="*/ 1447800 w 1646860"/>
              <a:gd name="connsiteY15" fmla="*/ 30963 h 185745"/>
              <a:gd name="connsiteX16" fmla="*/ 1562100 w 1646860"/>
              <a:gd name="connsiteY16" fmla="*/ 166694 h 185745"/>
              <a:gd name="connsiteX17" fmla="*/ 1638300 w 1646860"/>
              <a:gd name="connsiteY17" fmla="*/ 30963 h 185745"/>
              <a:gd name="connsiteX0" fmla="*/ 0 w 1646860"/>
              <a:gd name="connsiteY0" fmla="*/ 111926 h 185748"/>
              <a:gd name="connsiteX1" fmla="*/ 69057 w 1646860"/>
              <a:gd name="connsiteY1" fmla="*/ 4769 h 185748"/>
              <a:gd name="connsiteX2" fmla="*/ 150019 w 1646860"/>
              <a:gd name="connsiteY2" fmla="*/ 173838 h 185748"/>
              <a:gd name="connsiteX3" fmla="*/ 250032 w 1646860"/>
              <a:gd name="connsiteY3" fmla="*/ 7 h 185748"/>
              <a:gd name="connsiteX4" fmla="*/ 342900 w 1646860"/>
              <a:gd name="connsiteY4" fmla="*/ 173838 h 185748"/>
              <a:gd name="connsiteX5" fmla="*/ 440532 w 1646860"/>
              <a:gd name="connsiteY5" fmla="*/ 7 h 185748"/>
              <a:gd name="connsiteX6" fmla="*/ 526256 w 1646860"/>
              <a:gd name="connsiteY6" fmla="*/ 180981 h 185748"/>
              <a:gd name="connsiteX7" fmla="*/ 609600 w 1646860"/>
              <a:gd name="connsiteY7" fmla="*/ 11913 h 185748"/>
              <a:gd name="connsiteX8" fmla="*/ 697707 w 1646860"/>
              <a:gd name="connsiteY8" fmla="*/ 178601 h 185748"/>
              <a:gd name="connsiteX9" fmla="*/ 785813 w 1646860"/>
              <a:gd name="connsiteY9" fmla="*/ 16676 h 185748"/>
              <a:gd name="connsiteX10" fmla="*/ 885826 w 1646860"/>
              <a:gd name="connsiteY10" fmla="*/ 178601 h 185748"/>
              <a:gd name="connsiteX11" fmla="*/ 978694 w 1646860"/>
              <a:gd name="connsiteY11" fmla="*/ 23820 h 185748"/>
              <a:gd name="connsiteX12" fmla="*/ 1078707 w 1646860"/>
              <a:gd name="connsiteY12" fmla="*/ 185745 h 185748"/>
              <a:gd name="connsiteX13" fmla="*/ 1173957 w 1646860"/>
              <a:gd name="connsiteY13" fmla="*/ 28582 h 185748"/>
              <a:gd name="connsiteX14" fmla="*/ 1352550 w 1646860"/>
              <a:gd name="connsiteY14" fmla="*/ 154788 h 185748"/>
              <a:gd name="connsiteX15" fmla="*/ 1447800 w 1646860"/>
              <a:gd name="connsiteY15" fmla="*/ 30963 h 185748"/>
              <a:gd name="connsiteX16" fmla="*/ 1562100 w 1646860"/>
              <a:gd name="connsiteY16" fmla="*/ 166694 h 185748"/>
              <a:gd name="connsiteX17" fmla="*/ 1638300 w 1646860"/>
              <a:gd name="connsiteY17" fmla="*/ 30963 h 185748"/>
              <a:gd name="connsiteX0" fmla="*/ 0 w 1646860"/>
              <a:gd name="connsiteY0" fmla="*/ 111926 h 185747"/>
              <a:gd name="connsiteX1" fmla="*/ 69057 w 1646860"/>
              <a:gd name="connsiteY1" fmla="*/ 4769 h 185747"/>
              <a:gd name="connsiteX2" fmla="*/ 150019 w 1646860"/>
              <a:gd name="connsiteY2" fmla="*/ 173838 h 185747"/>
              <a:gd name="connsiteX3" fmla="*/ 250032 w 1646860"/>
              <a:gd name="connsiteY3" fmla="*/ 7 h 185747"/>
              <a:gd name="connsiteX4" fmla="*/ 342900 w 1646860"/>
              <a:gd name="connsiteY4" fmla="*/ 173838 h 185747"/>
              <a:gd name="connsiteX5" fmla="*/ 440532 w 1646860"/>
              <a:gd name="connsiteY5" fmla="*/ 7 h 185747"/>
              <a:gd name="connsiteX6" fmla="*/ 526256 w 1646860"/>
              <a:gd name="connsiteY6" fmla="*/ 180981 h 185747"/>
              <a:gd name="connsiteX7" fmla="*/ 609600 w 1646860"/>
              <a:gd name="connsiteY7" fmla="*/ 11913 h 185747"/>
              <a:gd name="connsiteX8" fmla="*/ 697707 w 1646860"/>
              <a:gd name="connsiteY8" fmla="*/ 178601 h 185747"/>
              <a:gd name="connsiteX9" fmla="*/ 785813 w 1646860"/>
              <a:gd name="connsiteY9" fmla="*/ 16676 h 185747"/>
              <a:gd name="connsiteX10" fmla="*/ 885826 w 1646860"/>
              <a:gd name="connsiteY10" fmla="*/ 178601 h 185747"/>
              <a:gd name="connsiteX11" fmla="*/ 978694 w 1646860"/>
              <a:gd name="connsiteY11" fmla="*/ 23820 h 185747"/>
              <a:gd name="connsiteX12" fmla="*/ 1078707 w 1646860"/>
              <a:gd name="connsiteY12" fmla="*/ 185745 h 185747"/>
              <a:gd name="connsiteX13" fmla="*/ 1173957 w 1646860"/>
              <a:gd name="connsiteY13" fmla="*/ 28582 h 185747"/>
              <a:gd name="connsiteX14" fmla="*/ 1273969 w 1646860"/>
              <a:gd name="connsiteY14" fmla="*/ 180982 h 185747"/>
              <a:gd name="connsiteX15" fmla="*/ 1447800 w 1646860"/>
              <a:gd name="connsiteY15" fmla="*/ 30963 h 185747"/>
              <a:gd name="connsiteX16" fmla="*/ 1562100 w 1646860"/>
              <a:gd name="connsiteY16" fmla="*/ 166694 h 185747"/>
              <a:gd name="connsiteX17" fmla="*/ 1638300 w 1646860"/>
              <a:gd name="connsiteY17" fmla="*/ 30963 h 185747"/>
              <a:gd name="connsiteX0" fmla="*/ 0 w 1647872"/>
              <a:gd name="connsiteY0" fmla="*/ 111926 h 185747"/>
              <a:gd name="connsiteX1" fmla="*/ 69057 w 1647872"/>
              <a:gd name="connsiteY1" fmla="*/ 4769 h 185747"/>
              <a:gd name="connsiteX2" fmla="*/ 150019 w 1647872"/>
              <a:gd name="connsiteY2" fmla="*/ 173838 h 185747"/>
              <a:gd name="connsiteX3" fmla="*/ 250032 w 1647872"/>
              <a:gd name="connsiteY3" fmla="*/ 7 h 185747"/>
              <a:gd name="connsiteX4" fmla="*/ 342900 w 1647872"/>
              <a:gd name="connsiteY4" fmla="*/ 173838 h 185747"/>
              <a:gd name="connsiteX5" fmla="*/ 440532 w 1647872"/>
              <a:gd name="connsiteY5" fmla="*/ 7 h 185747"/>
              <a:gd name="connsiteX6" fmla="*/ 526256 w 1647872"/>
              <a:gd name="connsiteY6" fmla="*/ 180981 h 185747"/>
              <a:gd name="connsiteX7" fmla="*/ 609600 w 1647872"/>
              <a:gd name="connsiteY7" fmla="*/ 11913 h 185747"/>
              <a:gd name="connsiteX8" fmla="*/ 697707 w 1647872"/>
              <a:gd name="connsiteY8" fmla="*/ 178601 h 185747"/>
              <a:gd name="connsiteX9" fmla="*/ 785813 w 1647872"/>
              <a:gd name="connsiteY9" fmla="*/ 16676 h 185747"/>
              <a:gd name="connsiteX10" fmla="*/ 885826 w 1647872"/>
              <a:gd name="connsiteY10" fmla="*/ 178601 h 185747"/>
              <a:gd name="connsiteX11" fmla="*/ 978694 w 1647872"/>
              <a:gd name="connsiteY11" fmla="*/ 23820 h 185747"/>
              <a:gd name="connsiteX12" fmla="*/ 1078707 w 1647872"/>
              <a:gd name="connsiteY12" fmla="*/ 185745 h 185747"/>
              <a:gd name="connsiteX13" fmla="*/ 1173957 w 1647872"/>
              <a:gd name="connsiteY13" fmla="*/ 28582 h 185747"/>
              <a:gd name="connsiteX14" fmla="*/ 1273969 w 1647872"/>
              <a:gd name="connsiteY14" fmla="*/ 180982 h 185747"/>
              <a:gd name="connsiteX15" fmla="*/ 1373981 w 1647872"/>
              <a:gd name="connsiteY15" fmla="*/ 30963 h 185747"/>
              <a:gd name="connsiteX16" fmla="*/ 1562100 w 1647872"/>
              <a:gd name="connsiteY16" fmla="*/ 166694 h 185747"/>
              <a:gd name="connsiteX17" fmla="*/ 1638300 w 1647872"/>
              <a:gd name="connsiteY17" fmla="*/ 30963 h 185747"/>
              <a:gd name="connsiteX0" fmla="*/ 0 w 1643782"/>
              <a:gd name="connsiteY0" fmla="*/ 111926 h 185747"/>
              <a:gd name="connsiteX1" fmla="*/ 69057 w 1643782"/>
              <a:gd name="connsiteY1" fmla="*/ 4769 h 185747"/>
              <a:gd name="connsiteX2" fmla="*/ 150019 w 1643782"/>
              <a:gd name="connsiteY2" fmla="*/ 173838 h 185747"/>
              <a:gd name="connsiteX3" fmla="*/ 250032 w 1643782"/>
              <a:gd name="connsiteY3" fmla="*/ 7 h 185747"/>
              <a:gd name="connsiteX4" fmla="*/ 342900 w 1643782"/>
              <a:gd name="connsiteY4" fmla="*/ 173838 h 185747"/>
              <a:gd name="connsiteX5" fmla="*/ 440532 w 1643782"/>
              <a:gd name="connsiteY5" fmla="*/ 7 h 185747"/>
              <a:gd name="connsiteX6" fmla="*/ 526256 w 1643782"/>
              <a:gd name="connsiteY6" fmla="*/ 180981 h 185747"/>
              <a:gd name="connsiteX7" fmla="*/ 609600 w 1643782"/>
              <a:gd name="connsiteY7" fmla="*/ 11913 h 185747"/>
              <a:gd name="connsiteX8" fmla="*/ 697707 w 1643782"/>
              <a:gd name="connsiteY8" fmla="*/ 178601 h 185747"/>
              <a:gd name="connsiteX9" fmla="*/ 785813 w 1643782"/>
              <a:gd name="connsiteY9" fmla="*/ 16676 h 185747"/>
              <a:gd name="connsiteX10" fmla="*/ 885826 w 1643782"/>
              <a:gd name="connsiteY10" fmla="*/ 178601 h 185747"/>
              <a:gd name="connsiteX11" fmla="*/ 978694 w 1643782"/>
              <a:gd name="connsiteY11" fmla="*/ 23820 h 185747"/>
              <a:gd name="connsiteX12" fmla="*/ 1078707 w 1643782"/>
              <a:gd name="connsiteY12" fmla="*/ 185745 h 185747"/>
              <a:gd name="connsiteX13" fmla="*/ 1173957 w 1643782"/>
              <a:gd name="connsiteY13" fmla="*/ 28582 h 185747"/>
              <a:gd name="connsiteX14" fmla="*/ 1273969 w 1643782"/>
              <a:gd name="connsiteY14" fmla="*/ 180982 h 185747"/>
              <a:gd name="connsiteX15" fmla="*/ 1373981 w 1643782"/>
              <a:gd name="connsiteY15" fmla="*/ 30963 h 185747"/>
              <a:gd name="connsiteX16" fmla="*/ 1490662 w 1643782"/>
              <a:gd name="connsiteY16" fmla="*/ 185744 h 185747"/>
              <a:gd name="connsiteX17" fmla="*/ 1638300 w 1643782"/>
              <a:gd name="connsiteY17" fmla="*/ 30963 h 185747"/>
              <a:gd name="connsiteX0" fmla="*/ 0 w 1606996"/>
              <a:gd name="connsiteY0" fmla="*/ 111926 h 185780"/>
              <a:gd name="connsiteX1" fmla="*/ 69057 w 1606996"/>
              <a:gd name="connsiteY1" fmla="*/ 4769 h 185780"/>
              <a:gd name="connsiteX2" fmla="*/ 150019 w 1606996"/>
              <a:gd name="connsiteY2" fmla="*/ 173838 h 185780"/>
              <a:gd name="connsiteX3" fmla="*/ 250032 w 1606996"/>
              <a:gd name="connsiteY3" fmla="*/ 7 h 185780"/>
              <a:gd name="connsiteX4" fmla="*/ 342900 w 1606996"/>
              <a:gd name="connsiteY4" fmla="*/ 173838 h 185780"/>
              <a:gd name="connsiteX5" fmla="*/ 440532 w 1606996"/>
              <a:gd name="connsiteY5" fmla="*/ 7 h 185780"/>
              <a:gd name="connsiteX6" fmla="*/ 526256 w 1606996"/>
              <a:gd name="connsiteY6" fmla="*/ 180981 h 185780"/>
              <a:gd name="connsiteX7" fmla="*/ 609600 w 1606996"/>
              <a:gd name="connsiteY7" fmla="*/ 11913 h 185780"/>
              <a:gd name="connsiteX8" fmla="*/ 697707 w 1606996"/>
              <a:gd name="connsiteY8" fmla="*/ 178601 h 185780"/>
              <a:gd name="connsiteX9" fmla="*/ 785813 w 1606996"/>
              <a:gd name="connsiteY9" fmla="*/ 16676 h 185780"/>
              <a:gd name="connsiteX10" fmla="*/ 885826 w 1606996"/>
              <a:gd name="connsiteY10" fmla="*/ 178601 h 185780"/>
              <a:gd name="connsiteX11" fmla="*/ 978694 w 1606996"/>
              <a:gd name="connsiteY11" fmla="*/ 23820 h 185780"/>
              <a:gd name="connsiteX12" fmla="*/ 1078707 w 1606996"/>
              <a:gd name="connsiteY12" fmla="*/ 185745 h 185780"/>
              <a:gd name="connsiteX13" fmla="*/ 1173957 w 1606996"/>
              <a:gd name="connsiteY13" fmla="*/ 28582 h 185780"/>
              <a:gd name="connsiteX14" fmla="*/ 1273969 w 1606996"/>
              <a:gd name="connsiteY14" fmla="*/ 180982 h 185780"/>
              <a:gd name="connsiteX15" fmla="*/ 1373981 w 1606996"/>
              <a:gd name="connsiteY15" fmla="*/ 30963 h 185780"/>
              <a:gd name="connsiteX16" fmla="*/ 1490662 w 1606996"/>
              <a:gd name="connsiteY16" fmla="*/ 185744 h 185780"/>
              <a:gd name="connsiteX17" fmla="*/ 1600200 w 1606996"/>
              <a:gd name="connsiteY17" fmla="*/ 14294 h 185780"/>
              <a:gd name="connsiteX0" fmla="*/ 0 w 1573236"/>
              <a:gd name="connsiteY0" fmla="*/ 111926 h 185756"/>
              <a:gd name="connsiteX1" fmla="*/ 69057 w 1573236"/>
              <a:gd name="connsiteY1" fmla="*/ 4769 h 185756"/>
              <a:gd name="connsiteX2" fmla="*/ 150019 w 1573236"/>
              <a:gd name="connsiteY2" fmla="*/ 173838 h 185756"/>
              <a:gd name="connsiteX3" fmla="*/ 250032 w 1573236"/>
              <a:gd name="connsiteY3" fmla="*/ 7 h 185756"/>
              <a:gd name="connsiteX4" fmla="*/ 342900 w 1573236"/>
              <a:gd name="connsiteY4" fmla="*/ 173838 h 185756"/>
              <a:gd name="connsiteX5" fmla="*/ 440532 w 1573236"/>
              <a:gd name="connsiteY5" fmla="*/ 7 h 185756"/>
              <a:gd name="connsiteX6" fmla="*/ 526256 w 1573236"/>
              <a:gd name="connsiteY6" fmla="*/ 180981 h 185756"/>
              <a:gd name="connsiteX7" fmla="*/ 609600 w 1573236"/>
              <a:gd name="connsiteY7" fmla="*/ 11913 h 185756"/>
              <a:gd name="connsiteX8" fmla="*/ 697707 w 1573236"/>
              <a:gd name="connsiteY8" fmla="*/ 178601 h 185756"/>
              <a:gd name="connsiteX9" fmla="*/ 785813 w 1573236"/>
              <a:gd name="connsiteY9" fmla="*/ 16676 h 185756"/>
              <a:gd name="connsiteX10" fmla="*/ 885826 w 1573236"/>
              <a:gd name="connsiteY10" fmla="*/ 178601 h 185756"/>
              <a:gd name="connsiteX11" fmla="*/ 978694 w 1573236"/>
              <a:gd name="connsiteY11" fmla="*/ 23820 h 185756"/>
              <a:gd name="connsiteX12" fmla="*/ 1078707 w 1573236"/>
              <a:gd name="connsiteY12" fmla="*/ 185745 h 185756"/>
              <a:gd name="connsiteX13" fmla="*/ 1173957 w 1573236"/>
              <a:gd name="connsiteY13" fmla="*/ 28582 h 185756"/>
              <a:gd name="connsiteX14" fmla="*/ 1273969 w 1573236"/>
              <a:gd name="connsiteY14" fmla="*/ 180982 h 185756"/>
              <a:gd name="connsiteX15" fmla="*/ 1373981 w 1573236"/>
              <a:gd name="connsiteY15" fmla="*/ 30963 h 185756"/>
              <a:gd name="connsiteX16" fmla="*/ 1490662 w 1573236"/>
              <a:gd name="connsiteY16" fmla="*/ 185744 h 185756"/>
              <a:gd name="connsiteX17" fmla="*/ 1564481 w 1573236"/>
              <a:gd name="connsiteY17" fmla="*/ 21438 h 185756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2098 h 185928"/>
              <a:gd name="connsiteX1" fmla="*/ 69057 w 1573236"/>
              <a:gd name="connsiteY1" fmla="*/ 4941 h 185928"/>
              <a:gd name="connsiteX2" fmla="*/ 150019 w 1573236"/>
              <a:gd name="connsiteY2" fmla="*/ 174010 h 185928"/>
              <a:gd name="connsiteX3" fmla="*/ 250032 w 1573236"/>
              <a:gd name="connsiteY3" fmla="*/ 179 h 185928"/>
              <a:gd name="connsiteX4" fmla="*/ 342900 w 1573236"/>
              <a:gd name="connsiteY4" fmla="*/ 164485 h 185928"/>
              <a:gd name="connsiteX5" fmla="*/ 440532 w 1573236"/>
              <a:gd name="connsiteY5" fmla="*/ 179 h 185928"/>
              <a:gd name="connsiteX6" fmla="*/ 526256 w 1573236"/>
              <a:gd name="connsiteY6" fmla="*/ 181153 h 185928"/>
              <a:gd name="connsiteX7" fmla="*/ 609600 w 1573236"/>
              <a:gd name="connsiteY7" fmla="*/ 12085 h 185928"/>
              <a:gd name="connsiteX8" fmla="*/ 697707 w 1573236"/>
              <a:gd name="connsiteY8" fmla="*/ 178773 h 185928"/>
              <a:gd name="connsiteX9" fmla="*/ 785813 w 1573236"/>
              <a:gd name="connsiteY9" fmla="*/ 16848 h 185928"/>
              <a:gd name="connsiteX10" fmla="*/ 885826 w 1573236"/>
              <a:gd name="connsiteY10" fmla="*/ 178773 h 185928"/>
              <a:gd name="connsiteX11" fmla="*/ 978694 w 1573236"/>
              <a:gd name="connsiteY11" fmla="*/ 23992 h 185928"/>
              <a:gd name="connsiteX12" fmla="*/ 1078707 w 1573236"/>
              <a:gd name="connsiteY12" fmla="*/ 185917 h 185928"/>
              <a:gd name="connsiteX13" fmla="*/ 1173957 w 1573236"/>
              <a:gd name="connsiteY13" fmla="*/ 28754 h 185928"/>
              <a:gd name="connsiteX14" fmla="*/ 1273969 w 1573236"/>
              <a:gd name="connsiteY14" fmla="*/ 181154 h 185928"/>
              <a:gd name="connsiteX15" fmla="*/ 1373981 w 1573236"/>
              <a:gd name="connsiteY15" fmla="*/ 31135 h 185928"/>
              <a:gd name="connsiteX16" fmla="*/ 1490662 w 1573236"/>
              <a:gd name="connsiteY16" fmla="*/ 185916 h 185928"/>
              <a:gd name="connsiteX17" fmla="*/ 1564481 w 1573236"/>
              <a:gd name="connsiteY17" fmla="*/ 21610 h 185928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1"/>
              <a:gd name="connsiteX1" fmla="*/ 69057 w 1573236"/>
              <a:gd name="connsiteY1" fmla="*/ 4946 h 185931"/>
              <a:gd name="connsiteX2" fmla="*/ 150019 w 1573236"/>
              <a:gd name="connsiteY2" fmla="*/ 174015 h 185931"/>
              <a:gd name="connsiteX3" fmla="*/ 250032 w 1573236"/>
              <a:gd name="connsiteY3" fmla="*/ 184 h 185931"/>
              <a:gd name="connsiteX4" fmla="*/ 342900 w 1573236"/>
              <a:gd name="connsiteY4" fmla="*/ 164490 h 185931"/>
              <a:gd name="connsiteX5" fmla="*/ 440532 w 1573236"/>
              <a:gd name="connsiteY5" fmla="*/ 184 h 185931"/>
              <a:gd name="connsiteX6" fmla="*/ 526256 w 1573236"/>
              <a:gd name="connsiteY6" fmla="*/ 181158 h 185931"/>
              <a:gd name="connsiteX7" fmla="*/ 609600 w 1573236"/>
              <a:gd name="connsiteY7" fmla="*/ 12090 h 185931"/>
              <a:gd name="connsiteX8" fmla="*/ 697707 w 1573236"/>
              <a:gd name="connsiteY8" fmla="*/ 178778 h 185931"/>
              <a:gd name="connsiteX9" fmla="*/ 785813 w 1573236"/>
              <a:gd name="connsiteY9" fmla="*/ 16853 h 185931"/>
              <a:gd name="connsiteX10" fmla="*/ 885826 w 1573236"/>
              <a:gd name="connsiteY10" fmla="*/ 178778 h 185931"/>
              <a:gd name="connsiteX11" fmla="*/ 978694 w 1573236"/>
              <a:gd name="connsiteY11" fmla="*/ 23997 h 185931"/>
              <a:gd name="connsiteX12" fmla="*/ 1078707 w 1573236"/>
              <a:gd name="connsiteY12" fmla="*/ 185922 h 185931"/>
              <a:gd name="connsiteX13" fmla="*/ 1173957 w 1573236"/>
              <a:gd name="connsiteY13" fmla="*/ 28759 h 185931"/>
              <a:gd name="connsiteX14" fmla="*/ 1273969 w 1573236"/>
              <a:gd name="connsiteY14" fmla="*/ 181159 h 185931"/>
              <a:gd name="connsiteX15" fmla="*/ 1373981 w 1573236"/>
              <a:gd name="connsiteY15" fmla="*/ 31140 h 185931"/>
              <a:gd name="connsiteX16" fmla="*/ 1490662 w 1573236"/>
              <a:gd name="connsiteY16" fmla="*/ 185921 h 185931"/>
              <a:gd name="connsiteX17" fmla="*/ 1564481 w 1573236"/>
              <a:gd name="connsiteY17" fmla="*/ 21615 h 185931"/>
              <a:gd name="connsiteX0" fmla="*/ 0 w 1576675"/>
              <a:gd name="connsiteY0" fmla="*/ 112103 h 185967"/>
              <a:gd name="connsiteX1" fmla="*/ 69057 w 1576675"/>
              <a:gd name="connsiteY1" fmla="*/ 4946 h 185967"/>
              <a:gd name="connsiteX2" fmla="*/ 150019 w 1576675"/>
              <a:gd name="connsiteY2" fmla="*/ 174015 h 185967"/>
              <a:gd name="connsiteX3" fmla="*/ 250032 w 1576675"/>
              <a:gd name="connsiteY3" fmla="*/ 184 h 185967"/>
              <a:gd name="connsiteX4" fmla="*/ 342900 w 1576675"/>
              <a:gd name="connsiteY4" fmla="*/ 164490 h 185967"/>
              <a:gd name="connsiteX5" fmla="*/ 440532 w 1576675"/>
              <a:gd name="connsiteY5" fmla="*/ 184 h 185967"/>
              <a:gd name="connsiteX6" fmla="*/ 526256 w 1576675"/>
              <a:gd name="connsiteY6" fmla="*/ 181158 h 185967"/>
              <a:gd name="connsiteX7" fmla="*/ 609600 w 1576675"/>
              <a:gd name="connsiteY7" fmla="*/ 12090 h 185967"/>
              <a:gd name="connsiteX8" fmla="*/ 697707 w 1576675"/>
              <a:gd name="connsiteY8" fmla="*/ 178778 h 185967"/>
              <a:gd name="connsiteX9" fmla="*/ 785813 w 1576675"/>
              <a:gd name="connsiteY9" fmla="*/ 16853 h 185967"/>
              <a:gd name="connsiteX10" fmla="*/ 885826 w 1576675"/>
              <a:gd name="connsiteY10" fmla="*/ 178778 h 185967"/>
              <a:gd name="connsiteX11" fmla="*/ 978694 w 1576675"/>
              <a:gd name="connsiteY11" fmla="*/ 23997 h 185967"/>
              <a:gd name="connsiteX12" fmla="*/ 1078707 w 1576675"/>
              <a:gd name="connsiteY12" fmla="*/ 185922 h 185967"/>
              <a:gd name="connsiteX13" fmla="*/ 1173957 w 1576675"/>
              <a:gd name="connsiteY13" fmla="*/ 28759 h 185967"/>
              <a:gd name="connsiteX14" fmla="*/ 1273969 w 1576675"/>
              <a:gd name="connsiteY14" fmla="*/ 181159 h 185967"/>
              <a:gd name="connsiteX15" fmla="*/ 1373981 w 1576675"/>
              <a:gd name="connsiteY15" fmla="*/ 31140 h 185967"/>
              <a:gd name="connsiteX16" fmla="*/ 1490662 w 1576675"/>
              <a:gd name="connsiteY16" fmla="*/ 185921 h 185967"/>
              <a:gd name="connsiteX17" fmla="*/ 1564481 w 1576675"/>
              <a:gd name="connsiteY17" fmla="*/ 21615 h 185967"/>
              <a:gd name="connsiteX0" fmla="*/ 0 w 1564481"/>
              <a:gd name="connsiteY0" fmla="*/ 112103 h 185966"/>
              <a:gd name="connsiteX1" fmla="*/ 69057 w 1564481"/>
              <a:gd name="connsiteY1" fmla="*/ 4946 h 185966"/>
              <a:gd name="connsiteX2" fmla="*/ 150019 w 1564481"/>
              <a:gd name="connsiteY2" fmla="*/ 174015 h 185966"/>
              <a:gd name="connsiteX3" fmla="*/ 250032 w 1564481"/>
              <a:gd name="connsiteY3" fmla="*/ 184 h 185966"/>
              <a:gd name="connsiteX4" fmla="*/ 342900 w 1564481"/>
              <a:gd name="connsiteY4" fmla="*/ 164490 h 185966"/>
              <a:gd name="connsiteX5" fmla="*/ 440532 w 1564481"/>
              <a:gd name="connsiteY5" fmla="*/ 184 h 185966"/>
              <a:gd name="connsiteX6" fmla="*/ 526256 w 1564481"/>
              <a:gd name="connsiteY6" fmla="*/ 181158 h 185966"/>
              <a:gd name="connsiteX7" fmla="*/ 609600 w 1564481"/>
              <a:gd name="connsiteY7" fmla="*/ 12090 h 185966"/>
              <a:gd name="connsiteX8" fmla="*/ 697707 w 1564481"/>
              <a:gd name="connsiteY8" fmla="*/ 178778 h 185966"/>
              <a:gd name="connsiteX9" fmla="*/ 785813 w 1564481"/>
              <a:gd name="connsiteY9" fmla="*/ 16853 h 185966"/>
              <a:gd name="connsiteX10" fmla="*/ 885826 w 1564481"/>
              <a:gd name="connsiteY10" fmla="*/ 178778 h 185966"/>
              <a:gd name="connsiteX11" fmla="*/ 978694 w 1564481"/>
              <a:gd name="connsiteY11" fmla="*/ 23997 h 185966"/>
              <a:gd name="connsiteX12" fmla="*/ 1078707 w 1564481"/>
              <a:gd name="connsiteY12" fmla="*/ 185922 h 185966"/>
              <a:gd name="connsiteX13" fmla="*/ 1173957 w 1564481"/>
              <a:gd name="connsiteY13" fmla="*/ 28759 h 185966"/>
              <a:gd name="connsiteX14" fmla="*/ 1273969 w 1564481"/>
              <a:gd name="connsiteY14" fmla="*/ 181159 h 185966"/>
              <a:gd name="connsiteX15" fmla="*/ 1373981 w 1564481"/>
              <a:gd name="connsiteY15" fmla="*/ 31140 h 185966"/>
              <a:gd name="connsiteX16" fmla="*/ 1490662 w 1564481"/>
              <a:gd name="connsiteY16" fmla="*/ 185921 h 185966"/>
              <a:gd name="connsiteX17" fmla="*/ 1564481 w 1564481"/>
              <a:gd name="connsiteY17" fmla="*/ 21615 h 185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64481" h="185966">
                <a:moveTo>
                  <a:pt x="0" y="112103"/>
                </a:moveTo>
                <a:cubicBezTo>
                  <a:pt x="22027" y="53365"/>
                  <a:pt x="13097" y="-611"/>
                  <a:pt x="69057" y="4946"/>
                </a:cubicBezTo>
                <a:cubicBezTo>
                  <a:pt x="125017" y="10503"/>
                  <a:pt x="93663" y="172428"/>
                  <a:pt x="150019" y="174015"/>
                </a:cubicBezTo>
                <a:cubicBezTo>
                  <a:pt x="206375" y="175602"/>
                  <a:pt x="186929" y="1771"/>
                  <a:pt x="250032" y="184"/>
                </a:cubicBezTo>
                <a:cubicBezTo>
                  <a:pt x="313135" y="-1403"/>
                  <a:pt x="282575" y="164490"/>
                  <a:pt x="342900" y="164490"/>
                </a:cubicBezTo>
                <a:cubicBezTo>
                  <a:pt x="403225" y="164490"/>
                  <a:pt x="379016" y="6931"/>
                  <a:pt x="440532" y="184"/>
                </a:cubicBezTo>
                <a:cubicBezTo>
                  <a:pt x="502048" y="-6563"/>
                  <a:pt x="462360" y="174411"/>
                  <a:pt x="526256" y="181158"/>
                </a:cubicBezTo>
                <a:cubicBezTo>
                  <a:pt x="590152" y="187905"/>
                  <a:pt x="547687" y="12487"/>
                  <a:pt x="609600" y="12090"/>
                </a:cubicBezTo>
                <a:cubicBezTo>
                  <a:pt x="671513" y="11693"/>
                  <a:pt x="635001" y="182747"/>
                  <a:pt x="697707" y="178778"/>
                </a:cubicBezTo>
                <a:cubicBezTo>
                  <a:pt x="760413" y="174809"/>
                  <a:pt x="718741" y="19235"/>
                  <a:pt x="785813" y="16853"/>
                </a:cubicBezTo>
                <a:cubicBezTo>
                  <a:pt x="852885" y="14471"/>
                  <a:pt x="817961" y="182350"/>
                  <a:pt x="885826" y="178778"/>
                </a:cubicBezTo>
                <a:cubicBezTo>
                  <a:pt x="953691" y="175206"/>
                  <a:pt x="908447" y="34712"/>
                  <a:pt x="978694" y="23997"/>
                </a:cubicBezTo>
                <a:cubicBezTo>
                  <a:pt x="1048941" y="13282"/>
                  <a:pt x="1003301" y="185128"/>
                  <a:pt x="1078707" y="185922"/>
                </a:cubicBezTo>
                <a:cubicBezTo>
                  <a:pt x="1154113" y="186716"/>
                  <a:pt x="1105694" y="36697"/>
                  <a:pt x="1173957" y="28759"/>
                </a:cubicBezTo>
                <a:cubicBezTo>
                  <a:pt x="1242220" y="20821"/>
                  <a:pt x="1204913" y="178380"/>
                  <a:pt x="1273969" y="181159"/>
                </a:cubicBezTo>
                <a:cubicBezTo>
                  <a:pt x="1343025" y="183938"/>
                  <a:pt x="1304529" y="51777"/>
                  <a:pt x="1373981" y="31140"/>
                </a:cubicBezTo>
                <a:cubicBezTo>
                  <a:pt x="1443433" y="10503"/>
                  <a:pt x="1425574" y="182746"/>
                  <a:pt x="1490662" y="185921"/>
                </a:cubicBezTo>
                <a:cubicBezTo>
                  <a:pt x="1555750" y="189096"/>
                  <a:pt x="1544240" y="25584"/>
                  <a:pt x="1564481" y="21615"/>
                </a:cubicBezTo>
              </a:path>
            </a:pathLst>
          </a:cu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 userDrawn="1"/>
        </p:nvSpPr>
        <p:spPr>
          <a:xfrm>
            <a:off x="0" y="2286665"/>
            <a:ext cx="3287837" cy="164990"/>
          </a:xfrm>
          <a:custGeom>
            <a:avLst/>
            <a:gdLst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40507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55 h 178632"/>
              <a:gd name="connsiteX1" fmla="*/ 69057 w 1646860"/>
              <a:gd name="connsiteY1" fmla="*/ 4798 h 178632"/>
              <a:gd name="connsiteX2" fmla="*/ 150019 w 1646860"/>
              <a:gd name="connsiteY2" fmla="*/ 173867 h 178632"/>
              <a:gd name="connsiteX3" fmla="*/ 250032 w 1646860"/>
              <a:gd name="connsiteY3" fmla="*/ 36 h 178632"/>
              <a:gd name="connsiteX4" fmla="*/ 342900 w 1646860"/>
              <a:gd name="connsiteY4" fmla="*/ 173867 h 178632"/>
              <a:gd name="connsiteX5" fmla="*/ 440532 w 1646860"/>
              <a:gd name="connsiteY5" fmla="*/ 36 h 178632"/>
              <a:gd name="connsiteX6" fmla="*/ 531019 w 1646860"/>
              <a:gd name="connsiteY6" fmla="*/ 157198 h 178632"/>
              <a:gd name="connsiteX7" fmla="*/ 609600 w 1646860"/>
              <a:gd name="connsiteY7" fmla="*/ 11942 h 178632"/>
              <a:gd name="connsiteX8" fmla="*/ 697707 w 1646860"/>
              <a:gd name="connsiteY8" fmla="*/ 178630 h 178632"/>
              <a:gd name="connsiteX9" fmla="*/ 785813 w 1646860"/>
              <a:gd name="connsiteY9" fmla="*/ 16705 h 178632"/>
              <a:gd name="connsiteX10" fmla="*/ 916782 w 1646860"/>
              <a:gd name="connsiteY10" fmla="*/ 161961 h 178632"/>
              <a:gd name="connsiteX11" fmla="*/ 1009650 w 1646860"/>
              <a:gd name="connsiteY11" fmla="*/ 30992 h 178632"/>
              <a:gd name="connsiteX12" fmla="*/ 1126332 w 1646860"/>
              <a:gd name="connsiteY12" fmla="*/ 159580 h 178632"/>
              <a:gd name="connsiteX13" fmla="*/ 1238250 w 1646860"/>
              <a:gd name="connsiteY13" fmla="*/ 23848 h 178632"/>
              <a:gd name="connsiteX14" fmla="*/ 1352550 w 1646860"/>
              <a:gd name="connsiteY14" fmla="*/ 154817 h 178632"/>
              <a:gd name="connsiteX15" fmla="*/ 1447800 w 1646860"/>
              <a:gd name="connsiteY15" fmla="*/ 30992 h 178632"/>
              <a:gd name="connsiteX16" fmla="*/ 1562100 w 1646860"/>
              <a:gd name="connsiteY16" fmla="*/ 166723 h 178632"/>
              <a:gd name="connsiteX17" fmla="*/ 1638300 w 1646860"/>
              <a:gd name="connsiteY17" fmla="*/ 30992 h 178632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916782 w 1646860"/>
              <a:gd name="connsiteY10" fmla="*/ 161932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978694 w 1646860"/>
              <a:gd name="connsiteY11" fmla="*/ 23820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5745"/>
              <a:gd name="connsiteX1" fmla="*/ 69057 w 1646860"/>
              <a:gd name="connsiteY1" fmla="*/ 4769 h 185745"/>
              <a:gd name="connsiteX2" fmla="*/ 150019 w 1646860"/>
              <a:gd name="connsiteY2" fmla="*/ 173838 h 185745"/>
              <a:gd name="connsiteX3" fmla="*/ 250032 w 1646860"/>
              <a:gd name="connsiteY3" fmla="*/ 7 h 185745"/>
              <a:gd name="connsiteX4" fmla="*/ 342900 w 1646860"/>
              <a:gd name="connsiteY4" fmla="*/ 173838 h 185745"/>
              <a:gd name="connsiteX5" fmla="*/ 440532 w 1646860"/>
              <a:gd name="connsiteY5" fmla="*/ 7 h 185745"/>
              <a:gd name="connsiteX6" fmla="*/ 526256 w 1646860"/>
              <a:gd name="connsiteY6" fmla="*/ 180981 h 185745"/>
              <a:gd name="connsiteX7" fmla="*/ 609600 w 1646860"/>
              <a:gd name="connsiteY7" fmla="*/ 11913 h 185745"/>
              <a:gd name="connsiteX8" fmla="*/ 697707 w 1646860"/>
              <a:gd name="connsiteY8" fmla="*/ 178601 h 185745"/>
              <a:gd name="connsiteX9" fmla="*/ 785813 w 1646860"/>
              <a:gd name="connsiteY9" fmla="*/ 16676 h 185745"/>
              <a:gd name="connsiteX10" fmla="*/ 885826 w 1646860"/>
              <a:gd name="connsiteY10" fmla="*/ 178601 h 185745"/>
              <a:gd name="connsiteX11" fmla="*/ 978694 w 1646860"/>
              <a:gd name="connsiteY11" fmla="*/ 23820 h 185745"/>
              <a:gd name="connsiteX12" fmla="*/ 1078707 w 1646860"/>
              <a:gd name="connsiteY12" fmla="*/ 185745 h 185745"/>
              <a:gd name="connsiteX13" fmla="*/ 1238250 w 1646860"/>
              <a:gd name="connsiteY13" fmla="*/ 23819 h 185745"/>
              <a:gd name="connsiteX14" fmla="*/ 1352550 w 1646860"/>
              <a:gd name="connsiteY14" fmla="*/ 154788 h 185745"/>
              <a:gd name="connsiteX15" fmla="*/ 1447800 w 1646860"/>
              <a:gd name="connsiteY15" fmla="*/ 30963 h 185745"/>
              <a:gd name="connsiteX16" fmla="*/ 1562100 w 1646860"/>
              <a:gd name="connsiteY16" fmla="*/ 166694 h 185745"/>
              <a:gd name="connsiteX17" fmla="*/ 1638300 w 1646860"/>
              <a:gd name="connsiteY17" fmla="*/ 30963 h 185745"/>
              <a:gd name="connsiteX0" fmla="*/ 0 w 1646860"/>
              <a:gd name="connsiteY0" fmla="*/ 111926 h 185748"/>
              <a:gd name="connsiteX1" fmla="*/ 69057 w 1646860"/>
              <a:gd name="connsiteY1" fmla="*/ 4769 h 185748"/>
              <a:gd name="connsiteX2" fmla="*/ 150019 w 1646860"/>
              <a:gd name="connsiteY2" fmla="*/ 173838 h 185748"/>
              <a:gd name="connsiteX3" fmla="*/ 250032 w 1646860"/>
              <a:gd name="connsiteY3" fmla="*/ 7 h 185748"/>
              <a:gd name="connsiteX4" fmla="*/ 342900 w 1646860"/>
              <a:gd name="connsiteY4" fmla="*/ 173838 h 185748"/>
              <a:gd name="connsiteX5" fmla="*/ 440532 w 1646860"/>
              <a:gd name="connsiteY5" fmla="*/ 7 h 185748"/>
              <a:gd name="connsiteX6" fmla="*/ 526256 w 1646860"/>
              <a:gd name="connsiteY6" fmla="*/ 180981 h 185748"/>
              <a:gd name="connsiteX7" fmla="*/ 609600 w 1646860"/>
              <a:gd name="connsiteY7" fmla="*/ 11913 h 185748"/>
              <a:gd name="connsiteX8" fmla="*/ 697707 w 1646860"/>
              <a:gd name="connsiteY8" fmla="*/ 178601 h 185748"/>
              <a:gd name="connsiteX9" fmla="*/ 785813 w 1646860"/>
              <a:gd name="connsiteY9" fmla="*/ 16676 h 185748"/>
              <a:gd name="connsiteX10" fmla="*/ 885826 w 1646860"/>
              <a:gd name="connsiteY10" fmla="*/ 178601 h 185748"/>
              <a:gd name="connsiteX11" fmla="*/ 978694 w 1646860"/>
              <a:gd name="connsiteY11" fmla="*/ 23820 h 185748"/>
              <a:gd name="connsiteX12" fmla="*/ 1078707 w 1646860"/>
              <a:gd name="connsiteY12" fmla="*/ 185745 h 185748"/>
              <a:gd name="connsiteX13" fmla="*/ 1173957 w 1646860"/>
              <a:gd name="connsiteY13" fmla="*/ 28582 h 185748"/>
              <a:gd name="connsiteX14" fmla="*/ 1352550 w 1646860"/>
              <a:gd name="connsiteY14" fmla="*/ 154788 h 185748"/>
              <a:gd name="connsiteX15" fmla="*/ 1447800 w 1646860"/>
              <a:gd name="connsiteY15" fmla="*/ 30963 h 185748"/>
              <a:gd name="connsiteX16" fmla="*/ 1562100 w 1646860"/>
              <a:gd name="connsiteY16" fmla="*/ 166694 h 185748"/>
              <a:gd name="connsiteX17" fmla="*/ 1638300 w 1646860"/>
              <a:gd name="connsiteY17" fmla="*/ 30963 h 185748"/>
              <a:gd name="connsiteX0" fmla="*/ 0 w 1646860"/>
              <a:gd name="connsiteY0" fmla="*/ 111926 h 185747"/>
              <a:gd name="connsiteX1" fmla="*/ 69057 w 1646860"/>
              <a:gd name="connsiteY1" fmla="*/ 4769 h 185747"/>
              <a:gd name="connsiteX2" fmla="*/ 150019 w 1646860"/>
              <a:gd name="connsiteY2" fmla="*/ 173838 h 185747"/>
              <a:gd name="connsiteX3" fmla="*/ 250032 w 1646860"/>
              <a:gd name="connsiteY3" fmla="*/ 7 h 185747"/>
              <a:gd name="connsiteX4" fmla="*/ 342900 w 1646860"/>
              <a:gd name="connsiteY4" fmla="*/ 173838 h 185747"/>
              <a:gd name="connsiteX5" fmla="*/ 440532 w 1646860"/>
              <a:gd name="connsiteY5" fmla="*/ 7 h 185747"/>
              <a:gd name="connsiteX6" fmla="*/ 526256 w 1646860"/>
              <a:gd name="connsiteY6" fmla="*/ 180981 h 185747"/>
              <a:gd name="connsiteX7" fmla="*/ 609600 w 1646860"/>
              <a:gd name="connsiteY7" fmla="*/ 11913 h 185747"/>
              <a:gd name="connsiteX8" fmla="*/ 697707 w 1646860"/>
              <a:gd name="connsiteY8" fmla="*/ 178601 h 185747"/>
              <a:gd name="connsiteX9" fmla="*/ 785813 w 1646860"/>
              <a:gd name="connsiteY9" fmla="*/ 16676 h 185747"/>
              <a:gd name="connsiteX10" fmla="*/ 885826 w 1646860"/>
              <a:gd name="connsiteY10" fmla="*/ 178601 h 185747"/>
              <a:gd name="connsiteX11" fmla="*/ 978694 w 1646860"/>
              <a:gd name="connsiteY11" fmla="*/ 23820 h 185747"/>
              <a:gd name="connsiteX12" fmla="*/ 1078707 w 1646860"/>
              <a:gd name="connsiteY12" fmla="*/ 185745 h 185747"/>
              <a:gd name="connsiteX13" fmla="*/ 1173957 w 1646860"/>
              <a:gd name="connsiteY13" fmla="*/ 28582 h 185747"/>
              <a:gd name="connsiteX14" fmla="*/ 1273969 w 1646860"/>
              <a:gd name="connsiteY14" fmla="*/ 180982 h 185747"/>
              <a:gd name="connsiteX15" fmla="*/ 1447800 w 1646860"/>
              <a:gd name="connsiteY15" fmla="*/ 30963 h 185747"/>
              <a:gd name="connsiteX16" fmla="*/ 1562100 w 1646860"/>
              <a:gd name="connsiteY16" fmla="*/ 166694 h 185747"/>
              <a:gd name="connsiteX17" fmla="*/ 1638300 w 1646860"/>
              <a:gd name="connsiteY17" fmla="*/ 30963 h 185747"/>
              <a:gd name="connsiteX0" fmla="*/ 0 w 1647872"/>
              <a:gd name="connsiteY0" fmla="*/ 111926 h 185747"/>
              <a:gd name="connsiteX1" fmla="*/ 69057 w 1647872"/>
              <a:gd name="connsiteY1" fmla="*/ 4769 h 185747"/>
              <a:gd name="connsiteX2" fmla="*/ 150019 w 1647872"/>
              <a:gd name="connsiteY2" fmla="*/ 173838 h 185747"/>
              <a:gd name="connsiteX3" fmla="*/ 250032 w 1647872"/>
              <a:gd name="connsiteY3" fmla="*/ 7 h 185747"/>
              <a:gd name="connsiteX4" fmla="*/ 342900 w 1647872"/>
              <a:gd name="connsiteY4" fmla="*/ 173838 h 185747"/>
              <a:gd name="connsiteX5" fmla="*/ 440532 w 1647872"/>
              <a:gd name="connsiteY5" fmla="*/ 7 h 185747"/>
              <a:gd name="connsiteX6" fmla="*/ 526256 w 1647872"/>
              <a:gd name="connsiteY6" fmla="*/ 180981 h 185747"/>
              <a:gd name="connsiteX7" fmla="*/ 609600 w 1647872"/>
              <a:gd name="connsiteY7" fmla="*/ 11913 h 185747"/>
              <a:gd name="connsiteX8" fmla="*/ 697707 w 1647872"/>
              <a:gd name="connsiteY8" fmla="*/ 178601 h 185747"/>
              <a:gd name="connsiteX9" fmla="*/ 785813 w 1647872"/>
              <a:gd name="connsiteY9" fmla="*/ 16676 h 185747"/>
              <a:gd name="connsiteX10" fmla="*/ 885826 w 1647872"/>
              <a:gd name="connsiteY10" fmla="*/ 178601 h 185747"/>
              <a:gd name="connsiteX11" fmla="*/ 978694 w 1647872"/>
              <a:gd name="connsiteY11" fmla="*/ 23820 h 185747"/>
              <a:gd name="connsiteX12" fmla="*/ 1078707 w 1647872"/>
              <a:gd name="connsiteY12" fmla="*/ 185745 h 185747"/>
              <a:gd name="connsiteX13" fmla="*/ 1173957 w 1647872"/>
              <a:gd name="connsiteY13" fmla="*/ 28582 h 185747"/>
              <a:gd name="connsiteX14" fmla="*/ 1273969 w 1647872"/>
              <a:gd name="connsiteY14" fmla="*/ 180982 h 185747"/>
              <a:gd name="connsiteX15" fmla="*/ 1373981 w 1647872"/>
              <a:gd name="connsiteY15" fmla="*/ 30963 h 185747"/>
              <a:gd name="connsiteX16" fmla="*/ 1562100 w 1647872"/>
              <a:gd name="connsiteY16" fmla="*/ 166694 h 185747"/>
              <a:gd name="connsiteX17" fmla="*/ 1638300 w 1647872"/>
              <a:gd name="connsiteY17" fmla="*/ 30963 h 185747"/>
              <a:gd name="connsiteX0" fmla="*/ 0 w 1643782"/>
              <a:gd name="connsiteY0" fmla="*/ 111926 h 185747"/>
              <a:gd name="connsiteX1" fmla="*/ 69057 w 1643782"/>
              <a:gd name="connsiteY1" fmla="*/ 4769 h 185747"/>
              <a:gd name="connsiteX2" fmla="*/ 150019 w 1643782"/>
              <a:gd name="connsiteY2" fmla="*/ 173838 h 185747"/>
              <a:gd name="connsiteX3" fmla="*/ 250032 w 1643782"/>
              <a:gd name="connsiteY3" fmla="*/ 7 h 185747"/>
              <a:gd name="connsiteX4" fmla="*/ 342900 w 1643782"/>
              <a:gd name="connsiteY4" fmla="*/ 173838 h 185747"/>
              <a:gd name="connsiteX5" fmla="*/ 440532 w 1643782"/>
              <a:gd name="connsiteY5" fmla="*/ 7 h 185747"/>
              <a:gd name="connsiteX6" fmla="*/ 526256 w 1643782"/>
              <a:gd name="connsiteY6" fmla="*/ 180981 h 185747"/>
              <a:gd name="connsiteX7" fmla="*/ 609600 w 1643782"/>
              <a:gd name="connsiteY7" fmla="*/ 11913 h 185747"/>
              <a:gd name="connsiteX8" fmla="*/ 697707 w 1643782"/>
              <a:gd name="connsiteY8" fmla="*/ 178601 h 185747"/>
              <a:gd name="connsiteX9" fmla="*/ 785813 w 1643782"/>
              <a:gd name="connsiteY9" fmla="*/ 16676 h 185747"/>
              <a:gd name="connsiteX10" fmla="*/ 885826 w 1643782"/>
              <a:gd name="connsiteY10" fmla="*/ 178601 h 185747"/>
              <a:gd name="connsiteX11" fmla="*/ 978694 w 1643782"/>
              <a:gd name="connsiteY11" fmla="*/ 23820 h 185747"/>
              <a:gd name="connsiteX12" fmla="*/ 1078707 w 1643782"/>
              <a:gd name="connsiteY12" fmla="*/ 185745 h 185747"/>
              <a:gd name="connsiteX13" fmla="*/ 1173957 w 1643782"/>
              <a:gd name="connsiteY13" fmla="*/ 28582 h 185747"/>
              <a:gd name="connsiteX14" fmla="*/ 1273969 w 1643782"/>
              <a:gd name="connsiteY14" fmla="*/ 180982 h 185747"/>
              <a:gd name="connsiteX15" fmla="*/ 1373981 w 1643782"/>
              <a:gd name="connsiteY15" fmla="*/ 30963 h 185747"/>
              <a:gd name="connsiteX16" fmla="*/ 1490662 w 1643782"/>
              <a:gd name="connsiteY16" fmla="*/ 185744 h 185747"/>
              <a:gd name="connsiteX17" fmla="*/ 1638300 w 1643782"/>
              <a:gd name="connsiteY17" fmla="*/ 30963 h 185747"/>
              <a:gd name="connsiteX0" fmla="*/ 0 w 1606996"/>
              <a:gd name="connsiteY0" fmla="*/ 111926 h 185780"/>
              <a:gd name="connsiteX1" fmla="*/ 69057 w 1606996"/>
              <a:gd name="connsiteY1" fmla="*/ 4769 h 185780"/>
              <a:gd name="connsiteX2" fmla="*/ 150019 w 1606996"/>
              <a:gd name="connsiteY2" fmla="*/ 173838 h 185780"/>
              <a:gd name="connsiteX3" fmla="*/ 250032 w 1606996"/>
              <a:gd name="connsiteY3" fmla="*/ 7 h 185780"/>
              <a:gd name="connsiteX4" fmla="*/ 342900 w 1606996"/>
              <a:gd name="connsiteY4" fmla="*/ 173838 h 185780"/>
              <a:gd name="connsiteX5" fmla="*/ 440532 w 1606996"/>
              <a:gd name="connsiteY5" fmla="*/ 7 h 185780"/>
              <a:gd name="connsiteX6" fmla="*/ 526256 w 1606996"/>
              <a:gd name="connsiteY6" fmla="*/ 180981 h 185780"/>
              <a:gd name="connsiteX7" fmla="*/ 609600 w 1606996"/>
              <a:gd name="connsiteY7" fmla="*/ 11913 h 185780"/>
              <a:gd name="connsiteX8" fmla="*/ 697707 w 1606996"/>
              <a:gd name="connsiteY8" fmla="*/ 178601 h 185780"/>
              <a:gd name="connsiteX9" fmla="*/ 785813 w 1606996"/>
              <a:gd name="connsiteY9" fmla="*/ 16676 h 185780"/>
              <a:gd name="connsiteX10" fmla="*/ 885826 w 1606996"/>
              <a:gd name="connsiteY10" fmla="*/ 178601 h 185780"/>
              <a:gd name="connsiteX11" fmla="*/ 978694 w 1606996"/>
              <a:gd name="connsiteY11" fmla="*/ 23820 h 185780"/>
              <a:gd name="connsiteX12" fmla="*/ 1078707 w 1606996"/>
              <a:gd name="connsiteY12" fmla="*/ 185745 h 185780"/>
              <a:gd name="connsiteX13" fmla="*/ 1173957 w 1606996"/>
              <a:gd name="connsiteY13" fmla="*/ 28582 h 185780"/>
              <a:gd name="connsiteX14" fmla="*/ 1273969 w 1606996"/>
              <a:gd name="connsiteY14" fmla="*/ 180982 h 185780"/>
              <a:gd name="connsiteX15" fmla="*/ 1373981 w 1606996"/>
              <a:gd name="connsiteY15" fmla="*/ 30963 h 185780"/>
              <a:gd name="connsiteX16" fmla="*/ 1490662 w 1606996"/>
              <a:gd name="connsiteY16" fmla="*/ 185744 h 185780"/>
              <a:gd name="connsiteX17" fmla="*/ 1600200 w 1606996"/>
              <a:gd name="connsiteY17" fmla="*/ 14294 h 185780"/>
              <a:gd name="connsiteX0" fmla="*/ 0 w 1573236"/>
              <a:gd name="connsiteY0" fmla="*/ 111926 h 185756"/>
              <a:gd name="connsiteX1" fmla="*/ 69057 w 1573236"/>
              <a:gd name="connsiteY1" fmla="*/ 4769 h 185756"/>
              <a:gd name="connsiteX2" fmla="*/ 150019 w 1573236"/>
              <a:gd name="connsiteY2" fmla="*/ 173838 h 185756"/>
              <a:gd name="connsiteX3" fmla="*/ 250032 w 1573236"/>
              <a:gd name="connsiteY3" fmla="*/ 7 h 185756"/>
              <a:gd name="connsiteX4" fmla="*/ 342900 w 1573236"/>
              <a:gd name="connsiteY4" fmla="*/ 173838 h 185756"/>
              <a:gd name="connsiteX5" fmla="*/ 440532 w 1573236"/>
              <a:gd name="connsiteY5" fmla="*/ 7 h 185756"/>
              <a:gd name="connsiteX6" fmla="*/ 526256 w 1573236"/>
              <a:gd name="connsiteY6" fmla="*/ 180981 h 185756"/>
              <a:gd name="connsiteX7" fmla="*/ 609600 w 1573236"/>
              <a:gd name="connsiteY7" fmla="*/ 11913 h 185756"/>
              <a:gd name="connsiteX8" fmla="*/ 697707 w 1573236"/>
              <a:gd name="connsiteY8" fmla="*/ 178601 h 185756"/>
              <a:gd name="connsiteX9" fmla="*/ 785813 w 1573236"/>
              <a:gd name="connsiteY9" fmla="*/ 16676 h 185756"/>
              <a:gd name="connsiteX10" fmla="*/ 885826 w 1573236"/>
              <a:gd name="connsiteY10" fmla="*/ 178601 h 185756"/>
              <a:gd name="connsiteX11" fmla="*/ 978694 w 1573236"/>
              <a:gd name="connsiteY11" fmla="*/ 23820 h 185756"/>
              <a:gd name="connsiteX12" fmla="*/ 1078707 w 1573236"/>
              <a:gd name="connsiteY12" fmla="*/ 185745 h 185756"/>
              <a:gd name="connsiteX13" fmla="*/ 1173957 w 1573236"/>
              <a:gd name="connsiteY13" fmla="*/ 28582 h 185756"/>
              <a:gd name="connsiteX14" fmla="*/ 1273969 w 1573236"/>
              <a:gd name="connsiteY14" fmla="*/ 180982 h 185756"/>
              <a:gd name="connsiteX15" fmla="*/ 1373981 w 1573236"/>
              <a:gd name="connsiteY15" fmla="*/ 30963 h 185756"/>
              <a:gd name="connsiteX16" fmla="*/ 1490662 w 1573236"/>
              <a:gd name="connsiteY16" fmla="*/ 185744 h 185756"/>
              <a:gd name="connsiteX17" fmla="*/ 1564481 w 1573236"/>
              <a:gd name="connsiteY17" fmla="*/ 21438 h 185756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2098 h 185928"/>
              <a:gd name="connsiteX1" fmla="*/ 69057 w 1573236"/>
              <a:gd name="connsiteY1" fmla="*/ 4941 h 185928"/>
              <a:gd name="connsiteX2" fmla="*/ 150019 w 1573236"/>
              <a:gd name="connsiteY2" fmla="*/ 174010 h 185928"/>
              <a:gd name="connsiteX3" fmla="*/ 250032 w 1573236"/>
              <a:gd name="connsiteY3" fmla="*/ 179 h 185928"/>
              <a:gd name="connsiteX4" fmla="*/ 342900 w 1573236"/>
              <a:gd name="connsiteY4" fmla="*/ 164485 h 185928"/>
              <a:gd name="connsiteX5" fmla="*/ 440532 w 1573236"/>
              <a:gd name="connsiteY5" fmla="*/ 179 h 185928"/>
              <a:gd name="connsiteX6" fmla="*/ 526256 w 1573236"/>
              <a:gd name="connsiteY6" fmla="*/ 181153 h 185928"/>
              <a:gd name="connsiteX7" fmla="*/ 609600 w 1573236"/>
              <a:gd name="connsiteY7" fmla="*/ 12085 h 185928"/>
              <a:gd name="connsiteX8" fmla="*/ 697707 w 1573236"/>
              <a:gd name="connsiteY8" fmla="*/ 178773 h 185928"/>
              <a:gd name="connsiteX9" fmla="*/ 785813 w 1573236"/>
              <a:gd name="connsiteY9" fmla="*/ 16848 h 185928"/>
              <a:gd name="connsiteX10" fmla="*/ 885826 w 1573236"/>
              <a:gd name="connsiteY10" fmla="*/ 178773 h 185928"/>
              <a:gd name="connsiteX11" fmla="*/ 978694 w 1573236"/>
              <a:gd name="connsiteY11" fmla="*/ 23992 h 185928"/>
              <a:gd name="connsiteX12" fmla="*/ 1078707 w 1573236"/>
              <a:gd name="connsiteY12" fmla="*/ 185917 h 185928"/>
              <a:gd name="connsiteX13" fmla="*/ 1173957 w 1573236"/>
              <a:gd name="connsiteY13" fmla="*/ 28754 h 185928"/>
              <a:gd name="connsiteX14" fmla="*/ 1273969 w 1573236"/>
              <a:gd name="connsiteY14" fmla="*/ 181154 h 185928"/>
              <a:gd name="connsiteX15" fmla="*/ 1373981 w 1573236"/>
              <a:gd name="connsiteY15" fmla="*/ 31135 h 185928"/>
              <a:gd name="connsiteX16" fmla="*/ 1490662 w 1573236"/>
              <a:gd name="connsiteY16" fmla="*/ 185916 h 185928"/>
              <a:gd name="connsiteX17" fmla="*/ 1564481 w 1573236"/>
              <a:gd name="connsiteY17" fmla="*/ 21610 h 185928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1"/>
              <a:gd name="connsiteX1" fmla="*/ 69057 w 1573236"/>
              <a:gd name="connsiteY1" fmla="*/ 4946 h 185931"/>
              <a:gd name="connsiteX2" fmla="*/ 150019 w 1573236"/>
              <a:gd name="connsiteY2" fmla="*/ 174015 h 185931"/>
              <a:gd name="connsiteX3" fmla="*/ 250032 w 1573236"/>
              <a:gd name="connsiteY3" fmla="*/ 184 h 185931"/>
              <a:gd name="connsiteX4" fmla="*/ 342900 w 1573236"/>
              <a:gd name="connsiteY4" fmla="*/ 164490 h 185931"/>
              <a:gd name="connsiteX5" fmla="*/ 440532 w 1573236"/>
              <a:gd name="connsiteY5" fmla="*/ 184 h 185931"/>
              <a:gd name="connsiteX6" fmla="*/ 526256 w 1573236"/>
              <a:gd name="connsiteY6" fmla="*/ 181158 h 185931"/>
              <a:gd name="connsiteX7" fmla="*/ 609600 w 1573236"/>
              <a:gd name="connsiteY7" fmla="*/ 12090 h 185931"/>
              <a:gd name="connsiteX8" fmla="*/ 697707 w 1573236"/>
              <a:gd name="connsiteY8" fmla="*/ 178778 h 185931"/>
              <a:gd name="connsiteX9" fmla="*/ 785813 w 1573236"/>
              <a:gd name="connsiteY9" fmla="*/ 16853 h 185931"/>
              <a:gd name="connsiteX10" fmla="*/ 885826 w 1573236"/>
              <a:gd name="connsiteY10" fmla="*/ 178778 h 185931"/>
              <a:gd name="connsiteX11" fmla="*/ 978694 w 1573236"/>
              <a:gd name="connsiteY11" fmla="*/ 23997 h 185931"/>
              <a:gd name="connsiteX12" fmla="*/ 1078707 w 1573236"/>
              <a:gd name="connsiteY12" fmla="*/ 185922 h 185931"/>
              <a:gd name="connsiteX13" fmla="*/ 1173957 w 1573236"/>
              <a:gd name="connsiteY13" fmla="*/ 28759 h 185931"/>
              <a:gd name="connsiteX14" fmla="*/ 1273969 w 1573236"/>
              <a:gd name="connsiteY14" fmla="*/ 181159 h 185931"/>
              <a:gd name="connsiteX15" fmla="*/ 1373981 w 1573236"/>
              <a:gd name="connsiteY15" fmla="*/ 31140 h 185931"/>
              <a:gd name="connsiteX16" fmla="*/ 1490662 w 1573236"/>
              <a:gd name="connsiteY16" fmla="*/ 185921 h 185931"/>
              <a:gd name="connsiteX17" fmla="*/ 1564481 w 1573236"/>
              <a:gd name="connsiteY17" fmla="*/ 21615 h 185931"/>
              <a:gd name="connsiteX0" fmla="*/ 0 w 1576675"/>
              <a:gd name="connsiteY0" fmla="*/ 112103 h 185967"/>
              <a:gd name="connsiteX1" fmla="*/ 69057 w 1576675"/>
              <a:gd name="connsiteY1" fmla="*/ 4946 h 185967"/>
              <a:gd name="connsiteX2" fmla="*/ 150019 w 1576675"/>
              <a:gd name="connsiteY2" fmla="*/ 174015 h 185967"/>
              <a:gd name="connsiteX3" fmla="*/ 250032 w 1576675"/>
              <a:gd name="connsiteY3" fmla="*/ 184 h 185967"/>
              <a:gd name="connsiteX4" fmla="*/ 342900 w 1576675"/>
              <a:gd name="connsiteY4" fmla="*/ 164490 h 185967"/>
              <a:gd name="connsiteX5" fmla="*/ 440532 w 1576675"/>
              <a:gd name="connsiteY5" fmla="*/ 184 h 185967"/>
              <a:gd name="connsiteX6" fmla="*/ 526256 w 1576675"/>
              <a:gd name="connsiteY6" fmla="*/ 181158 h 185967"/>
              <a:gd name="connsiteX7" fmla="*/ 609600 w 1576675"/>
              <a:gd name="connsiteY7" fmla="*/ 12090 h 185967"/>
              <a:gd name="connsiteX8" fmla="*/ 697707 w 1576675"/>
              <a:gd name="connsiteY8" fmla="*/ 178778 h 185967"/>
              <a:gd name="connsiteX9" fmla="*/ 785813 w 1576675"/>
              <a:gd name="connsiteY9" fmla="*/ 16853 h 185967"/>
              <a:gd name="connsiteX10" fmla="*/ 885826 w 1576675"/>
              <a:gd name="connsiteY10" fmla="*/ 178778 h 185967"/>
              <a:gd name="connsiteX11" fmla="*/ 978694 w 1576675"/>
              <a:gd name="connsiteY11" fmla="*/ 23997 h 185967"/>
              <a:gd name="connsiteX12" fmla="*/ 1078707 w 1576675"/>
              <a:gd name="connsiteY12" fmla="*/ 185922 h 185967"/>
              <a:gd name="connsiteX13" fmla="*/ 1173957 w 1576675"/>
              <a:gd name="connsiteY13" fmla="*/ 28759 h 185967"/>
              <a:gd name="connsiteX14" fmla="*/ 1273969 w 1576675"/>
              <a:gd name="connsiteY14" fmla="*/ 181159 h 185967"/>
              <a:gd name="connsiteX15" fmla="*/ 1373981 w 1576675"/>
              <a:gd name="connsiteY15" fmla="*/ 31140 h 185967"/>
              <a:gd name="connsiteX16" fmla="*/ 1490662 w 1576675"/>
              <a:gd name="connsiteY16" fmla="*/ 185921 h 185967"/>
              <a:gd name="connsiteX17" fmla="*/ 1564481 w 1576675"/>
              <a:gd name="connsiteY17" fmla="*/ 21615 h 185967"/>
              <a:gd name="connsiteX0" fmla="*/ 0 w 1564481"/>
              <a:gd name="connsiteY0" fmla="*/ 112103 h 185966"/>
              <a:gd name="connsiteX1" fmla="*/ 69057 w 1564481"/>
              <a:gd name="connsiteY1" fmla="*/ 4946 h 185966"/>
              <a:gd name="connsiteX2" fmla="*/ 150019 w 1564481"/>
              <a:gd name="connsiteY2" fmla="*/ 174015 h 185966"/>
              <a:gd name="connsiteX3" fmla="*/ 250032 w 1564481"/>
              <a:gd name="connsiteY3" fmla="*/ 184 h 185966"/>
              <a:gd name="connsiteX4" fmla="*/ 342900 w 1564481"/>
              <a:gd name="connsiteY4" fmla="*/ 164490 h 185966"/>
              <a:gd name="connsiteX5" fmla="*/ 440532 w 1564481"/>
              <a:gd name="connsiteY5" fmla="*/ 184 h 185966"/>
              <a:gd name="connsiteX6" fmla="*/ 526256 w 1564481"/>
              <a:gd name="connsiteY6" fmla="*/ 181158 h 185966"/>
              <a:gd name="connsiteX7" fmla="*/ 609600 w 1564481"/>
              <a:gd name="connsiteY7" fmla="*/ 12090 h 185966"/>
              <a:gd name="connsiteX8" fmla="*/ 697707 w 1564481"/>
              <a:gd name="connsiteY8" fmla="*/ 178778 h 185966"/>
              <a:gd name="connsiteX9" fmla="*/ 785813 w 1564481"/>
              <a:gd name="connsiteY9" fmla="*/ 16853 h 185966"/>
              <a:gd name="connsiteX10" fmla="*/ 885826 w 1564481"/>
              <a:gd name="connsiteY10" fmla="*/ 178778 h 185966"/>
              <a:gd name="connsiteX11" fmla="*/ 978694 w 1564481"/>
              <a:gd name="connsiteY11" fmla="*/ 23997 h 185966"/>
              <a:gd name="connsiteX12" fmla="*/ 1078707 w 1564481"/>
              <a:gd name="connsiteY12" fmla="*/ 185922 h 185966"/>
              <a:gd name="connsiteX13" fmla="*/ 1173957 w 1564481"/>
              <a:gd name="connsiteY13" fmla="*/ 28759 h 185966"/>
              <a:gd name="connsiteX14" fmla="*/ 1273969 w 1564481"/>
              <a:gd name="connsiteY14" fmla="*/ 181159 h 185966"/>
              <a:gd name="connsiteX15" fmla="*/ 1373981 w 1564481"/>
              <a:gd name="connsiteY15" fmla="*/ 31140 h 185966"/>
              <a:gd name="connsiteX16" fmla="*/ 1490662 w 1564481"/>
              <a:gd name="connsiteY16" fmla="*/ 185921 h 185966"/>
              <a:gd name="connsiteX17" fmla="*/ 1564481 w 1564481"/>
              <a:gd name="connsiteY17" fmla="*/ 21615 h 185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64481" h="185966">
                <a:moveTo>
                  <a:pt x="0" y="112103"/>
                </a:moveTo>
                <a:cubicBezTo>
                  <a:pt x="22027" y="53365"/>
                  <a:pt x="13097" y="-611"/>
                  <a:pt x="69057" y="4946"/>
                </a:cubicBezTo>
                <a:cubicBezTo>
                  <a:pt x="125017" y="10503"/>
                  <a:pt x="93663" y="172428"/>
                  <a:pt x="150019" y="174015"/>
                </a:cubicBezTo>
                <a:cubicBezTo>
                  <a:pt x="206375" y="175602"/>
                  <a:pt x="186929" y="1771"/>
                  <a:pt x="250032" y="184"/>
                </a:cubicBezTo>
                <a:cubicBezTo>
                  <a:pt x="313135" y="-1403"/>
                  <a:pt x="282575" y="164490"/>
                  <a:pt x="342900" y="164490"/>
                </a:cubicBezTo>
                <a:cubicBezTo>
                  <a:pt x="403225" y="164490"/>
                  <a:pt x="379016" y="6931"/>
                  <a:pt x="440532" y="184"/>
                </a:cubicBezTo>
                <a:cubicBezTo>
                  <a:pt x="502048" y="-6563"/>
                  <a:pt x="462360" y="174411"/>
                  <a:pt x="526256" y="181158"/>
                </a:cubicBezTo>
                <a:cubicBezTo>
                  <a:pt x="590152" y="187905"/>
                  <a:pt x="547687" y="12487"/>
                  <a:pt x="609600" y="12090"/>
                </a:cubicBezTo>
                <a:cubicBezTo>
                  <a:pt x="671513" y="11693"/>
                  <a:pt x="635001" y="182747"/>
                  <a:pt x="697707" y="178778"/>
                </a:cubicBezTo>
                <a:cubicBezTo>
                  <a:pt x="760413" y="174809"/>
                  <a:pt x="718741" y="19235"/>
                  <a:pt x="785813" y="16853"/>
                </a:cubicBezTo>
                <a:cubicBezTo>
                  <a:pt x="852885" y="14471"/>
                  <a:pt x="817961" y="182350"/>
                  <a:pt x="885826" y="178778"/>
                </a:cubicBezTo>
                <a:cubicBezTo>
                  <a:pt x="953691" y="175206"/>
                  <a:pt x="908447" y="34712"/>
                  <a:pt x="978694" y="23997"/>
                </a:cubicBezTo>
                <a:cubicBezTo>
                  <a:pt x="1048941" y="13282"/>
                  <a:pt x="1003301" y="185128"/>
                  <a:pt x="1078707" y="185922"/>
                </a:cubicBezTo>
                <a:cubicBezTo>
                  <a:pt x="1154113" y="186716"/>
                  <a:pt x="1105694" y="36697"/>
                  <a:pt x="1173957" y="28759"/>
                </a:cubicBezTo>
                <a:cubicBezTo>
                  <a:pt x="1242220" y="20821"/>
                  <a:pt x="1204913" y="178380"/>
                  <a:pt x="1273969" y="181159"/>
                </a:cubicBezTo>
                <a:cubicBezTo>
                  <a:pt x="1343025" y="183938"/>
                  <a:pt x="1304529" y="51777"/>
                  <a:pt x="1373981" y="31140"/>
                </a:cubicBezTo>
                <a:cubicBezTo>
                  <a:pt x="1443433" y="10503"/>
                  <a:pt x="1425574" y="182746"/>
                  <a:pt x="1490662" y="185921"/>
                </a:cubicBezTo>
                <a:cubicBezTo>
                  <a:pt x="1555750" y="189096"/>
                  <a:pt x="1544240" y="25584"/>
                  <a:pt x="1564481" y="21615"/>
                </a:cubicBezTo>
              </a:path>
            </a:pathLst>
          </a:cu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 userDrawn="1"/>
        </p:nvSpPr>
        <p:spPr>
          <a:xfrm>
            <a:off x="-1" y="2451655"/>
            <a:ext cx="3287837" cy="164990"/>
          </a:xfrm>
          <a:custGeom>
            <a:avLst/>
            <a:gdLst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40507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55 h 178632"/>
              <a:gd name="connsiteX1" fmla="*/ 69057 w 1646860"/>
              <a:gd name="connsiteY1" fmla="*/ 4798 h 178632"/>
              <a:gd name="connsiteX2" fmla="*/ 150019 w 1646860"/>
              <a:gd name="connsiteY2" fmla="*/ 173867 h 178632"/>
              <a:gd name="connsiteX3" fmla="*/ 250032 w 1646860"/>
              <a:gd name="connsiteY3" fmla="*/ 36 h 178632"/>
              <a:gd name="connsiteX4" fmla="*/ 342900 w 1646860"/>
              <a:gd name="connsiteY4" fmla="*/ 173867 h 178632"/>
              <a:gd name="connsiteX5" fmla="*/ 440532 w 1646860"/>
              <a:gd name="connsiteY5" fmla="*/ 36 h 178632"/>
              <a:gd name="connsiteX6" fmla="*/ 531019 w 1646860"/>
              <a:gd name="connsiteY6" fmla="*/ 157198 h 178632"/>
              <a:gd name="connsiteX7" fmla="*/ 609600 w 1646860"/>
              <a:gd name="connsiteY7" fmla="*/ 11942 h 178632"/>
              <a:gd name="connsiteX8" fmla="*/ 697707 w 1646860"/>
              <a:gd name="connsiteY8" fmla="*/ 178630 h 178632"/>
              <a:gd name="connsiteX9" fmla="*/ 785813 w 1646860"/>
              <a:gd name="connsiteY9" fmla="*/ 16705 h 178632"/>
              <a:gd name="connsiteX10" fmla="*/ 916782 w 1646860"/>
              <a:gd name="connsiteY10" fmla="*/ 161961 h 178632"/>
              <a:gd name="connsiteX11" fmla="*/ 1009650 w 1646860"/>
              <a:gd name="connsiteY11" fmla="*/ 30992 h 178632"/>
              <a:gd name="connsiteX12" fmla="*/ 1126332 w 1646860"/>
              <a:gd name="connsiteY12" fmla="*/ 159580 h 178632"/>
              <a:gd name="connsiteX13" fmla="*/ 1238250 w 1646860"/>
              <a:gd name="connsiteY13" fmla="*/ 23848 h 178632"/>
              <a:gd name="connsiteX14" fmla="*/ 1352550 w 1646860"/>
              <a:gd name="connsiteY14" fmla="*/ 154817 h 178632"/>
              <a:gd name="connsiteX15" fmla="*/ 1447800 w 1646860"/>
              <a:gd name="connsiteY15" fmla="*/ 30992 h 178632"/>
              <a:gd name="connsiteX16" fmla="*/ 1562100 w 1646860"/>
              <a:gd name="connsiteY16" fmla="*/ 166723 h 178632"/>
              <a:gd name="connsiteX17" fmla="*/ 1638300 w 1646860"/>
              <a:gd name="connsiteY17" fmla="*/ 30992 h 178632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916782 w 1646860"/>
              <a:gd name="connsiteY10" fmla="*/ 161932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978694 w 1646860"/>
              <a:gd name="connsiteY11" fmla="*/ 23820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5745"/>
              <a:gd name="connsiteX1" fmla="*/ 69057 w 1646860"/>
              <a:gd name="connsiteY1" fmla="*/ 4769 h 185745"/>
              <a:gd name="connsiteX2" fmla="*/ 150019 w 1646860"/>
              <a:gd name="connsiteY2" fmla="*/ 173838 h 185745"/>
              <a:gd name="connsiteX3" fmla="*/ 250032 w 1646860"/>
              <a:gd name="connsiteY3" fmla="*/ 7 h 185745"/>
              <a:gd name="connsiteX4" fmla="*/ 342900 w 1646860"/>
              <a:gd name="connsiteY4" fmla="*/ 173838 h 185745"/>
              <a:gd name="connsiteX5" fmla="*/ 440532 w 1646860"/>
              <a:gd name="connsiteY5" fmla="*/ 7 h 185745"/>
              <a:gd name="connsiteX6" fmla="*/ 526256 w 1646860"/>
              <a:gd name="connsiteY6" fmla="*/ 180981 h 185745"/>
              <a:gd name="connsiteX7" fmla="*/ 609600 w 1646860"/>
              <a:gd name="connsiteY7" fmla="*/ 11913 h 185745"/>
              <a:gd name="connsiteX8" fmla="*/ 697707 w 1646860"/>
              <a:gd name="connsiteY8" fmla="*/ 178601 h 185745"/>
              <a:gd name="connsiteX9" fmla="*/ 785813 w 1646860"/>
              <a:gd name="connsiteY9" fmla="*/ 16676 h 185745"/>
              <a:gd name="connsiteX10" fmla="*/ 885826 w 1646860"/>
              <a:gd name="connsiteY10" fmla="*/ 178601 h 185745"/>
              <a:gd name="connsiteX11" fmla="*/ 978694 w 1646860"/>
              <a:gd name="connsiteY11" fmla="*/ 23820 h 185745"/>
              <a:gd name="connsiteX12" fmla="*/ 1078707 w 1646860"/>
              <a:gd name="connsiteY12" fmla="*/ 185745 h 185745"/>
              <a:gd name="connsiteX13" fmla="*/ 1238250 w 1646860"/>
              <a:gd name="connsiteY13" fmla="*/ 23819 h 185745"/>
              <a:gd name="connsiteX14" fmla="*/ 1352550 w 1646860"/>
              <a:gd name="connsiteY14" fmla="*/ 154788 h 185745"/>
              <a:gd name="connsiteX15" fmla="*/ 1447800 w 1646860"/>
              <a:gd name="connsiteY15" fmla="*/ 30963 h 185745"/>
              <a:gd name="connsiteX16" fmla="*/ 1562100 w 1646860"/>
              <a:gd name="connsiteY16" fmla="*/ 166694 h 185745"/>
              <a:gd name="connsiteX17" fmla="*/ 1638300 w 1646860"/>
              <a:gd name="connsiteY17" fmla="*/ 30963 h 185745"/>
              <a:gd name="connsiteX0" fmla="*/ 0 w 1646860"/>
              <a:gd name="connsiteY0" fmla="*/ 111926 h 185748"/>
              <a:gd name="connsiteX1" fmla="*/ 69057 w 1646860"/>
              <a:gd name="connsiteY1" fmla="*/ 4769 h 185748"/>
              <a:gd name="connsiteX2" fmla="*/ 150019 w 1646860"/>
              <a:gd name="connsiteY2" fmla="*/ 173838 h 185748"/>
              <a:gd name="connsiteX3" fmla="*/ 250032 w 1646860"/>
              <a:gd name="connsiteY3" fmla="*/ 7 h 185748"/>
              <a:gd name="connsiteX4" fmla="*/ 342900 w 1646860"/>
              <a:gd name="connsiteY4" fmla="*/ 173838 h 185748"/>
              <a:gd name="connsiteX5" fmla="*/ 440532 w 1646860"/>
              <a:gd name="connsiteY5" fmla="*/ 7 h 185748"/>
              <a:gd name="connsiteX6" fmla="*/ 526256 w 1646860"/>
              <a:gd name="connsiteY6" fmla="*/ 180981 h 185748"/>
              <a:gd name="connsiteX7" fmla="*/ 609600 w 1646860"/>
              <a:gd name="connsiteY7" fmla="*/ 11913 h 185748"/>
              <a:gd name="connsiteX8" fmla="*/ 697707 w 1646860"/>
              <a:gd name="connsiteY8" fmla="*/ 178601 h 185748"/>
              <a:gd name="connsiteX9" fmla="*/ 785813 w 1646860"/>
              <a:gd name="connsiteY9" fmla="*/ 16676 h 185748"/>
              <a:gd name="connsiteX10" fmla="*/ 885826 w 1646860"/>
              <a:gd name="connsiteY10" fmla="*/ 178601 h 185748"/>
              <a:gd name="connsiteX11" fmla="*/ 978694 w 1646860"/>
              <a:gd name="connsiteY11" fmla="*/ 23820 h 185748"/>
              <a:gd name="connsiteX12" fmla="*/ 1078707 w 1646860"/>
              <a:gd name="connsiteY12" fmla="*/ 185745 h 185748"/>
              <a:gd name="connsiteX13" fmla="*/ 1173957 w 1646860"/>
              <a:gd name="connsiteY13" fmla="*/ 28582 h 185748"/>
              <a:gd name="connsiteX14" fmla="*/ 1352550 w 1646860"/>
              <a:gd name="connsiteY14" fmla="*/ 154788 h 185748"/>
              <a:gd name="connsiteX15" fmla="*/ 1447800 w 1646860"/>
              <a:gd name="connsiteY15" fmla="*/ 30963 h 185748"/>
              <a:gd name="connsiteX16" fmla="*/ 1562100 w 1646860"/>
              <a:gd name="connsiteY16" fmla="*/ 166694 h 185748"/>
              <a:gd name="connsiteX17" fmla="*/ 1638300 w 1646860"/>
              <a:gd name="connsiteY17" fmla="*/ 30963 h 185748"/>
              <a:gd name="connsiteX0" fmla="*/ 0 w 1646860"/>
              <a:gd name="connsiteY0" fmla="*/ 111926 h 185747"/>
              <a:gd name="connsiteX1" fmla="*/ 69057 w 1646860"/>
              <a:gd name="connsiteY1" fmla="*/ 4769 h 185747"/>
              <a:gd name="connsiteX2" fmla="*/ 150019 w 1646860"/>
              <a:gd name="connsiteY2" fmla="*/ 173838 h 185747"/>
              <a:gd name="connsiteX3" fmla="*/ 250032 w 1646860"/>
              <a:gd name="connsiteY3" fmla="*/ 7 h 185747"/>
              <a:gd name="connsiteX4" fmla="*/ 342900 w 1646860"/>
              <a:gd name="connsiteY4" fmla="*/ 173838 h 185747"/>
              <a:gd name="connsiteX5" fmla="*/ 440532 w 1646860"/>
              <a:gd name="connsiteY5" fmla="*/ 7 h 185747"/>
              <a:gd name="connsiteX6" fmla="*/ 526256 w 1646860"/>
              <a:gd name="connsiteY6" fmla="*/ 180981 h 185747"/>
              <a:gd name="connsiteX7" fmla="*/ 609600 w 1646860"/>
              <a:gd name="connsiteY7" fmla="*/ 11913 h 185747"/>
              <a:gd name="connsiteX8" fmla="*/ 697707 w 1646860"/>
              <a:gd name="connsiteY8" fmla="*/ 178601 h 185747"/>
              <a:gd name="connsiteX9" fmla="*/ 785813 w 1646860"/>
              <a:gd name="connsiteY9" fmla="*/ 16676 h 185747"/>
              <a:gd name="connsiteX10" fmla="*/ 885826 w 1646860"/>
              <a:gd name="connsiteY10" fmla="*/ 178601 h 185747"/>
              <a:gd name="connsiteX11" fmla="*/ 978694 w 1646860"/>
              <a:gd name="connsiteY11" fmla="*/ 23820 h 185747"/>
              <a:gd name="connsiteX12" fmla="*/ 1078707 w 1646860"/>
              <a:gd name="connsiteY12" fmla="*/ 185745 h 185747"/>
              <a:gd name="connsiteX13" fmla="*/ 1173957 w 1646860"/>
              <a:gd name="connsiteY13" fmla="*/ 28582 h 185747"/>
              <a:gd name="connsiteX14" fmla="*/ 1273969 w 1646860"/>
              <a:gd name="connsiteY14" fmla="*/ 180982 h 185747"/>
              <a:gd name="connsiteX15" fmla="*/ 1447800 w 1646860"/>
              <a:gd name="connsiteY15" fmla="*/ 30963 h 185747"/>
              <a:gd name="connsiteX16" fmla="*/ 1562100 w 1646860"/>
              <a:gd name="connsiteY16" fmla="*/ 166694 h 185747"/>
              <a:gd name="connsiteX17" fmla="*/ 1638300 w 1646860"/>
              <a:gd name="connsiteY17" fmla="*/ 30963 h 185747"/>
              <a:gd name="connsiteX0" fmla="*/ 0 w 1647872"/>
              <a:gd name="connsiteY0" fmla="*/ 111926 h 185747"/>
              <a:gd name="connsiteX1" fmla="*/ 69057 w 1647872"/>
              <a:gd name="connsiteY1" fmla="*/ 4769 h 185747"/>
              <a:gd name="connsiteX2" fmla="*/ 150019 w 1647872"/>
              <a:gd name="connsiteY2" fmla="*/ 173838 h 185747"/>
              <a:gd name="connsiteX3" fmla="*/ 250032 w 1647872"/>
              <a:gd name="connsiteY3" fmla="*/ 7 h 185747"/>
              <a:gd name="connsiteX4" fmla="*/ 342900 w 1647872"/>
              <a:gd name="connsiteY4" fmla="*/ 173838 h 185747"/>
              <a:gd name="connsiteX5" fmla="*/ 440532 w 1647872"/>
              <a:gd name="connsiteY5" fmla="*/ 7 h 185747"/>
              <a:gd name="connsiteX6" fmla="*/ 526256 w 1647872"/>
              <a:gd name="connsiteY6" fmla="*/ 180981 h 185747"/>
              <a:gd name="connsiteX7" fmla="*/ 609600 w 1647872"/>
              <a:gd name="connsiteY7" fmla="*/ 11913 h 185747"/>
              <a:gd name="connsiteX8" fmla="*/ 697707 w 1647872"/>
              <a:gd name="connsiteY8" fmla="*/ 178601 h 185747"/>
              <a:gd name="connsiteX9" fmla="*/ 785813 w 1647872"/>
              <a:gd name="connsiteY9" fmla="*/ 16676 h 185747"/>
              <a:gd name="connsiteX10" fmla="*/ 885826 w 1647872"/>
              <a:gd name="connsiteY10" fmla="*/ 178601 h 185747"/>
              <a:gd name="connsiteX11" fmla="*/ 978694 w 1647872"/>
              <a:gd name="connsiteY11" fmla="*/ 23820 h 185747"/>
              <a:gd name="connsiteX12" fmla="*/ 1078707 w 1647872"/>
              <a:gd name="connsiteY12" fmla="*/ 185745 h 185747"/>
              <a:gd name="connsiteX13" fmla="*/ 1173957 w 1647872"/>
              <a:gd name="connsiteY13" fmla="*/ 28582 h 185747"/>
              <a:gd name="connsiteX14" fmla="*/ 1273969 w 1647872"/>
              <a:gd name="connsiteY14" fmla="*/ 180982 h 185747"/>
              <a:gd name="connsiteX15" fmla="*/ 1373981 w 1647872"/>
              <a:gd name="connsiteY15" fmla="*/ 30963 h 185747"/>
              <a:gd name="connsiteX16" fmla="*/ 1562100 w 1647872"/>
              <a:gd name="connsiteY16" fmla="*/ 166694 h 185747"/>
              <a:gd name="connsiteX17" fmla="*/ 1638300 w 1647872"/>
              <a:gd name="connsiteY17" fmla="*/ 30963 h 185747"/>
              <a:gd name="connsiteX0" fmla="*/ 0 w 1643782"/>
              <a:gd name="connsiteY0" fmla="*/ 111926 h 185747"/>
              <a:gd name="connsiteX1" fmla="*/ 69057 w 1643782"/>
              <a:gd name="connsiteY1" fmla="*/ 4769 h 185747"/>
              <a:gd name="connsiteX2" fmla="*/ 150019 w 1643782"/>
              <a:gd name="connsiteY2" fmla="*/ 173838 h 185747"/>
              <a:gd name="connsiteX3" fmla="*/ 250032 w 1643782"/>
              <a:gd name="connsiteY3" fmla="*/ 7 h 185747"/>
              <a:gd name="connsiteX4" fmla="*/ 342900 w 1643782"/>
              <a:gd name="connsiteY4" fmla="*/ 173838 h 185747"/>
              <a:gd name="connsiteX5" fmla="*/ 440532 w 1643782"/>
              <a:gd name="connsiteY5" fmla="*/ 7 h 185747"/>
              <a:gd name="connsiteX6" fmla="*/ 526256 w 1643782"/>
              <a:gd name="connsiteY6" fmla="*/ 180981 h 185747"/>
              <a:gd name="connsiteX7" fmla="*/ 609600 w 1643782"/>
              <a:gd name="connsiteY7" fmla="*/ 11913 h 185747"/>
              <a:gd name="connsiteX8" fmla="*/ 697707 w 1643782"/>
              <a:gd name="connsiteY8" fmla="*/ 178601 h 185747"/>
              <a:gd name="connsiteX9" fmla="*/ 785813 w 1643782"/>
              <a:gd name="connsiteY9" fmla="*/ 16676 h 185747"/>
              <a:gd name="connsiteX10" fmla="*/ 885826 w 1643782"/>
              <a:gd name="connsiteY10" fmla="*/ 178601 h 185747"/>
              <a:gd name="connsiteX11" fmla="*/ 978694 w 1643782"/>
              <a:gd name="connsiteY11" fmla="*/ 23820 h 185747"/>
              <a:gd name="connsiteX12" fmla="*/ 1078707 w 1643782"/>
              <a:gd name="connsiteY12" fmla="*/ 185745 h 185747"/>
              <a:gd name="connsiteX13" fmla="*/ 1173957 w 1643782"/>
              <a:gd name="connsiteY13" fmla="*/ 28582 h 185747"/>
              <a:gd name="connsiteX14" fmla="*/ 1273969 w 1643782"/>
              <a:gd name="connsiteY14" fmla="*/ 180982 h 185747"/>
              <a:gd name="connsiteX15" fmla="*/ 1373981 w 1643782"/>
              <a:gd name="connsiteY15" fmla="*/ 30963 h 185747"/>
              <a:gd name="connsiteX16" fmla="*/ 1490662 w 1643782"/>
              <a:gd name="connsiteY16" fmla="*/ 185744 h 185747"/>
              <a:gd name="connsiteX17" fmla="*/ 1638300 w 1643782"/>
              <a:gd name="connsiteY17" fmla="*/ 30963 h 185747"/>
              <a:gd name="connsiteX0" fmla="*/ 0 w 1606996"/>
              <a:gd name="connsiteY0" fmla="*/ 111926 h 185780"/>
              <a:gd name="connsiteX1" fmla="*/ 69057 w 1606996"/>
              <a:gd name="connsiteY1" fmla="*/ 4769 h 185780"/>
              <a:gd name="connsiteX2" fmla="*/ 150019 w 1606996"/>
              <a:gd name="connsiteY2" fmla="*/ 173838 h 185780"/>
              <a:gd name="connsiteX3" fmla="*/ 250032 w 1606996"/>
              <a:gd name="connsiteY3" fmla="*/ 7 h 185780"/>
              <a:gd name="connsiteX4" fmla="*/ 342900 w 1606996"/>
              <a:gd name="connsiteY4" fmla="*/ 173838 h 185780"/>
              <a:gd name="connsiteX5" fmla="*/ 440532 w 1606996"/>
              <a:gd name="connsiteY5" fmla="*/ 7 h 185780"/>
              <a:gd name="connsiteX6" fmla="*/ 526256 w 1606996"/>
              <a:gd name="connsiteY6" fmla="*/ 180981 h 185780"/>
              <a:gd name="connsiteX7" fmla="*/ 609600 w 1606996"/>
              <a:gd name="connsiteY7" fmla="*/ 11913 h 185780"/>
              <a:gd name="connsiteX8" fmla="*/ 697707 w 1606996"/>
              <a:gd name="connsiteY8" fmla="*/ 178601 h 185780"/>
              <a:gd name="connsiteX9" fmla="*/ 785813 w 1606996"/>
              <a:gd name="connsiteY9" fmla="*/ 16676 h 185780"/>
              <a:gd name="connsiteX10" fmla="*/ 885826 w 1606996"/>
              <a:gd name="connsiteY10" fmla="*/ 178601 h 185780"/>
              <a:gd name="connsiteX11" fmla="*/ 978694 w 1606996"/>
              <a:gd name="connsiteY11" fmla="*/ 23820 h 185780"/>
              <a:gd name="connsiteX12" fmla="*/ 1078707 w 1606996"/>
              <a:gd name="connsiteY12" fmla="*/ 185745 h 185780"/>
              <a:gd name="connsiteX13" fmla="*/ 1173957 w 1606996"/>
              <a:gd name="connsiteY13" fmla="*/ 28582 h 185780"/>
              <a:gd name="connsiteX14" fmla="*/ 1273969 w 1606996"/>
              <a:gd name="connsiteY14" fmla="*/ 180982 h 185780"/>
              <a:gd name="connsiteX15" fmla="*/ 1373981 w 1606996"/>
              <a:gd name="connsiteY15" fmla="*/ 30963 h 185780"/>
              <a:gd name="connsiteX16" fmla="*/ 1490662 w 1606996"/>
              <a:gd name="connsiteY16" fmla="*/ 185744 h 185780"/>
              <a:gd name="connsiteX17" fmla="*/ 1600200 w 1606996"/>
              <a:gd name="connsiteY17" fmla="*/ 14294 h 185780"/>
              <a:gd name="connsiteX0" fmla="*/ 0 w 1573236"/>
              <a:gd name="connsiteY0" fmla="*/ 111926 h 185756"/>
              <a:gd name="connsiteX1" fmla="*/ 69057 w 1573236"/>
              <a:gd name="connsiteY1" fmla="*/ 4769 h 185756"/>
              <a:gd name="connsiteX2" fmla="*/ 150019 w 1573236"/>
              <a:gd name="connsiteY2" fmla="*/ 173838 h 185756"/>
              <a:gd name="connsiteX3" fmla="*/ 250032 w 1573236"/>
              <a:gd name="connsiteY3" fmla="*/ 7 h 185756"/>
              <a:gd name="connsiteX4" fmla="*/ 342900 w 1573236"/>
              <a:gd name="connsiteY4" fmla="*/ 173838 h 185756"/>
              <a:gd name="connsiteX5" fmla="*/ 440532 w 1573236"/>
              <a:gd name="connsiteY5" fmla="*/ 7 h 185756"/>
              <a:gd name="connsiteX6" fmla="*/ 526256 w 1573236"/>
              <a:gd name="connsiteY6" fmla="*/ 180981 h 185756"/>
              <a:gd name="connsiteX7" fmla="*/ 609600 w 1573236"/>
              <a:gd name="connsiteY7" fmla="*/ 11913 h 185756"/>
              <a:gd name="connsiteX8" fmla="*/ 697707 w 1573236"/>
              <a:gd name="connsiteY8" fmla="*/ 178601 h 185756"/>
              <a:gd name="connsiteX9" fmla="*/ 785813 w 1573236"/>
              <a:gd name="connsiteY9" fmla="*/ 16676 h 185756"/>
              <a:gd name="connsiteX10" fmla="*/ 885826 w 1573236"/>
              <a:gd name="connsiteY10" fmla="*/ 178601 h 185756"/>
              <a:gd name="connsiteX11" fmla="*/ 978694 w 1573236"/>
              <a:gd name="connsiteY11" fmla="*/ 23820 h 185756"/>
              <a:gd name="connsiteX12" fmla="*/ 1078707 w 1573236"/>
              <a:gd name="connsiteY12" fmla="*/ 185745 h 185756"/>
              <a:gd name="connsiteX13" fmla="*/ 1173957 w 1573236"/>
              <a:gd name="connsiteY13" fmla="*/ 28582 h 185756"/>
              <a:gd name="connsiteX14" fmla="*/ 1273969 w 1573236"/>
              <a:gd name="connsiteY14" fmla="*/ 180982 h 185756"/>
              <a:gd name="connsiteX15" fmla="*/ 1373981 w 1573236"/>
              <a:gd name="connsiteY15" fmla="*/ 30963 h 185756"/>
              <a:gd name="connsiteX16" fmla="*/ 1490662 w 1573236"/>
              <a:gd name="connsiteY16" fmla="*/ 185744 h 185756"/>
              <a:gd name="connsiteX17" fmla="*/ 1564481 w 1573236"/>
              <a:gd name="connsiteY17" fmla="*/ 21438 h 185756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2098 h 185928"/>
              <a:gd name="connsiteX1" fmla="*/ 69057 w 1573236"/>
              <a:gd name="connsiteY1" fmla="*/ 4941 h 185928"/>
              <a:gd name="connsiteX2" fmla="*/ 150019 w 1573236"/>
              <a:gd name="connsiteY2" fmla="*/ 174010 h 185928"/>
              <a:gd name="connsiteX3" fmla="*/ 250032 w 1573236"/>
              <a:gd name="connsiteY3" fmla="*/ 179 h 185928"/>
              <a:gd name="connsiteX4" fmla="*/ 342900 w 1573236"/>
              <a:gd name="connsiteY4" fmla="*/ 164485 h 185928"/>
              <a:gd name="connsiteX5" fmla="*/ 440532 w 1573236"/>
              <a:gd name="connsiteY5" fmla="*/ 179 h 185928"/>
              <a:gd name="connsiteX6" fmla="*/ 526256 w 1573236"/>
              <a:gd name="connsiteY6" fmla="*/ 181153 h 185928"/>
              <a:gd name="connsiteX7" fmla="*/ 609600 w 1573236"/>
              <a:gd name="connsiteY7" fmla="*/ 12085 h 185928"/>
              <a:gd name="connsiteX8" fmla="*/ 697707 w 1573236"/>
              <a:gd name="connsiteY8" fmla="*/ 178773 h 185928"/>
              <a:gd name="connsiteX9" fmla="*/ 785813 w 1573236"/>
              <a:gd name="connsiteY9" fmla="*/ 16848 h 185928"/>
              <a:gd name="connsiteX10" fmla="*/ 885826 w 1573236"/>
              <a:gd name="connsiteY10" fmla="*/ 178773 h 185928"/>
              <a:gd name="connsiteX11" fmla="*/ 978694 w 1573236"/>
              <a:gd name="connsiteY11" fmla="*/ 23992 h 185928"/>
              <a:gd name="connsiteX12" fmla="*/ 1078707 w 1573236"/>
              <a:gd name="connsiteY12" fmla="*/ 185917 h 185928"/>
              <a:gd name="connsiteX13" fmla="*/ 1173957 w 1573236"/>
              <a:gd name="connsiteY13" fmla="*/ 28754 h 185928"/>
              <a:gd name="connsiteX14" fmla="*/ 1273969 w 1573236"/>
              <a:gd name="connsiteY14" fmla="*/ 181154 h 185928"/>
              <a:gd name="connsiteX15" fmla="*/ 1373981 w 1573236"/>
              <a:gd name="connsiteY15" fmla="*/ 31135 h 185928"/>
              <a:gd name="connsiteX16" fmla="*/ 1490662 w 1573236"/>
              <a:gd name="connsiteY16" fmla="*/ 185916 h 185928"/>
              <a:gd name="connsiteX17" fmla="*/ 1564481 w 1573236"/>
              <a:gd name="connsiteY17" fmla="*/ 21610 h 185928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1"/>
              <a:gd name="connsiteX1" fmla="*/ 69057 w 1573236"/>
              <a:gd name="connsiteY1" fmla="*/ 4946 h 185931"/>
              <a:gd name="connsiteX2" fmla="*/ 150019 w 1573236"/>
              <a:gd name="connsiteY2" fmla="*/ 174015 h 185931"/>
              <a:gd name="connsiteX3" fmla="*/ 250032 w 1573236"/>
              <a:gd name="connsiteY3" fmla="*/ 184 h 185931"/>
              <a:gd name="connsiteX4" fmla="*/ 342900 w 1573236"/>
              <a:gd name="connsiteY4" fmla="*/ 164490 h 185931"/>
              <a:gd name="connsiteX5" fmla="*/ 440532 w 1573236"/>
              <a:gd name="connsiteY5" fmla="*/ 184 h 185931"/>
              <a:gd name="connsiteX6" fmla="*/ 526256 w 1573236"/>
              <a:gd name="connsiteY6" fmla="*/ 181158 h 185931"/>
              <a:gd name="connsiteX7" fmla="*/ 609600 w 1573236"/>
              <a:gd name="connsiteY7" fmla="*/ 12090 h 185931"/>
              <a:gd name="connsiteX8" fmla="*/ 697707 w 1573236"/>
              <a:gd name="connsiteY8" fmla="*/ 178778 h 185931"/>
              <a:gd name="connsiteX9" fmla="*/ 785813 w 1573236"/>
              <a:gd name="connsiteY9" fmla="*/ 16853 h 185931"/>
              <a:gd name="connsiteX10" fmla="*/ 885826 w 1573236"/>
              <a:gd name="connsiteY10" fmla="*/ 178778 h 185931"/>
              <a:gd name="connsiteX11" fmla="*/ 978694 w 1573236"/>
              <a:gd name="connsiteY11" fmla="*/ 23997 h 185931"/>
              <a:gd name="connsiteX12" fmla="*/ 1078707 w 1573236"/>
              <a:gd name="connsiteY12" fmla="*/ 185922 h 185931"/>
              <a:gd name="connsiteX13" fmla="*/ 1173957 w 1573236"/>
              <a:gd name="connsiteY13" fmla="*/ 28759 h 185931"/>
              <a:gd name="connsiteX14" fmla="*/ 1273969 w 1573236"/>
              <a:gd name="connsiteY14" fmla="*/ 181159 h 185931"/>
              <a:gd name="connsiteX15" fmla="*/ 1373981 w 1573236"/>
              <a:gd name="connsiteY15" fmla="*/ 31140 h 185931"/>
              <a:gd name="connsiteX16" fmla="*/ 1490662 w 1573236"/>
              <a:gd name="connsiteY16" fmla="*/ 185921 h 185931"/>
              <a:gd name="connsiteX17" fmla="*/ 1564481 w 1573236"/>
              <a:gd name="connsiteY17" fmla="*/ 21615 h 185931"/>
              <a:gd name="connsiteX0" fmla="*/ 0 w 1576675"/>
              <a:gd name="connsiteY0" fmla="*/ 112103 h 185967"/>
              <a:gd name="connsiteX1" fmla="*/ 69057 w 1576675"/>
              <a:gd name="connsiteY1" fmla="*/ 4946 h 185967"/>
              <a:gd name="connsiteX2" fmla="*/ 150019 w 1576675"/>
              <a:gd name="connsiteY2" fmla="*/ 174015 h 185967"/>
              <a:gd name="connsiteX3" fmla="*/ 250032 w 1576675"/>
              <a:gd name="connsiteY3" fmla="*/ 184 h 185967"/>
              <a:gd name="connsiteX4" fmla="*/ 342900 w 1576675"/>
              <a:gd name="connsiteY4" fmla="*/ 164490 h 185967"/>
              <a:gd name="connsiteX5" fmla="*/ 440532 w 1576675"/>
              <a:gd name="connsiteY5" fmla="*/ 184 h 185967"/>
              <a:gd name="connsiteX6" fmla="*/ 526256 w 1576675"/>
              <a:gd name="connsiteY6" fmla="*/ 181158 h 185967"/>
              <a:gd name="connsiteX7" fmla="*/ 609600 w 1576675"/>
              <a:gd name="connsiteY7" fmla="*/ 12090 h 185967"/>
              <a:gd name="connsiteX8" fmla="*/ 697707 w 1576675"/>
              <a:gd name="connsiteY8" fmla="*/ 178778 h 185967"/>
              <a:gd name="connsiteX9" fmla="*/ 785813 w 1576675"/>
              <a:gd name="connsiteY9" fmla="*/ 16853 h 185967"/>
              <a:gd name="connsiteX10" fmla="*/ 885826 w 1576675"/>
              <a:gd name="connsiteY10" fmla="*/ 178778 h 185967"/>
              <a:gd name="connsiteX11" fmla="*/ 978694 w 1576675"/>
              <a:gd name="connsiteY11" fmla="*/ 23997 h 185967"/>
              <a:gd name="connsiteX12" fmla="*/ 1078707 w 1576675"/>
              <a:gd name="connsiteY12" fmla="*/ 185922 h 185967"/>
              <a:gd name="connsiteX13" fmla="*/ 1173957 w 1576675"/>
              <a:gd name="connsiteY13" fmla="*/ 28759 h 185967"/>
              <a:gd name="connsiteX14" fmla="*/ 1273969 w 1576675"/>
              <a:gd name="connsiteY14" fmla="*/ 181159 h 185967"/>
              <a:gd name="connsiteX15" fmla="*/ 1373981 w 1576675"/>
              <a:gd name="connsiteY15" fmla="*/ 31140 h 185967"/>
              <a:gd name="connsiteX16" fmla="*/ 1490662 w 1576675"/>
              <a:gd name="connsiteY16" fmla="*/ 185921 h 185967"/>
              <a:gd name="connsiteX17" fmla="*/ 1564481 w 1576675"/>
              <a:gd name="connsiteY17" fmla="*/ 21615 h 185967"/>
              <a:gd name="connsiteX0" fmla="*/ 0 w 1564481"/>
              <a:gd name="connsiteY0" fmla="*/ 112103 h 185966"/>
              <a:gd name="connsiteX1" fmla="*/ 69057 w 1564481"/>
              <a:gd name="connsiteY1" fmla="*/ 4946 h 185966"/>
              <a:gd name="connsiteX2" fmla="*/ 150019 w 1564481"/>
              <a:gd name="connsiteY2" fmla="*/ 174015 h 185966"/>
              <a:gd name="connsiteX3" fmla="*/ 250032 w 1564481"/>
              <a:gd name="connsiteY3" fmla="*/ 184 h 185966"/>
              <a:gd name="connsiteX4" fmla="*/ 342900 w 1564481"/>
              <a:gd name="connsiteY4" fmla="*/ 164490 h 185966"/>
              <a:gd name="connsiteX5" fmla="*/ 440532 w 1564481"/>
              <a:gd name="connsiteY5" fmla="*/ 184 h 185966"/>
              <a:gd name="connsiteX6" fmla="*/ 526256 w 1564481"/>
              <a:gd name="connsiteY6" fmla="*/ 181158 h 185966"/>
              <a:gd name="connsiteX7" fmla="*/ 609600 w 1564481"/>
              <a:gd name="connsiteY7" fmla="*/ 12090 h 185966"/>
              <a:gd name="connsiteX8" fmla="*/ 697707 w 1564481"/>
              <a:gd name="connsiteY8" fmla="*/ 178778 h 185966"/>
              <a:gd name="connsiteX9" fmla="*/ 785813 w 1564481"/>
              <a:gd name="connsiteY9" fmla="*/ 16853 h 185966"/>
              <a:gd name="connsiteX10" fmla="*/ 885826 w 1564481"/>
              <a:gd name="connsiteY10" fmla="*/ 178778 h 185966"/>
              <a:gd name="connsiteX11" fmla="*/ 978694 w 1564481"/>
              <a:gd name="connsiteY11" fmla="*/ 23997 h 185966"/>
              <a:gd name="connsiteX12" fmla="*/ 1078707 w 1564481"/>
              <a:gd name="connsiteY12" fmla="*/ 185922 h 185966"/>
              <a:gd name="connsiteX13" fmla="*/ 1173957 w 1564481"/>
              <a:gd name="connsiteY13" fmla="*/ 28759 h 185966"/>
              <a:gd name="connsiteX14" fmla="*/ 1273969 w 1564481"/>
              <a:gd name="connsiteY14" fmla="*/ 181159 h 185966"/>
              <a:gd name="connsiteX15" fmla="*/ 1373981 w 1564481"/>
              <a:gd name="connsiteY15" fmla="*/ 31140 h 185966"/>
              <a:gd name="connsiteX16" fmla="*/ 1490662 w 1564481"/>
              <a:gd name="connsiteY16" fmla="*/ 185921 h 185966"/>
              <a:gd name="connsiteX17" fmla="*/ 1564481 w 1564481"/>
              <a:gd name="connsiteY17" fmla="*/ 21615 h 185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64481" h="185966">
                <a:moveTo>
                  <a:pt x="0" y="112103"/>
                </a:moveTo>
                <a:cubicBezTo>
                  <a:pt x="22027" y="53365"/>
                  <a:pt x="13097" y="-611"/>
                  <a:pt x="69057" y="4946"/>
                </a:cubicBezTo>
                <a:cubicBezTo>
                  <a:pt x="125017" y="10503"/>
                  <a:pt x="93663" y="172428"/>
                  <a:pt x="150019" y="174015"/>
                </a:cubicBezTo>
                <a:cubicBezTo>
                  <a:pt x="206375" y="175602"/>
                  <a:pt x="186929" y="1771"/>
                  <a:pt x="250032" y="184"/>
                </a:cubicBezTo>
                <a:cubicBezTo>
                  <a:pt x="313135" y="-1403"/>
                  <a:pt x="282575" y="164490"/>
                  <a:pt x="342900" y="164490"/>
                </a:cubicBezTo>
                <a:cubicBezTo>
                  <a:pt x="403225" y="164490"/>
                  <a:pt x="379016" y="6931"/>
                  <a:pt x="440532" y="184"/>
                </a:cubicBezTo>
                <a:cubicBezTo>
                  <a:pt x="502048" y="-6563"/>
                  <a:pt x="462360" y="174411"/>
                  <a:pt x="526256" y="181158"/>
                </a:cubicBezTo>
                <a:cubicBezTo>
                  <a:pt x="590152" y="187905"/>
                  <a:pt x="547687" y="12487"/>
                  <a:pt x="609600" y="12090"/>
                </a:cubicBezTo>
                <a:cubicBezTo>
                  <a:pt x="671513" y="11693"/>
                  <a:pt x="635001" y="182747"/>
                  <a:pt x="697707" y="178778"/>
                </a:cubicBezTo>
                <a:cubicBezTo>
                  <a:pt x="760413" y="174809"/>
                  <a:pt x="718741" y="19235"/>
                  <a:pt x="785813" y="16853"/>
                </a:cubicBezTo>
                <a:cubicBezTo>
                  <a:pt x="852885" y="14471"/>
                  <a:pt x="817961" y="182350"/>
                  <a:pt x="885826" y="178778"/>
                </a:cubicBezTo>
                <a:cubicBezTo>
                  <a:pt x="953691" y="175206"/>
                  <a:pt x="908447" y="34712"/>
                  <a:pt x="978694" y="23997"/>
                </a:cubicBezTo>
                <a:cubicBezTo>
                  <a:pt x="1048941" y="13282"/>
                  <a:pt x="1003301" y="185128"/>
                  <a:pt x="1078707" y="185922"/>
                </a:cubicBezTo>
                <a:cubicBezTo>
                  <a:pt x="1154113" y="186716"/>
                  <a:pt x="1105694" y="36697"/>
                  <a:pt x="1173957" y="28759"/>
                </a:cubicBezTo>
                <a:cubicBezTo>
                  <a:pt x="1242220" y="20821"/>
                  <a:pt x="1204913" y="178380"/>
                  <a:pt x="1273969" y="181159"/>
                </a:cubicBezTo>
                <a:cubicBezTo>
                  <a:pt x="1343025" y="183938"/>
                  <a:pt x="1304529" y="51777"/>
                  <a:pt x="1373981" y="31140"/>
                </a:cubicBezTo>
                <a:cubicBezTo>
                  <a:pt x="1443433" y="10503"/>
                  <a:pt x="1425574" y="182746"/>
                  <a:pt x="1490662" y="185921"/>
                </a:cubicBezTo>
                <a:cubicBezTo>
                  <a:pt x="1555750" y="189096"/>
                  <a:pt x="1544240" y="25584"/>
                  <a:pt x="1564481" y="21615"/>
                </a:cubicBezTo>
              </a:path>
            </a:pathLst>
          </a:cu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 userDrawn="1"/>
        </p:nvSpPr>
        <p:spPr>
          <a:xfrm>
            <a:off x="819" y="2596754"/>
            <a:ext cx="3287837" cy="164990"/>
          </a:xfrm>
          <a:custGeom>
            <a:avLst/>
            <a:gdLst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40507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55 h 178632"/>
              <a:gd name="connsiteX1" fmla="*/ 69057 w 1646860"/>
              <a:gd name="connsiteY1" fmla="*/ 4798 h 178632"/>
              <a:gd name="connsiteX2" fmla="*/ 150019 w 1646860"/>
              <a:gd name="connsiteY2" fmla="*/ 173867 h 178632"/>
              <a:gd name="connsiteX3" fmla="*/ 250032 w 1646860"/>
              <a:gd name="connsiteY3" fmla="*/ 36 h 178632"/>
              <a:gd name="connsiteX4" fmla="*/ 342900 w 1646860"/>
              <a:gd name="connsiteY4" fmla="*/ 173867 h 178632"/>
              <a:gd name="connsiteX5" fmla="*/ 440532 w 1646860"/>
              <a:gd name="connsiteY5" fmla="*/ 36 h 178632"/>
              <a:gd name="connsiteX6" fmla="*/ 531019 w 1646860"/>
              <a:gd name="connsiteY6" fmla="*/ 157198 h 178632"/>
              <a:gd name="connsiteX7" fmla="*/ 609600 w 1646860"/>
              <a:gd name="connsiteY7" fmla="*/ 11942 h 178632"/>
              <a:gd name="connsiteX8" fmla="*/ 697707 w 1646860"/>
              <a:gd name="connsiteY8" fmla="*/ 178630 h 178632"/>
              <a:gd name="connsiteX9" fmla="*/ 785813 w 1646860"/>
              <a:gd name="connsiteY9" fmla="*/ 16705 h 178632"/>
              <a:gd name="connsiteX10" fmla="*/ 916782 w 1646860"/>
              <a:gd name="connsiteY10" fmla="*/ 161961 h 178632"/>
              <a:gd name="connsiteX11" fmla="*/ 1009650 w 1646860"/>
              <a:gd name="connsiteY11" fmla="*/ 30992 h 178632"/>
              <a:gd name="connsiteX12" fmla="*/ 1126332 w 1646860"/>
              <a:gd name="connsiteY12" fmla="*/ 159580 h 178632"/>
              <a:gd name="connsiteX13" fmla="*/ 1238250 w 1646860"/>
              <a:gd name="connsiteY13" fmla="*/ 23848 h 178632"/>
              <a:gd name="connsiteX14" fmla="*/ 1352550 w 1646860"/>
              <a:gd name="connsiteY14" fmla="*/ 154817 h 178632"/>
              <a:gd name="connsiteX15" fmla="*/ 1447800 w 1646860"/>
              <a:gd name="connsiteY15" fmla="*/ 30992 h 178632"/>
              <a:gd name="connsiteX16" fmla="*/ 1562100 w 1646860"/>
              <a:gd name="connsiteY16" fmla="*/ 166723 h 178632"/>
              <a:gd name="connsiteX17" fmla="*/ 1638300 w 1646860"/>
              <a:gd name="connsiteY17" fmla="*/ 30992 h 178632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916782 w 1646860"/>
              <a:gd name="connsiteY10" fmla="*/ 161932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978694 w 1646860"/>
              <a:gd name="connsiteY11" fmla="*/ 23820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5745"/>
              <a:gd name="connsiteX1" fmla="*/ 69057 w 1646860"/>
              <a:gd name="connsiteY1" fmla="*/ 4769 h 185745"/>
              <a:gd name="connsiteX2" fmla="*/ 150019 w 1646860"/>
              <a:gd name="connsiteY2" fmla="*/ 173838 h 185745"/>
              <a:gd name="connsiteX3" fmla="*/ 250032 w 1646860"/>
              <a:gd name="connsiteY3" fmla="*/ 7 h 185745"/>
              <a:gd name="connsiteX4" fmla="*/ 342900 w 1646860"/>
              <a:gd name="connsiteY4" fmla="*/ 173838 h 185745"/>
              <a:gd name="connsiteX5" fmla="*/ 440532 w 1646860"/>
              <a:gd name="connsiteY5" fmla="*/ 7 h 185745"/>
              <a:gd name="connsiteX6" fmla="*/ 526256 w 1646860"/>
              <a:gd name="connsiteY6" fmla="*/ 180981 h 185745"/>
              <a:gd name="connsiteX7" fmla="*/ 609600 w 1646860"/>
              <a:gd name="connsiteY7" fmla="*/ 11913 h 185745"/>
              <a:gd name="connsiteX8" fmla="*/ 697707 w 1646860"/>
              <a:gd name="connsiteY8" fmla="*/ 178601 h 185745"/>
              <a:gd name="connsiteX9" fmla="*/ 785813 w 1646860"/>
              <a:gd name="connsiteY9" fmla="*/ 16676 h 185745"/>
              <a:gd name="connsiteX10" fmla="*/ 885826 w 1646860"/>
              <a:gd name="connsiteY10" fmla="*/ 178601 h 185745"/>
              <a:gd name="connsiteX11" fmla="*/ 978694 w 1646860"/>
              <a:gd name="connsiteY11" fmla="*/ 23820 h 185745"/>
              <a:gd name="connsiteX12" fmla="*/ 1078707 w 1646860"/>
              <a:gd name="connsiteY12" fmla="*/ 185745 h 185745"/>
              <a:gd name="connsiteX13" fmla="*/ 1238250 w 1646860"/>
              <a:gd name="connsiteY13" fmla="*/ 23819 h 185745"/>
              <a:gd name="connsiteX14" fmla="*/ 1352550 w 1646860"/>
              <a:gd name="connsiteY14" fmla="*/ 154788 h 185745"/>
              <a:gd name="connsiteX15" fmla="*/ 1447800 w 1646860"/>
              <a:gd name="connsiteY15" fmla="*/ 30963 h 185745"/>
              <a:gd name="connsiteX16" fmla="*/ 1562100 w 1646860"/>
              <a:gd name="connsiteY16" fmla="*/ 166694 h 185745"/>
              <a:gd name="connsiteX17" fmla="*/ 1638300 w 1646860"/>
              <a:gd name="connsiteY17" fmla="*/ 30963 h 185745"/>
              <a:gd name="connsiteX0" fmla="*/ 0 w 1646860"/>
              <a:gd name="connsiteY0" fmla="*/ 111926 h 185748"/>
              <a:gd name="connsiteX1" fmla="*/ 69057 w 1646860"/>
              <a:gd name="connsiteY1" fmla="*/ 4769 h 185748"/>
              <a:gd name="connsiteX2" fmla="*/ 150019 w 1646860"/>
              <a:gd name="connsiteY2" fmla="*/ 173838 h 185748"/>
              <a:gd name="connsiteX3" fmla="*/ 250032 w 1646860"/>
              <a:gd name="connsiteY3" fmla="*/ 7 h 185748"/>
              <a:gd name="connsiteX4" fmla="*/ 342900 w 1646860"/>
              <a:gd name="connsiteY4" fmla="*/ 173838 h 185748"/>
              <a:gd name="connsiteX5" fmla="*/ 440532 w 1646860"/>
              <a:gd name="connsiteY5" fmla="*/ 7 h 185748"/>
              <a:gd name="connsiteX6" fmla="*/ 526256 w 1646860"/>
              <a:gd name="connsiteY6" fmla="*/ 180981 h 185748"/>
              <a:gd name="connsiteX7" fmla="*/ 609600 w 1646860"/>
              <a:gd name="connsiteY7" fmla="*/ 11913 h 185748"/>
              <a:gd name="connsiteX8" fmla="*/ 697707 w 1646860"/>
              <a:gd name="connsiteY8" fmla="*/ 178601 h 185748"/>
              <a:gd name="connsiteX9" fmla="*/ 785813 w 1646860"/>
              <a:gd name="connsiteY9" fmla="*/ 16676 h 185748"/>
              <a:gd name="connsiteX10" fmla="*/ 885826 w 1646860"/>
              <a:gd name="connsiteY10" fmla="*/ 178601 h 185748"/>
              <a:gd name="connsiteX11" fmla="*/ 978694 w 1646860"/>
              <a:gd name="connsiteY11" fmla="*/ 23820 h 185748"/>
              <a:gd name="connsiteX12" fmla="*/ 1078707 w 1646860"/>
              <a:gd name="connsiteY12" fmla="*/ 185745 h 185748"/>
              <a:gd name="connsiteX13" fmla="*/ 1173957 w 1646860"/>
              <a:gd name="connsiteY13" fmla="*/ 28582 h 185748"/>
              <a:gd name="connsiteX14" fmla="*/ 1352550 w 1646860"/>
              <a:gd name="connsiteY14" fmla="*/ 154788 h 185748"/>
              <a:gd name="connsiteX15" fmla="*/ 1447800 w 1646860"/>
              <a:gd name="connsiteY15" fmla="*/ 30963 h 185748"/>
              <a:gd name="connsiteX16" fmla="*/ 1562100 w 1646860"/>
              <a:gd name="connsiteY16" fmla="*/ 166694 h 185748"/>
              <a:gd name="connsiteX17" fmla="*/ 1638300 w 1646860"/>
              <a:gd name="connsiteY17" fmla="*/ 30963 h 185748"/>
              <a:gd name="connsiteX0" fmla="*/ 0 w 1646860"/>
              <a:gd name="connsiteY0" fmla="*/ 111926 h 185747"/>
              <a:gd name="connsiteX1" fmla="*/ 69057 w 1646860"/>
              <a:gd name="connsiteY1" fmla="*/ 4769 h 185747"/>
              <a:gd name="connsiteX2" fmla="*/ 150019 w 1646860"/>
              <a:gd name="connsiteY2" fmla="*/ 173838 h 185747"/>
              <a:gd name="connsiteX3" fmla="*/ 250032 w 1646860"/>
              <a:gd name="connsiteY3" fmla="*/ 7 h 185747"/>
              <a:gd name="connsiteX4" fmla="*/ 342900 w 1646860"/>
              <a:gd name="connsiteY4" fmla="*/ 173838 h 185747"/>
              <a:gd name="connsiteX5" fmla="*/ 440532 w 1646860"/>
              <a:gd name="connsiteY5" fmla="*/ 7 h 185747"/>
              <a:gd name="connsiteX6" fmla="*/ 526256 w 1646860"/>
              <a:gd name="connsiteY6" fmla="*/ 180981 h 185747"/>
              <a:gd name="connsiteX7" fmla="*/ 609600 w 1646860"/>
              <a:gd name="connsiteY7" fmla="*/ 11913 h 185747"/>
              <a:gd name="connsiteX8" fmla="*/ 697707 w 1646860"/>
              <a:gd name="connsiteY8" fmla="*/ 178601 h 185747"/>
              <a:gd name="connsiteX9" fmla="*/ 785813 w 1646860"/>
              <a:gd name="connsiteY9" fmla="*/ 16676 h 185747"/>
              <a:gd name="connsiteX10" fmla="*/ 885826 w 1646860"/>
              <a:gd name="connsiteY10" fmla="*/ 178601 h 185747"/>
              <a:gd name="connsiteX11" fmla="*/ 978694 w 1646860"/>
              <a:gd name="connsiteY11" fmla="*/ 23820 h 185747"/>
              <a:gd name="connsiteX12" fmla="*/ 1078707 w 1646860"/>
              <a:gd name="connsiteY12" fmla="*/ 185745 h 185747"/>
              <a:gd name="connsiteX13" fmla="*/ 1173957 w 1646860"/>
              <a:gd name="connsiteY13" fmla="*/ 28582 h 185747"/>
              <a:gd name="connsiteX14" fmla="*/ 1273969 w 1646860"/>
              <a:gd name="connsiteY14" fmla="*/ 180982 h 185747"/>
              <a:gd name="connsiteX15" fmla="*/ 1447800 w 1646860"/>
              <a:gd name="connsiteY15" fmla="*/ 30963 h 185747"/>
              <a:gd name="connsiteX16" fmla="*/ 1562100 w 1646860"/>
              <a:gd name="connsiteY16" fmla="*/ 166694 h 185747"/>
              <a:gd name="connsiteX17" fmla="*/ 1638300 w 1646860"/>
              <a:gd name="connsiteY17" fmla="*/ 30963 h 185747"/>
              <a:gd name="connsiteX0" fmla="*/ 0 w 1647872"/>
              <a:gd name="connsiteY0" fmla="*/ 111926 h 185747"/>
              <a:gd name="connsiteX1" fmla="*/ 69057 w 1647872"/>
              <a:gd name="connsiteY1" fmla="*/ 4769 h 185747"/>
              <a:gd name="connsiteX2" fmla="*/ 150019 w 1647872"/>
              <a:gd name="connsiteY2" fmla="*/ 173838 h 185747"/>
              <a:gd name="connsiteX3" fmla="*/ 250032 w 1647872"/>
              <a:gd name="connsiteY3" fmla="*/ 7 h 185747"/>
              <a:gd name="connsiteX4" fmla="*/ 342900 w 1647872"/>
              <a:gd name="connsiteY4" fmla="*/ 173838 h 185747"/>
              <a:gd name="connsiteX5" fmla="*/ 440532 w 1647872"/>
              <a:gd name="connsiteY5" fmla="*/ 7 h 185747"/>
              <a:gd name="connsiteX6" fmla="*/ 526256 w 1647872"/>
              <a:gd name="connsiteY6" fmla="*/ 180981 h 185747"/>
              <a:gd name="connsiteX7" fmla="*/ 609600 w 1647872"/>
              <a:gd name="connsiteY7" fmla="*/ 11913 h 185747"/>
              <a:gd name="connsiteX8" fmla="*/ 697707 w 1647872"/>
              <a:gd name="connsiteY8" fmla="*/ 178601 h 185747"/>
              <a:gd name="connsiteX9" fmla="*/ 785813 w 1647872"/>
              <a:gd name="connsiteY9" fmla="*/ 16676 h 185747"/>
              <a:gd name="connsiteX10" fmla="*/ 885826 w 1647872"/>
              <a:gd name="connsiteY10" fmla="*/ 178601 h 185747"/>
              <a:gd name="connsiteX11" fmla="*/ 978694 w 1647872"/>
              <a:gd name="connsiteY11" fmla="*/ 23820 h 185747"/>
              <a:gd name="connsiteX12" fmla="*/ 1078707 w 1647872"/>
              <a:gd name="connsiteY12" fmla="*/ 185745 h 185747"/>
              <a:gd name="connsiteX13" fmla="*/ 1173957 w 1647872"/>
              <a:gd name="connsiteY13" fmla="*/ 28582 h 185747"/>
              <a:gd name="connsiteX14" fmla="*/ 1273969 w 1647872"/>
              <a:gd name="connsiteY14" fmla="*/ 180982 h 185747"/>
              <a:gd name="connsiteX15" fmla="*/ 1373981 w 1647872"/>
              <a:gd name="connsiteY15" fmla="*/ 30963 h 185747"/>
              <a:gd name="connsiteX16" fmla="*/ 1562100 w 1647872"/>
              <a:gd name="connsiteY16" fmla="*/ 166694 h 185747"/>
              <a:gd name="connsiteX17" fmla="*/ 1638300 w 1647872"/>
              <a:gd name="connsiteY17" fmla="*/ 30963 h 185747"/>
              <a:gd name="connsiteX0" fmla="*/ 0 w 1643782"/>
              <a:gd name="connsiteY0" fmla="*/ 111926 h 185747"/>
              <a:gd name="connsiteX1" fmla="*/ 69057 w 1643782"/>
              <a:gd name="connsiteY1" fmla="*/ 4769 h 185747"/>
              <a:gd name="connsiteX2" fmla="*/ 150019 w 1643782"/>
              <a:gd name="connsiteY2" fmla="*/ 173838 h 185747"/>
              <a:gd name="connsiteX3" fmla="*/ 250032 w 1643782"/>
              <a:gd name="connsiteY3" fmla="*/ 7 h 185747"/>
              <a:gd name="connsiteX4" fmla="*/ 342900 w 1643782"/>
              <a:gd name="connsiteY4" fmla="*/ 173838 h 185747"/>
              <a:gd name="connsiteX5" fmla="*/ 440532 w 1643782"/>
              <a:gd name="connsiteY5" fmla="*/ 7 h 185747"/>
              <a:gd name="connsiteX6" fmla="*/ 526256 w 1643782"/>
              <a:gd name="connsiteY6" fmla="*/ 180981 h 185747"/>
              <a:gd name="connsiteX7" fmla="*/ 609600 w 1643782"/>
              <a:gd name="connsiteY7" fmla="*/ 11913 h 185747"/>
              <a:gd name="connsiteX8" fmla="*/ 697707 w 1643782"/>
              <a:gd name="connsiteY8" fmla="*/ 178601 h 185747"/>
              <a:gd name="connsiteX9" fmla="*/ 785813 w 1643782"/>
              <a:gd name="connsiteY9" fmla="*/ 16676 h 185747"/>
              <a:gd name="connsiteX10" fmla="*/ 885826 w 1643782"/>
              <a:gd name="connsiteY10" fmla="*/ 178601 h 185747"/>
              <a:gd name="connsiteX11" fmla="*/ 978694 w 1643782"/>
              <a:gd name="connsiteY11" fmla="*/ 23820 h 185747"/>
              <a:gd name="connsiteX12" fmla="*/ 1078707 w 1643782"/>
              <a:gd name="connsiteY12" fmla="*/ 185745 h 185747"/>
              <a:gd name="connsiteX13" fmla="*/ 1173957 w 1643782"/>
              <a:gd name="connsiteY13" fmla="*/ 28582 h 185747"/>
              <a:gd name="connsiteX14" fmla="*/ 1273969 w 1643782"/>
              <a:gd name="connsiteY14" fmla="*/ 180982 h 185747"/>
              <a:gd name="connsiteX15" fmla="*/ 1373981 w 1643782"/>
              <a:gd name="connsiteY15" fmla="*/ 30963 h 185747"/>
              <a:gd name="connsiteX16" fmla="*/ 1490662 w 1643782"/>
              <a:gd name="connsiteY16" fmla="*/ 185744 h 185747"/>
              <a:gd name="connsiteX17" fmla="*/ 1638300 w 1643782"/>
              <a:gd name="connsiteY17" fmla="*/ 30963 h 185747"/>
              <a:gd name="connsiteX0" fmla="*/ 0 w 1606996"/>
              <a:gd name="connsiteY0" fmla="*/ 111926 h 185780"/>
              <a:gd name="connsiteX1" fmla="*/ 69057 w 1606996"/>
              <a:gd name="connsiteY1" fmla="*/ 4769 h 185780"/>
              <a:gd name="connsiteX2" fmla="*/ 150019 w 1606996"/>
              <a:gd name="connsiteY2" fmla="*/ 173838 h 185780"/>
              <a:gd name="connsiteX3" fmla="*/ 250032 w 1606996"/>
              <a:gd name="connsiteY3" fmla="*/ 7 h 185780"/>
              <a:gd name="connsiteX4" fmla="*/ 342900 w 1606996"/>
              <a:gd name="connsiteY4" fmla="*/ 173838 h 185780"/>
              <a:gd name="connsiteX5" fmla="*/ 440532 w 1606996"/>
              <a:gd name="connsiteY5" fmla="*/ 7 h 185780"/>
              <a:gd name="connsiteX6" fmla="*/ 526256 w 1606996"/>
              <a:gd name="connsiteY6" fmla="*/ 180981 h 185780"/>
              <a:gd name="connsiteX7" fmla="*/ 609600 w 1606996"/>
              <a:gd name="connsiteY7" fmla="*/ 11913 h 185780"/>
              <a:gd name="connsiteX8" fmla="*/ 697707 w 1606996"/>
              <a:gd name="connsiteY8" fmla="*/ 178601 h 185780"/>
              <a:gd name="connsiteX9" fmla="*/ 785813 w 1606996"/>
              <a:gd name="connsiteY9" fmla="*/ 16676 h 185780"/>
              <a:gd name="connsiteX10" fmla="*/ 885826 w 1606996"/>
              <a:gd name="connsiteY10" fmla="*/ 178601 h 185780"/>
              <a:gd name="connsiteX11" fmla="*/ 978694 w 1606996"/>
              <a:gd name="connsiteY11" fmla="*/ 23820 h 185780"/>
              <a:gd name="connsiteX12" fmla="*/ 1078707 w 1606996"/>
              <a:gd name="connsiteY12" fmla="*/ 185745 h 185780"/>
              <a:gd name="connsiteX13" fmla="*/ 1173957 w 1606996"/>
              <a:gd name="connsiteY13" fmla="*/ 28582 h 185780"/>
              <a:gd name="connsiteX14" fmla="*/ 1273969 w 1606996"/>
              <a:gd name="connsiteY14" fmla="*/ 180982 h 185780"/>
              <a:gd name="connsiteX15" fmla="*/ 1373981 w 1606996"/>
              <a:gd name="connsiteY15" fmla="*/ 30963 h 185780"/>
              <a:gd name="connsiteX16" fmla="*/ 1490662 w 1606996"/>
              <a:gd name="connsiteY16" fmla="*/ 185744 h 185780"/>
              <a:gd name="connsiteX17" fmla="*/ 1600200 w 1606996"/>
              <a:gd name="connsiteY17" fmla="*/ 14294 h 185780"/>
              <a:gd name="connsiteX0" fmla="*/ 0 w 1573236"/>
              <a:gd name="connsiteY0" fmla="*/ 111926 h 185756"/>
              <a:gd name="connsiteX1" fmla="*/ 69057 w 1573236"/>
              <a:gd name="connsiteY1" fmla="*/ 4769 h 185756"/>
              <a:gd name="connsiteX2" fmla="*/ 150019 w 1573236"/>
              <a:gd name="connsiteY2" fmla="*/ 173838 h 185756"/>
              <a:gd name="connsiteX3" fmla="*/ 250032 w 1573236"/>
              <a:gd name="connsiteY3" fmla="*/ 7 h 185756"/>
              <a:gd name="connsiteX4" fmla="*/ 342900 w 1573236"/>
              <a:gd name="connsiteY4" fmla="*/ 173838 h 185756"/>
              <a:gd name="connsiteX5" fmla="*/ 440532 w 1573236"/>
              <a:gd name="connsiteY5" fmla="*/ 7 h 185756"/>
              <a:gd name="connsiteX6" fmla="*/ 526256 w 1573236"/>
              <a:gd name="connsiteY6" fmla="*/ 180981 h 185756"/>
              <a:gd name="connsiteX7" fmla="*/ 609600 w 1573236"/>
              <a:gd name="connsiteY7" fmla="*/ 11913 h 185756"/>
              <a:gd name="connsiteX8" fmla="*/ 697707 w 1573236"/>
              <a:gd name="connsiteY8" fmla="*/ 178601 h 185756"/>
              <a:gd name="connsiteX9" fmla="*/ 785813 w 1573236"/>
              <a:gd name="connsiteY9" fmla="*/ 16676 h 185756"/>
              <a:gd name="connsiteX10" fmla="*/ 885826 w 1573236"/>
              <a:gd name="connsiteY10" fmla="*/ 178601 h 185756"/>
              <a:gd name="connsiteX11" fmla="*/ 978694 w 1573236"/>
              <a:gd name="connsiteY11" fmla="*/ 23820 h 185756"/>
              <a:gd name="connsiteX12" fmla="*/ 1078707 w 1573236"/>
              <a:gd name="connsiteY12" fmla="*/ 185745 h 185756"/>
              <a:gd name="connsiteX13" fmla="*/ 1173957 w 1573236"/>
              <a:gd name="connsiteY13" fmla="*/ 28582 h 185756"/>
              <a:gd name="connsiteX14" fmla="*/ 1273969 w 1573236"/>
              <a:gd name="connsiteY14" fmla="*/ 180982 h 185756"/>
              <a:gd name="connsiteX15" fmla="*/ 1373981 w 1573236"/>
              <a:gd name="connsiteY15" fmla="*/ 30963 h 185756"/>
              <a:gd name="connsiteX16" fmla="*/ 1490662 w 1573236"/>
              <a:gd name="connsiteY16" fmla="*/ 185744 h 185756"/>
              <a:gd name="connsiteX17" fmla="*/ 1564481 w 1573236"/>
              <a:gd name="connsiteY17" fmla="*/ 21438 h 185756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2098 h 185928"/>
              <a:gd name="connsiteX1" fmla="*/ 69057 w 1573236"/>
              <a:gd name="connsiteY1" fmla="*/ 4941 h 185928"/>
              <a:gd name="connsiteX2" fmla="*/ 150019 w 1573236"/>
              <a:gd name="connsiteY2" fmla="*/ 174010 h 185928"/>
              <a:gd name="connsiteX3" fmla="*/ 250032 w 1573236"/>
              <a:gd name="connsiteY3" fmla="*/ 179 h 185928"/>
              <a:gd name="connsiteX4" fmla="*/ 342900 w 1573236"/>
              <a:gd name="connsiteY4" fmla="*/ 164485 h 185928"/>
              <a:gd name="connsiteX5" fmla="*/ 440532 w 1573236"/>
              <a:gd name="connsiteY5" fmla="*/ 179 h 185928"/>
              <a:gd name="connsiteX6" fmla="*/ 526256 w 1573236"/>
              <a:gd name="connsiteY6" fmla="*/ 181153 h 185928"/>
              <a:gd name="connsiteX7" fmla="*/ 609600 w 1573236"/>
              <a:gd name="connsiteY7" fmla="*/ 12085 h 185928"/>
              <a:gd name="connsiteX8" fmla="*/ 697707 w 1573236"/>
              <a:gd name="connsiteY8" fmla="*/ 178773 h 185928"/>
              <a:gd name="connsiteX9" fmla="*/ 785813 w 1573236"/>
              <a:gd name="connsiteY9" fmla="*/ 16848 h 185928"/>
              <a:gd name="connsiteX10" fmla="*/ 885826 w 1573236"/>
              <a:gd name="connsiteY10" fmla="*/ 178773 h 185928"/>
              <a:gd name="connsiteX11" fmla="*/ 978694 w 1573236"/>
              <a:gd name="connsiteY11" fmla="*/ 23992 h 185928"/>
              <a:gd name="connsiteX12" fmla="*/ 1078707 w 1573236"/>
              <a:gd name="connsiteY12" fmla="*/ 185917 h 185928"/>
              <a:gd name="connsiteX13" fmla="*/ 1173957 w 1573236"/>
              <a:gd name="connsiteY13" fmla="*/ 28754 h 185928"/>
              <a:gd name="connsiteX14" fmla="*/ 1273969 w 1573236"/>
              <a:gd name="connsiteY14" fmla="*/ 181154 h 185928"/>
              <a:gd name="connsiteX15" fmla="*/ 1373981 w 1573236"/>
              <a:gd name="connsiteY15" fmla="*/ 31135 h 185928"/>
              <a:gd name="connsiteX16" fmla="*/ 1490662 w 1573236"/>
              <a:gd name="connsiteY16" fmla="*/ 185916 h 185928"/>
              <a:gd name="connsiteX17" fmla="*/ 1564481 w 1573236"/>
              <a:gd name="connsiteY17" fmla="*/ 21610 h 185928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1"/>
              <a:gd name="connsiteX1" fmla="*/ 69057 w 1573236"/>
              <a:gd name="connsiteY1" fmla="*/ 4946 h 185931"/>
              <a:gd name="connsiteX2" fmla="*/ 150019 w 1573236"/>
              <a:gd name="connsiteY2" fmla="*/ 174015 h 185931"/>
              <a:gd name="connsiteX3" fmla="*/ 250032 w 1573236"/>
              <a:gd name="connsiteY3" fmla="*/ 184 h 185931"/>
              <a:gd name="connsiteX4" fmla="*/ 342900 w 1573236"/>
              <a:gd name="connsiteY4" fmla="*/ 164490 h 185931"/>
              <a:gd name="connsiteX5" fmla="*/ 440532 w 1573236"/>
              <a:gd name="connsiteY5" fmla="*/ 184 h 185931"/>
              <a:gd name="connsiteX6" fmla="*/ 526256 w 1573236"/>
              <a:gd name="connsiteY6" fmla="*/ 181158 h 185931"/>
              <a:gd name="connsiteX7" fmla="*/ 609600 w 1573236"/>
              <a:gd name="connsiteY7" fmla="*/ 12090 h 185931"/>
              <a:gd name="connsiteX8" fmla="*/ 697707 w 1573236"/>
              <a:gd name="connsiteY8" fmla="*/ 178778 h 185931"/>
              <a:gd name="connsiteX9" fmla="*/ 785813 w 1573236"/>
              <a:gd name="connsiteY9" fmla="*/ 16853 h 185931"/>
              <a:gd name="connsiteX10" fmla="*/ 885826 w 1573236"/>
              <a:gd name="connsiteY10" fmla="*/ 178778 h 185931"/>
              <a:gd name="connsiteX11" fmla="*/ 978694 w 1573236"/>
              <a:gd name="connsiteY11" fmla="*/ 23997 h 185931"/>
              <a:gd name="connsiteX12" fmla="*/ 1078707 w 1573236"/>
              <a:gd name="connsiteY12" fmla="*/ 185922 h 185931"/>
              <a:gd name="connsiteX13" fmla="*/ 1173957 w 1573236"/>
              <a:gd name="connsiteY13" fmla="*/ 28759 h 185931"/>
              <a:gd name="connsiteX14" fmla="*/ 1273969 w 1573236"/>
              <a:gd name="connsiteY14" fmla="*/ 181159 h 185931"/>
              <a:gd name="connsiteX15" fmla="*/ 1373981 w 1573236"/>
              <a:gd name="connsiteY15" fmla="*/ 31140 h 185931"/>
              <a:gd name="connsiteX16" fmla="*/ 1490662 w 1573236"/>
              <a:gd name="connsiteY16" fmla="*/ 185921 h 185931"/>
              <a:gd name="connsiteX17" fmla="*/ 1564481 w 1573236"/>
              <a:gd name="connsiteY17" fmla="*/ 21615 h 185931"/>
              <a:gd name="connsiteX0" fmla="*/ 0 w 1576675"/>
              <a:gd name="connsiteY0" fmla="*/ 112103 h 185967"/>
              <a:gd name="connsiteX1" fmla="*/ 69057 w 1576675"/>
              <a:gd name="connsiteY1" fmla="*/ 4946 h 185967"/>
              <a:gd name="connsiteX2" fmla="*/ 150019 w 1576675"/>
              <a:gd name="connsiteY2" fmla="*/ 174015 h 185967"/>
              <a:gd name="connsiteX3" fmla="*/ 250032 w 1576675"/>
              <a:gd name="connsiteY3" fmla="*/ 184 h 185967"/>
              <a:gd name="connsiteX4" fmla="*/ 342900 w 1576675"/>
              <a:gd name="connsiteY4" fmla="*/ 164490 h 185967"/>
              <a:gd name="connsiteX5" fmla="*/ 440532 w 1576675"/>
              <a:gd name="connsiteY5" fmla="*/ 184 h 185967"/>
              <a:gd name="connsiteX6" fmla="*/ 526256 w 1576675"/>
              <a:gd name="connsiteY6" fmla="*/ 181158 h 185967"/>
              <a:gd name="connsiteX7" fmla="*/ 609600 w 1576675"/>
              <a:gd name="connsiteY7" fmla="*/ 12090 h 185967"/>
              <a:gd name="connsiteX8" fmla="*/ 697707 w 1576675"/>
              <a:gd name="connsiteY8" fmla="*/ 178778 h 185967"/>
              <a:gd name="connsiteX9" fmla="*/ 785813 w 1576675"/>
              <a:gd name="connsiteY9" fmla="*/ 16853 h 185967"/>
              <a:gd name="connsiteX10" fmla="*/ 885826 w 1576675"/>
              <a:gd name="connsiteY10" fmla="*/ 178778 h 185967"/>
              <a:gd name="connsiteX11" fmla="*/ 978694 w 1576675"/>
              <a:gd name="connsiteY11" fmla="*/ 23997 h 185967"/>
              <a:gd name="connsiteX12" fmla="*/ 1078707 w 1576675"/>
              <a:gd name="connsiteY12" fmla="*/ 185922 h 185967"/>
              <a:gd name="connsiteX13" fmla="*/ 1173957 w 1576675"/>
              <a:gd name="connsiteY13" fmla="*/ 28759 h 185967"/>
              <a:gd name="connsiteX14" fmla="*/ 1273969 w 1576675"/>
              <a:gd name="connsiteY14" fmla="*/ 181159 h 185967"/>
              <a:gd name="connsiteX15" fmla="*/ 1373981 w 1576675"/>
              <a:gd name="connsiteY15" fmla="*/ 31140 h 185967"/>
              <a:gd name="connsiteX16" fmla="*/ 1490662 w 1576675"/>
              <a:gd name="connsiteY16" fmla="*/ 185921 h 185967"/>
              <a:gd name="connsiteX17" fmla="*/ 1564481 w 1576675"/>
              <a:gd name="connsiteY17" fmla="*/ 21615 h 185967"/>
              <a:gd name="connsiteX0" fmla="*/ 0 w 1564481"/>
              <a:gd name="connsiteY0" fmla="*/ 112103 h 185966"/>
              <a:gd name="connsiteX1" fmla="*/ 69057 w 1564481"/>
              <a:gd name="connsiteY1" fmla="*/ 4946 h 185966"/>
              <a:gd name="connsiteX2" fmla="*/ 150019 w 1564481"/>
              <a:gd name="connsiteY2" fmla="*/ 174015 h 185966"/>
              <a:gd name="connsiteX3" fmla="*/ 250032 w 1564481"/>
              <a:gd name="connsiteY3" fmla="*/ 184 h 185966"/>
              <a:gd name="connsiteX4" fmla="*/ 342900 w 1564481"/>
              <a:gd name="connsiteY4" fmla="*/ 164490 h 185966"/>
              <a:gd name="connsiteX5" fmla="*/ 440532 w 1564481"/>
              <a:gd name="connsiteY5" fmla="*/ 184 h 185966"/>
              <a:gd name="connsiteX6" fmla="*/ 526256 w 1564481"/>
              <a:gd name="connsiteY6" fmla="*/ 181158 h 185966"/>
              <a:gd name="connsiteX7" fmla="*/ 609600 w 1564481"/>
              <a:gd name="connsiteY7" fmla="*/ 12090 h 185966"/>
              <a:gd name="connsiteX8" fmla="*/ 697707 w 1564481"/>
              <a:gd name="connsiteY8" fmla="*/ 178778 h 185966"/>
              <a:gd name="connsiteX9" fmla="*/ 785813 w 1564481"/>
              <a:gd name="connsiteY9" fmla="*/ 16853 h 185966"/>
              <a:gd name="connsiteX10" fmla="*/ 885826 w 1564481"/>
              <a:gd name="connsiteY10" fmla="*/ 178778 h 185966"/>
              <a:gd name="connsiteX11" fmla="*/ 978694 w 1564481"/>
              <a:gd name="connsiteY11" fmla="*/ 23997 h 185966"/>
              <a:gd name="connsiteX12" fmla="*/ 1078707 w 1564481"/>
              <a:gd name="connsiteY12" fmla="*/ 185922 h 185966"/>
              <a:gd name="connsiteX13" fmla="*/ 1173957 w 1564481"/>
              <a:gd name="connsiteY13" fmla="*/ 28759 h 185966"/>
              <a:gd name="connsiteX14" fmla="*/ 1273969 w 1564481"/>
              <a:gd name="connsiteY14" fmla="*/ 181159 h 185966"/>
              <a:gd name="connsiteX15" fmla="*/ 1373981 w 1564481"/>
              <a:gd name="connsiteY15" fmla="*/ 31140 h 185966"/>
              <a:gd name="connsiteX16" fmla="*/ 1490662 w 1564481"/>
              <a:gd name="connsiteY16" fmla="*/ 185921 h 185966"/>
              <a:gd name="connsiteX17" fmla="*/ 1564481 w 1564481"/>
              <a:gd name="connsiteY17" fmla="*/ 21615 h 185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64481" h="185966">
                <a:moveTo>
                  <a:pt x="0" y="112103"/>
                </a:moveTo>
                <a:cubicBezTo>
                  <a:pt x="22027" y="53365"/>
                  <a:pt x="13097" y="-611"/>
                  <a:pt x="69057" y="4946"/>
                </a:cubicBezTo>
                <a:cubicBezTo>
                  <a:pt x="125017" y="10503"/>
                  <a:pt x="93663" y="172428"/>
                  <a:pt x="150019" y="174015"/>
                </a:cubicBezTo>
                <a:cubicBezTo>
                  <a:pt x="206375" y="175602"/>
                  <a:pt x="186929" y="1771"/>
                  <a:pt x="250032" y="184"/>
                </a:cubicBezTo>
                <a:cubicBezTo>
                  <a:pt x="313135" y="-1403"/>
                  <a:pt x="282575" y="164490"/>
                  <a:pt x="342900" y="164490"/>
                </a:cubicBezTo>
                <a:cubicBezTo>
                  <a:pt x="403225" y="164490"/>
                  <a:pt x="379016" y="6931"/>
                  <a:pt x="440532" y="184"/>
                </a:cubicBezTo>
                <a:cubicBezTo>
                  <a:pt x="502048" y="-6563"/>
                  <a:pt x="462360" y="174411"/>
                  <a:pt x="526256" y="181158"/>
                </a:cubicBezTo>
                <a:cubicBezTo>
                  <a:pt x="590152" y="187905"/>
                  <a:pt x="547687" y="12487"/>
                  <a:pt x="609600" y="12090"/>
                </a:cubicBezTo>
                <a:cubicBezTo>
                  <a:pt x="671513" y="11693"/>
                  <a:pt x="635001" y="182747"/>
                  <a:pt x="697707" y="178778"/>
                </a:cubicBezTo>
                <a:cubicBezTo>
                  <a:pt x="760413" y="174809"/>
                  <a:pt x="718741" y="19235"/>
                  <a:pt x="785813" y="16853"/>
                </a:cubicBezTo>
                <a:cubicBezTo>
                  <a:pt x="852885" y="14471"/>
                  <a:pt x="817961" y="182350"/>
                  <a:pt x="885826" y="178778"/>
                </a:cubicBezTo>
                <a:cubicBezTo>
                  <a:pt x="953691" y="175206"/>
                  <a:pt x="908447" y="34712"/>
                  <a:pt x="978694" y="23997"/>
                </a:cubicBezTo>
                <a:cubicBezTo>
                  <a:pt x="1048941" y="13282"/>
                  <a:pt x="1003301" y="185128"/>
                  <a:pt x="1078707" y="185922"/>
                </a:cubicBezTo>
                <a:cubicBezTo>
                  <a:pt x="1154113" y="186716"/>
                  <a:pt x="1105694" y="36697"/>
                  <a:pt x="1173957" y="28759"/>
                </a:cubicBezTo>
                <a:cubicBezTo>
                  <a:pt x="1242220" y="20821"/>
                  <a:pt x="1204913" y="178380"/>
                  <a:pt x="1273969" y="181159"/>
                </a:cubicBezTo>
                <a:cubicBezTo>
                  <a:pt x="1343025" y="183938"/>
                  <a:pt x="1304529" y="51777"/>
                  <a:pt x="1373981" y="31140"/>
                </a:cubicBezTo>
                <a:cubicBezTo>
                  <a:pt x="1443433" y="10503"/>
                  <a:pt x="1425574" y="182746"/>
                  <a:pt x="1490662" y="185921"/>
                </a:cubicBezTo>
                <a:cubicBezTo>
                  <a:pt x="1555750" y="189096"/>
                  <a:pt x="1544240" y="25584"/>
                  <a:pt x="1564481" y="21615"/>
                </a:cubicBezTo>
              </a:path>
            </a:pathLst>
          </a:cu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 userDrawn="1"/>
        </p:nvSpPr>
        <p:spPr>
          <a:xfrm>
            <a:off x="2779" y="2744014"/>
            <a:ext cx="3287837" cy="164990"/>
          </a:xfrm>
          <a:custGeom>
            <a:avLst/>
            <a:gdLst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40507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55 h 178632"/>
              <a:gd name="connsiteX1" fmla="*/ 69057 w 1646860"/>
              <a:gd name="connsiteY1" fmla="*/ 4798 h 178632"/>
              <a:gd name="connsiteX2" fmla="*/ 150019 w 1646860"/>
              <a:gd name="connsiteY2" fmla="*/ 173867 h 178632"/>
              <a:gd name="connsiteX3" fmla="*/ 250032 w 1646860"/>
              <a:gd name="connsiteY3" fmla="*/ 36 h 178632"/>
              <a:gd name="connsiteX4" fmla="*/ 342900 w 1646860"/>
              <a:gd name="connsiteY4" fmla="*/ 173867 h 178632"/>
              <a:gd name="connsiteX5" fmla="*/ 440532 w 1646860"/>
              <a:gd name="connsiteY5" fmla="*/ 36 h 178632"/>
              <a:gd name="connsiteX6" fmla="*/ 531019 w 1646860"/>
              <a:gd name="connsiteY6" fmla="*/ 157198 h 178632"/>
              <a:gd name="connsiteX7" fmla="*/ 609600 w 1646860"/>
              <a:gd name="connsiteY7" fmla="*/ 11942 h 178632"/>
              <a:gd name="connsiteX8" fmla="*/ 697707 w 1646860"/>
              <a:gd name="connsiteY8" fmla="*/ 178630 h 178632"/>
              <a:gd name="connsiteX9" fmla="*/ 785813 w 1646860"/>
              <a:gd name="connsiteY9" fmla="*/ 16705 h 178632"/>
              <a:gd name="connsiteX10" fmla="*/ 916782 w 1646860"/>
              <a:gd name="connsiteY10" fmla="*/ 161961 h 178632"/>
              <a:gd name="connsiteX11" fmla="*/ 1009650 w 1646860"/>
              <a:gd name="connsiteY11" fmla="*/ 30992 h 178632"/>
              <a:gd name="connsiteX12" fmla="*/ 1126332 w 1646860"/>
              <a:gd name="connsiteY12" fmla="*/ 159580 h 178632"/>
              <a:gd name="connsiteX13" fmla="*/ 1238250 w 1646860"/>
              <a:gd name="connsiteY13" fmla="*/ 23848 h 178632"/>
              <a:gd name="connsiteX14" fmla="*/ 1352550 w 1646860"/>
              <a:gd name="connsiteY14" fmla="*/ 154817 h 178632"/>
              <a:gd name="connsiteX15" fmla="*/ 1447800 w 1646860"/>
              <a:gd name="connsiteY15" fmla="*/ 30992 h 178632"/>
              <a:gd name="connsiteX16" fmla="*/ 1562100 w 1646860"/>
              <a:gd name="connsiteY16" fmla="*/ 166723 h 178632"/>
              <a:gd name="connsiteX17" fmla="*/ 1638300 w 1646860"/>
              <a:gd name="connsiteY17" fmla="*/ 30992 h 178632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916782 w 1646860"/>
              <a:gd name="connsiteY10" fmla="*/ 161932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978694 w 1646860"/>
              <a:gd name="connsiteY11" fmla="*/ 23820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5745"/>
              <a:gd name="connsiteX1" fmla="*/ 69057 w 1646860"/>
              <a:gd name="connsiteY1" fmla="*/ 4769 h 185745"/>
              <a:gd name="connsiteX2" fmla="*/ 150019 w 1646860"/>
              <a:gd name="connsiteY2" fmla="*/ 173838 h 185745"/>
              <a:gd name="connsiteX3" fmla="*/ 250032 w 1646860"/>
              <a:gd name="connsiteY3" fmla="*/ 7 h 185745"/>
              <a:gd name="connsiteX4" fmla="*/ 342900 w 1646860"/>
              <a:gd name="connsiteY4" fmla="*/ 173838 h 185745"/>
              <a:gd name="connsiteX5" fmla="*/ 440532 w 1646860"/>
              <a:gd name="connsiteY5" fmla="*/ 7 h 185745"/>
              <a:gd name="connsiteX6" fmla="*/ 526256 w 1646860"/>
              <a:gd name="connsiteY6" fmla="*/ 180981 h 185745"/>
              <a:gd name="connsiteX7" fmla="*/ 609600 w 1646860"/>
              <a:gd name="connsiteY7" fmla="*/ 11913 h 185745"/>
              <a:gd name="connsiteX8" fmla="*/ 697707 w 1646860"/>
              <a:gd name="connsiteY8" fmla="*/ 178601 h 185745"/>
              <a:gd name="connsiteX9" fmla="*/ 785813 w 1646860"/>
              <a:gd name="connsiteY9" fmla="*/ 16676 h 185745"/>
              <a:gd name="connsiteX10" fmla="*/ 885826 w 1646860"/>
              <a:gd name="connsiteY10" fmla="*/ 178601 h 185745"/>
              <a:gd name="connsiteX11" fmla="*/ 978694 w 1646860"/>
              <a:gd name="connsiteY11" fmla="*/ 23820 h 185745"/>
              <a:gd name="connsiteX12" fmla="*/ 1078707 w 1646860"/>
              <a:gd name="connsiteY12" fmla="*/ 185745 h 185745"/>
              <a:gd name="connsiteX13" fmla="*/ 1238250 w 1646860"/>
              <a:gd name="connsiteY13" fmla="*/ 23819 h 185745"/>
              <a:gd name="connsiteX14" fmla="*/ 1352550 w 1646860"/>
              <a:gd name="connsiteY14" fmla="*/ 154788 h 185745"/>
              <a:gd name="connsiteX15" fmla="*/ 1447800 w 1646860"/>
              <a:gd name="connsiteY15" fmla="*/ 30963 h 185745"/>
              <a:gd name="connsiteX16" fmla="*/ 1562100 w 1646860"/>
              <a:gd name="connsiteY16" fmla="*/ 166694 h 185745"/>
              <a:gd name="connsiteX17" fmla="*/ 1638300 w 1646860"/>
              <a:gd name="connsiteY17" fmla="*/ 30963 h 185745"/>
              <a:gd name="connsiteX0" fmla="*/ 0 w 1646860"/>
              <a:gd name="connsiteY0" fmla="*/ 111926 h 185748"/>
              <a:gd name="connsiteX1" fmla="*/ 69057 w 1646860"/>
              <a:gd name="connsiteY1" fmla="*/ 4769 h 185748"/>
              <a:gd name="connsiteX2" fmla="*/ 150019 w 1646860"/>
              <a:gd name="connsiteY2" fmla="*/ 173838 h 185748"/>
              <a:gd name="connsiteX3" fmla="*/ 250032 w 1646860"/>
              <a:gd name="connsiteY3" fmla="*/ 7 h 185748"/>
              <a:gd name="connsiteX4" fmla="*/ 342900 w 1646860"/>
              <a:gd name="connsiteY4" fmla="*/ 173838 h 185748"/>
              <a:gd name="connsiteX5" fmla="*/ 440532 w 1646860"/>
              <a:gd name="connsiteY5" fmla="*/ 7 h 185748"/>
              <a:gd name="connsiteX6" fmla="*/ 526256 w 1646860"/>
              <a:gd name="connsiteY6" fmla="*/ 180981 h 185748"/>
              <a:gd name="connsiteX7" fmla="*/ 609600 w 1646860"/>
              <a:gd name="connsiteY7" fmla="*/ 11913 h 185748"/>
              <a:gd name="connsiteX8" fmla="*/ 697707 w 1646860"/>
              <a:gd name="connsiteY8" fmla="*/ 178601 h 185748"/>
              <a:gd name="connsiteX9" fmla="*/ 785813 w 1646860"/>
              <a:gd name="connsiteY9" fmla="*/ 16676 h 185748"/>
              <a:gd name="connsiteX10" fmla="*/ 885826 w 1646860"/>
              <a:gd name="connsiteY10" fmla="*/ 178601 h 185748"/>
              <a:gd name="connsiteX11" fmla="*/ 978694 w 1646860"/>
              <a:gd name="connsiteY11" fmla="*/ 23820 h 185748"/>
              <a:gd name="connsiteX12" fmla="*/ 1078707 w 1646860"/>
              <a:gd name="connsiteY12" fmla="*/ 185745 h 185748"/>
              <a:gd name="connsiteX13" fmla="*/ 1173957 w 1646860"/>
              <a:gd name="connsiteY13" fmla="*/ 28582 h 185748"/>
              <a:gd name="connsiteX14" fmla="*/ 1352550 w 1646860"/>
              <a:gd name="connsiteY14" fmla="*/ 154788 h 185748"/>
              <a:gd name="connsiteX15" fmla="*/ 1447800 w 1646860"/>
              <a:gd name="connsiteY15" fmla="*/ 30963 h 185748"/>
              <a:gd name="connsiteX16" fmla="*/ 1562100 w 1646860"/>
              <a:gd name="connsiteY16" fmla="*/ 166694 h 185748"/>
              <a:gd name="connsiteX17" fmla="*/ 1638300 w 1646860"/>
              <a:gd name="connsiteY17" fmla="*/ 30963 h 185748"/>
              <a:gd name="connsiteX0" fmla="*/ 0 w 1646860"/>
              <a:gd name="connsiteY0" fmla="*/ 111926 h 185747"/>
              <a:gd name="connsiteX1" fmla="*/ 69057 w 1646860"/>
              <a:gd name="connsiteY1" fmla="*/ 4769 h 185747"/>
              <a:gd name="connsiteX2" fmla="*/ 150019 w 1646860"/>
              <a:gd name="connsiteY2" fmla="*/ 173838 h 185747"/>
              <a:gd name="connsiteX3" fmla="*/ 250032 w 1646860"/>
              <a:gd name="connsiteY3" fmla="*/ 7 h 185747"/>
              <a:gd name="connsiteX4" fmla="*/ 342900 w 1646860"/>
              <a:gd name="connsiteY4" fmla="*/ 173838 h 185747"/>
              <a:gd name="connsiteX5" fmla="*/ 440532 w 1646860"/>
              <a:gd name="connsiteY5" fmla="*/ 7 h 185747"/>
              <a:gd name="connsiteX6" fmla="*/ 526256 w 1646860"/>
              <a:gd name="connsiteY6" fmla="*/ 180981 h 185747"/>
              <a:gd name="connsiteX7" fmla="*/ 609600 w 1646860"/>
              <a:gd name="connsiteY7" fmla="*/ 11913 h 185747"/>
              <a:gd name="connsiteX8" fmla="*/ 697707 w 1646860"/>
              <a:gd name="connsiteY8" fmla="*/ 178601 h 185747"/>
              <a:gd name="connsiteX9" fmla="*/ 785813 w 1646860"/>
              <a:gd name="connsiteY9" fmla="*/ 16676 h 185747"/>
              <a:gd name="connsiteX10" fmla="*/ 885826 w 1646860"/>
              <a:gd name="connsiteY10" fmla="*/ 178601 h 185747"/>
              <a:gd name="connsiteX11" fmla="*/ 978694 w 1646860"/>
              <a:gd name="connsiteY11" fmla="*/ 23820 h 185747"/>
              <a:gd name="connsiteX12" fmla="*/ 1078707 w 1646860"/>
              <a:gd name="connsiteY12" fmla="*/ 185745 h 185747"/>
              <a:gd name="connsiteX13" fmla="*/ 1173957 w 1646860"/>
              <a:gd name="connsiteY13" fmla="*/ 28582 h 185747"/>
              <a:gd name="connsiteX14" fmla="*/ 1273969 w 1646860"/>
              <a:gd name="connsiteY14" fmla="*/ 180982 h 185747"/>
              <a:gd name="connsiteX15" fmla="*/ 1447800 w 1646860"/>
              <a:gd name="connsiteY15" fmla="*/ 30963 h 185747"/>
              <a:gd name="connsiteX16" fmla="*/ 1562100 w 1646860"/>
              <a:gd name="connsiteY16" fmla="*/ 166694 h 185747"/>
              <a:gd name="connsiteX17" fmla="*/ 1638300 w 1646860"/>
              <a:gd name="connsiteY17" fmla="*/ 30963 h 185747"/>
              <a:gd name="connsiteX0" fmla="*/ 0 w 1647872"/>
              <a:gd name="connsiteY0" fmla="*/ 111926 h 185747"/>
              <a:gd name="connsiteX1" fmla="*/ 69057 w 1647872"/>
              <a:gd name="connsiteY1" fmla="*/ 4769 h 185747"/>
              <a:gd name="connsiteX2" fmla="*/ 150019 w 1647872"/>
              <a:gd name="connsiteY2" fmla="*/ 173838 h 185747"/>
              <a:gd name="connsiteX3" fmla="*/ 250032 w 1647872"/>
              <a:gd name="connsiteY3" fmla="*/ 7 h 185747"/>
              <a:gd name="connsiteX4" fmla="*/ 342900 w 1647872"/>
              <a:gd name="connsiteY4" fmla="*/ 173838 h 185747"/>
              <a:gd name="connsiteX5" fmla="*/ 440532 w 1647872"/>
              <a:gd name="connsiteY5" fmla="*/ 7 h 185747"/>
              <a:gd name="connsiteX6" fmla="*/ 526256 w 1647872"/>
              <a:gd name="connsiteY6" fmla="*/ 180981 h 185747"/>
              <a:gd name="connsiteX7" fmla="*/ 609600 w 1647872"/>
              <a:gd name="connsiteY7" fmla="*/ 11913 h 185747"/>
              <a:gd name="connsiteX8" fmla="*/ 697707 w 1647872"/>
              <a:gd name="connsiteY8" fmla="*/ 178601 h 185747"/>
              <a:gd name="connsiteX9" fmla="*/ 785813 w 1647872"/>
              <a:gd name="connsiteY9" fmla="*/ 16676 h 185747"/>
              <a:gd name="connsiteX10" fmla="*/ 885826 w 1647872"/>
              <a:gd name="connsiteY10" fmla="*/ 178601 h 185747"/>
              <a:gd name="connsiteX11" fmla="*/ 978694 w 1647872"/>
              <a:gd name="connsiteY11" fmla="*/ 23820 h 185747"/>
              <a:gd name="connsiteX12" fmla="*/ 1078707 w 1647872"/>
              <a:gd name="connsiteY12" fmla="*/ 185745 h 185747"/>
              <a:gd name="connsiteX13" fmla="*/ 1173957 w 1647872"/>
              <a:gd name="connsiteY13" fmla="*/ 28582 h 185747"/>
              <a:gd name="connsiteX14" fmla="*/ 1273969 w 1647872"/>
              <a:gd name="connsiteY14" fmla="*/ 180982 h 185747"/>
              <a:gd name="connsiteX15" fmla="*/ 1373981 w 1647872"/>
              <a:gd name="connsiteY15" fmla="*/ 30963 h 185747"/>
              <a:gd name="connsiteX16" fmla="*/ 1562100 w 1647872"/>
              <a:gd name="connsiteY16" fmla="*/ 166694 h 185747"/>
              <a:gd name="connsiteX17" fmla="*/ 1638300 w 1647872"/>
              <a:gd name="connsiteY17" fmla="*/ 30963 h 185747"/>
              <a:gd name="connsiteX0" fmla="*/ 0 w 1643782"/>
              <a:gd name="connsiteY0" fmla="*/ 111926 h 185747"/>
              <a:gd name="connsiteX1" fmla="*/ 69057 w 1643782"/>
              <a:gd name="connsiteY1" fmla="*/ 4769 h 185747"/>
              <a:gd name="connsiteX2" fmla="*/ 150019 w 1643782"/>
              <a:gd name="connsiteY2" fmla="*/ 173838 h 185747"/>
              <a:gd name="connsiteX3" fmla="*/ 250032 w 1643782"/>
              <a:gd name="connsiteY3" fmla="*/ 7 h 185747"/>
              <a:gd name="connsiteX4" fmla="*/ 342900 w 1643782"/>
              <a:gd name="connsiteY4" fmla="*/ 173838 h 185747"/>
              <a:gd name="connsiteX5" fmla="*/ 440532 w 1643782"/>
              <a:gd name="connsiteY5" fmla="*/ 7 h 185747"/>
              <a:gd name="connsiteX6" fmla="*/ 526256 w 1643782"/>
              <a:gd name="connsiteY6" fmla="*/ 180981 h 185747"/>
              <a:gd name="connsiteX7" fmla="*/ 609600 w 1643782"/>
              <a:gd name="connsiteY7" fmla="*/ 11913 h 185747"/>
              <a:gd name="connsiteX8" fmla="*/ 697707 w 1643782"/>
              <a:gd name="connsiteY8" fmla="*/ 178601 h 185747"/>
              <a:gd name="connsiteX9" fmla="*/ 785813 w 1643782"/>
              <a:gd name="connsiteY9" fmla="*/ 16676 h 185747"/>
              <a:gd name="connsiteX10" fmla="*/ 885826 w 1643782"/>
              <a:gd name="connsiteY10" fmla="*/ 178601 h 185747"/>
              <a:gd name="connsiteX11" fmla="*/ 978694 w 1643782"/>
              <a:gd name="connsiteY11" fmla="*/ 23820 h 185747"/>
              <a:gd name="connsiteX12" fmla="*/ 1078707 w 1643782"/>
              <a:gd name="connsiteY12" fmla="*/ 185745 h 185747"/>
              <a:gd name="connsiteX13" fmla="*/ 1173957 w 1643782"/>
              <a:gd name="connsiteY13" fmla="*/ 28582 h 185747"/>
              <a:gd name="connsiteX14" fmla="*/ 1273969 w 1643782"/>
              <a:gd name="connsiteY14" fmla="*/ 180982 h 185747"/>
              <a:gd name="connsiteX15" fmla="*/ 1373981 w 1643782"/>
              <a:gd name="connsiteY15" fmla="*/ 30963 h 185747"/>
              <a:gd name="connsiteX16" fmla="*/ 1490662 w 1643782"/>
              <a:gd name="connsiteY16" fmla="*/ 185744 h 185747"/>
              <a:gd name="connsiteX17" fmla="*/ 1638300 w 1643782"/>
              <a:gd name="connsiteY17" fmla="*/ 30963 h 185747"/>
              <a:gd name="connsiteX0" fmla="*/ 0 w 1606996"/>
              <a:gd name="connsiteY0" fmla="*/ 111926 h 185780"/>
              <a:gd name="connsiteX1" fmla="*/ 69057 w 1606996"/>
              <a:gd name="connsiteY1" fmla="*/ 4769 h 185780"/>
              <a:gd name="connsiteX2" fmla="*/ 150019 w 1606996"/>
              <a:gd name="connsiteY2" fmla="*/ 173838 h 185780"/>
              <a:gd name="connsiteX3" fmla="*/ 250032 w 1606996"/>
              <a:gd name="connsiteY3" fmla="*/ 7 h 185780"/>
              <a:gd name="connsiteX4" fmla="*/ 342900 w 1606996"/>
              <a:gd name="connsiteY4" fmla="*/ 173838 h 185780"/>
              <a:gd name="connsiteX5" fmla="*/ 440532 w 1606996"/>
              <a:gd name="connsiteY5" fmla="*/ 7 h 185780"/>
              <a:gd name="connsiteX6" fmla="*/ 526256 w 1606996"/>
              <a:gd name="connsiteY6" fmla="*/ 180981 h 185780"/>
              <a:gd name="connsiteX7" fmla="*/ 609600 w 1606996"/>
              <a:gd name="connsiteY7" fmla="*/ 11913 h 185780"/>
              <a:gd name="connsiteX8" fmla="*/ 697707 w 1606996"/>
              <a:gd name="connsiteY8" fmla="*/ 178601 h 185780"/>
              <a:gd name="connsiteX9" fmla="*/ 785813 w 1606996"/>
              <a:gd name="connsiteY9" fmla="*/ 16676 h 185780"/>
              <a:gd name="connsiteX10" fmla="*/ 885826 w 1606996"/>
              <a:gd name="connsiteY10" fmla="*/ 178601 h 185780"/>
              <a:gd name="connsiteX11" fmla="*/ 978694 w 1606996"/>
              <a:gd name="connsiteY11" fmla="*/ 23820 h 185780"/>
              <a:gd name="connsiteX12" fmla="*/ 1078707 w 1606996"/>
              <a:gd name="connsiteY12" fmla="*/ 185745 h 185780"/>
              <a:gd name="connsiteX13" fmla="*/ 1173957 w 1606996"/>
              <a:gd name="connsiteY13" fmla="*/ 28582 h 185780"/>
              <a:gd name="connsiteX14" fmla="*/ 1273969 w 1606996"/>
              <a:gd name="connsiteY14" fmla="*/ 180982 h 185780"/>
              <a:gd name="connsiteX15" fmla="*/ 1373981 w 1606996"/>
              <a:gd name="connsiteY15" fmla="*/ 30963 h 185780"/>
              <a:gd name="connsiteX16" fmla="*/ 1490662 w 1606996"/>
              <a:gd name="connsiteY16" fmla="*/ 185744 h 185780"/>
              <a:gd name="connsiteX17" fmla="*/ 1600200 w 1606996"/>
              <a:gd name="connsiteY17" fmla="*/ 14294 h 185780"/>
              <a:gd name="connsiteX0" fmla="*/ 0 w 1573236"/>
              <a:gd name="connsiteY0" fmla="*/ 111926 h 185756"/>
              <a:gd name="connsiteX1" fmla="*/ 69057 w 1573236"/>
              <a:gd name="connsiteY1" fmla="*/ 4769 h 185756"/>
              <a:gd name="connsiteX2" fmla="*/ 150019 w 1573236"/>
              <a:gd name="connsiteY2" fmla="*/ 173838 h 185756"/>
              <a:gd name="connsiteX3" fmla="*/ 250032 w 1573236"/>
              <a:gd name="connsiteY3" fmla="*/ 7 h 185756"/>
              <a:gd name="connsiteX4" fmla="*/ 342900 w 1573236"/>
              <a:gd name="connsiteY4" fmla="*/ 173838 h 185756"/>
              <a:gd name="connsiteX5" fmla="*/ 440532 w 1573236"/>
              <a:gd name="connsiteY5" fmla="*/ 7 h 185756"/>
              <a:gd name="connsiteX6" fmla="*/ 526256 w 1573236"/>
              <a:gd name="connsiteY6" fmla="*/ 180981 h 185756"/>
              <a:gd name="connsiteX7" fmla="*/ 609600 w 1573236"/>
              <a:gd name="connsiteY7" fmla="*/ 11913 h 185756"/>
              <a:gd name="connsiteX8" fmla="*/ 697707 w 1573236"/>
              <a:gd name="connsiteY8" fmla="*/ 178601 h 185756"/>
              <a:gd name="connsiteX9" fmla="*/ 785813 w 1573236"/>
              <a:gd name="connsiteY9" fmla="*/ 16676 h 185756"/>
              <a:gd name="connsiteX10" fmla="*/ 885826 w 1573236"/>
              <a:gd name="connsiteY10" fmla="*/ 178601 h 185756"/>
              <a:gd name="connsiteX11" fmla="*/ 978694 w 1573236"/>
              <a:gd name="connsiteY11" fmla="*/ 23820 h 185756"/>
              <a:gd name="connsiteX12" fmla="*/ 1078707 w 1573236"/>
              <a:gd name="connsiteY12" fmla="*/ 185745 h 185756"/>
              <a:gd name="connsiteX13" fmla="*/ 1173957 w 1573236"/>
              <a:gd name="connsiteY13" fmla="*/ 28582 h 185756"/>
              <a:gd name="connsiteX14" fmla="*/ 1273969 w 1573236"/>
              <a:gd name="connsiteY14" fmla="*/ 180982 h 185756"/>
              <a:gd name="connsiteX15" fmla="*/ 1373981 w 1573236"/>
              <a:gd name="connsiteY15" fmla="*/ 30963 h 185756"/>
              <a:gd name="connsiteX16" fmla="*/ 1490662 w 1573236"/>
              <a:gd name="connsiteY16" fmla="*/ 185744 h 185756"/>
              <a:gd name="connsiteX17" fmla="*/ 1564481 w 1573236"/>
              <a:gd name="connsiteY17" fmla="*/ 21438 h 185756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2098 h 185928"/>
              <a:gd name="connsiteX1" fmla="*/ 69057 w 1573236"/>
              <a:gd name="connsiteY1" fmla="*/ 4941 h 185928"/>
              <a:gd name="connsiteX2" fmla="*/ 150019 w 1573236"/>
              <a:gd name="connsiteY2" fmla="*/ 174010 h 185928"/>
              <a:gd name="connsiteX3" fmla="*/ 250032 w 1573236"/>
              <a:gd name="connsiteY3" fmla="*/ 179 h 185928"/>
              <a:gd name="connsiteX4" fmla="*/ 342900 w 1573236"/>
              <a:gd name="connsiteY4" fmla="*/ 164485 h 185928"/>
              <a:gd name="connsiteX5" fmla="*/ 440532 w 1573236"/>
              <a:gd name="connsiteY5" fmla="*/ 179 h 185928"/>
              <a:gd name="connsiteX6" fmla="*/ 526256 w 1573236"/>
              <a:gd name="connsiteY6" fmla="*/ 181153 h 185928"/>
              <a:gd name="connsiteX7" fmla="*/ 609600 w 1573236"/>
              <a:gd name="connsiteY7" fmla="*/ 12085 h 185928"/>
              <a:gd name="connsiteX8" fmla="*/ 697707 w 1573236"/>
              <a:gd name="connsiteY8" fmla="*/ 178773 h 185928"/>
              <a:gd name="connsiteX9" fmla="*/ 785813 w 1573236"/>
              <a:gd name="connsiteY9" fmla="*/ 16848 h 185928"/>
              <a:gd name="connsiteX10" fmla="*/ 885826 w 1573236"/>
              <a:gd name="connsiteY10" fmla="*/ 178773 h 185928"/>
              <a:gd name="connsiteX11" fmla="*/ 978694 w 1573236"/>
              <a:gd name="connsiteY11" fmla="*/ 23992 h 185928"/>
              <a:gd name="connsiteX12" fmla="*/ 1078707 w 1573236"/>
              <a:gd name="connsiteY12" fmla="*/ 185917 h 185928"/>
              <a:gd name="connsiteX13" fmla="*/ 1173957 w 1573236"/>
              <a:gd name="connsiteY13" fmla="*/ 28754 h 185928"/>
              <a:gd name="connsiteX14" fmla="*/ 1273969 w 1573236"/>
              <a:gd name="connsiteY14" fmla="*/ 181154 h 185928"/>
              <a:gd name="connsiteX15" fmla="*/ 1373981 w 1573236"/>
              <a:gd name="connsiteY15" fmla="*/ 31135 h 185928"/>
              <a:gd name="connsiteX16" fmla="*/ 1490662 w 1573236"/>
              <a:gd name="connsiteY16" fmla="*/ 185916 h 185928"/>
              <a:gd name="connsiteX17" fmla="*/ 1564481 w 1573236"/>
              <a:gd name="connsiteY17" fmla="*/ 21610 h 185928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1"/>
              <a:gd name="connsiteX1" fmla="*/ 69057 w 1573236"/>
              <a:gd name="connsiteY1" fmla="*/ 4946 h 185931"/>
              <a:gd name="connsiteX2" fmla="*/ 150019 w 1573236"/>
              <a:gd name="connsiteY2" fmla="*/ 174015 h 185931"/>
              <a:gd name="connsiteX3" fmla="*/ 250032 w 1573236"/>
              <a:gd name="connsiteY3" fmla="*/ 184 h 185931"/>
              <a:gd name="connsiteX4" fmla="*/ 342900 w 1573236"/>
              <a:gd name="connsiteY4" fmla="*/ 164490 h 185931"/>
              <a:gd name="connsiteX5" fmla="*/ 440532 w 1573236"/>
              <a:gd name="connsiteY5" fmla="*/ 184 h 185931"/>
              <a:gd name="connsiteX6" fmla="*/ 526256 w 1573236"/>
              <a:gd name="connsiteY6" fmla="*/ 181158 h 185931"/>
              <a:gd name="connsiteX7" fmla="*/ 609600 w 1573236"/>
              <a:gd name="connsiteY7" fmla="*/ 12090 h 185931"/>
              <a:gd name="connsiteX8" fmla="*/ 697707 w 1573236"/>
              <a:gd name="connsiteY8" fmla="*/ 178778 h 185931"/>
              <a:gd name="connsiteX9" fmla="*/ 785813 w 1573236"/>
              <a:gd name="connsiteY9" fmla="*/ 16853 h 185931"/>
              <a:gd name="connsiteX10" fmla="*/ 885826 w 1573236"/>
              <a:gd name="connsiteY10" fmla="*/ 178778 h 185931"/>
              <a:gd name="connsiteX11" fmla="*/ 978694 w 1573236"/>
              <a:gd name="connsiteY11" fmla="*/ 23997 h 185931"/>
              <a:gd name="connsiteX12" fmla="*/ 1078707 w 1573236"/>
              <a:gd name="connsiteY12" fmla="*/ 185922 h 185931"/>
              <a:gd name="connsiteX13" fmla="*/ 1173957 w 1573236"/>
              <a:gd name="connsiteY13" fmla="*/ 28759 h 185931"/>
              <a:gd name="connsiteX14" fmla="*/ 1273969 w 1573236"/>
              <a:gd name="connsiteY14" fmla="*/ 181159 h 185931"/>
              <a:gd name="connsiteX15" fmla="*/ 1373981 w 1573236"/>
              <a:gd name="connsiteY15" fmla="*/ 31140 h 185931"/>
              <a:gd name="connsiteX16" fmla="*/ 1490662 w 1573236"/>
              <a:gd name="connsiteY16" fmla="*/ 185921 h 185931"/>
              <a:gd name="connsiteX17" fmla="*/ 1564481 w 1573236"/>
              <a:gd name="connsiteY17" fmla="*/ 21615 h 185931"/>
              <a:gd name="connsiteX0" fmla="*/ 0 w 1576675"/>
              <a:gd name="connsiteY0" fmla="*/ 112103 h 185967"/>
              <a:gd name="connsiteX1" fmla="*/ 69057 w 1576675"/>
              <a:gd name="connsiteY1" fmla="*/ 4946 h 185967"/>
              <a:gd name="connsiteX2" fmla="*/ 150019 w 1576675"/>
              <a:gd name="connsiteY2" fmla="*/ 174015 h 185967"/>
              <a:gd name="connsiteX3" fmla="*/ 250032 w 1576675"/>
              <a:gd name="connsiteY3" fmla="*/ 184 h 185967"/>
              <a:gd name="connsiteX4" fmla="*/ 342900 w 1576675"/>
              <a:gd name="connsiteY4" fmla="*/ 164490 h 185967"/>
              <a:gd name="connsiteX5" fmla="*/ 440532 w 1576675"/>
              <a:gd name="connsiteY5" fmla="*/ 184 h 185967"/>
              <a:gd name="connsiteX6" fmla="*/ 526256 w 1576675"/>
              <a:gd name="connsiteY6" fmla="*/ 181158 h 185967"/>
              <a:gd name="connsiteX7" fmla="*/ 609600 w 1576675"/>
              <a:gd name="connsiteY7" fmla="*/ 12090 h 185967"/>
              <a:gd name="connsiteX8" fmla="*/ 697707 w 1576675"/>
              <a:gd name="connsiteY8" fmla="*/ 178778 h 185967"/>
              <a:gd name="connsiteX9" fmla="*/ 785813 w 1576675"/>
              <a:gd name="connsiteY9" fmla="*/ 16853 h 185967"/>
              <a:gd name="connsiteX10" fmla="*/ 885826 w 1576675"/>
              <a:gd name="connsiteY10" fmla="*/ 178778 h 185967"/>
              <a:gd name="connsiteX11" fmla="*/ 978694 w 1576675"/>
              <a:gd name="connsiteY11" fmla="*/ 23997 h 185967"/>
              <a:gd name="connsiteX12" fmla="*/ 1078707 w 1576675"/>
              <a:gd name="connsiteY12" fmla="*/ 185922 h 185967"/>
              <a:gd name="connsiteX13" fmla="*/ 1173957 w 1576675"/>
              <a:gd name="connsiteY13" fmla="*/ 28759 h 185967"/>
              <a:gd name="connsiteX14" fmla="*/ 1273969 w 1576675"/>
              <a:gd name="connsiteY14" fmla="*/ 181159 h 185967"/>
              <a:gd name="connsiteX15" fmla="*/ 1373981 w 1576675"/>
              <a:gd name="connsiteY15" fmla="*/ 31140 h 185967"/>
              <a:gd name="connsiteX16" fmla="*/ 1490662 w 1576675"/>
              <a:gd name="connsiteY16" fmla="*/ 185921 h 185967"/>
              <a:gd name="connsiteX17" fmla="*/ 1564481 w 1576675"/>
              <a:gd name="connsiteY17" fmla="*/ 21615 h 185967"/>
              <a:gd name="connsiteX0" fmla="*/ 0 w 1564481"/>
              <a:gd name="connsiteY0" fmla="*/ 112103 h 185966"/>
              <a:gd name="connsiteX1" fmla="*/ 69057 w 1564481"/>
              <a:gd name="connsiteY1" fmla="*/ 4946 h 185966"/>
              <a:gd name="connsiteX2" fmla="*/ 150019 w 1564481"/>
              <a:gd name="connsiteY2" fmla="*/ 174015 h 185966"/>
              <a:gd name="connsiteX3" fmla="*/ 250032 w 1564481"/>
              <a:gd name="connsiteY3" fmla="*/ 184 h 185966"/>
              <a:gd name="connsiteX4" fmla="*/ 342900 w 1564481"/>
              <a:gd name="connsiteY4" fmla="*/ 164490 h 185966"/>
              <a:gd name="connsiteX5" fmla="*/ 440532 w 1564481"/>
              <a:gd name="connsiteY5" fmla="*/ 184 h 185966"/>
              <a:gd name="connsiteX6" fmla="*/ 526256 w 1564481"/>
              <a:gd name="connsiteY6" fmla="*/ 181158 h 185966"/>
              <a:gd name="connsiteX7" fmla="*/ 609600 w 1564481"/>
              <a:gd name="connsiteY7" fmla="*/ 12090 h 185966"/>
              <a:gd name="connsiteX8" fmla="*/ 697707 w 1564481"/>
              <a:gd name="connsiteY8" fmla="*/ 178778 h 185966"/>
              <a:gd name="connsiteX9" fmla="*/ 785813 w 1564481"/>
              <a:gd name="connsiteY9" fmla="*/ 16853 h 185966"/>
              <a:gd name="connsiteX10" fmla="*/ 885826 w 1564481"/>
              <a:gd name="connsiteY10" fmla="*/ 178778 h 185966"/>
              <a:gd name="connsiteX11" fmla="*/ 978694 w 1564481"/>
              <a:gd name="connsiteY11" fmla="*/ 23997 h 185966"/>
              <a:gd name="connsiteX12" fmla="*/ 1078707 w 1564481"/>
              <a:gd name="connsiteY12" fmla="*/ 185922 h 185966"/>
              <a:gd name="connsiteX13" fmla="*/ 1173957 w 1564481"/>
              <a:gd name="connsiteY13" fmla="*/ 28759 h 185966"/>
              <a:gd name="connsiteX14" fmla="*/ 1273969 w 1564481"/>
              <a:gd name="connsiteY14" fmla="*/ 181159 h 185966"/>
              <a:gd name="connsiteX15" fmla="*/ 1373981 w 1564481"/>
              <a:gd name="connsiteY15" fmla="*/ 31140 h 185966"/>
              <a:gd name="connsiteX16" fmla="*/ 1490662 w 1564481"/>
              <a:gd name="connsiteY16" fmla="*/ 185921 h 185966"/>
              <a:gd name="connsiteX17" fmla="*/ 1564481 w 1564481"/>
              <a:gd name="connsiteY17" fmla="*/ 21615 h 185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64481" h="185966">
                <a:moveTo>
                  <a:pt x="0" y="112103"/>
                </a:moveTo>
                <a:cubicBezTo>
                  <a:pt x="22027" y="53365"/>
                  <a:pt x="13097" y="-611"/>
                  <a:pt x="69057" y="4946"/>
                </a:cubicBezTo>
                <a:cubicBezTo>
                  <a:pt x="125017" y="10503"/>
                  <a:pt x="93663" y="172428"/>
                  <a:pt x="150019" y="174015"/>
                </a:cubicBezTo>
                <a:cubicBezTo>
                  <a:pt x="206375" y="175602"/>
                  <a:pt x="186929" y="1771"/>
                  <a:pt x="250032" y="184"/>
                </a:cubicBezTo>
                <a:cubicBezTo>
                  <a:pt x="313135" y="-1403"/>
                  <a:pt x="282575" y="164490"/>
                  <a:pt x="342900" y="164490"/>
                </a:cubicBezTo>
                <a:cubicBezTo>
                  <a:pt x="403225" y="164490"/>
                  <a:pt x="379016" y="6931"/>
                  <a:pt x="440532" y="184"/>
                </a:cubicBezTo>
                <a:cubicBezTo>
                  <a:pt x="502048" y="-6563"/>
                  <a:pt x="462360" y="174411"/>
                  <a:pt x="526256" y="181158"/>
                </a:cubicBezTo>
                <a:cubicBezTo>
                  <a:pt x="590152" y="187905"/>
                  <a:pt x="547687" y="12487"/>
                  <a:pt x="609600" y="12090"/>
                </a:cubicBezTo>
                <a:cubicBezTo>
                  <a:pt x="671513" y="11693"/>
                  <a:pt x="635001" y="182747"/>
                  <a:pt x="697707" y="178778"/>
                </a:cubicBezTo>
                <a:cubicBezTo>
                  <a:pt x="760413" y="174809"/>
                  <a:pt x="718741" y="19235"/>
                  <a:pt x="785813" y="16853"/>
                </a:cubicBezTo>
                <a:cubicBezTo>
                  <a:pt x="852885" y="14471"/>
                  <a:pt x="817961" y="182350"/>
                  <a:pt x="885826" y="178778"/>
                </a:cubicBezTo>
                <a:cubicBezTo>
                  <a:pt x="953691" y="175206"/>
                  <a:pt x="908447" y="34712"/>
                  <a:pt x="978694" y="23997"/>
                </a:cubicBezTo>
                <a:cubicBezTo>
                  <a:pt x="1048941" y="13282"/>
                  <a:pt x="1003301" y="185128"/>
                  <a:pt x="1078707" y="185922"/>
                </a:cubicBezTo>
                <a:cubicBezTo>
                  <a:pt x="1154113" y="186716"/>
                  <a:pt x="1105694" y="36697"/>
                  <a:pt x="1173957" y="28759"/>
                </a:cubicBezTo>
                <a:cubicBezTo>
                  <a:pt x="1242220" y="20821"/>
                  <a:pt x="1204913" y="178380"/>
                  <a:pt x="1273969" y="181159"/>
                </a:cubicBezTo>
                <a:cubicBezTo>
                  <a:pt x="1343025" y="183938"/>
                  <a:pt x="1304529" y="51777"/>
                  <a:pt x="1373981" y="31140"/>
                </a:cubicBezTo>
                <a:cubicBezTo>
                  <a:pt x="1443433" y="10503"/>
                  <a:pt x="1425574" y="182746"/>
                  <a:pt x="1490662" y="185921"/>
                </a:cubicBezTo>
                <a:cubicBezTo>
                  <a:pt x="1555750" y="189096"/>
                  <a:pt x="1544240" y="25584"/>
                  <a:pt x="1564481" y="21615"/>
                </a:cubicBezTo>
              </a:path>
            </a:pathLst>
          </a:cu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 userDrawn="1"/>
        </p:nvSpPr>
        <p:spPr>
          <a:xfrm>
            <a:off x="2779" y="2909004"/>
            <a:ext cx="3287837" cy="164990"/>
          </a:xfrm>
          <a:custGeom>
            <a:avLst/>
            <a:gdLst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40507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55 h 178632"/>
              <a:gd name="connsiteX1" fmla="*/ 69057 w 1646860"/>
              <a:gd name="connsiteY1" fmla="*/ 4798 h 178632"/>
              <a:gd name="connsiteX2" fmla="*/ 150019 w 1646860"/>
              <a:gd name="connsiteY2" fmla="*/ 173867 h 178632"/>
              <a:gd name="connsiteX3" fmla="*/ 250032 w 1646860"/>
              <a:gd name="connsiteY3" fmla="*/ 36 h 178632"/>
              <a:gd name="connsiteX4" fmla="*/ 342900 w 1646860"/>
              <a:gd name="connsiteY4" fmla="*/ 173867 h 178632"/>
              <a:gd name="connsiteX5" fmla="*/ 440532 w 1646860"/>
              <a:gd name="connsiteY5" fmla="*/ 36 h 178632"/>
              <a:gd name="connsiteX6" fmla="*/ 531019 w 1646860"/>
              <a:gd name="connsiteY6" fmla="*/ 157198 h 178632"/>
              <a:gd name="connsiteX7" fmla="*/ 609600 w 1646860"/>
              <a:gd name="connsiteY7" fmla="*/ 11942 h 178632"/>
              <a:gd name="connsiteX8" fmla="*/ 697707 w 1646860"/>
              <a:gd name="connsiteY8" fmla="*/ 178630 h 178632"/>
              <a:gd name="connsiteX9" fmla="*/ 785813 w 1646860"/>
              <a:gd name="connsiteY9" fmla="*/ 16705 h 178632"/>
              <a:gd name="connsiteX10" fmla="*/ 916782 w 1646860"/>
              <a:gd name="connsiteY10" fmla="*/ 161961 h 178632"/>
              <a:gd name="connsiteX11" fmla="*/ 1009650 w 1646860"/>
              <a:gd name="connsiteY11" fmla="*/ 30992 h 178632"/>
              <a:gd name="connsiteX12" fmla="*/ 1126332 w 1646860"/>
              <a:gd name="connsiteY12" fmla="*/ 159580 h 178632"/>
              <a:gd name="connsiteX13" fmla="*/ 1238250 w 1646860"/>
              <a:gd name="connsiteY13" fmla="*/ 23848 h 178632"/>
              <a:gd name="connsiteX14" fmla="*/ 1352550 w 1646860"/>
              <a:gd name="connsiteY14" fmla="*/ 154817 h 178632"/>
              <a:gd name="connsiteX15" fmla="*/ 1447800 w 1646860"/>
              <a:gd name="connsiteY15" fmla="*/ 30992 h 178632"/>
              <a:gd name="connsiteX16" fmla="*/ 1562100 w 1646860"/>
              <a:gd name="connsiteY16" fmla="*/ 166723 h 178632"/>
              <a:gd name="connsiteX17" fmla="*/ 1638300 w 1646860"/>
              <a:gd name="connsiteY17" fmla="*/ 30992 h 178632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916782 w 1646860"/>
              <a:gd name="connsiteY10" fmla="*/ 161932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978694 w 1646860"/>
              <a:gd name="connsiteY11" fmla="*/ 23820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5745"/>
              <a:gd name="connsiteX1" fmla="*/ 69057 w 1646860"/>
              <a:gd name="connsiteY1" fmla="*/ 4769 h 185745"/>
              <a:gd name="connsiteX2" fmla="*/ 150019 w 1646860"/>
              <a:gd name="connsiteY2" fmla="*/ 173838 h 185745"/>
              <a:gd name="connsiteX3" fmla="*/ 250032 w 1646860"/>
              <a:gd name="connsiteY3" fmla="*/ 7 h 185745"/>
              <a:gd name="connsiteX4" fmla="*/ 342900 w 1646860"/>
              <a:gd name="connsiteY4" fmla="*/ 173838 h 185745"/>
              <a:gd name="connsiteX5" fmla="*/ 440532 w 1646860"/>
              <a:gd name="connsiteY5" fmla="*/ 7 h 185745"/>
              <a:gd name="connsiteX6" fmla="*/ 526256 w 1646860"/>
              <a:gd name="connsiteY6" fmla="*/ 180981 h 185745"/>
              <a:gd name="connsiteX7" fmla="*/ 609600 w 1646860"/>
              <a:gd name="connsiteY7" fmla="*/ 11913 h 185745"/>
              <a:gd name="connsiteX8" fmla="*/ 697707 w 1646860"/>
              <a:gd name="connsiteY8" fmla="*/ 178601 h 185745"/>
              <a:gd name="connsiteX9" fmla="*/ 785813 w 1646860"/>
              <a:gd name="connsiteY9" fmla="*/ 16676 h 185745"/>
              <a:gd name="connsiteX10" fmla="*/ 885826 w 1646860"/>
              <a:gd name="connsiteY10" fmla="*/ 178601 h 185745"/>
              <a:gd name="connsiteX11" fmla="*/ 978694 w 1646860"/>
              <a:gd name="connsiteY11" fmla="*/ 23820 h 185745"/>
              <a:gd name="connsiteX12" fmla="*/ 1078707 w 1646860"/>
              <a:gd name="connsiteY12" fmla="*/ 185745 h 185745"/>
              <a:gd name="connsiteX13" fmla="*/ 1238250 w 1646860"/>
              <a:gd name="connsiteY13" fmla="*/ 23819 h 185745"/>
              <a:gd name="connsiteX14" fmla="*/ 1352550 w 1646860"/>
              <a:gd name="connsiteY14" fmla="*/ 154788 h 185745"/>
              <a:gd name="connsiteX15" fmla="*/ 1447800 w 1646860"/>
              <a:gd name="connsiteY15" fmla="*/ 30963 h 185745"/>
              <a:gd name="connsiteX16" fmla="*/ 1562100 w 1646860"/>
              <a:gd name="connsiteY16" fmla="*/ 166694 h 185745"/>
              <a:gd name="connsiteX17" fmla="*/ 1638300 w 1646860"/>
              <a:gd name="connsiteY17" fmla="*/ 30963 h 185745"/>
              <a:gd name="connsiteX0" fmla="*/ 0 w 1646860"/>
              <a:gd name="connsiteY0" fmla="*/ 111926 h 185748"/>
              <a:gd name="connsiteX1" fmla="*/ 69057 w 1646860"/>
              <a:gd name="connsiteY1" fmla="*/ 4769 h 185748"/>
              <a:gd name="connsiteX2" fmla="*/ 150019 w 1646860"/>
              <a:gd name="connsiteY2" fmla="*/ 173838 h 185748"/>
              <a:gd name="connsiteX3" fmla="*/ 250032 w 1646860"/>
              <a:gd name="connsiteY3" fmla="*/ 7 h 185748"/>
              <a:gd name="connsiteX4" fmla="*/ 342900 w 1646860"/>
              <a:gd name="connsiteY4" fmla="*/ 173838 h 185748"/>
              <a:gd name="connsiteX5" fmla="*/ 440532 w 1646860"/>
              <a:gd name="connsiteY5" fmla="*/ 7 h 185748"/>
              <a:gd name="connsiteX6" fmla="*/ 526256 w 1646860"/>
              <a:gd name="connsiteY6" fmla="*/ 180981 h 185748"/>
              <a:gd name="connsiteX7" fmla="*/ 609600 w 1646860"/>
              <a:gd name="connsiteY7" fmla="*/ 11913 h 185748"/>
              <a:gd name="connsiteX8" fmla="*/ 697707 w 1646860"/>
              <a:gd name="connsiteY8" fmla="*/ 178601 h 185748"/>
              <a:gd name="connsiteX9" fmla="*/ 785813 w 1646860"/>
              <a:gd name="connsiteY9" fmla="*/ 16676 h 185748"/>
              <a:gd name="connsiteX10" fmla="*/ 885826 w 1646860"/>
              <a:gd name="connsiteY10" fmla="*/ 178601 h 185748"/>
              <a:gd name="connsiteX11" fmla="*/ 978694 w 1646860"/>
              <a:gd name="connsiteY11" fmla="*/ 23820 h 185748"/>
              <a:gd name="connsiteX12" fmla="*/ 1078707 w 1646860"/>
              <a:gd name="connsiteY12" fmla="*/ 185745 h 185748"/>
              <a:gd name="connsiteX13" fmla="*/ 1173957 w 1646860"/>
              <a:gd name="connsiteY13" fmla="*/ 28582 h 185748"/>
              <a:gd name="connsiteX14" fmla="*/ 1352550 w 1646860"/>
              <a:gd name="connsiteY14" fmla="*/ 154788 h 185748"/>
              <a:gd name="connsiteX15" fmla="*/ 1447800 w 1646860"/>
              <a:gd name="connsiteY15" fmla="*/ 30963 h 185748"/>
              <a:gd name="connsiteX16" fmla="*/ 1562100 w 1646860"/>
              <a:gd name="connsiteY16" fmla="*/ 166694 h 185748"/>
              <a:gd name="connsiteX17" fmla="*/ 1638300 w 1646860"/>
              <a:gd name="connsiteY17" fmla="*/ 30963 h 185748"/>
              <a:gd name="connsiteX0" fmla="*/ 0 w 1646860"/>
              <a:gd name="connsiteY0" fmla="*/ 111926 h 185747"/>
              <a:gd name="connsiteX1" fmla="*/ 69057 w 1646860"/>
              <a:gd name="connsiteY1" fmla="*/ 4769 h 185747"/>
              <a:gd name="connsiteX2" fmla="*/ 150019 w 1646860"/>
              <a:gd name="connsiteY2" fmla="*/ 173838 h 185747"/>
              <a:gd name="connsiteX3" fmla="*/ 250032 w 1646860"/>
              <a:gd name="connsiteY3" fmla="*/ 7 h 185747"/>
              <a:gd name="connsiteX4" fmla="*/ 342900 w 1646860"/>
              <a:gd name="connsiteY4" fmla="*/ 173838 h 185747"/>
              <a:gd name="connsiteX5" fmla="*/ 440532 w 1646860"/>
              <a:gd name="connsiteY5" fmla="*/ 7 h 185747"/>
              <a:gd name="connsiteX6" fmla="*/ 526256 w 1646860"/>
              <a:gd name="connsiteY6" fmla="*/ 180981 h 185747"/>
              <a:gd name="connsiteX7" fmla="*/ 609600 w 1646860"/>
              <a:gd name="connsiteY7" fmla="*/ 11913 h 185747"/>
              <a:gd name="connsiteX8" fmla="*/ 697707 w 1646860"/>
              <a:gd name="connsiteY8" fmla="*/ 178601 h 185747"/>
              <a:gd name="connsiteX9" fmla="*/ 785813 w 1646860"/>
              <a:gd name="connsiteY9" fmla="*/ 16676 h 185747"/>
              <a:gd name="connsiteX10" fmla="*/ 885826 w 1646860"/>
              <a:gd name="connsiteY10" fmla="*/ 178601 h 185747"/>
              <a:gd name="connsiteX11" fmla="*/ 978694 w 1646860"/>
              <a:gd name="connsiteY11" fmla="*/ 23820 h 185747"/>
              <a:gd name="connsiteX12" fmla="*/ 1078707 w 1646860"/>
              <a:gd name="connsiteY12" fmla="*/ 185745 h 185747"/>
              <a:gd name="connsiteX13" fmla="*/ 1173957 w 1646860"/>
              <a:gd name="connsiteY13" fmla="*/ 28582 h 185747"/>
              <a:gd name="connsiteX14" fmla="*/ 1273969 w 1646860"/>
              <a:gd name="connsiteY14" fmla="*/ 180982 h 185747"/>
              <a:gd name="connsiteX15" fmla="*/ 1447800 w 1646860"/>
              <a:gd name="connsiteY15" fmla="*/ 30963 h 185747"/>
              <a:gd name="connsiteX16" fmla="*/ 1562100 w 1646860"/>
              <a:gd name="connsiteY16" fmla="*/ 166694 h 185747"/>
              <a:gd name="connsiteX17" fmla="*/ 1638300 w 1646860"/>
              <a:gd name="connsiteY17" fmla="*/ 30963 h 185747"/>
              <a:gd name="connsiteX0" fmla="*/ 0 w 1647872"/>
              <a:gd name="connsiteY0" fmla="*/ 111926 h 185747"/>
              <a:gd name="connsiteX1" fmla="*/ 69057 w 1647872"/>
              <a:gd name="connsiteY1" fmla="*/ 4769 h 185747"/>
              <a:gd name="connsiteX2" fmla="*/ 150019 w 1647872"/>
              <a:gd name="connsiteY2" fmla="*/ 173838 h 185747"/>
              <a:gd name="connsiteX3" fmla="*/ 250032 w 1647872"/>
              <a:gd name="connsiteY3" fmla="*/ 7 h 185747"/>
              <a:gd name="connsiteX4" fmla="*/ 342900 w 1647872"/>
              <a:gd name="connsiteY4" fmla="*/ 173838 h 185747"/>
              <a:gd name="connsiteX5" fmla="*/ 440532 w 1647872"/>
              <a:gd name="connsiteY5" fmla="*/ 7 h 185747"/>
              <a:gd name="connsiteX6" fmla="*/ 526256 w 1647872"/>
              <a:gd name="connsiteY6" fmla="*/ 180981 h 185747"/>
              <a:gd name="connsiteX7" fmla="*/ 609600 w 1647872"/>
              <a:gd name="connsiteY7" fmla="*/ 11913 h 185747"/>
              <a:gd name="connsiteX8" fmla="*/ 697707 w 1647872"/>
              <a:gd name="connsiteY8" fmla="*/ 178601 h 185747"/>
              <a:gd name="connsiteX9" fmla="*/ 785813 w 1647872"/>
              <a:gd name="connsiteY9" fmla="*/ 16676 h 185747"/>
              <a:gd name="connsiteX10" fmla="*/ 885826 w 1647872"/>
              <a:gd name="connsiteY10" fmla="*/ 178601 h 185747"/>
              <a:gd name="connsiteX11" fmla="*/ 978694 w 1647872"/>
              <a:gd name="connsiteY11" fmla="*/ 23820 h 185747"/>
              <a:gd name="connsiteX12" fmla="*/ 1078707 w 1647872"/>
              <a:gd name="connsiteY12" fmla="*/ 185745 h 185747"/>
              <a:gd name="connsiteX13" fmla="*/ 1173957 w 1647872"/>
              <a:gd name="connsiteY13" fmla="*/ 28582 h 185747"/>
              <a:gd name="connsiteX14" fmla="*/ 1273969 w 1647872"/>
              <a:gd name="connsiteY14" fmla="*/ 180982 h 185747"/>
              <a:gd name="connsiteX15" fmla="*/ 1373981 w 1647872"/>
              <a:gd name="connsiteY15" fmla="*/ 30963 h 185747"/>
              <a:gd name="connsiteX16" fmla="*/ 1562100 w 1647872"/>
              <a:gd name="connsiteY16" fmla="*/ 166694 h 185747"/>
              <a:gd name="connsiteX17" fmla="*/ 1638300 w 1647872"/>
              <a:gd name="connsiteY17" fmla="*/ 30963 h 185747"/>
              <a:gd name="connsiteX0" fmla="*/ 0 w 1643782"/>
              <a:gd name="connsiteY0" fmla="*/ 111926 h 185747"/>
              <a:gd name="connsiteX1" fmla="*/ 69057 w 1643782"/>
              <a:gd name="connsiteY1" fmla="*/ 4769 h 185747"/>
              <a:gd name="connsiteX2" fmla="*/ 150019 w 1643782"/>
              <a:gd name="connsiteY2" fmla="*/ 173838 h 185747"/>
              <a:gd name="connsiteX3" fmla="*/ 250032 w 1643782"/>
              <a:gd name="connsiteY3" fmla="*/ 7 h 185747"/>
              <a:gd name="connsiteX4" fmla="*/ 342900 w 1643782"/>
              <a:gd name="connsiteY4" fmla="*/ 173838 h 185747"/>
              <a:gd name="connsiteX5" fmla="*/ 440532 w 1643782"/>
              <a:gd name="connsiteY5" fmla="*/ 7 h 185747"/>
              <a:gd name="connsiteX6" fmla="*/ 526256 w 1643782"/>
              <a:gd name="connsiteY6" fmla="*/ 180981 h 185747"/>
              <a:gd name="connsiteX7" fmla="*/ 609600 w 1643782"/>
              <a:gd name="connsiteY7" fmla="*/ 11913 h 185747"/>
              <a:gd name="connsiteX8" fmla="*/ 697707 w 1643782"/>
              <a:gd name="connsiteY8" fmla="*/ 178601 h 185747"/>
              <a:gd name="connsiteX9" fmla="*/ 785813 w 1643782"/>
              <a:gd name="connsiteY9" fmla="*/ 16676 h 185747"/>
              <a:gd name="connsiteX10" fmla="*/ 885826 w 1643782"/>
              <a:gd name="connsiteY10" fmla="*/ 178601 h 185747"/>
              <a:gd name="connsiteX11" fmla="*/ 978694 w 1643782"/>
              <a:gd name="connsiteY11" fmla="*/ 23820 h 185747"/>
              <a:gd name="connsiteX12" fmla="*/ 1078707 w 1643782"/>
              <a:gd name="connsiteY12" fmla="*/ 185745 h 185747"/>
              <a:gd name="connsiteX13" fmla="*/ 1173957 w 1643782"/>
              <a:gd name="connsiteY13" fmla="*/ 28582 h 185747"/>
              <a:gd name="connsiteX14" fmla="*/ 1273969 w 1643782"/>
              <a:gd name="connsiteY14" fmla="*/ 180982 h 185747"/>
              <a:gd name="connsiteX15" fmla="*/ 1373981 w 1643782"/>
              <a:gd name="connsiteY15" fmla="*/ 30963 h 185747"/>
              <a:gd name="connsiteX16" fmla="*/ 1490662 w 1643782"/>
              <a:gd name="connsiteY16" fmla="*/ 185744 h 185747"/>
              <a:gd name="connsiteX17" fmla="*/ 1638300 w 1643782"/>
              <a:gd name="connsiteY17" fmla="*/ 30963 h 185747"/>
              <a:gd name="connsiteX0" fmla="*/ 0 w 1606996"/>
              <a:gd name="connsiteY0" fmla="*/ 111926 h 185780"/>
              <a:gd name="connsiteX1" fmla="*/ 69057 w 1606996"/>
              <a:gd name="connsiteY1" fmla="*/ 4769 h 185780"/>
              <a:gd name="connsiteX2" fmla="*/ 150019 w 1606996"/>
              <a:gd name="connsiteY2" fmla="*/ 173838 h 185780"/>
              <a:gd name="connsiteX3" fmla="*/ 250032 w 1606996"/>
              <a:gd name="connsiteY3" fmla="*/ 7 h 185780"/>
              <a:gd name="connsiteX4" fmla="*/ 342900 w 1606996"/>
              <a:gd name="connsiteY4" fmla="*/ 173838 h 185780"/>
              <a:gd name="connsiteX5" fmla="*/ 440532 w 1606996"/>
              <a:gd name="connsiteY5" fmla="*/ 7 h 185780"/>
              <a:gd name="connsiteX6" fmla="*/ 526256 w 1606996"/>
              <a:gd name="connsiteY6" fmla="*/ 180981 h 185780"/>
              <a:gd name="connsiteX7" fmla="*/ 609600 w 1606996"/>
              <a:gd name="connsiteY7" fmla="*/ 11913 h 185780"/>
              <a:gd name="connsiteX8" fmla="*/ 697707 w 1606996"/>
              <a:gd name="connsiteY8" fmla="*/ 178601 h 185780"/>
              <a:gd name="connsiteX9" fmla="*/ 785813 w 1606996"/>
              <a:gd name="connsiteY9" fmla="*/ 16676 h 185780"/>
              <a:gd name="connsiteX10" fmla="*/ 885826 w 1606996"/>
              <a:gd name="connsiteY10" fmla="*/ 178601 h 185780"/>
              <a:gd name="connsiteX11" fmla="*/ 978694 w 1606996"/>
              <a:gd name="connsiteY11" fmla="*/ 23820 h 185780"/>
              <a:gd name="connsiteX12" fmla="*/ 1078707 w 1606996"/>
              <a:gd name="connsiteY12" fmla="*/ 185745 h 185780"/>
              <a:gd name="connsiteX13" fmla="*/ 1173957 w 1606996"/>
              <a:gd name="connsiteY13" fmla="*/ 28582 h 185780"/>
              <a:gd name="connsiteX14" fmla="*/ 1273969 w 1606996"/>
              <a:gd name="connsiteY14" fmla="*/ 180982 h 185780"/>
              <a:gd name="connsiteX15" fmla="*/ 1373981 w 1606996"/>
              <a:gd name="connsiteY15" fmla="*/ 30963 h 185780"/>
              <a:gd name="connsiteX16" fmla="*/ 1490662 w 1606996"/>
              <a:gd name="connsiteY16" fmla="*/ 185744 h 185780"/>
              <a:gd name="connsiteX17" fmla="*/ 1600200 w 1606996"/>
              <a:gd name="connsiteY17" fmla="*/ 14294 h 185780"/>
              <a:gd name="connsiteX0" fmla="*/ 0 w 1573236"/>
              <a:gd name="connsiteY0" fmla="*/ 111926 h 185756"/>
              <a:gd name="connsiteX1" fmla="*/ 69057 w 1573236"/>
              <a:gd name="connsiteY1" fmla="*/ 4769 h 185756"/>
              <a:gd name="connsiteX2" fmla="*/ 150019 w 1573236"/>
              <a:gd name="connsiteY2" fmla="*/ 173838 h 185756"/>
              <a:gd name="connsiteX3" fmla="*/ 250032 w 1573236"/>
              <a:gd name="connsiteY3" fmla="*/ 7 h 185756"/>
              <a:gd name="connsiteX4" fmla="*/ 342900 w 1573236"/>
              <a:gd name="connsiteY4" fmla="*/ 173838 h 185756"/>
              <a:gd name="connsiteX5" fmla="*/ 440532 w 1573236"/>
              <a:gd name="connsiteY5" fmla="*/ 7 h 185756"/>
              <a:gd name="connsiteX6" fmla="*/ 526256 w 1573236"/>
              <a:gd name="connsiteY6" fmla="*/ 180981 h 185756"/>
              <a:gd name="connsiteX7" fmla="*/ 609600 w 1573236"/>
              <a:gd name="connsiteY7" fmla="*/ 11913 h 185756"/>
              <a:gd name="connsiteX8" fmla="*/ 697707 w 1573236"/>
              <a:gd name="connsiteY8" fmla="*/ 178601 h 185756"/>
              <a:gd name="connsiteX9" fmla="*/ 785813 w 1573236"/>
              <a:gd name="connsiteY9" fmla="*/ 16676 h 185756"/>
              <a:gd name="connsiteX10" fmla="*/ 885826 w 1573236"/>
              <a:gd name="connsiteY10" fmla="*/ 178601 h 185756"/>
              <a:gd name="connsiteX11" fmla="*/ 978694 w 1573236"/>
              <a:gd name="connsiteY11" fmla="*/ 23820 h 185756"/>
              <a:gd name="connsiteX12" fmla="*/ 1078707 w 1573236"/>
              <a:gd name="connsiteY12" fmla="*/ 185745 h 185756"/>
              <a:gd name="connsiteX13" fmla="*/ 1173957 w 1573236"/>
              <a:gd name="connsiteY13" fmla="*/ 28582 h 185756"/>
              <a:gd name="connsiteX14" fmla="*/ 1273969 w 1573236"/>
              <a:gd name="connsiteY14" fmla="*/ 180982 h 185756"/>
              <a:gd name="connsiteX15" fmla="*/ 1373981 w 1573236"/>
              <a:gd name="connsiteY15" fmla="*/ 30963 h 185756"/>
              <a:gd name="connsiteX16" fmla="*/ 1490662 w 1573236"/>
              <a:gd name="connsiteY16" fmla="*/ 185744 h 185756"/>
              <a:gd name="connsiteX17" fmla="*/ 1564481 w 1573236"/>
              <a:gd name="connsiteY17" fmla="*/ 21438 h 185756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2098 h 185928"/>
              <a:gd name="connsiteX1" fmla="*/ 69057 w 1573236"/>
              <a:gd name="connsiteY1" fmla="*/ 4941 h 185928"/>
              <a:gd name="connsiteX2" fmla="*/ 150019 w 1573236"/>
              <a:gd name="connsiteY2" fmla="*/ 174010 h 185928"/>
              <a:gd name="connsiteX3" fmla="*/ 250032 w 1573236"/>
              <a:gd name="connsiteY3" fmla="*/ 179 h 185928"/>
              <a:gd name="connsiteX4" fmla="*/ 342900 w 1573236"/>
              <a:gd name="connsiteY4" fmla="*/ 164485 h 185928"/>
              <a:gd name="connsiteX5" fmla="*/ 440532 w 1573236"/>
              <a:gd name="connsiteY5" fmla="*/ 179 h 185928"/>
              <a:gd name="connsiteX6" fmla="*/ 526256 w 1573236"/>
              <a:gd name="connsiteY6" fmla="*/ 181153 h 185928"/>
              <a:gd name="connsiteX7" fmla="*/ 609600 w 1573236"/>
              <a:gd name="connsiteY7" fmla="*/ 12085 h 185928"/>
              <a:gd name="connsiteX8" fmla="*/ 697707 w 1573236"/>
              <a:gd name="connsiteY8" fmla="*/ 178773 h 185928"/>
              <a:gd name="connsiteX9" fmla="*/ 785813 w 1573236"/>
              <a:gd name="connsiteY9" fmla="*/ 16848 h 185928"/>
              <a:gd name="connsiteX10" fmla="*/ 885826 w 1573236"/>
              <a:gd name="connsiteY10" fmla="*/ 178773 h 185928"/>
              <a:gd name="connsiteX11" fmla="*/ 978694 w 1573236"/>
              <a:gd name="connsiteY11" fmla="*/ 23992 h 185928"/>
              <a:gd name="connsiteX12" fmla="*/ 1078707 w 1573236"/>
              <a:gd name="connsiteY12" fmla="*/ 185917 h 185928"/>
              <a:gd name="connsiteX13" fmla="*/ 1173957 w 1573236"/>
              <a:gd name="connsiteY13" fmla="*/ 28754 h 185928"/>
              <a:gd name="connsiteX14" fmla="*/ 1273969 w 1573236"/>
              <a:gd name="connsiteY14" fmla="*/ 181154 h 185928"/>
              <a:gd name="connsiteX15" fmla="*/ 1373981 w 1573236"/>
              <a:gd name="connsiteY15" fmla="*/ 31135 h 185928"/>
              <a:gd name="connsiteX16" fmla="*/ 1490662 w 1573236"/>
              <a:gd name="connsiteY16" fmla="*/ 185916 h 185928"/>
              <a:gd name="connsiteX17" fmla="*/ 1564481 w 1573236"/>
              <a:gd name="connsiteY17" fmla="*/ 21610 h 185928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1"/>
              <a:gd name="connsiteX1" fmla="*/ 69057 w 1573236"/>
              <a:gd name="connsiteY1" fmla="*/ 4946 h 185931"/>
              <a:gd name="connsiteX2" fmla="*/ 150019 w 1573236"/>
              <a:gd name="connsiteY2" fmla="*/ 174015 h 185931"/>
              <a:gd name="connsiteX3" fmla="*/ 250032 w 1573236"/>
              <a:gd name="connsiteY3" fmla="*/ 184 h 185931"/>
              <a:gd name="connsiteX4" fmla="*/ 342900 w 1573236"/>
              <a:gd name="connsiteY4" fmla="*/ 164490 h 185931"/>
              <a:gd name="connsiteX5" fmla="*/ 440532 w 1573236"/>
              <a:gd name="connsiteY5" fmla="*/ 184 h 185931"/>
              <a:gd name="connsiteX6" fmla="*/ 526256 w 1573236"/>
              <a:gd name="connsiteY6" fmla="*/ 181158 h 185931"/>
              <a:gd name="connsiteX7" fmla="*/ 609600 w 1573236"/>
              <a:gd name="connsiteY7" fmla="*/ 12090 h 185931"/>
              <a:gd name="connsiteX8" fmla="*/ 697707 w 1573236"/>
              <a:gd name="connsiteY8" fmla="*/ 178778 h 185931"/>
              <a:gd name="connsiteX9" fmla="*/ 785813 w 1573236"/>
              <a:gd name="connsiteY9" fmla="*/ 16853 h 185931"/>
              <a:gd name="connsiteX10" fmla="*/ 885826 w 1573236"/>
              <a:gd name="connsiteY10" fmla="*/ 178778 h 185931"/>
              <a:gd name="connsiteX11" fmla="*/ 978694 w 1573236"/>
              <a:gd name="connsiteY11" fmla="*/ 23997 h 185931"/>
              <a:gd name="connsiteX12" fmla="*/ 1078707 w 1573236"/>
              <a:gd name="connsiteY12" fmla="*/ 185922 h 185931"/>
              <a:gd name="connsiteX13" fmla="*/ 1173957 w 1573236"/>
              <a:gd name="connsiteY13" fmla="*/ 28759 h 185931"/>
              <a:gd name="connsiteX14" fmla="*/ 1273969 w 1573236"/>
              <a:gd name="connsiteY14" fmla="*/ 181159 h 185931"/>
              <a:gd name="connsiteX15" fmla="*/ 1373981 w 1573236"/>
              <a:gd name="connsiteY15" fmla="*/ 31140 h 185931"/>
              <a:gd name="connsiteX16" fmla="*/ 1490662 w 1573236"/>
              <a:gd name="connsiteY16" fmla="*/ 185921 h 185931"/>
              <a:gd name="connsiteX17" fmla="*/ 1564481 w 1573236"/>
              <a:gd name="connsiteY17" fmla="*/ 21615 h 185931"/>
              <a:gd name="connsiteX0" fmla="*/ 0 w 1576675"/>
              <a:gd name="connsiteY0" fmla="*/ 112103 h 185967"/>
              <a:gd name="connsiteX1" fmla="*/ 69057 w 1576675"/>
              <a:gd name="connsiteY1" fmla="*/ 4946 h 185967"/>
              <a:gd name="connsiteX2" fmla="*/ 150019 w 1576675"/>
              <a:gd name="connsiteY2" fmla="*/ 174015 h 185967"/>
              <a:gd name="connsiteX3" fmla="*/ 250032 w 1576675"/>
              <a:gd name="connsiteY3" fmla="*/ 184 h 185967"/>
              <a:gd name="connsiteX4" fmla="*/ 342900 w 1576675"/>
              <a:gd name="connsiteY4" fmla="*/ 164490 h 185967"/>
              <a:gd name="connsiteX5" fmla="*/ 440532 w 1576675"/>
              <a:gd name="connsiteY5" fmla="*/ 184 h 185967"/>
              <a:gd name="connsiteX6" fmla="*/ 526256 w 1576675"/>
              <a:gd name="connsiteY6" fmla="*/ 181158 h 185967"/>
              <a:gd name="connsiteX7" fmla="*/ 609600 w 1576675"/>
              <a:gd name="connsiteY7" fmla="*/ 12090 h 185967"/>
              <a:gd name="connsiteX8" fmla="*/ 697707 w 1576675"/>
              <a:gd name="connsiteY8" fmla="*/ 178778 h 185967"/>
              <a:gd name="connsiteX9" fmla="*/ 785813 w 1576675"/>
              <a:gd name="connsiteY9" fmla="*/ 16853 h 185967"/>
              <a:gd name="connsiteX10" fmla="*/ 885826 w 1576675"/>
              <a:gd name="connsiteY10" fmla="*/ 178778 h 185967"/>
              <a:gd name="connsiteX11" fmla="*/ 978694 w 1576675"/>
              <a:gd name="connsiteY11" fmla="*/ 23997 h 185967"/>
              <a:gd name="connsiteX12" fmla="*/ 1078707 w 1576675"/>
              <a:gd name="connsiteY12" fmla="*/ 185922 h 185967"/>
              <a:gd name="connsiteX13" fmla="*/ 1173957 w 1576675"/>
              <a:gd name="connsiteY13" fmla="*/ 28759 h 185967"/>
              <a:gd name="connsiteX14" fmla="*/ 1273969 w 1576675"/>
              <a:gd name="connsiteY14" fmla="*/ 181159 h 185967"/>
              <a:gd name="connsiteX15" fmla="*/ 1373981 w 1576675"/>
              <a:gd name="connsiteY15" fmla="*/ 31140 h 185967"/>
              <a:gd name="connsiteX16" fmla="*/ 1490662 w 1576675"/>
              <a:gd name="connsiteY16" fmla="*/ 185921 h 185967"/>
              <a:gd name="connsiteX17" fmla="*/ 1564481 w 1576675"/>
              <a:gd name="connsiteY17" fmla="*/ 21615 h 185967"/>
              <a:gd name="connsiteX0" fmla="*/ 0 w 1564481"/>
              <a:gd name="connsiteY0" fmla="*/ 112103 h 185966"/>
              <a:gd name="connsiteX1" fmla="*/ 69057 w 1564481"/>
              <a:gd name="connsiteY1" fmla="*/ 4946 h 185966"/>
              <a:gd name="connsiteX2" fmla="*/ 150019 w 1564481"/>
              <a:gd name="connsiteY2" fmla="*/ 174015 h 185966"/>
              <a:gd name="connsiteX3" fmla="*/ 250032 w 1564481"/>
              <a:gd name="connsiteY3" fmla="*/ 184 h 185966"/>
              <a:gd name="connsiteX4" fmla="*/ 342900 w 1564481"/>
              <a:gd name="connsiteY4" fmla="*/ 164490 h 185966"/>
              <a:gd name="connsiteX5" fmla="*/ 440532 w 1564481"/>
              <a:gd name="connsiteY5" fmla="*/ 184 h 185966"/>
              <a:gd name="connsiteX6" fmla="*/ 526256 w 1564481"/>
              <a:gd name="connsiteY6" fmla="*/ 181158 h 185966"/>
              <a:gd name="connsiteX7" fmla="*/ 609600 w 1564481"/>
              <a:gd name="connsiteY7" fmla="*/ 12090 h 185966"/>
              <a:gd name="connsiteX8" fmla="*/ 697707 w 1564481"/>
              <a:gd name="connsiteY8" fmla="*/ 178778 h 185966"/>
              <a:gd name="connsiteX9" fmla="*/ 785813 w 1564481"/>
              <a:gd name="connsiteY9" fmla="*/ 16853 h 185966"/>
              <a:gd name="connsiteX10" fmla="*/ 885826 w 1564481"/>
              <a:gd name="connsiteY10" fmla="*/ 178778 h 185966"/>
              <a:gd name="connsiteX11" fmla="*/ 978694 w 1564481"/>
              <a:gd name="connsiteY11" fmla="*/ 23997 h 185966"/>
              <a:gd name="connsiteX12" fmla="*/ 1078707 w 1564481"/>
              <a:gd name="connsiteY12" fmla="*/ 185922 h 185966"/>
              <a:gd name="connsiteX13" fmla="*/ 1173957 w 1564481"/>
              <a:gd name="connsiteY13" fmla="*/ 28759 h 185966"/>
              <a:gd name="connsiteX14" fmla="*/ 1273969 w 1564481"/>
              <a:gd name="connsiteY14" fmla="*/ 181159 h 185966"/>
              <a:gd name="connsiteX15" fmla="*/ 1373981 w 1564481"/>
              <a:gd name="connsiteY15" fmla="*/ 31140 h 185966"/>
              <a:gd name="connsiteX16" fmla="*/ 1490662 w 1564481"/>
              <a:gd name="connsiteY16" fmla="*/ 185921 h 185966"/>
              <a:gd name="connsiteX17" fmla="*/ 1564481 w 1564481"/>
              <a:gd name="connsiteY17" fmla="*/ 21615 h 185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64481" h="185966">
                <a:moveTo>
                  <a:pt x="0" y="112103"/>
                </a:moveTo>
                <a:cubicBezTo>
                  <a:pt x="22027" y="53365"/>
                  <a:pt x="13097" y="-611"/>
                  <a:pt x="69057" y="4946"/>
                </a:cubicBezTo>
                <a:cubicBezTo>
                  <a:pt x="125017" y="10503"/>
                  <a:pt x="93663" y="172428"/>
                  <a:pt x="150019" y="174015"/>
                </a:cubicBezTo>
                <a:cubicBezTo>
                  <a:pt x="206375" y="175602"/>
                  <a:pt x="186929" y="1771"/>
                  <a:pt x="250032" y="184"/>
                </a:cubicBezTo>
                <a:cubicBezTo>
                  <a:pt x="313135" y="-1403"/>
                  <a:pt x="282575" y="164490"/>
                  <a:pt x="342900" y="164490"/>
                </a:cubicBezTo>
                <a:cubicBezTo>
                  <a:pt x="403225" y="164490"/>
                  <a:pt x="379016" y="6931"/>
                  <a:pt x="440532" y="184"/>
                </a:cubicBezTo>
                <a:cubicBezTo>
                  <a:pt x="502048" y="-6563"/>
                  <a:pt x="462360" y="174411"/>
                  <a:pt x="526256" y="181158"/>
                </a:cubicBezTo>
                <a:cubicBezTo>
                  <a:pt x="590152" y="187905"/>
                  <a:pt x="547687" y="12487"/>
                  <a:pt x="609600" y="12090"/>
                </a:cubicBezTo>
                <a:cubicBezTo>
                  <a:pt x="671513" y="11693"/>
                  <a:pt x="635001" y="182747"/>
                  <a:pt x="697707" y="178778"/>
                </a:cubicBezTo>
                <a:cubicBezTo>
                  <a:pt x="760413" y="174809"/>
                  <a:pt x="718741" y="19235"/>
                  <a:pt x="785813" y="16853"/>
                </a:cubicBezTo>
                <a:cubicBezTo>
                  <a:pt x="852885" y="14471"/>
                  <a:pt x="817961" y="182350"/>
                  <a:pt x="885826" y="178778"/>
                </a:cubicBezTo>
                <a:cubicBezTo>
                  <a:pt x="953691" y="175206"/>
                  <a:pt x="908447" y="34712"/>
                  <a:pt x="978694" y="23997"/>
                </a:cubicBezTo>
                <a:cubicBezTo>
                  <a:pt x="1048941" y="13282"/>
                  <a:pt x="1003301" y="185128"/>
                  <a:pt x="1078707" y="185922"/>
                </a:cubicBezTo>
                <a:cubicBezTo>
                  <a:pt x="1154113" y="186716"/>
                  <a:pt x="1105694" y="36697"/>
                  <a:pt x="1173957" y="28759"/>
                </a:cubicBezTo>
                <a:cubicBezTo>
                  <a:pt x="1242220" y="20821"/>
                  <a:pt x="1204913" y="178380"/>
                  <a:pt x="1273969" y="181159"/>
                </a:cubicBezTo>
                <a:cubicBezTo>
                  <a:pt x="1343025" y="183938"/>
                  <a:pt x="1304529" y="51777"/>
                  <a:pt x="1373981" y="31140"/>
                </a:cubicBezTo>
                <a:cubicBezTo>
                  <a:pt x="1443433" y="10503"/>
                  <a:pt x="1425574" y="182746"/>
                  <a:pt x="1490662" y="185921"/>
                </a:cubicBezTo>
                <a:cubicBezTo>
                  <a:pt x="1555750" y="189096"/>
                  <a:pt x="1544240" y="25584"/>
                  <a:pt x="1564481" y="21615"/>
                </a:cubicBezTo>
              </a:path>
            </a:pathLst>
          </a:cu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 userDrawn="1"/>
        </p:nvSpPr>
        <p:spPr>
          <a:xfrm>
            <a:off x="0" y="3073994"/>
            <a:ext cx="3287837" cy="164990"/>
          </a:xfrm>
          <a:custGeom>
            <a:avLst/>
            <a:gdLst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40507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55 h 178632"/>
              <a:gd name="connsiteX1" fmla="*/ 69057 w 1646860"/>
              <a:gd name="connsiteY1" fmla="*/ 4798 h 178632"/>
              <a:gd name="connsiteX2" fmla="*/ 150019 w 1646860"/>
              <a:gd name="connsiteY2" fmla="*/ 173867 h 178632"/>
              <a:gd name="connsiteX3" fmla="*/ 250032 w 1646860"/>
              <a:gd name="connsiteY3" fmla="*/ 36 h 178632"/>
              <a:gd name="connsiteX4" fmla="*/ 342900 w 1646860"/>
              <a:gd name="connsiteY4" fmla="*/ 173867 h 178632"/>
              <a:gd name="connsiteX5" fmla="*/ 440532 w 1646860"/>
              <a:gd name="connsiteY5" fmla="*/ 36 h 178632"/>
              <a:gd name="connsiteX6" fmla="*/ 531019 w 1646860"/>
              <a:gd name="connsiteY6" fmla="*/ 157198 h 178632"/>
              <a:gd name="connsiteX7" fmla="*/ 609600 w 1646860"/>
              <a:gd name="connsiteY7" fmla="*/ 11942 h 178632"/>
              <a:gd name="connsiteX8" fmla="*/ 697707 w 1646860"/>
              <a:gd name="connsiteY8" fmla="*/ 178630 h 178632"/>
              <a:gd name="connsiteX9" fmla="*/ 785813 w 1646860"/>
              <a:gd name="connsiteY9" fmla="*/ 16705 h 178632"/>
              <a:gd name="connsiteX10" fmla="*/ 916782 w 1646860"/>
              <a:gd name="connsiteY10" fmla="*/ 161961 h 178632"/>
              <a:gd name="connsiteX11" fmla="*/ 1009650 w 1646860"/>
              <a:gd name="connsiteY11" fmla="*/ 30992 h 178632"/>
              <a:gd name="connsiteX12" fmla="*/ 1126332 w 1646860"/>
              <a:gd name="connsiteY12" fmla="*/ 159580 h 178632"/>
              <a:gd name="connsiteX13" fmla="*/ 1238250 w 1646860"/>
              <a:gd name="connsiteY13" fmla="*/ 23848 h 178632"/>
              <a:gd name="connsiteX14" fmla="*/ 1352550 w 1646860"/>
              <a:gd name="connsiteY14" fmla="*/ 154817 h 178632"/>
              <a:gd name="connsiteX15" fmla="*/ 1447800 w 1646860"/>
              <a:gd name="connsiteY15" fmla="*/ 30992 h 178632"/>
              <a:gd name="connsiteX16" fmla="*/ 1562100 w 1646860"/>
              <a:gd name="connsiteY16" fmla="*/ 166723 h 178632"/>
              <a:gd name="connsiteX17" fmla="*/ 1638300 w 1646860"/>
              <a:gd name="connsiteY17" fmla="*/ 30992 h 178632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916782 w 1646860"/>
              <a:gd name="connsiteY10" fmla="*/ 161932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978694 w 1646860"/>
              <a:gd name="connsiteY11" fmla="*/ 23820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5745"/>
              <a:gd name="connsiteX1" fmla="*/ 69057 w 1646860"/>
              <a:gd name="connsiteY1" fmla="*/ 4769 h 185745"/>
              <a:gd name="connsiteX2" fmla="*/ 150019 w 1646860"/>
              <a:gd name="connsiteY2" fmla="*/ 173838 h 185745"/>
              <a:gd name="connsiteX3" fmla="*/ 250032 w 1646860"/>
              <a:gd name="connsiteY3" fmla="*/ 7 h 185745"/>
              <a:gd name="connsiteX4" fmla="*/ 342900 w 1646860"/>
              <a:gd name="connsiteY4" fmla="*/ 173838 h 185745"/>
              <a:gd name="connsiteX5" fmla="*/ 440532 w 1646860"/>
              <a:gd name="connsiteY5" fmla="*/ 7 h 185745"/>
              <a:gd name="connsiteX6" fmla="*/ 526256 w 1646860"/>
              <a:gd name="connsiteY6" fmla="*/ 180981 h 185745"/>
              <a:gd name="connsiteX7" fmla="*/ 609600 w 1646860"/>
              <a:gd name="connsiteY7" fmla="*/ 11913 h 185745"/>
              <a:gd name="connsiteX8" fmla="*/ 697707 w 1646860"/>
              <a:gd name="connsiteY8" fmla="*/ 178601 h 185745"/>
              <a:gd name="connsiteX9" fmla="*/ 785813 w 1646860"/>
              <a:gd name="connsiteY9" fmla="*/ 16676 h 185745"/>
              <a:gd name="connsiteX10" fmla="*/ 885826 w 1646860"/>
              <a:gd name="connsiteY10" fmla="*/ 178601 h 185745"/>
              <a:gd name="connsiteX11" fmla="*/ 978694 w 1646860"/>
              <a:gd name="connsiteY11" fmla="*/ 23820 h 185745"/>
              <a:gd name="connsiteX12" fmla="*/ 1078707 w 1646860"/>
              <a:gd name="connsiteY12" fmla="*/ 185745 h 185745"/>
              <a:gd name="connsiteX13" fmla="*/ 1238250 w 1646860"/>
              <a:gd name="connsiteY13" fmla="*/ 23819 h 185745"/>
              <a:gd name="connsiteX14" fmla="*/ 1352550 w 1646860"/>
              <a:gd name="connsiteY14" fmla="*/ 154788 h 185745"/>
              <a:gd name="connsiteX15" fmla="*/ 1447800 w 1646860"/>
              <a:gd name="connsiteY15" fmla="*/ 30963 h 185745"/>
              <a:gd name="connsiteX16" fmla="*/ 1562100 w 1646860"/>
              <a:gd name="connsiteY16" fmla="*/ 166694 h 185745"/>
              <a:gd name="connsiteX17" fmla="*/ 1638300 w 1646860"/>
              <a:gd name="connsiteY17" fmla="*/ 30963 h 185745"/>
              <a:gd name="connsiteX0" fmla="*/ 0 w 1646860"/>
              <a:gd name="connsiteY0" fmla="*/ 111926 h 185748"/>
              <a:gd name="connsiteX1" fmla="*/ 69057 w 1646860"/>
              <a:gd name="connsiteY1" fmla="*/ 4769 h 185748"/>
              <a:gd name="connsiteX2" fmla="*/ 150019 w 1646860"/>
              <a:gd name="connsiteY2" fmla="*/ 173838 h 185748"/>
              <a:gd name="connsiteX3" fmla="*/ 250032 w 1646860"/>
              <a:gd name="connsiteY3" fmla="*/ 7 h 185748"/>
              <a:gd name="connsiteX4" fmla="*/ 342900 w 1646860"/>
              <a:gd name="connsiteY4" fmla="*/ 173838 h 185748"/>
              <a:gd name="connsiteX5" fmla="*/ 440532 w 1646860"/>
              <a:gd name="connsiteY5" fmla="*/ 7 h 185748"/>
              <a:gd name="connsiteX6" fmla="*/ 526256 w 1646860"/>
              <a:gd name="connsiteY6" fmla="*/ 180981 h 185748"/>
              <a:gd name="connsiteX7" fmla="*/ 609600 w 1646860"/>
              <a:gd name="connsiteY7" fmla="*/ 11913 h 185748"/>
              <a:gd name="connsiteX8" fmla="*/ 697707 w 1646860"/>
              <a:gd name="connsiteY8" fmla="*/ 178601 h 185748"/>
              <a:gd name="connsiteX9" fmla="*/ 785813 w 1646860"/>
              <a:gd name="connsiteY9" fmla="*/ 16676 h 185748"/>
              <a:gd name="connsiteX10" fmla="*/ 885826 w 1646860"/>
              <a:gd name="connsiteY10" fmla="*/ 178601 h 185748"/>
              <a:gd name="connsiteX11" fmla="*/ 978694 w 1646860"/>
              <a:gd name="connsiteY11" fmla="*/ 23820 h 185748"/>
              <a:gd name="connsiteX12" fmla="*/ 1078707 w 1646860"/>
              <a:gd name="connsiteY12" fmla="*/ 185745 h 185748"/>
              <a:gd name="connsiteX13" fmla="*/ 1173957 w 1646860"/>
              <a:gd name="connsiteY13" fmla="*/ 28582 h 185748"/>
              <a:gd name="connsiteX14" fmla="*/ 1352550 w 1646860"/>
              <a:gd name="connsiteY14" fmla="*/ 154788 h 185748"/>
              <a:gd name="connsiteX15" fmla="*/ 1447800 w 1646860"/>
              <a:gd name="connsiteY15" fmla="*/ 30963 h 185748"/>
              <a:gd name="connsiteX16" fmla="*/ 1562100 w 1646860"/>
              <a:gd name="connsiteY16" fmla="*/ 166694 h 185748"/>
              <a:gd name="connsiteX17" fmla="*/ 1638300 w 1646860"/>
              <a:gd name="connsiteY17" fmla="*/ 30963 h 185748"/>
              <a:gd name="connsiteX0" fmla="*/ 0 w 1646860"/>
              <a:gd name="connsiteY0" fmla="*/ 111926 h 185747"/>
              <a:gd name="connsiteX1" fmla="*/ 69057 w 1646860"/>
              <a:gd name="connsiteY1" fmla="*/ 4769 h 185747"/>
              <a:gd name="connsiteX2" fmla="*/ 150019 w 1646860"/>
              <a:gd name="connsiteY2" fmla="*/ 173838 h 185747"/>
              <a:gd name="connsiteX3" fmla="*/ 250032 w 1646860"/>
              <a:gd name="connsiteY3" fmla="*/ 7 h 185747"/>
              <a:gd name="connsiteX4" fmla="*/ 342900 w 1646860"/>
              <a:gd name="connsiteY4" fmla="*/ 173838 h 185747"/>
              <a:gd name="connsiteX5" fmla="*/ 440532 w 1646860"/>
              <a:gd name="connsiteY5" fmla="*/ 7 h 185747"/>
              <a:gd name="connsiteX6" fmla="*/ 526256 w 1646860"/>
              <a:gd name="connsiteY6" fmla="*/ 180981 h 185747"/>
              <a:gd name="connsiteX7" fmla="*/ 609600 w 1646860"/>
              <a:gd name="connsiteY7" fmla="*/ 11913 h 185747"/>
              <a:gd name="connsiteX8" fmla="*/ 697707 w 1646860"/>
              <a:gd name="connsiteY8" fmla="*/ 178601 h 185747"/>
              <a:gd name="connsiteX9" fmla="*/ 785813 w 1646860"/>
              <a:gd name="connsiteY9" fmla="*/ 16676 h 185747"/>
              <a:gd name="connsiteX10" fmla="*/ 885826 w 1646860"/>
              <a:gd name="connsiteY10" fmla="*/ 178601 h 185747"/>
              <a:gd name="connsiteX11" fmla="*/ 978694 w 1646860"/>
              <a:gd name="connsiteY11" fmla="*/ 23820 h 185747"/>
              <a:gd name="connsiteX12" fmla="*/ 1078707 w 1646860"/>
              <a:gd name="connsiteY12" fmla="*/ 185745 h 185747"/>
              <a:gd name="connsiteX13" fmla="*/ 1173957 w 1646860"/>
              <a:gd name="connsiteY13" fmla="*/ 28582 h 185747"/>
              <a:gd name="connsiteX14" fmla="*/ 1273969 w 1646860"/>
              <a:gd name="connsiteY14" fmla="*/ 180982 h 185747"/>
              <a:gd name="connsiteX15" fmla="*/ 1447800 w 1646860"/>
              <a:gd name="connsiteY15" fmla="*/ 30963 h 185747"/>
              <a:gd name="connsiteX16" fmla="*/ 1562100 w 1646860"/>
              <a:gd name="connsiteY16" fmla="*/ 166694 h 185747"/>
              <a:gd name="connsiteX17" fmla="*/ 1638300 w 1646860"/>
              <a:gd name="connsiteY17" fmla="*/ 30963 h 185747"/>
              <a:gd name="connsiteX0" fmla="*/ 0 w 1647872"/>
              <a:gd name="connsiteY0" fmla="*/ 111926 h 185747"/>
              <a:gd name="connsiteX1" fmla="*/ 69057 w 1647872"/>
              <a:gd name="connsiteY1" fmla="*/ 4769 h 185747"/>
              <a:gd name="connsiteX2" fmla="*/ 150019 w 1647872"/>
              <a:gd name="connsiteY2" fmla="*/ 173838 h 185747"/>
              <a:gd name="connsiteX3" fmla="*/ 250032 w 1647872"/>
              <a:gd name="connsiteY3" fmla="*/ 7 h 185747"/>
              <a:gd name="connsiteX4" fmla="*/ 342900 w 1647872"/>
              <a:gd name="connsiteY4" fmla="*/ 173838 h 185747"/>
              <a:gd name="connsiteX5" fmla="*/ 440532 w 1647872"/>
              <a:gd name="connsiteY5" fmla="*/ 7 h 185747"/>
              <a:gd name="connsiteX6" fmla="*/ 526256 w 1647872"/>
              <a:gd name="connsiteY6" fmla="*/ 180981 h 185747"/>
              <a:gd name="connsiteX7" fmla="*/ 609600 w 1647872"/>
              <a:gd name="connsiteY7" fmla="*/ 11913 h 185747"/>
              <a:gd name="connsiteX8" fmla="*/ 697707 w 1647872"/>
              <a:gd name="connsiteY8" fmla="*/ 178601 h 185747"/>
              <a:gd name="connsiteX9" fmla="*/ 785813 w 1647872"/>
              <a:gd name="connsiteY9" fmla="*/ 16676 h 185747"/>
              <a:gd name="connsiteX10" fmla="*/ 885826 w 1647872"/>
              <a:gd name="connsiteY10" fmla="*/ 178601 h 185747"/>
              <a:gd name="connsiteX11" fmla="*/ 978694 w 1647872"/>
              <a:gd name="connsiteY11" fmla="*/ 23820 h 185747"/>
              <a:gd name="connsiteX12" fmla="*/ 1078707 w 1647872"/>
              <a:gd name="connsiteY12" fmla="*/ 185745 h 185747"/>
              <a:gd name="connsiteX13" fmla="*/ 1173957 w 1647872"/>
              <a:gd name="connsiteY13" fmla="*/ 28582 h 185747"/>
              <a:gd name="connsiteX14" fmla="*/ 1273969 w 1647872"/>
              <a:gd name="connsiteY14" fmla="*/ 180982 h 185747"/>
              <a:gd name="connsiteX15" fmla="*/ 1373981 w 1647872"/>
              <a:gd name="connsiteY15" fmla="*/ 30963 h 185747"/>
              <a:gd name="connsiteX16" fmla="*/ 1562100 w 1647872"/>
              <a:gd name="connsiteY16" fmla="*/ 166694 h 185747"/>
              <a:gd name="connsiteX17" fmla="*/ 1638300 w 1647872"/>
              <a:gd name="connsiteY17" fmla="*/ 30963 h 185747"/>
              <a:gd name="connsiteX0" fmla="*/ 0 w 1643782"/>
              <a:gd name="connsiteY0" fmla="*/ 111926 h 185747"/>
              <a:gd name="connsiteX1" fmla="*/ 69057 w 1643782"/>
              <a:gd name="connsiteY1" fmla="*/ 4769 h 185747"/>
              <a:gd name="connsiteX2" fmla="*/ 150019 w 1643782"/>
              <a:gd name="connsiteY2" fmla="*/ 173838 h 185747"/>
              <a:gd name="connsiteX3" fmla="*/ 250032 w 1643782"/>
              <a:gd name="connsiteY3" fmla="*/ 7 h 185747"/>
              <a:gd name="connsiteX4" fmla="*/ 342900 w 1643782"/>
              <a:gd name="connsiteY4" fmla="*/ 173838 h 185747"/>
              <a:gd name="connsiteX5" fmla="*/ 440532 w 1643782"/>
              <a:gd name="connsiteY5" fmla="*/ 7 h 185747"/>
              <a:gd name="connsiteX6" fmla="*/ 526256 w 1643782"/>
              <a:gd name="connsiteY6" fmla="*/ 180981 h 185747"/>
              <a:gd name="connsiteX7" fmla="*/ 609600 w 1643782"/>
              <a:gd name="connsiteY7" fmla="*/ 11913 h 185747"/>
              <a:gd name="connsiteX8" fmla="*/ 697707 w 1643782"/>
              <a:gd name="connsiteY8" fmla="*/ 178601 h 185747"/>
              <a:gd name="connsiteX9" fmla="*/ 785813 w 1643782"/>
              <a:gd name="connsiteY9" fmla="*/ 16676 h 185747"/>
              <a:gd name="connsiteX10" fmla="*/ 885826 w 1643782"/>
              <a:gd name="connsiteY10" fmla="*/ 178601 h 185747"/>
              <a:gd name="connsiteX11" fmla="*/ 978694 w 1643782"/>
              <a:gd name="connsiteY11" fmla="*/ 23820 h 185747"/>
              <a:gd name="connsiteX12" fmla="*/ 1078707 w 1643782"/>
              <a:gd name="connsiteY12" fmla="*/ 185745 h 185747"/>
              <a:gd name="connsiteX13" fmla="*/ 1173957 w 1643782"/>
              <a:gd name="connsiteY13" fmla="*/ 28582 h 185747"/>
              <a:gd name="connsiteX14" fmla="*/ 1273969 w 1643782"/>
              <a:gd name="connsiteY14" fmla="*/ 180982 h 185747"/>
              <a:gd name="connsiteX15" fmla="*/ 1373981 w 1643782"/>
              <a:gd name="connsiteY15" fmla="*/ 30963 h 185747"/>
              <a:gd name="connsiteX16" fmla="*/ 1490662 w 1643782"/>
              <a:gd name="connsiteY16" fmla="*/ 185744 h 185747"/>
              <a:gd name="connsiteX17" fmla="*/ 1638300 w 1643782"/>
              <a:gd name="connsiteY17" fmla="*/ 30963 h 185747"/>
              <a:gd name="connsiteX0" fmla="*/ 0 w 1606996"/>
              <a:gd name="connsiteY0" fmla="*/ 111926 h 185780"/>
              <a:gd name="connsiteX1" fmla="*/ 69057 w 1606996"/>
              <a:gd name="connsiteY1" fmla="*/ 4769 h 185780"/>
              <a:gd name="connsiteX2" fmla="*/ 150019 w 1606996"/>
              <a:gd name="connsiteY2" fmla="*/ 173838 h 185780"/>
              <a:gd name="connsiteX3" fmla="*/ 250032 w 1606996"/>
              <a:gd name="connsiteY3" fmla="*/ 7 h 185780"/>
              <a:gd name="connsiteX4" fmla="*/ 342900 w 1606996"/>
              <a:gd name="connsiteY4" fmla="*/ 173838 h 185780"/>
              <a:gd name="connsiteX5" fmla="*/ 440532 w 1606996"/>
              <a:gd name="connsiteY5" fmla="*/ 7 h 185780"/>
              <a:gd name="connsiteX6" fmla="*/ 526256 w 1606996"/>
              <a:gd name="connsiteY6" fmla="*/ 180981 h 185780"/>
              <a:gd name="connsiteX7" fmla="*/ 609600 w 1606996"/>
              <a:gd name="connsiteY7" fmla="*/ 11913 h 185780"/>
              <a:gd name="connsiteX8" fmla="*/ 697707 w 1606996"/>
              <a:gd name="connsiteY8" fmla="*/ 178601 h 185780"/>
              <a:gd name="connsiteX9" fmla="*/ 785813 w 1606996"/>
              <a:gd name="connsiteY9" fmla="*/ 16676 h 185780"/>
              <a:gd name="connsiteX10" fmla="*/ 885826 w 1606996"/>
              <a:gd name="connsiteY10" fmla="*/ 178601 h 185780"/>
              <a:gd name="connsiteX11" fmla="*/ 978694 w 1606996"/>
              <a:gd name="connsiteY11" fmla="*/ 23820 h 185780"/>
              <a:gd name="connsiteX12" fmla="*/ 1078707 w 1606996"/>
              <a:gd name="connsiteY12" fmla="*/ 185745 h 185780"/>
              <a:gd name="connsiteX13" fmla="*/ 1173957 w 1606996"/>
              <a:gd name="connsiteY13" fmla="*/ 28582 h 185780"/>
              <a:gd name="connsiteX14" fmla="*/ 1273969 w 1606996"/>
              <a:gd name="connsiteY14" fmla="*/ 180982 h 185780"/>
              <a:gd name="connsiteX15" fmla="*/ 1373981 w 1606996"/>
              <a:gd name="connsiteY15" fmla="*/ 30963 h 185780"/>
              <a:gd name="connsiteX16" fmla="*/ 1490662 w 1606996"/>
              <a:gd name="connsiteY16" fmla="*/ 185744 h 185780"/>
              <a:gd name="connsiteX17" fmla="*/ 1600200 w 1606996"/>
              <a:gd name="connsiteY17" fmla="*/ 14294 h 185780"/>
              <a:gd name="connsiteX0" fmla="*/ 0 w 1573236"/>
              <a:gd name="connsiteY0" fmla="*/ 111926 h 185756"/>
              <a:gd name="connsiteX1" fmla="*/ 69057 w 1573236"/>
              <a:gd name="connsiteY1" fmla="*/ 4769 h 185756"/>
              <a:gd name="connsiteX2" fmla="*/ 150019 w 1573236"/>
              <a:gd name="connsiteY2" fmla="*/ 173838 h 185756"/>
              <a:gd name="connsiteX3" fmla="*/ 250032 w 1573236"/>
              <a:gd name="connsiteY3" fmla="*/ 7 h 185756"/>
              <a:gd name="connsiteX4" fmla="*/ 342900 w 1573236"/>
              <a:gd name="connsiteY4" fmla="*/ 173838 h 185756"/>
              <a:gd name="connsiteX5" fmla="*/ 440532 w 1573236"/>
              <a:gd name="connsiteY5" fmla="*/ 7 h 185756"/>
              <a:gd name="connsiteX6" fmla="*/ 526256 w 1573236"/>
              <a:gd name="connsiteY6" fmla="*/ 180981 h 185756"/>
              <a:gd name="connsiteX7" fmla="*/ 609600 w 1573236"/>
              <a:gd name="connsiteY7" fmla="*/ 11913 h 185756"/>
              <a:gd name="connsiteX8" fmla="*/ 697707 w 1573236"/>
              <a:gd name="connsiteY8" fmla="*/ 178601 h 185756"/>
              <a:gd name="connsiteX9" fmla="*/ 785813 w 1573236"/>
              <a:gd name="connsiteY9" fmla="*/ 16676 h 185756"/>
              <a:gd name="connsiteX10" fmla="*/ 885826 w 1573236"/>
              <a:gd name="connsiteY10" fmla="*/ 178601 h 185756"/>
              <a:gd name="connsiteX11" fmla="*/ 978694 w 1573236"/>
              <a:gd name="connsiteY11" fmla="*/ 23820 h 185756"/>
              <a:gd name="connsiteX12" fmla="*/ 1078707 w 1573236"/>
              <a:gd name="connsiteY12" fmla="*/ 185745 h 185756"/>
              <a:gd name="connsiteX13" fmla="*/ 1173957 w 1573236"/>
              <a:gd name="connsiteY13" fmla="*/ 28582 h 185756"/>
              <a:gd name="connsiteX14" fmla="*/ 1273969 w 1573236"/>
              <a:gd name="connsiteY14" fmla="*/ 180982 h 185756"/>
              <a:gd name="connsiteX15" fmla="*/ 1373981 w 1573236"/>
              <a:gd name="connsiteY15" fmla="*/ 30963 h 185756"/>
              <a:gd name="connsiteX16" fmla="*/ 1490662 w 1573236"/>
              <a:gd name="connsiteY16" fmla="*/ 185744 h 185756"/>
              <a:gd name="connsiteX17" fmla="*/ 1564481 w 1573236"/>
              <a:gd name="connsiteY17" fmla="*/ 21438 h 185756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2098 h 185928"/>
              <a:gd name="connsiteX1" fmla="*/ 69057 w 1573236"/>
              <a:gd name="connsiteY1" fmla="*/ 4941 h 185928"/>
              <a:gd name="connsiteX2" fmla="*/ 150019 w 1573236"/>
              <a:gd name="connsiteY2" fmla="*/ 174010 h 185928"/>
              <a:gd name="connsiteX3" fmla="*/ 250032 w 1573236"/>
              <a:gd name="connsiteY3" fmla="*/ 179 h 185928"/>
              <a:gd name="connsiteX4" fmla="*/ 342900 w 1573236"/>
              <a:gd name="connsiteY4" fmla="*/ 164485 h 185928"/>
              <a:gd name="connsiteX5" fmla="*/ 440532 w 1573236"/>
              <a:gd name="connsiteY5" fmla="*/ 179 h 185928"/>
              <a:gd name="connsiteX6" fmla="*/ 526256 w 1573236"/>
              <a:gd name="connsiteY6" fmla="*/ 181153 h 185928"/>
              <a:gd name="connsiteX7" fmla="*/ 609600 w 1573236"/>
              <a:gd name="connsiteY7" fmla="*/ 12085 h 185928"/>
              <a:gd name="connsiteX8" fmla="*/ 697707 w 1573236"/>
              <a:gd name="connsiteY8" fmla="*/ 178773 h 185928"/>
              <a:gd name="connsiteX9" fmla="*/ 785813 w 1573236"/>
              <a:gd name="connsiteY9" fmla="*/ 16848 h 185928"/>
              <a:gd name="connsiteX10" fmla="*/ 885826 w 1573236"/>
              <a:gd name="connsiteY10" fmla="*/ 178773 h 185928"/>
              <a:gd name="connsiteX11" fmla="*/ 978694 w 1573236"/>
              <a:gd name="connsiteY11" fmla="*/ 23992 h 185928"/>
              <a:gd name="connsiteX12" fmla="*/ 1078707 w 1573236"/>
              <a:gd name="connsiteY12" fmla="*/ 185917 h 185928"/>
              <a:gd name="connsiteX13" fmla="*/ 1173957 w 1573236"/>
              <a:gd name="connsiteY13" fmla="*/ 28754 h 185928"/>
              <a:gd name="connsiteX14" fmla="*/ 1273969 w 1573236"/>
              <a:gd name="connsiteY14" fmla="*/ 181154 h 185928"/>
              <a:gd name="connsiteX15" fmla="*/ 1373981 w 1573236"/>
              <a:gd name="connsiteY15" fmla="*/ 31135 h 185928"/>
              <a:gd name="connsiteX16" fmla="*/ 1490662 w 1573236"/>
              <a:gd name="connsiteY16" fmla="*/ 185916 h 185928"/>
              <a:gd name="connsiteX17" fmla="*/ 1564481 w 1573236"/>
              <a:gd name="connsiteY17" fmla="*/ 21610 h 185928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1"/>
              <a:gd name="connsiteX1" fmla="*/ 69057 w 1573236"/>
              <a:gd name="connsiteY1" fmla="*/ 4946 h 185931"/>
              <a:gd name="connsiteX2" fmla="*/ 150019 w 1573236"/>
              <a:gd name="connsiteY2" fmla="*/ 174015 h 185931"/>
              <a:gd name="connsiteX3" fmla="*/ 250032 w 1573236"/>
              <a:gd name="connsiteY3" fmla="*/ 184 h 185931"/>
              <a:gd name="connsiteX4" fmla="*/ 342900 w 1573236"/>
              <a:gd name="connsiteY4" fmla="*/ 164490 h 185931"/>
              <a:gd name="connsiteX5" fmla="*/ 440532 w 1573236"/>
              <a:gd name="connsiteY5" fmla="*/ 184 h 185931"/>
              <a:gd name="connsiteX6" fmla="*/ 526256 w 1573236"/>
              <a:gd name="connsiteY6" fmla="*/ 181158 h 185931"/>
              <a:gd name="connsiteX7" fmla="*/ 609600 w 1573236"/>
              <a:gd name="connsiteY7" fmla="*/ 12090 h 185931"/>
              <a:gd name="connsiteX8" fmla="*/ 697707 w 1573236"/>
              <a:gd name="connsiteY8" fmla="*/ 178778 h 185931"/>
              <a:gd name="connsiteX9" fmla="*/ 785813 w 1573236"/>
              <a:gd name="connsiteY9" fmla="*/ 16853 h 185931"/>
              <a:gd name="connsiteX10" fmla="*/ 885826 w 1573236"/>
              <a:gd name="connsiteY10" fmla="*/ 178778 h 185931"/>
              <a:gd name="connsiteX11" fmla="*/ 978694 w 1573236"/>
              <a:gd name="connsiteY11" fmla="*/ 23997 h 185931"/>
              <a:gd name="connsiteX12" fmla="*/ 1078707 w 1573236"/>
              <a:gd name="connsiteY12" fmla="*/ 185922 h 185931"/>
              <a:gd name="connsiteX13" fmla="*/ 1173957 w 1573236"/>
              <a:gd name="connsiteY13" fmla="*/ 28759 h 185931"/>
              <a:gd name="connsiteX14" fmla="*/ 1273969 w 1573236"/>
              <a:gd name="connsiteY14" fmla="*/ 181159 h 185931"/>
              <a:gd name="connsiteX15" fmla="*/ 1373981 w 1573236"/>
              <a:gd name="connsiteY15" fmla="*/ 31140 h 185931"/>
              <a:gd name="connsiteX16" fmla="*/ 1490662 w 1573236"/>
              <a:gd name="connsiteY16" fmla="*/ 185921 h 185931"/>
              <a:gd name="connsiteX17" fmla="*/ 1564481 w 1573236"/>
              <a:gd name="connsiteY17" fmla="*/ 21615 h 185931"/>
              <a:gd name="connsiteX0" fmla="*/ 0 w 1576675"/>
              <a:gd name="connsiteY0" fmla="*/ 112103 h 185967"/>
              <a:gd name="connsiteX1" fmla="*/ 69057 w 1576675"/>
              <a:gd name="connsiteY1" fmla="*/ 4946 h 185967"/>
              <a:gd name="connsiteX2" fmla="*/ 150019 w 1576675"/>
              <a:gd name="connsiteY2" fmla="*/ 174015 h 185967"/>
              <a:gd name="connsiteX3" fmla="*/ 250032 w 1576675"/>
              <a:gd name="connsiteY3" fmla="*/ 184 h 185967"/>
              <a:gd name="connsiteX4" fmla="*/ 342900 w 1576675"/>
              <a:gd name="connsiteY4" fmla="*/ 164490 h 185967"/>
              <a:gd name="connsiteX5" fmla="*/ 440532 w 1576675"/>
              <a:gd name="connsiteY5" fmla="*/ 184 h 185967"/>
              <a:gd name="connsiteX6" fmla="*/ 526256 w 1576675"/>
              <a:gd name="connsiteY6" fmla="*/ 181158 h 185967"/>
              <a:gd name="connsiteX7" fmla="*/ 609600 w 1576675"/>
              <a:gd name="connsiteY7" fmla="*/ 12090 h 185967"/>
              <a:gd name="connsiteX8" fmla="*/ 697707 w 1576675"/>
              <a:gd name="connsiteY8" fmla="*/ 178778 h 185967"/>
              <a:gd name="connsiteX9" fmla="*/ 785813 w 1576675"/>
              <a:gd name="connsiteY9" fmla="*/ 16853 h 185967"/>
              <a:gd name="connsiteX10" fmla="*/ 885826 w 1576675"/>
              <a:gd name="connsiteY10" fmla="*/ 178778 h 185967"/>
              <a:gd name="connsiteX11" fmla="*/ 978694 w 1576675"/>
              <a:gd name="connsiteY11" fmla="*/ 23997 h 185967"/>
              <a:gd name="connsiteX12" fmla="*/ 1078707 w 1576675"/>
              <a:gd name="connsiteY12" fmla="*/ 185922 h 185967"/>
              <a:gd name="connsiteX13" fmla="*/ 1173957 w 1576675"/>
              <a:gd name="connsiteY13" fmla="*/ 28759 h 185967"/>
              <a:gd name="connsiteX14" fmla="*/ 1273969 w 1576675"/>
              <a:gd name="connsiteY14" fmla="*/ 181159 h 185967"/>
              <a:gd name="connsiteX15" fmla="*/ 1373981 w 1576675"/>
              <a:gd name="connsiteY15" fmla="*/ 31140 h 185967"/>
              <a:gd name="connsiteX16" fmla="*/ 1490662 w 1576675"/>
              <a:gd name="connsiteY16" fmla="*/ 185921 h 185967"/>
              <a:gd name="connsiteX17" fmla="*/ 1564481 w 1576675"/>
              <a:gd name="connsiteY17" fmla="*/ 21615 h 185967"/>
              <a:gd name="connsiteX0" fmla="*/ 0 w 1564481"/>
              <a:gd name="connsiteY0" fmla="*/ 112103 h 185966"/>
              <a:gd name="connsiteX1" fmla="*/ 69057 w 1564481"/>
              <a:gd name="connsiteY1" fmla="*/ 4946 h 185966"/>
              <a:gd name="connsiteX2" fmla="*/ 150019 w 1564481"/>
              <a:gd name="connsiteY2" fmla="*/ 174015 h 185966"/>
              <a:gd name="connsiteX3" fmla="*/ 250032 w 1564481"/>
              <a:gd name="connsiteY3" fmla="*/ 184 h 185966"/>
              <a:gd name="connsiteX4" fmla="*/ 342900 w 1564481"/>
              <a:gd name="connsiteY4" fmla="*/ 164490 h 185966"/>
              <a:gd name="connsiteX5" fmla="*/ 440532 w 1564481"/>
              <a:gd name="connsiteY5" fmla="*/ 184 h 185966"/>
              <a:gd name="connsiteX6" fmla="*/ 526256 w 1564481"/>
              <a:gd name="connsiteY6" fmla="*/ 181158 h 185966"/>
              <a:gd name="connsiteX7" fmla="*/ 609600 w 1564481"/>
              <a:gd name="connsiteY7" fmla="*/ 12090 h 185966"/>
              <a:gd name="connsiteX8" fmla="*/ 697707 w 1564481"/>
              <a:gd name="connsiteY8" fmla="*/ 178778 h 185966"/>
              <a:gd name="connsiteX9" fmla="*/ 785813 w 1564481"/>
              <a:gd name="connsiteY9" fmla="*/ 16853 h 185966"/>
              <a:gd name="connsiteX10" fmla="*/ 885826 w 1564481"/>
              <a:gd name="connsiteY10" fmla="*/ 178778 h 185966"/>
              <a:gd name="connsiteX11" fmla="*/ 978694 w 1564481"/>
              <a:gd name="connsiteY11" fmla="*/ 23997 h 185966"/>
              <a:gd name="connsiteX12" fmla="*/ 1078707 w 1564481"/>
              <a:gd name="connsiteY12" fmla="*/ 185922 h 185966"/>
              <a:gd name="connsiteX13" fmla="*/ 1173957 w 1564481"/>
              <a:gd name="connsiteY13" fmla="*/ 28759 h 185966"/>
              <a:gd name="connsiteX14" fmla="*/ 1273969 w 1564481"/>
              <a:gd name="connsiteY14" fmla="*/ 181159 h 185966"/>
              <a:gd name="connsiteX15" fmla="*/ 1373981 w 1564481"/>
              <a:gd name="connsiteY15" fmla="*/ 31140 h 185966"/>
              <a:gd name="connsiteX16" fmla="*/ 1490662 w 1564481"/>
              <a:gd name="connsiteY16" fmla="*/ 185921 h 185966"/>
              <a:gd name="connsiteX17" fmla="*/ 1564481 w 1564481"/>
              <a:gd name="connsiteY17" fmla="*/ 21615 h 185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64481" h="185966">
                <a:moveTo>
                  <a:pt x="0" y="112103"/>
                </a:moveTo>
                <a:cubicBezTo>
                  <a:pt x="22027" y="53365"/>
                  <a:pt x="13097" y="-611"/>
                  <a:pt x="69057" y="4946"/>
                </a:cubicBezTo>
                <a:cubicBezTo>
                  <a:pt x="125017" y="10503"/>
                  <a:pt x="93663" y="172428"/>
                  <a:pt x="150019" y="174015"/>
                </a:cubicBezTo>
                <a:cubicBezTo>
                  <a:pt x="206375" y="175602"/>
                  <a:pt x="186929" y="1771"/>
                  <a:pt x="250032" y="184"/>
                </a:cubicBezTo>
                <a:cubicBezTo>
                  <a:pt x="313135" y="-1403"/>
                  <a:pt x="282575" y="164490"/>
                  <a:pt x="342900" y="164490"/>
                </a:cubicBezTo>
                <a:cubicBezTo>
                  <a:pt x="403225" y="164490"/>
                  <a:pt x="379016" y="6931"/>
                  <a:pt x="440532" y="184"/>
                </a:cubicBezTo>
                <a:cubicBezTo>
                  <a:pt x="502048" y="-6563"/>
                  <a:pt x="462360" y="174411"/>
                  <a:pt x="526256" y="181158"/>
                </a:cubicBezTo>
                <a:cubicBezTo>
                  <a:pt x="590152" y="187905"/>
                  <a:pt x="547687" y="12487"/>
                  <a:pt x="609600" y="12090"/>
                </a:cubicBezTo>
                <a:cubicBezTo>
                  <a:pt x="671513" y="11693"/>
                  <a:pt x="635001" y="182747"/>
                  <a:pt x="697707" y="178778"/>
                </a:cubicBezTo>
                <a:cubicBezTo>
                  <a:pt x="760413" y="174809"/>
                  <a:pt x="718741" y="19235"/>
                  <a:pt x="785813" y="16853"/>
                </a:cubicBezTo>
                <a:cubicBezTo>
                  <a:pt x="852885" y="14471"/>
                  <a:pt x="817961" y="182350"/>
                  <a:pt x="885826" y="178778"/>
                </a:cubicBezTo>
                <a:cubicBezTo>
                  <a:pt x="953691" y="175206"/>
                  <a:pt x="908447" y="34712"/>
                  <a:pt x="978694" y="23997"/>
                </a:cubicBezTo>
                <a:cubicBezTo>
                  <a:pt x="1048941" y="13282"/>
                  <a:pt x="1003301" y="185128"/>
                  <a:pt x="1078707" y="185922"/>
                </a:cubicBezTo>
                <a:cubicBezTo>
                  <a:pt x="1154113" y="186716"/>
                  <a:pt x="1105694" y="36697"/>
                  <a:pt x="1173957" y="28759"/>
                </a:cubicBezTo>
                <a:cubicBezTo>
                  <a:pt x="1242220" y="20821"/>
                  <a:pt x="1204913" y="178380"/>
                  <a:pt x="1273969" y="181159"/>
                </a:cubicBezTo>
                <a:cubicBezTo>
                  <a:pt x="1343025" y="183938"/>
                  <a:pt x="1304529" y="51777"/>
                  <a:pt x="1373981" y="31140"/>
                </a:cubicBezTo>
                <a:cubicBezTo>
                  <a:pt x="1443433" y="10503"/>
                  <a:pt x="1425574" y="182746"/>
                  <a:pt x="1490662" y="185921"/>
                </a:cubicBezTo>
                <a:cubicBezTo>
                  <a:pt x="1555750" y="189096"/>
                  <a:pt x="1544240" y="25584"/>
                  <a:pt x="1564481" y="21615"/>
                </a:cubicBezTo>
              </a:path>
            </a:pathLst>
          </a:cu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 userDrawn="1"/>
        </p:nvSpPr>
        <p:spPr>
          <a:xfrm>
            <a:off x="5856163" y="1962122"/>
            <a:ext cx="3287837" cy="164990"/>
          </a:xfrm>
          <a:custGeom>
            <a:avLst/>
            <a:gdLst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40507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55 h 178632"/>
              <a:gd name="connsiteX1" fmla="*/ 69057 w 1646860"/>
              <a:gd name="connsiteY1" fmla="*/ 4798 h 178632"/>
              <a:gd name="connsiteX2" fmla="*/ 150019 w 1646860"/>
              <a:gd name="connsiteY2" fmla="*/ 173867 h 178632"/>
              <a:gd name="connsiteX3" fmla="*/ 250032 w 1646860"/>
              <a:gd name="connsiteY3" fmla="*/ 36 h 178632"/>
              <a:gd name="connsiteX4" fmla="*/ 342900 w 1646860"/>
              <a:gd name="connsiteY4" fmla="*/ 173867 h 178632"/>
              <a:gd name="connsiteX5" fmla="*/ 440532 w 1646860"/>
              <a:gd name="connsiteY5" fmla="*/ 36 h 178632"/>
              <a:gd name="connsiteX6" fmla="*/ 531019 w 1646860"/>
              <a:gd name="connsiteY6" fmla="*/ 157198 h 178632"/>
              <a:gd name="connsiteX7" fmla="*/ 609600 w 1646860"/>
              <a:gd name="connsiteY7" fmla="*/ 11942 h 178632"/>
              <a:gd name="connsiteX8" fmla="*/ 697707 w 1646860"/>
              <a:gd name="connsiteY8" fmla="*/ 178630 h 178632"/>
              <a:gd name="connsiteX9" fmla="*/ 785813 w 1646860"/>
              <a:gd name="connsiteY9" fmla="*/ 16705 h 178632"/>
              <a:gd name="connsiteX10" fmla="*/ 916782 w 1646860"/>
              <a:gd name="connsiteY10" fmla="*/ 161961 h 178632"/>
              <a:gd name="connsiteX11" fmla="*/ 1009650 w 1646860"/>
              <a:gd name="connsiteY11" fmla="*/ 30992 h 178632"/>
              <a:gd name="connsiteX12" fmla="*/ 1126332 w 1646860"/>
              <a:gd name="connsiteY12" fmla="*/ 159580 h 178632"/>
              <a:gd name="connsiteX13" fmla="*/ 1238250 w 1646860"/>
              <a:gd name="connsiteY13" fmla="*/ 23848 h 178632"/>
              <a:gd name="connsiteX14" fmla="*/ 1352550 w 1646860"/>
              <a:gd name="connsiteY14" fmla="*/ 154817 h 178632"/>
              <a:gd name="connsiteX15" fmla="*/ 1447800 w 1646860"/>
              <a:gd name="connsiteY15" fmla="*/ 30992 h 178632"/>
              <a:gd name="connsiteX16" fmla="*/ 1562100 w 1646860"/>
              <a:gd name="connsiteY16" fmla="*/ 166723 h 178632"/>
              <a:gd name="connsiteX17" fmla="*/ 1638300 w 1646860"/>
              <a:gd name="connsiteY17" fmla="*/ 30992 h 178632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916782 w 1646860"/>
              <a:gd name="connsiteY10" fmla="*/ 161932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978694 w 1646860"/>
              <a:gd name="connsiteY11" fmla="*/ 23820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5745"/>
              <a:gd name="connsiteX1" fmla="*/ 69057 w 1646860"/>
              <a:gd name="connsiteY1" fmla="*/ 4769 h 185745"/>
              <a:gd name="connsiteX2" fmla="*/ 150019 w 1646860"/>
              <a:gd name="connsiteY2" fmla="*/ 173838 h 185745"/>
              <a:gd name="connsiteX3" fmla="*/ 250032 w 1646860"/>
              <a:gd name="connsiteY3" fmla="*/ 7 h 185745"/>
              <a:gd name="connsiteX4" fmla="*/ 342900 w 1646860"/>
              <a:gd name="connsiteY4" fmla="*/ 173838 h 185745"/>
              <a:gd name="connsiteX5" fmla="*/ 440532 w 1646860"/>
              <a:gd name="connsiteY5" fmla="*/ 7 h 185745"/>
              <a:gd name="connsiteX6" fmla="*/ 526256 w 1646860"/>
              <a:gd name="connsiteY6" fmla="*/ 180981 h 185745"/>
              <a:gd name="connsiteX7" fmla="*/ 609600 w 1646860"/>
              <a:gd name="connsiteY7" fmla="*/ 11913 h 185745"/>
              <a:gd name="connsiteX8" fmla="*/ 697707 w 1646860"/>
              <a:gd name="connsiteY8" fmla="*/ 178601 h 185745"/>
              <a:gd name="connsiteX9" fmla="*/ 785813 w 1646860"/>
              <a:gd name="connsiteY9" fmla="*/ 16676 h 185745"/>
              <a:gd name="connsiteX10" fmla="*/ 885826 w 1646860"/>
              <a:gd name="connsiteY10" fmla="*/ 178601 h 185745"/>
              <a:gd name="connsiteX11" fmla="*/ 978694 w 1646860"/>
              <a:gd name="connsiteY11" fmla="*/ 23820 h 185745"/>
              <a:gd name="connsiteX12" fmla="*/ 1078707 w 1646860"/>
              <a:gd name="connsiteY12" fmla="*/ 185745 h 185745"/>
              <a:gd name="connsiteX13" fmla="*/ 1238250 w 1646860"/>
              <a:gd name="connsiteY13" fmla="*/ 23819 h 185745"/>
              <a:gd name="connsiteX14" fmla="*/ 1352550 w 1646860"/>
              <a:gd name="connsiteY14" fmla="*/ 154788 h 185745"/>
              <a:gd name="connsiteX15" fmla="*/ 1447800 w 1646860"/>
              <a:gd name="connsiteY15" fmla="*/ 30963 h 185745"/>
              <a:gd name="connsiteX16" fmla="*/ 1562100 w 1646860"/>
              <a:gd name="connsiteY16" fmla="*/ 166694 h 185745"/>
              <a:gd name="connsiteX17" fmla="*/ 1638300 w 1646860"/>
              <a:gd name="connsiteY17" fmla="*/ 30963 h 185745"/>
              <a:gd name="connsiteX0" fmla="*/ 0 w 1646860"/>
              <a:gd name="connsiteY0" fmla="*/ 111926 h 185748"/>
              <a:gd name="connsiteX1" fmla="*/ 69057 w 1646860"/>
              <a:gd name="connsiteY1" fmla="*/ 4769 h 185748"/>
              <a:gd name="connsiteX2" fmla="*/ 150019 w 1646860"/>
              <a:gd name="connsiteY2" fmla="*/ 173838 h 185748"/>
              <a:gd name="connsiteX3" fmla="*/ 250032 w 1646860"/>
              <a:gd name="connsiteY3" fmla="*/ 7 h 185748"/>
              <a:gd name="connsiteX4" fmla="*/ 342900 w 1646860"/>
              <a:gd name="connsiteY4" fmla="*/ 173838 h 185748"/>
              <a:gd name="connsiteX5" fmla="*/ 440532 w 1646860"/>
              <a:gd name="connsiteY5" fmla="*/ 7 h 185748"/>
              <a:gd name="connsiteX6" fmla="*/ 526256 w 1646860"/>
              <a:gd name="connsiteY6" fmla="*/ 180981 h 185748"/>
              <a:gd name="connsiteX7" fmla="*/ 609600 w 1646860"/>
              <a:gd name="connsiteY7" fmla="*/ 11913 h 185748"/>
              <a:gd name="connsiteX8" fmla="*/ 697707 w 1646860"/>
              <a:gd name="connsiteY8" fmla="*/ 178601 h 185748"/>
              <a:gd name="connsiteX9" fmla="*/ 785813 w 1646860"/>
              <a:gd name="connsiteY9" fmla="*/ 16676 h 185748"/>
              <a:gd name="connsiteX10" fmla="*/ 885826 w 1646860"/>
              <a:gd name="connsiteY10" fmla="*/ 178601 h 185748"/>
              <a:gd name="connsiteX11" fmla="*/ 978694 w 1646860"/>
              <a:gd name="connsiteY11" fmla="*/ 23820 h 185748"/>
              <a:gd name="connsiteX12" fmla="*/ 1078707 w 1646860"/>
              <a:gd name="connsiteY12" fmla="*/ 185745 h 185748"/>
              <a:gd name="connsiteX13" fmla="*/ 1173957 w 1646860"/>
              <a:gd name="connsiteY13" fmla="*/ 28582 h 185748"/>
              <a:gd name="connsiteX14" fmla="*/ 1352550 w 1646860"/>
              <a:gd name="connsiteY14" fmla="*/ 154788 h 185748"/>
              <a:gd name="connsiteX15" fmla="*/ 1447800 w 1646860"/>
              <a:gd name="connsiteY15" fmla="*/ 30963 h 185748"/>
              <a:gd name="connsiteX16" fmla="*/ 1562100 w 1646860"/>
              <a:gd name="connsiteY16" fmla="*/ 166694 h 185748"/>
              <a:gd name="connsiteX17" fmla="*/ 1638300 w 1646860"/>
              <a:gd name="connsiteY17" fmla="*/ 30963 h 185748"/>
              <a:gd name="connsiteX0" fmla="*/ 0 w 1646860"/>
              <a:gd name="connsiteY0" fmla="*/ 111926 h 185747"/>
              <a:gd name="connsiteX1" fmla="*/ 69057 w 1646860"/>
              <a:gd name="connsiteY1" fmla="*/ 4769 h 185747"/>
              <a:gd name="connsiteX2" fmla="*/ 150019 w 1646860"/>
              <a:gd name="connsiteY2" fmla="*/ 173838 h 185747"/>
              <a:gd name="connsiteX3" fmla="*/ 250032 w 1646860"/>
              <a:gd name="connsiteY3" fmla="*/ 7 h 185747"/>
              <a:gd name="connsiteX4" fmla="*/ 342900 w 1646860"/>
              <a:gd name="connsiteY4" fmla="*/ 173838 h 185747"/>
              <a:gd name="connsiteX5" fmla="*/ 440532 w 1646860"/>
              <a:gd name="connsiteY5" fmla="*/ 7 h 185747"/>
              <a:gd name="connsiteX6" fmla="*/ 526256 w 1646860"/>
              <a:gd name="connsiteY6" fmla="*/ 180981 h 185747"/>
              <a:gd name="connsiteX7" fmla="*/ 609600 w 1646860"/>
              <a:gd name="connsiteY7" fmla="*/ 11913 h 185747"/>
              <a:gd name="connsiteX8" fmla="*/ 697707 w 1646860"/>
              <a:gd name="connsiteY8" fmla="*/ 178601 h 185747"/>
              <a:gd name="connsiteX9" fmla="*/ 785813 w 1646860"/>
              <a:gd name="connsiteY9" fmla="*/ 16676 h 185747"/>
              <a:gd name="connsiteX10" fmla="*/ 885826 w 1646860"/>
              <a:gd name="connsiteY10" fmla="*/ 178601 h 185747"/>
              <a:gd name="connsiteX11" fmla="*/ 978694 w 1646860"/>
              <a:gd name="connsiteY11" fmla="*/ 23820 h 185747"/>
              <a:gd name="connsiteX12" fmla="*/ 1078707 w 1646860"/>
              <a:gd name="connsiteY12" fmla="*/ 185745 h 185747"/>
              <a:gd name="connsiteX13" fmla="*/ 1173957 w 1646860"/>
              <a:gd name="connsiteY13" fmla="*/ 28582 h 185747"/>
              <a:gd name="connsiteX14" fmla="*/ 1273969 w 1646860"/>
              <a:gd name="connsiteY14" fmla="*/ 180982 h 185747"/>
              <a:gd name="connsiteX15" fmla="*/ 1447800 w 1646860"/>
              <a:gd name="connsiteY15" fmla="*/ 30963 h 185747"/>
              <a:gd name="connsiteX16" fmla="*/ 1562100 w 1646860"/>
              <a:gd name="connsiteY16" fmla="*/ 166694 h 185747"/>
              <a:gd name="connsiteX17" fmla="*/ 1638300 w 1646860"/>
              <a:gd name="connsiteY17" fmla="*/ 30963 h 185747"/>
              <a:gd name="connsiteX0" fmla="*/ 0 w 1647872"/>
              <a:gd name="connsiteY0" fmla="*/ 111926 h 185747"/>
              <a:gd name="connsiteX1" fmla="*/ 69057 w 1647872"/>
              <a:gd name="connsiteY1" fmla="*/ 4769 h 185747"/>
              <a:gd name="connsiteX2" fmla="*/ 150019 w 1647872"/>
              <a:gd name="connsiteY2" fmla="*/ 173838 h 185747"/>
              <a:gd name="connsiteX3" fmla="*/ 250032 w 1647872"/>
              <a:gd name="connsiteY3" fmla="*/ 7 h 185747"/>
              <a:gd name="connsiteX4" fmla="*/ 342900 w 1647872"/>
              <a:gd name="connsiteY4" fmla="*/ 173838 h 185747"/>
              <a:gd name="connsiteX5" fmla="*/ 440532 w 1647872"/>
              <a:gd name="connsiteY5" fmla="*/ 7 h 185747"/>
              <a:gd name="connsiteX6" fmla="*/ 526256 w 1647872"/>
              <a:gd name="connsiteY6" fmla="*/ 180981 h 185747"/>
              <a:gd name="connsiteX7" fmla="*/ 609600 w 1647872"/>
              <a:gd name="connsiteY7" fmla="*/ 11913 h 185747"/>
              <a:gd name="connsiteX8" fmla="*/ 697707 w 1647872"/>
              <a:gd name="connsiteY8" fmla="*/ 178601 h 185747"/>
              <a:gd name="connsiteX9" fmla="*/ 785813 w 1647872"/>
              <a:gd name="connsiteY9" fmla="*/ 16676 h 185747"/>
              <a:gd name="connsiteX10" fmla="*/ 885826 w 1647872"/>
              <a:gd name="connsiteY10" fmla="*/ 178601 h 185747"/>
              <a:gd name="connsiteX11" fmla="*/ 978694 w 1647872"/>
              <a:gd name="connsiteY11" fmla="*/ 23820 h 185747"/>
              <a:gd name="connsiteX12" fmla="*/ 1078707 w 1647872"/>
              <a:gd name="connsiteY12" fmla="*/ 185745 h 185747"/>
              <a:gd name="connsiteX13" fmla="*/ 1173957 w 1647872"/>
              <a:gd name="connsiteY13" fmla="*/ 28582 h 185747"/>
              <a:gd name="connsiteX14" fmla="*/ 1273969 w 1647872"/>
              <a:gd name="connsiteY14" fmla="*/ 180982 h 185747"/>
              <a:gd name="connsiteX15" fmla="*/ 1373981 w 1647872"/>
              <a:gd name="connsiteY15" fmla="*/ 30963 h 185747"/>
              <a:gd name="connsiteX16" fmla="*/ 1562100 w 1647872"/>
              <a:gd name="connsiteY16" fmla="*/ 166694 h 185747"/>
              <a:gd name="connsiteX17" fmla="*/ 1638300 w 1647872"/>
              <a:gd name="connsiteY17" fmla="*/ 30963 h 185747"/>
              <a:gd name="connsiteX0" fmla="*/ 0 w 1643782"/>
              <a:gd name="connsiteY0" fmla="*/ 111926 h 185747"/>
              <a:gd name="connsiteX1" fmla="*/ 69057 w 1643782"/>
              <a:gd name="connsiteY1" fmla="*/ 4769 h 185747"/>
              <a:gd name="connsiteX2" fmla="*/ 150019 w 1643782"/>
              <a:gd name="connsiteY2" fmla="*/ 173838 h 185747"/>
              <a:gd name="connsiteX3" fmla="*/ 250032 w 1643782"/>
              <a:gd name="connsiteY3" fmla="*/ 7 h 185747"/>
              <a:gd name="connsiteX4" fmla="*/ 342900 w 1643782"/>
              <a:gd name="connsiteY4" fmla="*/ 173838 h 185747"/>
              <a:gd name="connsiteX5" fmla="*/ 440532 w 1643782"/>
              <a:gd name="connsiteY5" fmla="*/ 7 h 185747"/>
              <a:gd name="connsiteX6" fmla="*/ 526256 w 1643782"/>
              <a:gd name="connsiteY6" fmla="*/ 180981 h 185747"/>
              <a:gd name="connsiteX7" fmla="*/ 609600 w 1643782"/>
              <a:gd name="connsiteY7" fmla="*/ 11913 h 185747"/>
              <a:gd name="connsiteX8" fmla="*/ 697707 w 1643782"/>
              <a:gd name="connsiteY8" fmla="*/ 178601 h 185747"/>
              <a:gd name="connsiteX9" fmla="*/ 785813 w 1643782"/>
              <a:gd name="connsiteY9" fmla="*/ 16676 h 185747"/>
              <a:gd name="connsiteX10" fmla="*/ 885826 w 1643782"/>
              <a:gd name="connsiteY10" fmla="*/ 178601 h 185747"/>
              <a:gd name="connsiteX11" fmla="*/ 978694 w 1643782"/>
              <a:gd name="connsiteY11" fmla="*/ 23820 h 185747"/>
              <a:gd name="connsiteX12" fmla="*/ 1078707 w 1643782"/>
              <a:gd name="connsiteY12" fmla="*/ 185745 h 185747"/>
              <a:gd name="connsiteX13" fmla="*/ 1173957 w 1643782"/>
              <a:gd name="connsiteY13" fmla="*/ 28582 h 185747"/>
              <a:gd name="connsiteX14" fmla="*/ 1273969 w 1643782"/>
              <a:gd name="connsiteY14" fmla="*/ 180982 h 185747"/>
              <a:gd name="connsiteX15" fmla="*/ 1373981 w 1643782"/>
              <a:gd name="connsiteY15" fmla="*/ 30963 h 185747"/>
              <a:gd name="connsiteX16" fmla="*/ 1490662 w 1643782"/>
              <a:gd name="connsiteY16" fmla="*/ 185744 h 185747"/>
              <a:gd name="connsiteX17" fmla="*/ 1638300 w 1643782"/>
              <a:gd name="connsiteY17" fmla="*/ 30963 h 185747"/>
              <a:gd name="connsiteX0" fmla="*/ 0 w 1606996"/>
              <a:gd name="connsiteY0" fmla="*/ 111926 h 185780"/>
              <a:gd name="connsiteX1" fmla="*/ 69057 w 1606996"/>
              <a:gd name="connsiteY1" fmla="*/ 4769 h 185780"/>
              <a:gd name="connsiteX2" fmla="*/ 150019 w 1606996"/>
              <a:gd name="connsiteY2" fmla="*/ 173838 h 185780"/>
              <a:gd name="connsiteX3" fmla="*/ 250032 w 1606996"/>
              <a:gd name="connsiteY3" fmla="*/ 7 h 185780"/>
              <a:gd name="connsiteX4" fmla="*/ 342900 w 1606996"/>
              <a:gd name="connsiteY4" fmla="*/ 173838 h 185780"/>
              <a:gd name="connsiteX5" fmla="*/ 440532 w 1606996"/>
              <a:gd name="connsiteY5" fmla="*/ 7 h 185780"/>
              <a:gd name="connsiteX6" fmla="*/ 526256 w 1606996"/>
              <a:gd name="connsiteY6" fmla="*/ 180981 h 185780"/>
              <a:gd name="connsiteX7" fmla="*/ 609600 w 1606996"/>
              <a:gd name="connsiteY7" fmla="*/ 11913 h 185780"/>
              <a:gd name="connsiteX8" fmla="*/ 697707 w 1606996"/>
              <a:gd name="connsiteY8" fmla="*/ 178601 h 185780"/>
              <a:gd name="connsiteX9" fmla="*/ 785813 w 1606996"/>
              <a:gd name="connsiteY9" fmla="*/ 16676 h 185780"/>
              <a:gd name="connsiteX10" fmla="*/ 885826 w 1606996"/>
              <a:gd name="connsiteY10" fmla="*/ 178601 h 185780"/>
              <a:gd name="connsiteX11" fmla="*/ 978694 w 1606996"/>
              <a:gd name="connsiteY11" fmla="*/ 23820 h 185780"/>
              <a:gd name="connsiteX12" fmla="*/ 1078707 w 1606996"/>
              <a:gd name="connsiteY12" fmla="*/ 185745 h 185780"/>
              <a:gd name="connsiteX13" fmla="*/ 1173957 w 1606996"/>
              <a:gd name="connsiteY13" fmla="*/ 28582 h 185780"/>
              <a:gd name="connsiteX14" fmla="*/ 1273969 w 1606996"/>
              <a:gd name="connsiteY14" fmla="*/ 180982 h 185780"/>
              <a:gd name="connsiteX15" fmla="*/ 1373981 w 1606996"/>
              <a:gd name="connsiteY15" fmla="*/ 30963 h 185780"/>
              <a:gd name="connsiteX16" fmla="*/ 1490662 w 1606996"/>
              <a:gd name="connsiteY16" fmla="*/ 185744 h 185780"/>
              <a:gd name="connsiteX17" fmla="*/ 1600200 w 1606996"/>
              <a:gd name="connsiteY17" fmla="*/ 14294 h 185780"/>
              <a:gd name="connsiteX0" fmla="*/ 0 w 1573236"/>
              <a:gd name="connsiteY0" fmla="*/ 111926 h 185756"/>
              <a:gd name="connsiteX1" fmla="*/ 69057 w 1573236"/>
              <a:gd name="connsiteY1" fmla="*/ 4769 h 185756"/>
              <a:gd name="connsiteX2" fmla="*/ 150019 w 1573236"/>
              <a:gd name="connsiteY2" fmla="*/ 173838 h 185756"/>
              <a:gd name="connsiteX3" fmla="*/ 250032 w 1573236"/>
              <a:gd name="connsiteY3" fmla="*/ 7 h 185756"/>
              <a:gd name="connsiteX4" fmla="*/ 342900 w 1573236"/>
              <a:gd name="connsiteY4" fmla="*/ 173838 h 185756"/>
              <a:gd name="connsiteX5" fmla="*/ 440532 w 1573236"/>
              <a:gd name="connsiteY5" fmla="*/ 7 h 185756"/>
              <a:gd name="connsiteX6" fmla="*/ 526256 w 1573236"/>
              <a:gd name="connsiteY6" fmla="*/ 180981 h 185756"/>
              <a:gd name="connsiteX7" fmla="*/ 609600 w 1573236"/>
              <a:gd name="connsiteY7" fmla="*/ 11913 h 185756"/>
              <a:gd name="connsiteX8" fmla="*/ 697707 w 1573236"/>
              <a:gd name="connsiteY8" fmla="*/ 178601 h 185756"/>
              <a:gd name="connsiteX9" fmla="*/ 785813 w 1573236"/>
              <a:gd name="connsiteY9" fmla="*/ 16676 h 185756"/>
              <a:gd name="connsiteX10" fmla="*/ 885826 w 1573236"/>
              <a:gd name="connsiteY10" fmla="*/ 178601 h 185756"/>
              <a:gd name="connsiteX11" fmla="*/ 978694 w 1573236"/>
              <a:gd name="connsiteY11" fmla="*/ 23820 h 185756"/>
              <a:gd name="connsiteX12" fmla="*/ 1078707 w 1573236"/>
              <a:gd name="connsiteY12" fmla="*/ 185745 h 185756"/>
              <a:gd name="connsiteX13" fmla="*/ 1173957 w 1573236"/>
              <a:gd name="connsiteY13" fmla="*/ 28582 h 185756"/>
              <a:gd name="connsiteX14" fmla="*/ 1273969 w 1573236"/>
              <a:gd name="connsiteY14" fmla="*/ 180982 h 185756"/>
              <a:gd name="connsiteX15" fmla="*/ 1373981 w 1573236"/>
              <a:gd name="connsiteY15" fmla="*/ 30963 h 185756"/>
              <a:gd name="connsiteX16" fmla="*/ 1490662 w 1573236"/>
              <a:gd name="connsiteY16" fmla="*/ 185744 h 185756"/>
              <a:gd name="connsiteX17" fmla="*/ 1564481 w 1573236"/>
              <a:gd name="connsiteY17" fmla="*/ 21438 h 185756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2098 h 185928"/>
              <a:gd name="connsiteX1" fmla="*/ 69057 w 1573236"/>
              <a:gd name="connsiteY1" fmla="*/ 4941 h 185928"/>
              <a:gd name="connsiteX2" fmla="*/ 150019 w 1573236"/>
              <a:gd name="connsiteY2" fmla="*/ 174010 h 185928"/>
              <a:gd name="connsiteX3" fmla="*/ 250032 w 1573236"/>
              <a:gd name="connsiteY3" fmla="*/ 179 h 185928"/>
              <a:gd name="connsiteX4" fmla="*/ 342900 w 1573236"/>
              <a:gd name="connsiteY4" fmla="*/ 164485 h 185928"/>
              <a:gd name="connsiteX5" fmla="*/ 440532 w 1573236"/>
              <a:gd name="connsiteY5" fmla="*/ 179 h 185928"/>
              <a:gd name="connsiteX6" fmla="*/ 526256 w 1573236"/>
              <a:gd name="connsiteY6" fmla="*/ 181153 h 185928"/>
              <a:gd name="connsiteX7" fmla="*/ 609600 w 1573236"/>
              <a:gd name="connsiteY7" fmla="*/ 12085 h 185928"/>
              <a:gd name="connsiteX8" fmla="*/ 697707 w 1573236"/>
              <a:gd name="connsiteY8" fmla="*/ 178773 h 185928"/>
              <a:gd name="connsiteX9" fmla="*/ 785813 w 1573236"/>
              <a:gd name="connsiteY9" fmla="*/ 16848 h 185928"/>
              <a:gd name="connsiteX10" fmla="*/ 885826 w 1573236"/>
              <a:gd name="connsiteY10" fmla="*/ 178773 h 185928"/>
              <a:gd name="connsiteX11" fmla="*/ 978694 w 1573236"/>
              <a:gd name="connsiteY11" fmla="*/ 23992 h 185928"/>
              <a:gd name="connsiteX12" fmla="*/ 1078707 w 1573236"/>
              <a:gd name="connsiteY12" fmla="*/ 185917 h 185928"/>
              <a:gd name="connsiteX13" fmla="*/ 1173957 w 1573236"/>
              <a:gd name="connsiteY13" fmla="*/ 28754 h 185928"/>
              <a:gd name="connsiteX14" fmla="*/ 1273969 w 1573236"/>
              <a:gd name="connsiteY14" fmla="*/ 181154 h 185928"/>
              <a:gd name="connsiteX15" fmla="*/ 1373981 w 1573236"/>
              <a:gd name="connsiteY15" fmla="*/ 31135 h 185928"/>
              <a:gd name="connsiteX16" fmla="*/ 1490662 w 1573236"/>
              <a:gd name="connsiteY16" fmla="*/ 185916 h 185928"/>
              <a:gd name="connsiteX17" fmla="*/ 1564481 w 1573236"/>
              <a:gd name="connsiteY17" fmla="*/ 21610 h 185928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1"/>
              <a:gd name="connsiteX1" fmla="*/ 69057 w 1573236"/>
              <a:gd name="connsiteY1" fmla="*/ 4946 h 185931"/>
              <a:gd name="connsiteX2" fmla="*/ 150019 w 1573236"/>
              <a:gd name="connsiteY2" fmla="*/ 174015 h 185931"/>
              <a:gd name="connsiteX3" fmla="*/ 250032 w 1573236"/>
              <a:gd name="connsiteY3" fmla="*/ 184 h 185931"/>
              <a:gd name="connsiteX4" fmla="*/ 342900 w 1573236"/>
              <a:gd name="connsiteY4" fmla="*/ 164490 h 185931"/>
              <a:gd name="connsiteX5" fmla="*/ 440532 w 1573236"/>
              <a:gd name="connsiteY5" fmla="*/ 184 h 185931"/>
              <a:gd name="connsiteX6" fmla="*/ 526256 w 1573236"/>
              <a:gd name="connsiteY6" fmla="*/ 181158 h 185931"/>
              <a:gd name="connsiteX7" fmla="*/ 609600 w 1573236"/>
              <a:gd name="connsiteY7" fmla="*/ 12090 h 185931"/>
              <a:gd name="connsiteX8" fmla="*/ 697707 w 1573236"/>
              <a:gd name="connsiteY8" fmla="*/ 178778 h 185931"/>
              <a:gd name="connsiteX9" fmla="*/ 785813 w 1573236"/>
              <a:gd name="connsiteY9" fmla="*/ 16853 h 185931"/>
              <a:gd name="connsiteX10" fmla="*/ 885826 w 1573236"/>
              <a:gd name="connsiteY10" fmla="*/ 178778 h 185931"/>
              <a:gd name="connsiteX11" fmla="*/ 978694 w 1573236"/>
              <a:gd name="connsiteY11" fmla="*/ 23997 h 185931"/>
              <a:gd name="connsiteX12" fmla="*/ 1078707 w 1573236"/>
              <a:gd name="connsiteY12" fmla="*/ 185922 h 185931"/>
              <a:gd name="connsiteX13" fmla="*/ 1173957 w 1573236"/>
              <a:gd name="connsiteY13" fmla="*/ 28759 h 185931"/>
              <a:gd name="connsiteX14" fmla="*/ 1273969 w 1573236"/>
              <a:gd name="connsiteY14" fmla="*/ 181159 h 185931"/>
              <a:gd name="connsiteX15" fmla="*/ 1373981 w 1573236"/>
              <a:gd name="connsiteY15" fmla="*/ 31140 h 185931"/>
              <a:gd name="connsiteX16" fmla="*/ 1490662 w 1573236"/>
              <a:gd name="connsiteY16" fmla="*/ 185921 h 185931"/>
              <a:gd name="connsiteX17" fmla="*/ 1564481 w 1573236"/>
              <a:gd name="connsiteY17" fmla="*/ 21615 h 185931"/>
              <a:gd name="connsiteX0" fmla="*/ 0 w 1576675"/>
              <a:gd name="connsiteY0" fmla="*/ 112103 h 185967"/>
              <a:gd name="connsiteX1" fmla="*/ 69057 w 1576675"/>
              <a:gd name="connsiteY1" fmla="*/ 4946 h 185967"/>
              <a:gd name="connsiteX2" fmla="*/ 150019 w 1576675"/>
              <a:gd name="connsiteY2" fmla="*/ 174015 h 185967"/>
              <a:gd name="connsiteX3" fmla="*/ 250032 w 1576675"/>
              <a:gd name="connsiteY3" fmla="*/ 184 h 185967"/>
              <a:gd name="connsiteX4" fmla="*/ 342900 w 1576675"/>
              <a:gd name="connsiteY4" fmla="*/ 164490 h 185967"/>
              <a:gd name="connsiteX5" fmla="*/ 440532 w 1576675"/>
              <a:gd name="connsiteY5" fmla="*/ 184 h 185967"/>
              <a:gd name="connsiteX6" fmla="*/ 526256 w 1576675"/>
              <a:gd name="connsiteY6" fmla="*/ 181158 h 185967"/>
              <a:gd name="connsiteX7" fmla="*/ 609600 w 1576675"/>
              <a:gd name="connsiteY7" fmla="*/ 12090 h 185967"/>
              <a:gd name="connsiteX8" fmla="*/ 697707 w 1576675"/>
              <a:gd name="connsiteY8" fmla="*/ 178778 h 185967"/>
              <a:gd name="connsiteX9" fmla="*/ 785813 w 1576675"/>
              <a:gd name="connsiteY9" fmla="*/ 16853 h 185967"/>
              <a:gd name="connsiteX10" fmla="*/ 885826 w 1576675"/>
              <a:gd name="connsiteY10" fmla="*/ 178778 h 185967"/>
              <a:gd name="connsiteX11" fmla="*/ 978694 w 1576675"/>
              <a:gd name="connsiteY11" fmla="*/ 23997 h 185967"/>
              <a:gd name="connsiteX12" fmla="*/ 1078707 w 1576675"/>
              <a:gd name="connsiteY12" fmla="*/ 185922 h 185967"/>
              <a:gd name="connsiteX13" fmla="*/ 1173957 w 1576675"/>
              <a:gd name="connsiteY13" fmla="*/ 28759 h 185967"/>
              <a:gd name="connsiteX14" fmla="*/ 1273969 w 1576675"/>
              <a:gd name="connsiteY14" fmla="*/ 181159 h 185967"/>
              <a:gd name="connsiteX15" fmla="*/ 1373981 w 1576675"/>
              <a:gd name="connsiteY15" fmla="*/ 31140 h 185967"/>
              <a:gd name="connsiteX16" fmla="*/ 1490662 w 1576675"/>
              <a:gd name="connsiteY16" fmla="*/ 185921 h 185967"/>
              <a:gd name="connsiteX17" fmla="*/ 1564481 w 1576675"/>
              <a:gd name="connsiteY17" fmla="*/ 21615 h 185967"/>
              <a:gd name="connsiteX0" fmla="*/ 0 w 1564481"/>
              <a:gd name="connsiteY0" fmla="*/ 112103 h 185966"/>
              <a:gd name="connsiteX1" fmla="*/ 69057 w 1564481"/>
              <a:gd name="connsiteY1" fmla="*/ 4946 h 185966"/>
              <a:gd name="connsiteX2" fmla="*/ 150019 w 1564481"/>
              <a:gd name="connsiteY2" fmla="*/ 174015 h 185966"/>
              <a:gd name="connsiteX3" fmla="*/ 250032 w 1564481"/>
              <a:gd name="connsiteY3" fmla="*/ 184 h 185966"/>
              <a:gd name="connsiteX4" fmla="*/ 342900 w 1564481"/>
              <a:gd name="connsiteY4" fmla="*/ 164490 h 185966"/>
              <a:gd name="connsiteX5" fmla="*/ 440532 w 1564481"/>
              <a:gd name="connsiteY5" fmla="*/ 184 h 185966"/>
              <a:gd name="connsiteX6" fmla="*/ 526256 w 1564481"/>
              <a:gd name="connsiteY6" fmla="*/ 181158 h 185966"/>
              <a:gd name="connsiteX7" fmla="*/ 609600 w 1564481"/>
              <a:gd name="connsiteY7" fmla="*/ 12090 h 185966"/>
              <a:gd name="connsiteX8" fmla="*/ 697707 w 1564481"/>
              <a:gd name="connsiteY8" fmla="*/ 178778 h 185966"/>
              <a:gd name="connsiteX9" fmla="*/ 785813 w 1564481"/>
              <a:gd name="connsiteY9" fmla="*/ 16853 h 185966"/>
              <a:gd name="connsiteX10" fmla="*/ 885826 w 1564481"/>
              <a:gd name="connsiteY10" fmla="*/ 178778 h 185966"/>
              <a:gd name="connsiteX11" fmla="*/ 978694 w 1564481"/>
              <a:gd name="connsiteY11" fmla="*/ 23997 h 185966"/>
              <a:gd name="connsiteX12" fmla="*/ 1078707 w 1564481"/>
              <a:gd name="connsiteY12" fmla="*/ 185922 h 185966"/>
              <a:gd name="connsiteX13" fmla="*/ 1173957 w 1564481"/>
              <a:gd name="connsiteY13" fmla="*/ 28759 h 185966"/>
              <a:gd name="connsiteX14" fmla="*/ 1273969 w 1564481"/>
              <a:gd name="connsiteY14" fmla="*/ 181159 h 185966"/>
              <a:gd name="connsiteX15" fmla="*/ 1373981 w 1564481"/>
              <a:gd name="connsiteY15" fmla="*/ 31140 h 185966"/>
              <a:gd name="connsiteX16" fmla="*/ 1490662 w 1564481"/>
              <a:gd name="connsiteY16" fmla="*/ 185921 h 185966"/>
              <a:gd name="connsiteX17" fmla="*/ 1564481 w 1564481"/>
              <a:gd name="connsiteY17" fmla="*/ 21615 h 185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64481" h="185966">
                <a:moveTo>
                  <a:pt x="0" y="112103"/>
                </a:moveTo>
                <a:cubicBezTo>
                  <a:pt x="22027" y="53365"/>
                  <a:pt x="13097" y="-611"/>
                  <a:pt x="69057" y="4946"/>
                </a:cubicBezTo>
                <a:cubicBezTo>
                  <a:pt x="125017" y="10503"/>
                  <a:pt x="93663" y="172428"/>
                  <a:pt x="150019" y="174015"/>
                </a:cubicBezTo>
                <a:cubicBezTo>
                  <a:pt x="206375" y="175602"/>
                  <a:pt x="186929" y="1771"/>
                  <a:pt x="250032" y="184"/>
                </a:cubicBezTo>
                <a:cubicBezTo>
                  <a:pt x="313135" y="-1403"/>
                  <a:pt x="282575" y="164490"/>
                  <a:pt x="342900" y="164490"/>
                </a:cubicBezTo>
                <a:cubicBezTo>
                  <a:pt x="403225" y="164490"/>
                  <a:pt x="379016" y="6931"/>
                  <a:pt x="440532" y="184"/>
                </a:cubicBezTo>
                <a:cubicBezTo>
                  <a:pt x="502048" y="-6563"/>
                  <a:pt x="462360" y="174411"/>
                  <a:pt x="526256" y="181158"/>
                </a:cubicBezTo>
                <a:cubicBezTo>
                  <a:pt x="590152" y="187905"/>
                  <a:pt x="547687" y="12487"/>
                  <a:pt x="609600" y="12090"/>
                </a:cubicBezTo>
                <a:cubicBezTo>
                  <a:pt x="671513" y="11693"/>
                  <a:pt x="635001" y="182747"/>
                  <a:pt x="697707" y="178778"/>
                </a:cubicBezTo>
                <a:cubicBezTo>
                  <a:pt x="760413" y="174809"/>
                  <a:pt x="718741" y="19235"/>
                  <a:pt x="785813" y="16853"/>
                </a:cubicBezTo>
                <a:cubicBezTo>
                  <a:pt x="852885" y="14471"/>
                  <a:pt x="817961" y="182350"/>
                  <a:pt x="885826" y="178778"/>
                </a:cubicBezTo>
                <a:cubicBezTo>
                  <a:pt x="953691" y="175206"/>
                  <a:pt x="908447" y="34712"/>
                  <a:pt x="978694" y="23997"/>
                </a:cubicBezTo>
                <a:cubicBezTo>
                  <a:pt x="1048941" y="13282"/>
                  <a:pt x="1003301" y="185128"/>
                  <a:pt x="1078707" y="185922"/>
                </a:cubicBezTo>
                <a:cubicBezTo>
                  <a:pt x="1154113" y="186716"/>
                  <a:pt x="1105694" y="36697"/>
                  <a:pt x="1173957" y="28759"/>
                </a:cubicBezTo>
                <a:cubicBezTo>
                  <a:pt x="1242220" y="20821"/>
                  <a:pt x="1204913" y="178380"/>
                  <a:pt x="1273969" y="181159"/>
                </a:cubicBezTo>
                <a:cubicBezTo>
                  <a:pt x="1343025" y="183938"/>
                  <a:pt x="1304529" y="51777"/>
                  <a:pt x="1373981" y="31140"/>
                </a:cubicBezTo>
                <a:cubicBezTo>
                  <a:pt x="1443433" y="10503"/>
                  <a:pt x="1425574" y="182746"/>
                  <a:pt x="1490662" y="185921"/>
                </a:cubicBezTo>
                <a:cubicBezTo>
                  <a:pt x="1555750" y="189096"/>
                  <a:pt x="1544240" y="25584"/>
                  <a:pt x="1564481" y="21615"/>
                </a:cubicBezTo>
              </a:path>
            </a:pathLst>
          </a:cu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 userDrawn="1"/>
        </p:nvSpPr>
        <p:spPr>
          <a:xfrm>
            <a:off x="5856163" y="2127112"/>
            <a:ext cx="3287837" cy="164990"/>
          </a:xfrm>
          <a:custGeom>
            <a:avLst/>
            <a:gdLst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40507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55 h 178632"/>
              <a:gd name="connsiteX1" fmla="*/ 69057 w 1646860"/>
              <a:gd name="connsiteY1" fmla="*/ 4798 h 178632"/>
              <a:gd name="connsiteX2" fmla="*/ 150019 w 1646860"/>
              <a:gd name="connsiteY2" fmla="*/ 173867 h 178632"/>
              <a:gd name="connsiteX3" fmla="*/ 250032 w 1646860"/>
              <a:gd name="connsiteY3" fmla="*/ 36 h 178632"/>
              <a:gd name="connsiteX4" fmla="*/ 342900 w 1646860"/>
              <a:gd name="connsiteY4" fmla="*/ 173867 h 178632"/>
              <a:gd name="connsiteX5" fmla="*/ 440532 w 1646860"/>
              <a:gd name="connsiteY5" fmla="*/ 36 h 178632"/>
              <a:gd name="connsiteX6" fmla="*/ 531019 w 1646860"/>
              <a:gd name="connsiteY6" fmla="*/ 157198 h 178632"/>
              <a:gd name="connsiteX7" fmla="*/ 609600 w 1646860"/>
              <a:gd name="connsiteY7" fmla="*/ 11942 h 178632"/>
              <a:gd name="connsiteX8" fmla="*/ 697707 w 1646860"/>
              <a:gd name="connsiteY8" fmla="*/ 178630 h 178632"/>
              <a:gd name="connsiteX9" fmla="*/ 785813 w 1646860"/>
              <a:gd name="connsiteY9" fmla="*/ 16705 h 178632"/>
              <a:gd name="connsiteX10" fmla="*/ 916782 w 1646860"/>
              <a:gd name="connsiteY10" fmla="*/ 161961 h 178632"/>
              <a:gd name="connsiteX11" fmla="*/ 1009650 w 1646860"/>
              <a:gd name="connsiteY11" fmla="*/ 30992 h 178632"/>
              <a:gd name="connsiteX12" fmla="*/ 1126332 w 1646860"/>
              <a:gd name="connsiteY12" fmla="*/ 159580 h 178632"/>
              <a:gd name="connsiteX13" fmla="*/ 1238250 w 1646860"/>
              <a:gd name="connsiteY13" fmla="*/ 23848 h 178632"/>
              <a:gd name="connsiteX14" fmla="*/ 1352550 w 1646860"/>
              <a:gd name="connsiteY14" fmla="*/ 154817 h 178632"/>
              <a:gd name="connsiteX15" fmla="*/ 1447800 w 1646860"/>
              <a:gd name="connsiteY15" fmla="*/ 30992 h 178632"/>
              <a:gd name="connsiteX16" fmla="*/ 1562100 w 1646860"/>
              <a:gd name="connsiteY16" fmla="*/ 166723 h 178632"/>
              <a:gd name="connsiteX17" fmla="*/ 1638300 w 1646860"/>
              <a:gd name="connsiteY17" fmla="*/ 30992 h 178632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916782 w 1646860"/>
              <a:gd name="connsiteY10" fmla="*/ 161932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978694 w 1646860"/>
              <a:gd name="connsiteY11" fmla="*/ 23820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5745"/>
              <a:gd name="connsiteX1" fmla="*/ 69057 w 1646860"/>
              <a:gd name="connsiteY1" fmla="*/ 4769 h 185745"/>
              <a:gd name="connsiteX2" fmla="*/ 150019 w 1646860"/>
              <a:gd name="connsiteY2" fmla="*/ 173838 h 185745"/>
              <a:gd name="connsiteX3" fmla="*/ 250032 w 1646860"/>
              <a:gd name="connsiteY3" fmla="*/ 7 h 185745"/>
              <a:gd name="connsiteX4" fmla="*/ 342900 w 1646860"/>
              <a:gd name="connsiteY4" fmla="*/ 173838 h 185745"/>
              <a:gd name="connsiteX5" fmla="*/ 440532 w 1646860"/>
              <a:gd name="connsiteY5" fmla="*/ 7 h 185745"/>
              <a:gd name="connsiteX6" fmla="*/ 526256 w 1646860"/>
              <a:gd name="connsiteY6" fmla="*/ 180981 h 185745"/>
              <a:gd name="connsiteX7" fmla="*/ 609600 w 1646860"/>
              <a:gd name="connsiteY7" fmla="*/ 11913 h 185745"/>
              <a:gd name="connsiteX8" fmla="*/ 697707 w 1646860"/>
              <a:gd name="connsiteY8" fmla="*/ 178601 h 185745"/>
              <a:gd name="connsiteX9" fmla="*/ 785813 w 1646860"/>
              <a:gd name="connsiteY9" fmla="*/ 16676 h 185745"/>
              <a:gd name="connsiteX10" fmla="*/ 885826 w 1646860"/>
              <a:gd name="connsiteY10" fmla="*/ 178601 h 185745"/>
              <a:gd name="connsiteX11" fmla="*/ 978694 w 1646860"/>
              <a:gd name="connsiteY11" fmla="*/ 23820 h 185745"/>
              <a:gd name="connsiteX12" fmla="*/ 1078707 w 1646860"/>
              <a:gd name="connsiteY12" fmla="*/ 185745 h 185745"/>
              <a:gd name="connsiteX13" fmla="*/ 1238250 w 1646860"/>
              <a:gd name="connsiteY13" fmla="*/ 23819 h 185745"/>
              <a:gd name="connsiteX14" fmla="*/ 1352550 w 1646860"/>
              <a:gd name="connsiteY14" fmla="*/ 154788 h 185745"/>
              <a:gd name="connsiteX15" fmla="*/ 1447800 w 1646860"/>
              <a:gd name="connsiteY15" fmla="*/ 30963 h 185745"/>
              <a:gd name="connsiteX16" fmla="*/ 1562100 w 1646860"/>
              <a:gd name="connsiteY16" fmla="*/ 166694 h 185745"/>
              <a:gd name="connsiteX17" fmla="*/ 1638300 w 1646860"/>
              <a:gd name="connsiteY17" fmla="*/ 30963 h 185745"/>
              <a:gd name="connsiteX0" fmla="*/ 0 w 1646860"/>
              <a:gd name="connsiteY0" fmla="*/ 111926 h 185748"/>
              <a:gd name="connsiteX1" fmla="*/ 69057 w 1646860"/>
              <a:gd name="connsiteY1" fmla="*/ 4769 h 185748"/>
              <a:gd name="connsiteX2" fmla="*/ 150019 w 1646860"/>
              <a:gd name="connsiteY2" fmla="*/ 173838 h 185748"/>
              <a:gd name="connsiteX3" fmla="*/ 250032 w 1646860"/>
              <a:gd name="connsiteY3" fmla="*/ 7 h 185748"/>
              <a:gd name="connsiteX4" fmla="*/ 342900 w 1646860"/>
              <a:gd name="connsiteY4" fmla="*/ 173838 h 185748"/>
              <a:gd name="connsiteX5" fmla="*/ 440532 w 1646860"/>
              <a:gd name="connsiteY5" fmla="*/ 7 h 185748"/>
              <a:gd name="connsiteX6" fmla="*/ 526256 w 1646860"/>
              <a:gd name="connsiteY6" fmla="*/ 180981 h 185748"/>
              <a:gd name="connsiteX7" fmla="*/ 609600 w 1646860"/>
              <a:gd name="connsiteY7" fmla="*/ 11913 h 185748"/>
              <a:gd name="connsiteX8" fmla="*/ 697707 w 1646860"/>
              <a:gd name="connsiteY8" fmla="*/ 178601 h 185748"/>
              <a:gd name="connsiteX9" fmla="*/ 785813 w 1646860"/>
              <a:gd name="connsiteY9" fmla="*/ 16676 h 185748"/>
              <a:gd name="connsiteX10" fmla="*/ 885826 w 1646860"/>
              <a:gd name="connsiteY10" fmla="*/ 178601 h 185748"/>
              <a:gd name="connsiteX11" fmla="*/ 978694 w 1646860"/>
              <a:gd name="connsiteY11" fmla="*/ 23820 h 185748"/>
              <a:gd name="connsiteX12" fmla="*/ 1078707 w 1646860"/>
              <a:gd name="connsiteY12" fmla="*/ 185745 h 185748"/>
              <a:gd name="connsiteX13" fmla="*/ 1173957 w 1646860"/>
              <a:gd name="connsiteY13" fmla="*/ 28582 h 185748"/>
              <a:gd name="connsiteX14" fmla="*/ 1352550 w 1646860"/>
              <a:gd name="connsiteY14" fmla="*/ 154788 h 185748"/>
              <a:gd name="connsiteX15" fmla="*/ 1447800 w 1646860"/>
              <a:gd name="connsiteY15" fmla="*/ 30963 h 185748"/>
              <a:gd name="connsiteX16" fmla="*/ 1562100 w 1646860"/>
              <a:gd name="connsiteY16" fmla="*/ 166694 h 185748"/>
              <a:gd name="connsiteX17" fmla="*/ 1638300 w 1646860"/>
              <a:gd name="connsiteY17" fmla="*/ 30963 h 185748"/>
              <a:gd name="connsiteX0" fmla="*/ 0 w 1646860"/>
              <a:gd name="connsiteY0" fmla="*/ 111926 h 185747"/>
              <a:gd name="connsiteX1" fmla="*/ 69057 w 1646860"/>
              <a:gd name="connsiteY1" fmla="*/ 4769 h 185747"/>
              <a:gd name="connsiteX2" fmla="*/ 150019 w 1646860"/>
              <a:gd name="connsiteY2" fmla="*/ 173838 h 185747"/>
              <a:gd name="connsiteX3" fmla="*/ 250032 w 1646860"/>
              <a:gd name="connsiteY3" fmla="*/ 7 h 185747"/>
              <a:gd name="connsiteX4" fmla="*/ 342900 w 1646860"/>
              <a:gd name="connsiteY4" fmla="*/ 173838 h 185747"/>
              <a:gd name="connsiteX5" fmla="*/ 440532 w 1646860"/>
              <a:gd name="connsiteY5" fmla="*/ 7 h 185747"/>
              <a:gd name="connsiteX6" fmla="*/ 526256 w 1646860"/>
              <a:gd name="connsiteY6" fmla="*/ 180981 h 185747"/>
              <a:gd name="connsiteX7" fmla="*/ 609600 w 1646860"/>
              <a:gd name="connsiteY7" fmla="*/ 11913 h 185747"/>
              <a:gd name="connsiteX8" fmla="*/ 697707 w 1646860"/>
              <a:gd name="connsiteY8" fmla="*/ 178601 h 185747"/>
              <a:gd name="connsiteX9" fmla="*/ 785813 w 1646860"/>
              <a:gd name="connsiteY9" fmla="*/ 16676 h 185747"/>
              <a:gd name="connsiteX10" fmla="*/ 885826 w 1646860"/>
              <a:gd name="connsiteY10" fmla="*/ 178601 h 185747"/>
              <a:gd name="connsiteX11" fmla="*/ 978694 w 1646860"/>
              <a:gd name="connsiteY11" fmla="*/ 23820 h 185747"/>
              <a:gd name="connsiteX12" fmla="*/ 1078707 w 1646860"/>
              <a:gd name="connsiteY12" fmla="*/ 185745 h 185747"/>
              <a:gd name="connsiteX13" fmla="*/ 1173957 w 1646860"/>
              <a:gd name="connsiteY13" fmla="*/ 28582 h 185747"/>
              <a:gd name="connsiteX14" fmla="*/ 1273969 w 1646860"/>
              <a:gd name="connsiteY14" fmla="*/ 180982 h 185747"/>
              <a:gd name="connsiteX15" fmla="*/ 1447800 w 1646860"/>
              <a:gd name="connsiteY15" fmla="*/ 30963 h 185747"/>
              <a:gd name="connsiteX16" fmla="*/ 1562100 w 1646860"/>
              <a:gd name="connsiteY16" fmla="*/ 166694 h 185747"/>
              <a:gd name="connsiteX17" fmla="*/ 1638300 w 1646860"/>
              <a:gd name="connsiteY17" fmla="*/ 30963 h 185747"/>
              <a:gd name="connsiteX0" fmla="*/ 0 w 1647872"/>
              <a:gd name="connsiteY0" fmla="*/ 111926 h 185747"/>
              <a:gd name="connsiteX1" fmla="*/ 69057 w 1647872"/>
              <a:gd name="connsiteY1" fmla="*/ 4769 h 185747"/>
              <a:gd name="connsiteX2" fmla="*/ 150019 w 1647872"/>
              <a:gd name="connsiteY2" fmla="*/ 173838 h 185747"/>
              <a:gd name="connsiteX3" fmla="*/ 250032 w 1647872"/>
              <a:gd name="connsiteY3" fmla="*/ 7 h 185747"/>
              <a:gd name="connsiteX4" fmla="*/ 342900 w 1647872"/>
              <a:gd name="connsiteY4" fmla="*/ 173838 h 185747"/>
              <a:gd name="connsiteX5" fmla="*/ 440532 w 1647872"/>
              <a:gd name="connsiteY5" fmla="*/ 7 h 185747"/>
              <a:gd name="connsiteX6" fmla="*/ 526256 w 1647872"/>
              <a:gd name="connsiteY6" fmla="*/ 180981 h 185747"/>
              <a:gd name="connsiteX7" fmla="*/ 609600 w 1647872"/>
              <a:gd name="connsiteY7" fmla="*/ 11913 h 185747"/>
              <a:gd name="connsiteX8" fmla="*/ 697707 w 1647872"/>
              <a:gd name="connsiteY8" fmla="*/ 178601 h 185747"/>
              <a:gd name="connsiteX9" fmla="*/ 785813 w 1647872"/>
              <a:gd name="connsiteY9" fmla="*/ 16676 h 185747"/>
              <a:gd name="connsiteX10" fmla="*/ 885826 w 1647872"/>
              <a:gd name="connsiteY10" fmla="*/ 178601 h 185747"/>
              <a:gd name="connsiteX11" fmla="*/ 978694 w 1647872"/>
              <a:gd name="connsiteY11" fmla="*/ 23820 h 185747"/>
              <a:gd name="connsiteX12" fmla="*/ 1078707 w 1647872"/>
              <a:gd name="connsiteY12" fmla="*/ 185745 h 185747"/>
              <a:gd name="connsiteX13" fmla="*/ 1173957 w 1647872"/>
              <a:gd name="connsiteY13" fmla="*/ 28582 h 185747"/>
              <a:gd name="connsiteX14" fmla="*/ 1273969 w 1647872"/>
              <a:gd name="connsiteY14" fmla="*/ 180982 h 185747"/>
              <a:gd name="connsiteX15" fmla="*/ 1373981 w 1647872"/>
              <a:gd name="connsiteY15" fmla="*/ 30963 h 185747"/>
              <a:gd name="connsiteX16" fmla="*/ 1562100 w 1647872"/>
              <a:gd name="connsiteY16" fmla="*/ 166694 h 185747"/>
              <a:gd name="connsiteX17" fmla="*/ 1638300 w 1647872"/>
              <a:gd name="connsiteY17" fmla="*/ 30963 h 185747"/>
              <a:gd name="connsiteX0" fmla="*/ 0 w 1643782"/>
              <a:gd name="connsiteY0" fmla="*/ 111926 h 185747"/>
              <a:gd name="connsiteX1" fmla="*/ 69057 w 1643782"/>
              <a:gd name="connsiteY1" fmla="*/ 4769 h 185747"/>
              <a:gd name="connsiteX2" fmla="*/ 150019 w 1643782"/>
              <a:gd name="connsiteY2" fmla="*/ 173838 h 185747"/>
              <a:gd name="connsiteX3" fmla="*/ 250032 w 1643782"/>
              <a:gd name="connsiteY3" fmla="*/ 7 h 185747"/>
              <a:gd name="connsiteX4" fmla="*/ 342900 w 1643782"/>
              <a:gd name="connsiteY4" fmla="*/ 173838 h 185747"/>
              <a:gd name="connsiteX5" fmla="*/ 440532 w 1643782"/>
              <a:gd name="connsiteY5" fmla="*/ 7 h 185747"/>
              <a:gd name="connsiteX6" fmla="*/ 526256 w 1643782"/>
              <a:gd name="connsiteY6" fmla="*/ 180981 h 185747"/>
              <a:gd name="connsiteX7" fmla="*/ 609600 w 1643782"/>
              <a:gd name="connsiteY7" fmla="*/ 11913 h 185747"/>
              <a:gd name="connsiteX8" fmla="*/ 697707 w 1643782"/>
              <a:gd name="connsiteY8" fmla="*/ 178601 h 185747"/>
              <a:gd name="connsiteX9" fmla="*/ 785813 w 1643782"/>
              <a:gd name="connsiteY9" fmla="*/ 16676 h 185747"/>
              <a:gd name="connsiteX10" fmla="*/ 885826 w 1643782"/>
              <a:gd name="connsiteY10" fmla="*/ 178601 h 185747"/>
              <a:gd name="connsiteX11" fmla="*/ 978694 w 1643782"/>
              <a:gd name="connsiteY11" fmla="*/ 23820 h 185747"/>
              <a:gd name="connsiteX12" fmla="*/ 1078707 w 1643782"/>
              <a:gd name="connsiteY12" fmla="*/ 185745 h 185747"/>
              <a:gd name="connsiteX13" fmla="*/ 1173957 w 1643782"/>
              <a:gd name="connsiteY13" fmla="*/ 28582 h 185747"/>
              <a:gd name="connsiteX14" fmla="*/ 1273969 w 1643782"/>
              <a:gd name="connsiteY14" fmla="*/ 180982 h 185747"/>
              <a:gd name="connsiteX15" fmla="*/ 1373981 w 1643782"/>
              <a:gd name="connsiteY15" fmla="*/ 30963 h 185747"/>
              <a:gd name="connsiteX16" fmla="*/ 1490662 w 1643782"/>
              <a:gd name="connsiteY16" fmla="*/ 185744 h 185747"/>
              <a:gd name="connsiteX17" fmla="*/ 1638300 w 1643782"/>
              <a:gd name="connsiteY17" fmla="*/ 30963 h 185747"/>
              <a:gd name="connsiteX0" fmla="*/ 0 w 1606996"/>
              <a:gd name="connsiteY0" fmla="*/ 111926 h 185780"/>
              <a:gd name="connsiteX1" fmla="*/ 69057 w 1606996"/>
              <a:gd name="connsiteY1" fmla="*/ 4769 h 185780"/>
              <a:gd name="connsiteX2" fmla="*/ 150019 w 1606996"/>
              <a:gd name="connsiteY2" fmla="*/ 173838 h 185780"/>
              <a:gd name="connsiteX3" fmla="*/ 250032 w 1606996"/>
              <a:gd name="connsiteY3" fmla="*/ 7 h 185780"/>
              <a:gd name="connsiteX4" fmla="*/ 342900 w 1606996"/>
              <a:gd name="connsiteY4" fmla="*/ 173838 h 185780"/>
              <a:gd name="connsiteX5" fmla="*/ 440532 w 1606996"/>
              <a:gd name="connsiteY5" fmla="*/ 7 h 185780"/>
              <a:gd name="connsiteX6" fmla="*/ 526256 w 1606996"/>
              <a:gd name="connsiteY6" fmla="*/ 180981 h 185780"/>
              <a:gd name="connsiteX7" fmla="*/ 609600 w 1606996"/>
              <a:gd name="connsiteY7" fmla="*/ 11913 h 185780"/>
              <a:gd name="connsiteX8" fmla="*/ 697707 w 1606996"/>
              <a:gd name="connsiteY8" fmla="*/ 178601 h 185780"/>
              <a:gd name="connsiteX9" fmla="*/ 785813 w 1606996"/>
              <a:gd name="connsiteY9" fmla="*/ 16676 h 185780"/>
              <a:gd name="connsiteX10" fmla="*/ 885826 w 1606996"/>
              <a:gd name="connsiteY10" fmla="*/ 178601 h 185780"/>
              <a:gd name="connsiteX11" fmla="*/ 978694 w 1606996"/>
              <a:gd name="connsiteY11" fmla="*/ 23820 h 185780"/>
              <a:gd name="connsiteX12" fmla="*/ 1078707 w 1606996"/>
              <a:gd name="connsiteY12" fmla="*/ 185745 h 185780"/>
              <a:gd name="connsiteX13" fmla="*/ 1173957 w 1606996"/>
              <a:gd name="connsiteY13" fmla="*/ 28582 h 185780"/>
              <a:gd name="connsiteX14" fmla="*/ 1273969 w 1606996"/>
              <a:gd name="connsiteY14" fmla="*/ 180982 h 185780"/>
              <a:gd name="connsiteX15" fmla="*/ 1373981 w 1606996"/>
              <a:gd name="connsiteY15" fmla="*/ 30963 h 185780"/>
              <a:gd name="connsiteX16" fmla="*/ 1490662 w 1606996"/>
              <a:gd name="connsiteY16" fmla="*/ 185744 h 185780"/>
              <a:gd name="connsiteX17" fmla="*/ 1600200 w 1606996"/>
              <a:gd name="connsiteY17" fmla="*/ 14294 h 185780"/>
              <a:gd name="connsiteX0" fmla="*/ 0 w 1573236"/>
              <a:gd name="connsiteY0" fmla="*/ 111926 h 185756"/>
              <a:gd name="connsiteX1" fmla="*/ 69057 w 1573236"/>
              <a:gd name="connsiteY1" fmla="*/ 4769 h 185756"/>
              <a:gd name="connsiteX2" fmla="*/ 150019 w 1573236"/>
              <a:gd name="connsiteY2" fmla="*/ 173838 h 185756"/>
              <a:gd name="connsiteX3" fmla="*/ 250032 w 1573236"/>
              <a:gd name="connsiteY3" fmla="*/ 7 h 185756"/>
              <a:gd name="connsiteX4" fmla="*/ 342900 w 1573236"/>
              <a:gd name="connsiteY4" fmla="*/ 173838 h 185756"/>
              <a:gd name="connsiteX5" fmla="*/ 440532 w 1573236"/>
              <a:gd name="connsiteY5" fmla="*/ 7 h 185756"/>
              <a:gd name="connsiteX6" fmla="*/ 526256 w 1573236"/>
              <a:gd name="connsiteY6" fmla="*/ 180981 h 185756"/>
              <a:gd name="connsiteX7" fmla="*/ 609600 w 1573236"/>
              <a:gd name="connsiteY7" fmla="*/ 11913 h 185756"/>
              <a:gd name="connsiteX8" fmla="*/ 697707 w 1573236"/>
              <a:gd name="connsiteY8" fmla="*/ 178601 h 185756"/>
              <a:gd name="connsiteX9" fmla="*/ 785813 w 1573236"/>
              <a:gd name="connsiteY9" fmla="*/ 16676 h 185756"/>
              <a:gd name="connsiteX10" fmla="*/ 885826 w 1573236"/>
              <a:gd name="connsiteY10" fmla="*/ 178601 h 185756"/>
              <a:gd name="connsiteX11" fmla="*/ 978694 w 1573236"/>
              <a:gd name="connsiteY11" fmla="*/ 23820 h 185756"/>
              <a:gd name="connsiteX12" fmla="*/ 1078707 w 1573236"/>
              <a:gd name="connsiteY12" fmla="*/ 185745 h 185756"/>
              <a:gd name="connsiteX13" fmla="*/ 1173957 w 1573236"/>
              <a:gd name="connsiteY13" fmla="*/ 28582 h 185756"/>
              <a:gd name="connsiteX14" fmla="*/ 1273969 w 1573236"/>
              <a:gd name="connsiteY14" fmla="*/ 180982 h 185756"/>
              <a:gd name="connsiteX15" fmla="*/ 1373981 w 1573236"/>
              <a:gd name="connsiteY15" fmla="*/ 30963 h 185756"/>
              <a:gd name="connsiteX16" fmla="*/ 1490662 w 1573236"/>
              <a:gd name="connsiteY16" fmla="*/ 185744 h 185756"/>
              <a:gd name="connsiteX17" fmla="*/ 1564481 w 1573236"/>
              <a:gd name="connsiteY17" fmla="*/ 21438 h 185756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2098 h 185928"/>
              <a:gd name="connsiteX1" fmla="*/ 69057 w 1573236"/>
              <a:gd name="connsiteY1" fmla="*/ 4941 h 185928"/>
              <a:gd name="connsiteX2" fmla="*/ 150019 w 1573236"/>
              <a:gd name="connsiteY2" fmla="*/ 174010 h 185928"/>
              <a:gd name="connsiteX3" fmla="*/ 250032 w 1573236"/>
              <a:gd name="connsiteY3" fmla="*/ 179 h 185928"/>
              <a:gd name="connsiteX4" fmla="*/ 342900 w 1573236"/>
              <a:gd name="connsiteY4" fmla="*/ 164485 h 185928"/>
              <a:gd name="connsiteX5" fmla="*/ 440532 w 1573236"/>
              <a:gd name="connsiteY5" fmla="*/ 179 h 185928"/>
              <a:gd name="connsiteX6" fmla="*/ 526256 w 1573236"/>
              <a:gd name="connsiteY6" fmla="*/ 181153 h 185928"/>
              <a:gd name="connsiteX7" fmla="*/ 609600 w 1573236"/>
              <a:gd name="connsiteY7" fmla="*/ 12085 h 185928"/>
              <a:gd name="connsiteX8" fmla="*/ 697707 w 1573236"/>
              <a:gd name="connsiteY8" fmla="*/ 178773 h 185928"/>
              <a:gd name="connsiteX9" fmla="*/ 785813 w 1573236"/>
              <a:gd name="connsiteY9" fmla="*/ 16848 h 185928"/>
              <a:gd name="connsiteX10" fmla="*/ 885826 w 1573236"/>
              <a:gd name="connsiteY10" fmla="*/ 178773 h 185928"/>
              <a:gd name="connsiteX11" fmla="*/ 978694 w 1573236"/>
              <a:gd name="connsiteY11" fmla="*/ 23992 h 185928"/>
              <a:gd name="connsiteX12" fmla="*/ 1078707 w 1573236"/>
              <a:gd name="connsiteY12" fmla="*/ 185917 h 185928"/>
              <a:gd name="connsiteX13" fmla="*/ 1173957 w 1573236"/>
              <a:gd name="connsiteY13" fmla="*/ 28754 h 185928"/>
              <a:gd name="connsiteX14" fmla="*/ 1273969 w 1573236"/>
              <a:gd name="connsiteY14" fmla="*/ 181154 h 185928"/>
              <a:gd name="connsiteX15" fmla="*/ 1373981 w 1573236"/>
              <a:gd name="connsiteY15" fmla="*/ 31135 h 185928"/>
              <a:gd name="connsiteX16" fmla="*/ 1490662 w 1573236"/>
              <a:gd name="connsiteY16" fmla="*/ 185916 h 185928"/>
              <a:gd name="connsiteX17" fmla="*/ 1564481 w 1573236"/>
              <a:gd name="connsiteY17" fmla="*/ 21610 h 185928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1"/>
              <a:gd name="connsiteX1" fmla="*/ 69057 w 1573236"/>
              <a:gd name="connsiteY1" fmla="*/ 4946 h 185931"/>
              <a:gd name="connsiteX2" fmla="*/ 150019 w 1573236"/>
              <a:gd name="connsiteY2" fmla="*/ 174015 h 185931"/>
              <a:gd name="connsiteX3" fmla="*/ 250032 w 1573236"/>
              <a:gd name="connsiteY3" fmla="*/ 184 h 185931"/>
              <a:gd name="connsiteX4" fmla="*/ 342900 w 1573236"/>
              <a:gd name="connsiteY4" fmla="*/ 164490 h 185931"/>
              <a:gd name="connsiteX5" fmla="*/ 440532 w 1573236"/>
              <a:gd name="connsiteY5" fmla="*/ 184 h 185931"/>
              <a:gd name="connsiteX6" fmla="*/ 526256 w 1573236"/>
              <a:gd name="connsiteY6" fmla="*/ 181158 h 185931"/>
              <a:gd name="connsiteX7" fmla="*/ 609600 w 1573236"/>
              <a:gd name="connsiteY7" fmla="*/ 12090 h 185931"/>
              <a:gd name="connsiteX8" fmla="*/ 697707 w 1573236"/>
              <a:gd name="connsiteY8" fmla="*/ 178778 h 185931"/>
              <a:gd name="connsiteX9" fmla="*/ 785813 w 1573236"/>
              <a:gd name="connsiteY9" fmla="*/ 16853 h 185931"/>
              <a:gd name="connsiteX10" fmla="*/ 885826 w 1573236"/>
              <a:gd name="connsiteY10" fmla="*/ 178778 h 185931"/>
              <a:gd name="connsiteX11" fmla="*/ 978694 w 1573236"/>
              <a:gd name="connsiteY11" fmla="*/ 23997 h 185931"/>
              <a:gd name="connsiteX12" fmla="*/ 1078707 w 1573236"/>
              <a:gd name="connsiteY12" fmla="*/ 185922 h 185931"/>
              <a:gd name="connsiteX13" fmla="*/ 1173957 w 1573236"/>
              <a:gd name="connsiteY13" fmla="*/ 28759 h 185931"/>
              <a:gd name="connsiteX14" fmla="*/ 1273969 w 1573236"/>
              <a:gd name="connsiteY14" fmla="*/ 181159 h 185931"/>
              <a:gd name="connsiteX15" fmla="*/ 1373981 w 1573236"/>
              <a:gd name="connsiteY15" fmla="*/ 31140 h 185931"/>
              <a:gd name="connsiteX16" fmla="*/ 1490662 w 1573236"/>
              <a:gd name="connsiteY16" fmla="*/ 185921 h 185931"/>
              <a:gd name="connsiteX17" fmla="*/ 1564481 w 1573236"/>
              <a:gd name="connsiteY17" fmla="*/ 21615 h 185931"/>
              <a:gd name="connsiteX0" fmla="*/ 0 w 1576675"/>
              <a:gd name="connsiteY0" fmla="*/ 112103 h 185967"/>
              <a:gd name="connsiteX1" fmla="*/ 69057 w 1576675"/>
              <a:gd name="connsiteY1" fmla="*/ 4946 h 185967"/>
              <a:gd name="connsiteX2" fmla="*/ 150019 w 1576675"/>
              <a:gd name="connsiteY2" fmla="*/ 174015 h 185967"/>
              <a:gd name="connsiteX3" fmla="*/ 250032 w 1576675"/>
              <a:gd name="connsiteY3" fmla="*/ 184 h 185967"/>
              <a:gd name="connsiteX4" fmla="*/ 342900 w 1576675"/>
              <a:gd name="connsiteY4" fmla="*/ 164490 h 185967"/>
              <a:gd name="connsiteX5" fmla="*/ 440532 w 1576675"/>
              <a:gd name="connsiteY5" fmla="*/ 184 h 185967"/>
              <a:gd name="connsiteX6" fmla="*/ 526256 w 1576675"/>
              <a:gd name="connsiteY6" fmla="*/ 181158 h 185967"/>
              <a:gd name="connsiteX7" fmla="*/ 609600 w 1576675"/>
              <a:gd name="connsiteY7" fmla="*/ 12090 h 185967"/>
              <a:gd name="connsiteX8" fmla="*/ 697707 w 1576675"/>
              <a:gd name="connsiteY8" fmla="*/ 178778 h 185967"/>
              <a:gd name="connsiteX9" fmla="*/ 785813 w 1576675"/>
              <a:gd name="connsiteY9" fmla="*/ 16853 h 185967"/>
              <a:gd name="connsiteX10" fmla="*/ 885826 w 1576675"/>
              <a:gd name="connsiteY10" fmla="*/ 178778 h 185967"/>
              <a:gd name="connsiteX11" fmla="*/ 978694 w 1576675"/>
              <a:gd name="connsiteY11" fmla="*/ 23997 h 185967"/>
              <a:gd name="connsiteX12" fmla="*/ 1078707 w 1576675"/>
              <a:gd name="connsiteY12" fmla="*/ 185922 h 185967"/>
              <a:gd name="connsiteX13" fmla="*/ 1173957 w 1576675"/>
              <a:gd name="connsiteY13" fmla="*/ 28759 h 185967"/>
              <a:gd name="connsiteX14" fmla="*/ 1273969 w 1576675"/>
              <a:gd name="connsiteY14" fmla="*/ 181159 h 185967"/>
              <a:gd name="connsiteX15" fmla="*/ 1373981 w 1576675"/>
              <a:gd name="connsiteY15" fmla="*/ 31140 h 185967"/>
              <a:gd name="connsiteX16" fmla="*/ 1490662 w 1576675"/>
              <a:gd name="connsiteY16" fmla="*/ 185921 h 185967"/>
              <a:gd name="connsiteX17" fmla="*/ 1564481 w 1576675"/>
              <a:gd name="connsiteY17" fmla="*/ 21615 h 185967"/>
              <a:gd name="connsiteX0" fmla="*/ 0 w 1564481"/>
              <a:gd name="connsiteY0" fmla="*/ 112103 h 185966"/>
              <a:gd name="connsiteX1" fmla="*/ 69057 w 1564481"/>
              <a:gd name="connsiteY1" fmla="*/ 4946 h 185966"/>
              <a:gd name="connsiteX2" fmla="*/ 150019 w 1564481"/>
              <a:gd name="connsiteY2" fmla="*/ 174015 h 185966"/>
              <a:gd name="connsiteX3" fmla="*/ 250032 w 1564481"/>
              <a:gd name="connsiteY3" fmla="*/ 184 h 185966"/>
              <a:gd name="connsiteX4" fmla="*/ 342900 w 1564481"/>
              <a:gd name="connsiteY4" fmla="*/ 164490 h 185966"/>
              <a:gd name="connsiteX5" fmla="*/ 440532 w 1564481"/>
              <a:gd name="connsiteY5" fmla="*/ 184 h 185966"/>
              <a:gd name="connsiteX6" fmla="*/ 526256 w 1564481"/>
              <a:gd name="connsiteY6" fmla="*/ 181158 h 185966"/>
              <a:gd name="connsiteX7" fmla="*/ 609600 w 1564481"/>
              <a:gd name="connsiteY7" fmla="*/ 12090 h 185966"/>
              <a:gd name="connsiteX8" fmla="*/ 697707 w 1564481"/>
              <a:gd name="connsiteY8" fmla="*/ 178778 h 185966"/>
              <a:gd name="connsiteX9" fmla="*/ 785813 w 1564481"/>
              <a:gd name="connsiteY9" fmla="*/ 16853 h 185966"/>
              <a:gd name="connsiteX10" fmla="*/ 885826 w 1564481"/>
              <a:gd name="connsiteY10" fmla="*/ 178778 h 185966"/>
              <a:gd name="connsiteX11" fmla="*/ 978694 w 1564481"/>
              <a:gd name="connsiteY11" fmla="*/ 23997 h 185966"/>
              <a:gd name="connsiteX12" fmla="*/ 1078707 w 1564481"/>
              <a:gd name="connsiteY12" fmla="*/ 185922 h 185966"/>
              <a:gd name="connsiteX13" fmla="*/ 1173957 w 1564481"/>
              <a:gd name="connsiteY13" fmla="*/ 28759 h 185966"/>
              <a:gd name="connsiteX14" fmla="*/ 1273969 w 1564481"/>
              <a:gd name="connsiteY14" fmla="*/ 181159 h 185966"/>
              <a:gd name="connsiteX15" fmla="*/ 1373981 w 1564481"/>
              <a:gd name="connsiteY15" fmla="*/ 31140 h 185966"/>
              <a:gd name="connsiteX16" fmla="*/ 1490662 w 1564481"/>
              <a:gd name="connsiteY16" fmla="*/ 185921 h 185966"/>
              <a:gd name="connsiteX17" fmla="*/ 1564481 w 1564481"/>
              <a:gd name="connsiteY17" fmla="*/ 21615 h 185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64481" h="185966">
                <a:moveTo>
                  <a:pt x="0" y="112103"/>
                </a:moveTo>
                <a:cubicBezTo>
                  <a:pt x="22027" y="53365"/>
                  <a:pt x="13097" y="-611"/>
                  <a:pt x="69057" y="4946"/>
                </a:cubicBezTo>
                <a:cubicBezTo>
                  <a:pt x="125017" y="10503"/>
                  <a:pt x="93663" y="172428"/>
                  <a:pt x="150019" y="174015"/>
                </a:cubicBezTo>
                <a:cubicBezTo>
                  <a:pt x="206375" y="175602"/>
                  <a:pt x="186929" y="1771"/>
                  <a:pt x="250032" y="184"/>
                </a:cubicBezTo>
                <a:cubicBezTo>
                  <a:pt x="313135" y="-1403"/>
                  <a:pt x="282575" y="164490"/>
                  <a:pt x="342900" y="164490"/>
                </a:cubicBezTo>
                <a:cubicBezTo>
                  <a:pt x="403225" y="164490"/>
                  <a:pt x="379016" y="6931"/>
                  <a:pt x="440532" y="184"/>
                </a:cubicBezTo>
                <a:cubicBezTo>
                  <a:pt x="502048" y="-6563"/>
                  <a:pt x="462360" y="174411"/>
                  <a:pt x="526256" y="181158"/>
                </a:cubicBezTo>
                <a:cubicBezTo>
                  <a:pt x="590152" y="187905"/>
                  <a:pt x="547687" y="12487"/>
                  <a:pt x="609600" y="12090"/>
                </a:cubicBezTo>
                <a:cubicBezTo>
                  <a:pt x="671513" y="11693"/>
                  <a:pt x="635001" y="182747"/>
                  <a:pt x="697707" y="178778"/>
                </a:cubicBezTo>
                <a:cubicBezTo>
                  <a:pt x="760413" y="174809"/>
                  <a:pt x="718741" y="19235"/>
                  <a:pt x="785813" y="16853"/>
                </a:cubicBezTo>
                <a:cubicBezTo>
                  <a:pt x="852885" y="14471"/>
                  <a:pt x="817961" y="182350"/>
                  <a:pt x="885826" y="178778"/>
                </a:cubicBezTo>
                <a:cubicBezTo>
                  <a:pt x="953691" y="175206"/>
                  <a:pt x="908447" y="34712"/>
                  <a:pt x="978694" y="23997"/>
                </a:cubicBezTo>
                <a:cubicBezTo>
                  <a:pt x="1048941" y="13282"/>
                  <a:pt x="1003301" y="185128"/>
                  <a:pt x="1078707" y="185922"/>
                </a:cubicBezTo>
                <a:cubicBezTo>
                  <a:pt x="1154113" y="186716"/>
                  <a:pt x="1105694" y="36697"/>
                  <a:pt x="1173957" y="28759"/>
                </a:cubicBezTo>
                <a:cubicBezTo>
                  <a:pt x="1242220" y="20821"/>
                  <a:pt x="1204913" y="178380"/>
                  <a:pt x="1273969" y="181159"/>
                </a:cubicBezTo>
                <a:cubicBezTo>
                  <a:pt x="1343025" y="183938"/>
                  <a:pt x="1304529" y="51777"/>
                  <a:pt x="1373981" y="31140"/>
                </a:cubicBezTo>
                <a:cubicBezTo>
                  <a:pt x="1443433" y="10503"/>
                  <a:pt x="1425574" y="182746"/>
                  <a:pt x="1490662" y="185921"/>
                </a:cubicBezTo>
                <a:cubicBezTo>
                  <a:pt x="1555750" y="189096"/>
                  <a:pt x="1544240" y="25584"/>
                  <a:pt x="1564481" y="21615"/>
                </a:cubicBezTo>
              </a:path>
            </a:pathLst>
          </a:cu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 userDrawn="1"/>
        </p:nvSpPr>
        <p:spPr>
          <a:xfrm>
            <a:off x="5856163" y="2274075"/>
            <a:ext cx="3287837" cy="164990"/>
          </a:xfrm>
          <a:custGeom>
            <a:avLst/>
            <a:gdLst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40507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55 h 178632"/>
              <a:gd name="connsiteX1" fmla="*/ 69057 w 1646860"/>
              <a:gd name="connsiteY1" fmla="*/ 4798 h 178632"/>
              <a:gd name="connsiteX2" fmla="*/ 150019 w 1646860"/>
              <a:gd name="connsiteY2" fmla="*/ 173867 h 178632"/>
              <a:gd name="connsiteX3" fmla="*/ 250032 w 1646860"/>
              <a:gd name="connsiteY3" fmla="*/ 36 h 178632"/>
              <a:gd name="connsiteX4" fmla="*/ 342900 w 1646860"/>
              <a:gd name="connsiteY4" fmla="*/ 173867 h 178632"/>
              <a:gd name="connsiteX5" fmla="*/ 440532 w 1646860"/>
              <a:gd name="connsiteY5" fmla="*/ 36 h 178632"/>
              <a:gd name="connsiteX6" fmla="*/ 531019 w 1646860"/>
              <a:gd name="connsiteY6" fmla="*/ 157198 h 178632"/>
              <a:gd name="connsiteX7" fmla="*/ 609600 w 1646860"/>
              <a:gd name="connsiteY7" fmla="*/ 11942 h 178632"/>
              <a:gd name="connsiteX8" fmla="*/ 697707 w 1646860"/>
              <a:gd name="connsiteY8" fmla="*/ 178630 h 178632"/>
              <a:gd name="connsiteX9" fmla="*/ 785813 w 1646860"/>
              <a:gd name="connsiteY9" fmla="*/ 16705 h 178632"/>
              <a:gd name="connsiteX10" fmla="*/ 916782 w 1646860"/>
              <a:gd name="connsiteY10" fmla="*/ 161961 h 178632"/>
              <a:gd name="connsiteX11" fmla="*/ 1009650 w 1646860"/>
              <a:gd name="connsiteY11" fmla="*/ 30992 h 178632"/>
              <a:gd name="connsiteX12" fmla="*/ 1126332 w 1646860"/>
              <a:gd name="connsiteY12" fmla="*/ 159580 h 178632"/>
              <a:gd name="connsiteX13" fmla="*/ 1238250 w 1646860"/>
              <a:gd name="connsiteY13" fmla="*/ 23848 h 178632"/>
              <a:gd name="connsiteX14" fmla="*/ 1352550 w 1646860"/>
              <a:gd name="connsiteY14" fmla="*/ 154817 h 178632"/>
              <a:gd name="connsiteX15" fmla="*/ 1447800 w 1646860"/>
              <a:gd name="connsiteY15" fmla="*/ 30992 h 178632"/>
              <a:gd name="connsiteX16" fmla="*/ 1562100 w 1646860"/>
              <a:gd name="connsiteY16" fmla="*/ 166723 h 178632"/>
              <a:gd name="connsiteX17" fmla="*/ 1638300 w 1646860"/>
              <a:gd name="connsiteY17" fmla="*/ 30992 h 178632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916782 w 1646860"/>
              <a:gd name="connsiteY10" fmla="*/ 161932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978694 w 1646860"/>
              <a:gd name="connsiteY11" fmla="*/ 23820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5745"/>
              <a:gd name="connsiteX1" fmla="*/ 69057 w 1646860"/>
              <a:gd name="connsiteY1" fmla="*/ 4769 h 185745"/>
              <a:gd name="connsiteX2" fmla="*/ 150019 w 1646860"/>
              <a:gd name="connsiteY2" fmla="*/ 173838 h 185745"/>
              <a:gd name="connsiteX3" fmla="*/ 250032 w 1646860"/>
              <a:gd name="connsiteY3" fmla="*/ 7 h 185745"/>
              <a:gd name="connsiteX4" fmla="*/ 342900 w 1646860"/>
              <a:gd name="connsiteY4" fmla="*/ 173838 h 185745"/>
              <a:gd name="connsiteX5" fmla="*/ 440532 w 1646860"/>
              <a:gd name="connsiteY5" fmla="*/ 7 h 185745"/>
              <a:gd name="connsiteX6" fmla="*/ 526256 w 1646860"/>
              <a:gd name="connsiteY6" fmla="*/ 180981 h 185745"/>
              <a:gd name="connsiteX7" fmla="*/ 609600 w 1646860"/>
              <a:gd name="connsiteY7" fmla="*/ 11913 h 185745"/>
              <a:gd name="connsiteX8" fmla="*/ 697707 w 1646860"/>
              <a:gd name="connsiteY8" fmla="*/ 178601 h 185745"/>
              <a:gd name="connsiteX9" fmla="*/ 785813 w 1646860"/>
              <a:gd name="connsiteY9" fmla="*/ 16676 h 185745"/>
              <a:gd name="connsiteX10" fmla="*/ 885826 w 1646860"/>
              <a:gd name="connsiteY10" fmla="*/ 178601 h 185745"/>
              <a:gd name="connsiteX11" fmla="*/ 978694 w 1646860"/>
              <a:gd name="connsiteY11" fmla="*/ 23820 h 185745"/>
              <a:gd name="connsiteX12" fmla="*/ 1078707 w 1646860"/>
              <a:gd name="connsiteY12" fmla="*/ 185745 h 185745"/>
              <a:gd name="connsiteX13" fmla="*/ 1238250 w 1646860"/>
              <a:gd name="connsiteY13" fmla="*/ 23819 h 185745"/>
              <a:gd name="connsiteX14" fmla="*/ 1352550 w 1646860"/>
              <a:gd name="connsiteY14" fmla="*/ 154788 h 185745"/>
              <a:gd name="connsiteX15" fmla="*/ 1447800 w 1646860"/>
              <a:gd name="connsiteY15" fmla="*/ 30963 h 185745"/>
              <a:gd name="connsiteX16" fmla="*/ 1562100 w 1646860"/>
              <a:gd name="connsiteY16" fmla="*/ 166694 h 185745"/>
              <a:gd name="connsiteX17" fmla="*/ 1638300 w 1646860"/>
              <a:gd name="connsiteY17" fmla="*/ 30963 h 185745"/>
              <a:gd name="connsiteX0" fmla="*/ 0 w 1646860"/>
              <a:gd name="connsiteY0" fmla="*/ 111926 h 185748"/>
              <a:gd name="connsiteX1" fmla="*/ 69057 w 1646860"/>
              <a:gd name="connsiteY1" fmla="*/ 4769 h 185748"/>
              <a:gd name="connsiteX2" fmla="*/ 150019 w 1646860"/>
              <a:gd name="connsiteY2" fmla="*/ 173838 h 185748"/>
              <a:gd name="connsiteX3" fmla="*/ 250032 w 1646860"/>
              <a:gd name="connsiteY3" fmla="*/ 7 h 185748"/>
              <a:gd name="connsiteX4" fmla="*/ 342900 w 1646860"/>
              <a:gd name="connsiteY4" fmla="*/ 173838 h 185748"/>
              <a:gd name="connsiteX5" fmla="*/ 440532 w 1646860"/>
              <a:gd name="connsiteY5" fmla="*/ 7 h 185748"/>
              <a:gd name="connsiteX6" fmla="*/ 526256 w 1646860"/>
              <a:gd name="connsiteY6" fmla="*/ 180981 h 185748"/>
              <a:gd name="connsiteX7" fmla="*/ 609600 w 1646860"/>
              <a:gd name="connsiteY7" fmla="*/ 11913 h 185748"/>
              <a:gd name="connsiteX8" fmla="*/ 697707 w 1646860"/>
              <a:gd name="connsiteY8" fmla="*/ 178601 h 185748"/>
              <a:gd name="connsiteX9" fmla="*/ 785813 w 1646860"/>
              <a:gd name="connsiteY9" fmla="*/ 16676 h 185748"/>
              <a:gd name="connsiteX10" fmla="*/ 885826 w 1646860"/>
              <a:gd name="connsiteY10" fmla="*/ 178601 h 185748"/>
              <a:gd name="connsiteX11" fmla="*/ 978694 w 1646860"/>
              <a:gd name="connsiteY11" fmla="*/ 23820 h 185748"/>
              <a:gd name="connsiteX12" fmla="*/ 1078707 w 1646860"/>
              <a:gd name="connsiteY12" fmla="*/ 185745 h 185748"/>
              <a:gd name="connsiteX13" fmla="*/ 1173957 w 1646860"/>
              <a:gd name="connsiteY13" fmla="*/ 28582 h 185748"/>
              <a:gd name="connsiteX14" fmla="*/ 1352550 w 1646860"/>
              <a:gd name="connsiteY14" fmla="*/ 154788 h 185748"/>
              <a:gd name="connsiteX15" fmla="*/ 1447800 w 1646860"/>
              <a:gd name="connsiteY15" fmla="*/ 30963 h 185748"/>
              <a:gd name="connsiteX16" fmla="*/ 1562100 w 1646860"/>
              <a:gd name="connsiteY16" fmla="*/ 166694 h 185748"/>
              <a:gd name="connsiteX17" fmla="*/ 1638300 w 1646860"/>
              <a:gd name="connsiteY17" fmla="*/ 30963 h 185748"/>
              <a:gd name="connsiteX0" fmla="*/ 0 w 1646860"/>
              <a:gd name="connsiteY0" fmla="*/ 111926 h 185747"/>
              <a:gd name="connsiteX1" fmla="*/ 69057 w 1646860"/>
              <a:gd name="connsiteY1" fmla="*/ 4769 h 185747"/>
              <a:gd name="connsiteX2" fmla="*/ 150019 w 1646860"/>
              <a:gd name="connsiteY2" fmla="*/ 173838 h 185747"/>
              <a:gd name="connsiteX3" fmla="*/ 250032 w 1646860"/>
              <a:gd name="connsiteY3" fmla="*/ 7 h 185747"/>
              <a:gd name="connsiteX4" fmla="*/ 342900 w 1646860"/>
              <a:gd name="connsiteY4" fmla="*/ 173838 h 185747"/>
              <a:gd name="connsiteX5" fmla="*/ 440532 w 1646860"/>
              <a:gd name="connsiteY5" fmla="*/ 7 h 185747"/>
              <a:gd name="connsiteX6" fmla="*/ 526256 w 1646860"/>
              <a:gd name="connsiteY6" fmla="*/ 180981 h 185747"/>
              <a:gd name="connsiteX7" fmla="*/ 609600 w 1646860"/>
              <a:gd name="connsiteY7" fmla="*/ 11913 h 185747"/>
              <a:gd name="connsiteX8" fmla="*/ 697707 w 1646860"/>
              <a:gd name="connsiteY8" fmla="*/ 178601 h 185747"/>
              <a:gd name="connsiteX9" fmla="*/ 785813 w 1646860"/>
              <a:gd name="connsiteY9" fmla="*/ 16676 h 185747"/>
              <a:gd name="connsiteX10" fmla="*/ 885826 w 1646860"/>
              <a:gd name="connsiteY10" fmla="*/ 178601 h 185747"/>
              <a:gd name="connsiteX11" fmla="*/ 978694 w 1646860"/>
              <a:gd name="connsiteY11" fmla="*/ 23820 h 185747"/>
              <a:gd name="connsiteX12" fmla="*/ 1078707 w 1646860"/>
              <a:gd name="connsiteY12" fmla="*/ 185745 h 185747"/>
              <a:gd name="connsiteX13" fmla="*/ 1173957 w 1646860"/>
              <a:gd name="connsiteY13" fmla="*/ 28582 h 185747"/>
              <a:gd name="connsiteX14" fmla="*/ 1273969 w 1646860"/>
              <a:gd name="connsiteY14" fmla="*/ 180982 h 185747"/>
              <a:gd name="connsiteX15" fmla="*/ 1447800 w 1646860"/>
              <a:gd name="connsiteY15" fmla="*/ 30963 h 185747"/>
              <a:gd name="connsiteX16" fmla="*/ 1562100 w 1646860"/>
              <a:gd name="connsiteY16" fmla="*/ 166694 h 185747"/>
              <a:gd name="connsiteX17" fmla="*/ 1638300 w 1646860"/>
              <a:gd name="connsiteY17" fmla="*/ 30963 h 185747"/>
              <a:gd name="connsiteX0" fmla="*/ 0 w 1647872"/>
              <a:gd name="connsiteY0" fmla="*/ 111926 h 185747"/>
              <a:gd name="connsiteX1" fmla="*/ 69057 w 1647872"/>
              <a:gd name="connsiteY1" fmla="*/ 4769 h 185747"/>
              <a:gd name="connsiteX2" fmla="*/ 150019 w 1647872"/>
              <a:gd name="connsiteY2" fmla="*/ 173838 h 185747"/>
              <a:gd name="connsiteX3" fmla="*/ 250032 w 1647872"/>
              <a:gd name="connsiteY3" fmla="*/ 7 h 185747"/>
              <a:gd name="connsiteX4" fmla="*/ 342900 w 1647872"/>
              <a:gd name="connsiteY4" fmla="*/ 173838 h 185747"/>
              <a:gd name="connsiteX5" fmla="*/ 440532 w 1647872"/>
              <a:gd name="connsiteY5" fmla="*/ 7 h 185747"/>
              <a:gd name="connsiteX6" fmla="*/ 526256 w 1647872"/>
              <a:gd name="connsiteY6" fmla="*/ 180981 h 185747"/>
              <a:gd name="connsiteX7" fmla="*/ 609600 w 1647872"/>
              <a:gd name="connsiteY7" fmla="*/ 11913 h 185747"/>
              <a:gd name="connsiteX8" fmla="*/ 697707 w 1647872"/>
              <a:gd name="connsiteY8" fmla="*/ 178601 h 185747"/>
              <a:gd name="connsiteX9" fmla="*/ 785813 w 1647872"/>
              <a:gd name="connsiteY9" fmla="*/ 16676 h 185747"/>
              <a:gd name="connsiteX10" fmla="*/ 885826 w 1647872"/>
              <a:gd name="connsiteY10" fmla="*/ 178601 h 185747"/>
              <a:gd name="connsiteX11" fmla="*/ 978694 w 1647872"/>
              <a:gd name="connsiteY11" fmla="*/ 23820 h 185747"/>
              <a:gd name="connsiteX12" fmla="*/ 1078707 w 1647872"/>
              <a:gd name="connsiteY12" fmla="*/ 185745 h 185747"/>
              <a:gd name="connsiteX13" fmla="*/ 1173957 w 1647872"/>
              <a:gd name="connsiteY13" fmla="*/ 28582 h 185747"/>
              <a:gd name="connsiteX14" fmla="*/ 1273969 w 1647872"/>
              <a:gd name="connsiteY14" fmla="*/ 180982 h 185747"/>
              <a:gd name="connsiteX15" fmla="*/ 1373981 w 1647872"/>
              <a:gd name="connsiteY15" fmla="*/ 30963 h 185747"/>
              <a:gd name="connsiteX16" fmla="*/ 1562100 w 1647872"/>
              <a:gd name="connsiteY16" fmla="*/ 166694 h 185747"/>
              <a:gd name="connsiteX17" fmla="*/ 1638300 w 1647872"/>
              <a:gd name="connsiteY17" fmla="*/ 30963 h 185747"/>
              <a:gd name="connsiteX0" fmla="*/ 0 w 1643782"/>
              <a:gd name="connsiteY0" fmla="*/ 111926 h 185747"/>
              <a:gd name="connsiteX1" fmla="*/ 69057 w 1643782"/>
              <a:gd name="connsiteY1" fmla="*/ 4769 h 185747"/>
              <a:gd name="connsiteX2" fmla="*/ 150019 w 1643782"/>
              <a:gd name="connsiteY2" fmla="*/ 173838 h 185747"/>
              <a:gd name="connsiteX3" fmla="*/ 250032 w 1643782"/>
              <a:gd name="connsiteY3" fmla="*/ 7 h 185747"/>
              <a:gd name="connsiteX4" fmla="*/ 342900 w 1643782"/>
              <a:gd name="connsiteY4" fmla="*/ 173838 h 185747"/>
              <a:gd name="connsiteX5" fmla="*/ 440532 w 1643782"/>
              <a:gd name="connsiteY5" fmla="*/ 7 h 185747"/>
              <a:gd name="connsiteX6" fmla="*/ 526256 w 1643782"/>
              <a:gd name="connsiteY6" fmla="*/ 180981 h 185747"/>
              <a:gd name="connsiteX7" fmla="*/ 609600 w 1643782"/>
              <a:gd name="connsiteY7" fmla="*/ 11913 h 185747"/>
              <a:gd name="connsiteX8" fmla="*/ 697707 w 1643782"/>
              <a:gd name="connsiteY8" fmla="*/ 178601 h 185747"/>
              <a:gd name="connsiteX9" fmla="*/ 785813 w 1643782"/>
              <a:gd name="connsiteY9" fmla="*/ 16676 h 185747"/>
              <a:gd name="connsiteX10" fmla="*/ 885826 w 1643782"/>
              <a:gd name="connsiteY10" fmla="*/ 178601 h 185747"/>
              <a:gd name="connsiteX11" fmla="*/ 978694 w 1643782"/>
              <a:gd name="connsiteY11" fmla="*/ 23820 h 185747"/>
              <a:gd name="connsiteX12" fmla="*/ 1078707 w 1643782"/>
              <a:gd name="connsiteY12" fmla="*/ 185745 h 185747"/>
              <a:gd name="connsiteX13" fmla="*/ 1173957 w 1643782"/>
              <a:gd name="connsiteY13" fmla="*/ 28582 h 185747"/>
              <a:gd name="connsiteX14" fmla="*/ 1273969 w 1643782"/>
              <a:gd name="connsiteY14" fmla="*/ 180982 h 185747"/>
              <a:gd name="connsiteX15" fmla="*/ 1373981 w 1643782"/>
              <a:gd name="connsiteY15" fmla="*/ 30963 h 185747"/>
              <a:gd name="connsiteX16" fmla="*/ 1490662 w 1643782"/>
              <a:gd name="connsiteY16" fmla="*/ 185744 h 185747"/>
              <a:gd name="connsiteX17" fmla="*/ 1638300 w 1643782"/>
              <a:gd name="connsiteY17" fmla="*/ 30963 h 185747"/>
              <a:gd name="connsiteX0" fmla="*/ 0 w 1606996"/>
              <a:gd name="connsiteY0" fmla="*/ 111926 h 185780"/>
              <a:gd name="connsiteX1" fmla="*/ 69057 w 1606996"/>
              <a:gd name="connsiteY1" fmla="*/ 4769 h 185780"/>
              <a:gd name="connsiteX2" fmla="*/ 150019 w 1606996"/>
              <a:gd name="connsiteY2" fmla="*/ 173838 h 185780"/>
              <a:gd name="connsiteX3" fmla="*/ 250032 w 1606996"/>
              <a:gd name="connsiteY3" fmla="*/ 7 h 185780"/>
              <a:gd name="connsiteX4" fmla="*/ 342900 w 1606996"/>
              <a:gd name="connsiteY4" fmla="*/ 173838 h 185780"/>
              <a:gd name="connsiteX5" fmla="*/ 440532 w 1606996"/>
              <a:gd name="connsiteY5" fmla="*/ 7 h 185780"/>
              <a:gd name="connsiteX6" fmla="*/ 526256 w 1606996"/>
              <a:gd name="connsiteY6" fmla="*/ 180981 h 185780"/>
              <a:gd name="connsiteX7" fmla="*/ 609600 w 1606996"/>
              <a:gd name="connsiteY7" fmla="*/ 11913 h 185780"/>
              <a:gd name="connsiteX8" fmla="*/ 697707 w 1606996"/>
              <a:gd name="connsiteY8" fmla="*/ 178601 h 185780"/>
              <a:gd name="connsiteX9" fmla="*/ 785813 w 1606996"/>
              <a:gd name="connsiteY9" fmla="*/ 16676 h 185780"/>
              <a:gd name="connsiteX10" fmla="*/ 885826 w 1606996"/>
              <a:gd name="connsiteY10" fmla="*/ 178601 h 185780"/>
              <a:gd name="connsiteX11" fmla="*/ 978694 w 1606996"/>
              <a:gd name="connsiteY11" fmla="*/ 23820 h 185780"/>
              <a:gd name="connsiteX12" fmla="*/ 1078707 w 1606996"/>
              <a:gd name="connsiteY12" fmla="*/ 185745 h 185780"/>
              <a:gd name="connsiteX13" fmla="*/ 1173957 w 1606996"/>
              <a:gd name="connsiteY13" fmla="*/ 28582 h 185780"/>
              <a:gd name="connsiteX14" fmla="*/ 1273969 w 1606996"/>
              <a:gd name="connsiteY14" fmla="*/ 180982 h 185780"/>
              <a:gd name="connsiteX15" fmla="*/ 1373981 w 1606996"/>
              <a:gd name="connsiteY15" fmla="*/ 30963 h 185780"/>
              <a:gd name="connsiteX16" fmla="*/ 1490662 w 1606996"/>
              <a:gd name="connsiteY16" fmla="*/ 185744 h 185780"/>
              <a:gd name="connsiteX17" fmla="*/ 1600200 w 1606996"/>
              <a:gd name="connsiteY17" fmla="*/ 14294 h 185780"/>
              <a:gd name="connsiteX0" fmla="*/ 0 w 1573236"/>
              <a:gd name="connsiteY0" fmla="*/ 111926 h 185756"/>
              <a:gd name="connsiteX1" fmla="*/ 69057 w 1573236"/>
              <a:gd name="connsiteY1" fmla="*/ 4769 h 185756"/>
              <a:gd name="connsiteX2" fmla="*/ 150019 w 1573236"/>
              <a:gd name="connsiteY2" fmla="*/ 173838 h 185756"/>
              <a:gd name="connsiteX3" fmla="*/ 250032 w 1573236"/>
              <a:gd name="connsiteY3" fmla="*/ 7 h 185756"/>
              <a:gd name="connsiteX4" fmla="*/ 342900 w 1573236"/>
              <a:gd name="connsiteY4" fmla="*/ 173838 h 185756"/>
              <a:gd name="connsiteX5" fmla="*/ 440532 w 1573236"/>
              <a:gd name="connsiteY5" fmla="*/ 7 h 185756"/>
              <a:gd name="connsiteX6" fmla="*/ 526256 w 1573236"/>
              <a:gd name="connsiteY6" fmla="*/ 180981 h 185756"/>
              <a:gd name="connsiteX7" fmla="*/ 609600 w 1573236"/>
              <a:gd name="connsiteY7" fmla="*/ 11913 h 185756"/>
              <a:gd name="connsiteX8" fmla="*/ 697707 w 1573236"/>
              <a:gd name="connsiteY8" fmla="*/ 178601 h 185756"/>
              <a:gd name="connsiteX9" fmla="*/ 785813 w 1573236"/>
              <a:gd name="connsiteY9" fmla="*/ 16676 h 185756"/>
              <a:gd name="connsiteX10" fmla="*/ 885826 w 1573236"/>
              <a:gd name="connsiteY10" fmla="*/ 178601 h 185756"/>
              <a:gd name="connsiteX11" fmla="*/ 978694 w 1573236"/>
              <a:gd name="connsiteY11" fmla="*/ 23820 h 185756"/>
              <a:gd name="connsiteX12" fmla="*/ 1078707 w 1573236"/>
              <a:gd name="connsiteY12" fmla="*/ 185745 h 185756"/>
              <a:gd name="connsiteX13" fmla="*/ 1173957 w 1573236"/>
              <a:gd name="connsiteY13" fmla="*/ 28582 h 185756"/>
              <a:gd name="connsiteX14" fmla="*/ 1273969 w 1573236"/>
              <a:gd name="connsiteY14" fmla="*/ 180982 h 185756"/>
              <a:gd name="connsiteX15" fmla="*/ 1373981 w 1573236"/>
              <a:gd name="connsiteY15" fmla="*/ 30963 h 185756"/>
              <a:gd name="connsiteX16" fmla="*/ 1490662 w 1573236"/>
              <a:gd name="connsiteY16" fmla="*/ 185744 h 185756"/>
              <a:gd name="connsiteX17" fmla="*/ 1564481 w 1573236"/>
              <a:gd name="connsiteY17" fmla="*/ 21438 h 185756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2098 h 185928"/>
              <a:gd name="connsiteX1" fmla="*/ 69057 w 1573236"/>
              <a:gd name="connsiteY1" fmla="*/ 4941 h 185928"/>
              <a:gd name="connsiteX2" fmla="*/ 150019 w 1573236"/>
              <a:gd name="connsiteY2" fmla="*/ 174010 h 185928"/>
              <a:gd name="connsiteX3" fmla="*/ 250032 w 1573236"/>
              <a:gd name="connsiteY3" fmla="*/ 179 h 185928"/>
              <a:gd name="connsiteX4" fmla="*/ 342900 w 1573236"/>
              <a:gd name="connsiteY4" fmla="*/ 164485 h 185928"/>
              <a:gd name="connsiteX5" fmla="*/ 440532 w 1573236"/>
              <a:gd name="connsiteY5" fmla="*/ 179 h 185928"/>
              <a:gd name="connsiteX6" fmla="*/ 526256 w 1573236"/>
              <a:gd name="connsiteY6" fmla="*/ 181153 h 185928"/>
              <a:gd name="connsiteX7" fmla="*/ 609600 w 1573236"/>
              <a:gd name="connsiteY7" fmla="*/ 12085 h 185928"/>
              <a:gd name="connsiteX8" fmla="*/ 697707 w 1573236"/>
              <a:gd name="connsiteY8" fmla="*/ 178773 h 185928"/>
              <a:gd name="connsiteX9" fmla="*/ 785813 w 1573236"/>
              <a:gd name="connsiteY9" fmla="*/ 16848 h 185928"/>
              <a:gd name="connsiteX10" fmla="*/ 885826 w 1573236"/>
              <a:gd name="connsiteY10" fmla="*/ 178773 h 185928"/>
              <a:gd name="connsiteX11" fmla="*/ 978694 w 1573236"/>
              <a:gd name="connsiteY11" fmla="*/ 23992 h 185928"/>
              <a:gd name="connsiteX12" fmla="*/ 1078707 w 1573236"/>
              <a:gd name="connsiteY12" fmla="*/ 185917 h 185928"/>
              <a:gd name="connsiteX13" fmla="*/ 1173957 w 1573236"/>
              <a:gd name="connsiteY13" fmla="*/ 28754 h 185928"/>
              <a:gd name="connsiteX14" fmla="*/ 1273969 w 1573236"/>
              <a:gd name="connsiteY14" fmla="*/ 181154 h 185928"/>
              <a:gd name="connsiteX15" fmla="*/ 1373981 w 1573236"/>
              <a:gd name="connsiteY15" fmla="*/ 31135 h 185928"/>
              <a:gd name="connsiteX16" fmla="*/ 1490662 w 1573236"/>
              <a:gd name="connsiteY16" fmla="*/ 185916 h 185928"/>
              <a:gd name="connsiteX17" fmla="*/ 1564481 w 1573236"/>
              <a:gd name="connsiteY17" fmla="*/ 21610 h 185928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1"/>
              <a:gd name="connsiteX1" fmla="*/ 69057 w 1573236"/>
              <a:gd name="connsiteY1" fmla="*/ 4946 h 185931"/>
              <a:gd name="connsiteX2" fmla="*/ 150019 w 1573236"/>
              <a:gd name="connsiteY2" fmla="*/ 174015 h 185931"/>
              <a:gd name="connsiteX3" fmla="*/ 250032 w 1573236"/>
              <a:gd name="connsiteY3" fmla="*/ 184 h 185931"/>
              <a:gd name="connsiteX4" fmla="*/ 342900 w 1573236"/>
              <a:gd name="connsiteY4" fmla="*/ 164490 h 185931"/>
              <a:gd name="connsiteX5" fmla="*/ 440532 w 1573236"/>
              <a:gd name="connsiteY5" fmla="*/ 184 h 185931"/>
              <a:gd name="connsiteX6" fmla="*/ 526256 w 1573236"/>
              <a:gd name="connsiteY6" fmla="*/ 181158 h 185931"/>
              <a:gd name="connsiteX7" fmla="*/ 609600 w 1573236"/>
              <a:gd name="connsiteY7" fmla="*/ 12090 h 185931"/>
              <a:gd name="connsiteX8" fmla="*/ 697707 w 1573236"/>
              <a:gd name="connsiteY8" fmla="*/ 178778 h 185931"/>
              <a:gd name="connsiteX9" fmla="*/ 785813 w 1573236"/>
              <a:gd name="connsiteY9" fmla="*/ 16853 h 185931"/>
              <a:gd name="connsiteX10" fmla="*/ 885826 w 1573236"/>
              <a:gd name="connsiteY10" fmla="*/ 178778 h 185931"/>
              <a:gd name="connsiteX11" fmla="*/ 978694 w 1573236"/>
              <a:gd name="connsiteY11" fmla="*/ 23997 h 185931"/>
              <a:gd name="connsiteX12" fmla="*/ 1078707 w 1573236"/>
              <a:gd name="connsiteY12" fmla="*/ 185922 h 185931"/>
              <a:gd name="connsiteX13" fmla="*/ 1173957 w 1573236"/>
              <a:gd name="connsiteY13" fmla="*/ 28759 h 185931"/>
              <a:gd name="connsiteX14" fmla="*/ 1273969 w 1573236"/>
              <a:gd name="connsiteY14" fmla="*/ 181159 h 185931"/>
              <a:gd name="connsiteX15" fmla="*/ 1373981 w 1573236"/>
              <a:gd name="connsiteY15" fmla="*/ 31140 h 185931"/>
              <a:gd name="connsiteX16" fmla="*/ 1490662 w 1573236"/>
              <a:gd name="connsiteY16" fmla="*/ 185921 h 185931"/>
              <a:gd name="connsiteX17" fmla="*/ 1564481 w 1573236"/>
              <a:gd name="connsiteY17" fmla="*/ 21615 h 185931"/>
              <a:gd name="connsiteX0" fmla="*/ 0 w 1576675"/>
              <a:gd name="connsiteY0" fmla="*/ 112103 h 185967"/>
              <a:gd name="connsiteX1" fmla="*/ 69057 w 1576675"/>
              <a:gd name="connsiteY1" fmla="*/ 4946 h 185967"/>
              <a:gd name="connsiteX2" fmla="*/ 150019 w 1576675"/>
              <a:gd name="connsiteY2" fmla="*/ 174015 h 185967"/>
              <a:gd name="connsiteX3" fmla="*/ 250032 w 1576675"/>
              <a:gd name="connsiteY3" fmla="*/ 184 h 185967"/>
              <a:gd name="connsiteX4" fmla="*/ 342900 w 1576675"/>
              <a:gd name="connsiteY4" fmla="*/ 164490 h 185967"/>
              <a:gd name="connsiteX5" fmla="*/ 440532 w 1576675"/>
              <a:gd name="connsiteY5" fmla="*/ 184 h 185967"/>
              <a:gd name="connsiteX6" fmla="*/ 526256 w 1576675"/>
              <a:gd name="connsiteY6" fmla="*/ 181158 h 185967"/>
              <a:gd name="connsiteX7" fmla="*/ 609600 w 1576675"/>
              <a:gd name="connsiteY7" fmla="*/ 12090 h 185967"/>
              <a:gd name="connsiteX8" fmla="*/ 697707 w 1576675"/>
              <a:gd name="connsiteY8" fmla="*/ 178778 h 185967"/>
              <a:gd name="connsiteX9" fmla="*/ 785813 w 1576675"/>
              <a:gd name="connsiteY9" fmla="*/ 16853 h 185967"/>
              <a:gd name="connsiteX10" fmla="*/ 885826 w 1576675"/>
              <a:gd name="connsiteY10" fmla="*/ 178778 h 185967"/>
              <a:gd name="connsiteX11" fmla="*/ 978694 w 1576675"/>
              <a:gd name="connsiteY11" fmla="*/ 23997 h 185967"/>
              <a:gd name="connsiteX12" fmla="*/ 1078707 w 1576675"/>
              <a:gd name="connsiteY12" fmla="*/ 185922 h 185967"/>
              <a:gd name="connsiteX13" fmla="*/ 1173957 w 1576675"/>
              <a:gd name="connsiteY13" fmla="*/ 28759 h 185967"/>
              <a:gd name="connsiteX14" fmla="*/ 1273969 w 1576675"/>
              <a:gd name="connsiteY14" fmla="*/ 181159 h 185967"/>
              <a:gd name="connsiteX15" fmla="*/ 1373981 w 1576675"/>
              <a:gd name="connsiteY15" fmla="*/ 31140 h 185967"/>
              <a:gd name="connsiteX16" fmla="*/ 1490662 w 1576675"/>
              <a:gd name="connsiteY16" fmla="*/ 185921 h 185967"/>
              <a:gd name="connsiteX17" fmla="*/ 1564481 w 1576675"/>
              <a:gd name="connsiteY17" fmla="*/ 21615 h 185967"/>
              <a:gd name="connsiteX0" fmla="*/ 0 w 1564481"/>
              <a:gd name="connsiteY0" fmla="*/ 112103 h 185966"/>
              <a:gd name="connsiteX1" fmla="*/ 69057 w 1564481"/>
              <a:gd name="connsiteY1" fmla="*/ 4946 h 185966"/>
              <a:gd name="connsiteX2" fmla="*/ 150019 w 1564481"/>
              <a:gd name="connsiteY2" fmla="*/ 174015 h 185966"/>
              <a:gd name="connsiteX3" fmla="*/ 250032 w 1564481"/>
              <a:gd name="connsiteY3" fmla="*/ 184 h 185966"/>
              <a:gd name="connsiteX4" fmla="*/ 342900 w 1564481"/>
              <a:gd name="connsiteY4" fmla="*/ 164490 h 185966"/>
              <a:gd name="connsiteX5" fmla="*/ 440532 w 1564481"/>
              <a:gd name="connsiteY5" fmla="*/ 184 h 185966"/>
              <a:gd name="connsiteX6" fmla="*/ 526256 w 1564481"/>
              <a:gd name="connsiteY6" fmla="*/ 181158 h 185966"/>
              <a:gd name="connsiteX7" fmla="*/ 609600 w 1564481"/>
              <a:gd name="connsiteY7" fmla="*/ 12090 h 185966"/>
              <a:gd name="connsiteX8" fmla="*/ 697707 w 1564481"/>
              <a:gd name="connsiteY8" fmla="*/ 178778 h 185966"/>
              <a:gd name="connsiteX9" fmla="*/ 785813 w 1564481"/>
              <a:gd name="connsiteY9" fmla="*/ 16853 h 185966"/>
              <a:gd name="connsiteX10" fmla="*/ 885826 w 1564481"/>
              <a:gd name="connsiteY10" fmla="*/ 178778 h 185966"/>
              <a:gd name="connsiteX11" fmla="*/ 978694 w 1564481"/>
              <a:gd name="connsiteY11" fmla="*/ 23997 h 185966"/>
              <a:gd name="connsiteX12" fmla="*/ 1078707 w 1564481"/>
              <a:gd name="connsiteY12" fmla="*/ 185922 h 185966"/>
              <a:gd name="connsiteX13" fmla="*/ 1173957 w 1564481"/>
              <a:gd name="connsiteY13" fmla="*/ 28759 h 185966"/>
              <a:gd name="connsiteX14" fmla="*/ 1273969 w 1564481"/>
              <a:gd name="connsiteY14" fmla="*/ 181159 h 185966"/>
              <a:gd name="connsiteX15" fmla="*/ 1373981 w 1564481"/>
              <a:gd name="connsiteY15" fmla="*/ 31140 h 185966"/>
              <a:gd name="connsiteX16" fmla="*/ 1490662 w 1564481"/>
              <a:gd name="connsiteY16" fmla="*/ 185921 h 185966"/>
              <a:gd name="connsiteX17" fmla="*/ 1564481 w 1564481"/>
              <a:gd name="connsiteY17" fmla="*/ 21615 h 185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64481" h="185966">
                <a:moveTo>
                  <a:pt x="0" y="112103"/>
                </a:moveTo>
                <a:cubicBezTo>
                  <a:pt x="22027" y="53365"/>
                  <a:pt x="13097" y="-611"/>
                  <a:pt x="69057" y="4946"/>
                </a:cubicBezTo>
                <a:cubicBezTo>
                  <a:pt x="125017" y="10503"/>
                  <a:pt x="93663" y="172428"/>
                  <a:pt x="150019" y="174015"/>
                </a:cubicBezTo>
                <a:cubicBezTo>
                  <a:pt x="206375" y="175602"/>
                  <a:pt x="186929" y="1771"/>
                  <a:pt x="250032" y="184"/>
                </a:cubicBezTo>
                <a:cubicBezTo>
                  <a:pt x="313135" y="-1403"/>
                  <a:pt x="282575" y="164490"/>
                  <a:pt x="342900" y="164490"/>
                </a:cubicBezTo>
                <a:cubicBezTo>
                  <a:pt x="403225" y="164490"/>
                  <a:pt x="379016" y="6931"/>
                  <a:pt x="440532" y="184"/>
                </a:cubicBezTo>
                <a:cubicBezTo>
                  <a:pt x="502048" y="-6563"/>
                  <a:pt x="462360" y="174411"/>
                  <a:pt x="526256" y="181158"/>
                </a:cubicBezTo>
                <a:cubicBezTo>
                  <a:pt x="590152" y="187905"/>
                  <a:pt x="547687" y="12487"/>
                  <a:pt x="609600" y="12090"/>
                </a:cubicBezTo>
                <a:cubicBezTo>
                  <a:pt x="671513" y="11693"/>
                  <a:pt x="635001" y="182747"/>
                  <a:pt x="697707" y="178778"/>
                </a:cubicBezTo>
                <a:cubicBezTo>
                  <a:pt x="760413" y="174809"/>
                  <a:pt x="718741" y="19235"/>
                  <a:pt x="785813" y="16853"/>
                </a:cubicBezTo>
                <a:cubicBezTo>
                  <a:pt x="852885" y="14471"/>
                  <a:pt x="817961" y="182350"/>
                  <a:pt x="885826" y="178778"/>
                </a:cubicBezTo>
                <a:cubicBezTo>
                  <a:pt x="953691" y="175206"/>
                  <a:pt x="908447" y="34712"/>
                  <a:pt x="978694" y="23997"/>
                </a:cubicBezTo>
                <a:cubicBezTo>
                  <a:pt x="1048941" y="13282"/>
                  <a:pt x="1003301" y="185128"/>
                  <a:pt x="1078707" y="185922"/>
                </a:cubicBezTo>
                <a:cubicBezTo>
                  <a:pt x="1154113" y="186716"/>
                  <a:pt x="1105694" y="36697"/>
                  <a:pt x="1173957" y="28759"/>
                </a:cubicBezTo>
                <a:cubicBezTo>
                  <a:pt x="1242220" y="20821"/>
                  <a:pt x="1204913" y="178380"/>
                  <a:pt x="1273969" y="181159"/>
                </a:cubicBezTo>
                <a:cubicBezTo>
                  <a:pt x="1343025" y="183938"/>
                  <a:pt x="1304529" y="51777"/>
                  <a:pt x="1373981" y="31140"/>
                </a:cubicBezTo>
                <a:cubicBezTo>
                  <a:pt x="1443433" y="10503"/>
                  <a:pt x="1425574" y="182746"/>
                  <a:pt x="1490662" y="185921"/>
                </a:cubicBezTo>
                <a:cubicBezTo>
                  <a:pt x="1555750" y="189096"/>
                  <a:pt x="1544240" y="25584"/>
                  <a:pt x="1564481" y="21615"/>
                </a:cubicBezTo>
              </a:path>
            </a:pathLst>
          </a:cu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 userDrawn="1"/>
        </p:nvSpPr>
        <p:spPr>
          <a:xfrm>
            <a:off x="5856162" y="2439065"/>
            <a:ext cx="3287837" cy="164990"/>
          </a:xfrm>
          <a:custGeom>
            <a:avLst/>
            <a:gdLst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40507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55 h 178632"/>
              <a:gd name="connsiteX1" fmla="*/ 69057 w 1646860"/>
              <a:gd name="connsiteY1" fmla="*/ 4798 h 178632"/>
              <a:gd name="connsiteX2" fmla="*/ 150019 w 1646860"/>
              <a:gd name="connsiteY2" fmla="*/ 173867 h 178632"/>
              <a:gd name="connsiteX3" fmla="*/ 250032 w 1646860"/>
              <a:gd name="connsiteY3" fmla="*/ 36 h 178632"/>
              <a:gd name="connsiteX4" fmla="*/ 342900 w 1646860"/>
              <a:gd name="connsiteY4" fmla="*/ 173867 h 178632"/>
              <a:gd name="connsiteX5" fmla="*/ 440532 w 1646860"/>
              <a:gd name="connsiteY5" fmla="*/ 36 h 178632"/>
              <a:gd name="connsiteX6" fmla="*/ 531019 w 1646860"/>
              <a:gd name="connsiteY6" fmla="*/ 157198 h 178632"/>
              <a:gd name="connsiteX7" fmla="*/ 609600 w 1646860"/>
              <a:gd name="connsiteY7" fmla="*/ 11942 h 178632"/>
              <a:gd name="connsiteX8" fmla="*/ 697707 w 1646860"/>
              <a:gd name="connsiteY8" fmla="*/ 178630 h 178632"/>
              <a:gd name="connsiteX9" fmla="*/ 785813 w 1646860"/>
              <a:gd name="connsiteY9" fmla="*/ 16705 h 178632"/>
              <a:gd name="connsiteX10" fmla="*/ 916782 w 1646860"/>
              <a:gd name="connsiteY10" fmla="*/ 161961 h 178632"/>
              <a:gd name="connsiteX11" fmla="*/ 1009650 w 1646860"/>
              <a:gd name="connsiteY11" fmla="*/ 30992 h 178632"/>
              <a:gd name="connsiteX12" fmla="*/ 1126332 w 1646860"/>
              <a:gd name="connsiteY12" fmla="*/ 159580 h 178632"/>
              <a:gd name="connsiteX13" fmla="*/ 1238250 w 1646860"/>
              <a:gd name="connsiteY13" fmla="*/ 23848 h 178632"/>
              <a:gd name="connsiteX14" fmla="*/ 1352550 w 1646860"/>
              <a:gd name="connsiteY14" fmla="*/ 154817 h 178632"/>
              <a:gd name="connsiteX15" fmla="*/ 1447800 w 1646860"/>
              <a:gd name="connsiteY15" fmla="*/ 30992 h 178632"/>
              <a:gd name="connsiteX16" fmla="*/ 1562100 w 1646860"/>
              <a:gd name="connsiteY16" fmla="*/ 166723 h 178632"/>
              <a:gd name="connsiteX17" fmla="*/ 1638300 w 1646860"/>
              <a:gd name="connsiteY17" fmla="*/ 30992 h 178632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916782 w 1646860"/>
              <a:gd name="connsiteY10" fmla="*/ 161932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978694 w 1646860"/>
              <a:gd name="connsiteY11" fmla="*/ 23820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5745"/>
              <a:gd name="connsiteX1" fmla="*/ 69057 w 1646860"/>
              <a:gd name="connsiteY1" fmla="*/ 4769 h 185745"/>
              <a:gd name="connsiteX2" fmla="*/ 150019 w 1646860"/>
              <a:gd name="connsiteY2" fmla="*/ 173838 h 185745"/>
              <a:gd name="connsiteX3" fmla="*/ 250032 w 1646860"/>
              <a:gd name="connsiteY3" fmla="*/ 7 h 185745"/>
              <a:gd name="connsiteX4" fmla="*/ 342900 w 1646860"/>
              <a:gd name="connsiteY4" fmla="*/ 173838 h 185745"/>
              <a:gd name="connsiteX5" fmla="*/ 440532 w 1646860"/>
              <a:gd name="connsiteY5" fmla="*/ 7 h 185745"/>
              <a:gd name="connsiteX6" fmla="*/ 526256 w 1646860"/>
              <a:gd name="connsiteY6" fmla="*/ 180981 h 185745"/>
              <a:gd name="connsiteX7" fmla="*/ 609600 w 1646860"/>
              <a:gd name="connsiteY7" fmla="*/ 11913 h 185745"/>
              <a:gd name="connsiteX8" fmla="*/ 697707 w 1646860"/>
              <a:gd name="connsiteY8" fmla="*/ 178601 h 185745"/>
              <a:gd name="connsiteX9" fmla="*/ 785813 w 1646860"/>
              <a:gd name="connsiteY9" fmla="*/ 16676 h 185745"/>
              <a:gd name="connsiteX10" fmla="*/ 885826 w 1646860"/>
              <a:gd name="connsiteY10" fmla="*/ 178601 h 185745"/>
              <a:gd name="connsiteX11" fmla="*/ 978694 w 1646860"/>
              <a:gd name="connsiteY11" fmla="*/ 23820 h 185745"/>
              <a:gd name="connsiteX12" fmla="*/ 1078707 w 1646860"/>
              <a:gd name="connsiteY12" fmla="*/ 185745 h 185745"/>
              <a:gd name="connsiteX13" fmla="*/ 1238250 w 1646860"/>
              <a:gd name="connsiteY13" fmla="*/ 23819 h 185745"/>
              <a:gd name="connsiteX14" fmla="*/ 1352550 w 1646860"/>
              <a:gd name="connsiteY14" fmla="*/ 154788 h 185745"/>
              <a:gd name="connsiteX15" fmla="*/ 1447800 w 1646860"/>
              <a:gd name="connsiteY15" fmla="*/ 30963 h 185745"/>
              <a:gd name="connsiteX16" fmla="*/ 1562100 w 1646860"/>
              <a:gd name="connsiteY16" fmla="*/ 166694 h 185745"/>
              <a:gd name="connsiteX17" fmla="*/ 1638300 w 1646860"/>
              <a:gd name="connsiteY17" fmla="*/ 30963 h 185745"/>
              <a:gd name="connsiteX0" fmla="*/ 0 w 1646860"/>
              <a:gd name="connsiteY0" fmla="*/ 111926 h 185748"/>
              <a:gd name="connsiteX1" fmla="*/ 69057 w 1646860"/>
              <a:gd name="connsiteY1" fmla="*/ 4769 h 185748"/>
              <a:gd name="connsiteX2" fmla="*/ 150019 w 1646860"/>
              <a:gd name="connsiteY2" fmla="*/ 173838 h 185748"/>
              <a:gd name="connsiteX3" fmla="*/ 250032 w 1646860"/>
              <a:gd name="connsiteY3" fmla="*/ 7 h 185748"/>
              <a:gd name="connsiteX4" fmla="*/ 342900 w 1646860"/>
              <a:gd name="connsiteY4" fmla="*/ 173838 h 185748"/>
              <a:gd name="connsiteX5" fmla="*/ 440532 w 1646860"/>
              <a:gd name="connsiteY5" fmla="*/ 7 h 185748"/>
              <a:gd name="connsiteX6" fmla="*/ 526256 w 1646860"/>
              <a:gd name="connsiteY6" fmla="*/ 180981 h 185748"/>
              <a:gd name="connsiteX7" fmla="*/ 609600 w 1646860"/>
              <a:gd name="connsiteY7" fmla="*/ 11913 h 185748"/>
              <a:gd name="connsiteX8" fmla="*/ 697707 w 1646860"/>
              <a:gd name="connsiteY8" fmla="*/ 178601 h 185748"/>
              <a:gd name="connsiteX9" fmla="*/ 785813 w 1646860"/>
              <a:gd name="connsiteY9" fmla="*/ 16676 h 185748"/>
              <a:gd name="connsiteX10" fmla="*/ 885826 w 1646860"/>
              <a:gd name="connsiteY10" fmla="*/ 178601 h 185748"/>
              <a:gd name="connsiteX11" fmla="*/ 978694 w 1646860"/>
              <a:gd name="connsiteY11" fmla="*/ 23820 h 185748"/>
              <a:gd name="connsiteX12" fmla="*/ 1078707 w 1646860"/>
              <a:gd name="connsiteY12" fmla="*/ 185745 h 185748"/>
              <a:gd name="connsiteX13" fmla="*/ 1173957 w 1646860"/>
              <a:gd name="connsiteY13" fmla="*/ 28582 h 185748"/>
              <a:gd name="connsiteX14" fmla="*/ 1352550 w 1646860"/>
              <a:gd name="connsiteY14" fmla="*/ 154788 h 185748"/>
              <a:gd name="connsiteX15" fmla="*/ 1447800 w 1646860"/>
              <a:gd name="connsiteY15" fmla="*/ 30963 h 185748"/>
              <a:gd name="connsiteX16" fmla="*/ 1562100 w 1646860"/>
              <a:gd name="connsiteY16" fmla="*/ 166694 h 185748"/>
              <a:gd name="connsiteX17" fmla="*/ 1638300 w 1646860"/>
              <a:gd name="connsiteY17" fmla="*/ 30963 h 185748"/>
              <a:gd name="connsiteX0" fmla="*/ 0 w 1646860"/>
              <a:gd name="connsiteY0" fmla="*/ 111926 h 185747"/>
              <a:gd name="connsiteX1" fmla="*/ 69057 w 1646860"/>
              <a:gd name="connsiteY1" fmla="*/ 4769 h 185747"/>
              <a:gd name="connsiteX2" fmla="*/ 150019 w 1646860"/>
              <a:gd name="connsiteY2" fmla="*/ 173838 h 185747"/>
              <a:gd name="connsiteX3" fmla="*/ 250032 w 1646860"/>
              <a:gd name="connsiteY3" fmla="*/ 7 h 185747"/>
              <a:gd name="connsiteX4" fmla="*/ 342900 w 1646860"/>
              <a:gd name="connsiteY4" fmla="*/ 173838 h 185747"/>
              <a:gd name="connsiteX5" fmla="*/ 440532 w 1646860"/>
              <a:gd name="connsiteY5" fmla="*/ 7 h 185747"/>
              <a:gd name="connsiteX6" fmla="*/ 526256 w 1646860"/>
              <a:gd name="connsiteY6" fmla="*/ 180981 h 185747"/>
              <a:gd name="connsiteX7" fmla="*/ 609600 w 1646860"/>
              <a:gd name="connsiteY7" fmla="*/ 11913 h 185747"/>
              <a:gd name="connsiteX8" fmla="*/ 697707 w 1646860"/>
              <a:gd name="connsiteY8" fmla="*/ 178601 h 185747"/>
              <a:gd name="connsiteX9" fmla="*/ 785813 w 1646860"/>
              <a:gd name="connsiteY9" fmla="*/ 16676 h 185747"/>
              <a:gd name="connsiteX10" fmla="*/ 885826 w 1646860"/>
              <a:gd name="connsiteY10" fmla="*/ 178601 h 185747"/>
              <a:gd name="connsiteX11" fmla="*/ 978694 w 1646860"/>
              <a:gd name="connsiteY11" fmla="*/ 23820 h 185747"/>
              <a:gd name="connsiteX12" fmla="*/ 1078707 w 1646860"/>
              <a:gd name="connsiteY12" fmla="*/ 185745 h 185747"/>
              <a:gd name="connsiteX13" fmla="*/ 1173957 w 1646860"/>
              <a:gd name="connsiteY13" fmla="*/ 28582 h 185747"/>
              <a:gd name="connsiteX14" fmla="*/ 1273969 w 1646860"/>
              <a:gd name="connsiteY14" fmla="*/ 180982 h 185747"/>
              <a:gd name="connsiteX15" fmla="*/ 1447800 w 1646860"/>
              <a:gd name="connsiteY15" fmla="*/ 30963 h 185747"/>
              <a:gd name="connsiteX16" fmla="*/ 1562100 w 1646860"/>
              <a:gd name="connsiteY16" fmla="*/ 166694 h 185747"/>
              <a:gd name="connsiteX17" fmla="*/ 1638300 w 1646860"/>
              <a:gd name="connsiteY17" fmla="*/ 30963 h 185747"/>
              <a:gd name="connsiteX0" fmla="*/ 0 w 1647872"/>
              <a:gd name="connsiteY0" fmla="*/ 111926 h 185747"/>
              <a:gd name="connsiteX1" fmla="*/ 69057 w 1647872"/>
              <a:gd name="connsiteY1" fmla="*/ 4769 h 185747"/>
              <a:gd name="connsiteX2" fmla="*/ 150019 w 1647872"/>
              <a:gd name="connsiteY2" fmla="*/ 173838 h 185747"/>
              <a:gd name="connsiteX3" fmla="*/ 250032 w 1647872"/>
              <a:gd name="connsiteY3" fmla="*/ 7 h 185747"/>
              <a:gd name="connsiteX4" fmla="*/ 342900 w 1647872"/>
              <a:gd name="connsiteY4" fmla="*/ 173838 h 185747"/>
              <a:gd name="connsiteX5" fmla="*/ 440532 w 1647872"/>
              <a:gd name="connsiteY5" fmla="*/ 7 h 185747"/>
              <a:gd name="connsiteX6" fmla="*/ 526256 w 1647872"/>
              <a:gd name="connsiteY6" fmla="*/ 180981 h 185747"/>
              <a:gd name="connsiteX7" fmla="*/ 609600 w 1647872"/>
              <a:gd name="connsiteY7" fmla="*/ 11913 h 185747"/>
              <a:gd name="connsiteX8" fmla="*/ 697707 w 1647872"/>
              <a:gd name="connsiteY8" fmla="*/ 178601 h 185747"/>
              <a:gd name="connsiteX9" fmla="*/ 785813 w 1647872"/>
              <a:gd name="connsiteY9" fmla="*/ 16676 h 185747"/>
              <a:gd name="connsiteX10" fmla="*/ 885826 w 1647872"/>
              <a:gd name="connsiteY10" fmla="*/ 178601 h 185747"/>
              <a:gd name="connsiteX11" fmla="*/ 978694 w 1647872"/>
              <a:gd name="connsiteY11" fmla="*/ 23820 h 185747"/>
              <a:gd name="connsiteX12" fmla="*/ 1078707 w 1647872"/>
              <a:gd name="connsiteY12" fmla="*/ 185745 h 185747"/>
              <a:gd name="connsiteX13" fmla="*/ 1173957 w 1647872"/>
              <a:gd name="connsiteY13" fmla="*/ 28582 h 185747"/>
              <a:gd name="connsiteX14" fmla="*/ 1273969 w 1647872"/>
              <a:gd name="connsiteY14" fmla="*/ 180982 h 185747"/>
              <a:gd name="connsiteX15" fmla="*/ 1373981 w 1647872"/>
              <a:gd name="connsiteY15" fmla="*/ 30963 h 185747"/>
              <a:gd name="connsiteX16" fmla="*/ 1562100 w 1647872"/>
              <a:gd name="connsiteY16" fmla="*/ 166694 h 185747"/>
              <a:gd name="connsiteX17" fmla="*/ 1638300 w 1647872"/>
              <a:gd name="connsiteY17" fmla="*/ 30963 h 185747"/>
              <a:gd name="connsiteX0" fmla="*/ 0 w 1643782"/>
              <a:gd name="connsiteY0" fmla="*/ 111926 h 185747"/>
              <a:gd name="connsiteX1" fmla="*/ 69057 w 1643782"/>
              <a:gd name="connsiteY1" fmla="*/ 4769 h 185747"/>
              <a:gd name="connsiteX2" fmla="*/ 150019 w 1643782"/>
              <a:gd name="connsiteY2" fmla="*/ 173838 h 185747"/>
              <a:gd name="connsiteX3" fmla="*/ 250032 w 1643782"/>
              <a:gd name="connsiteY3" fmla="*/ 7 h 185747"/>
              <a:gd name="connsiteX4" fmla="*/ 342900 w 1643782"/>
              <a:gd name="connsiteY4" fmla="*/ 173838 h 185747"/>
              <a:gd name="connsiteX5" fmla="*/ 440532 w 1643782"/>
              <a:gd name="connsiteY5" fmla="*/ 7 h 185747"/>
              <a:gd name="connsiteX6" fmla="*/ 526256 w 1643782"/>
              <a:gd name="connsiteY6" fmla="*/ 180981 h 185747"/>
              <a:gd name="connsiteX7" fmla="*/ 609600 w 1643782"/>
              <a:gd name="connsiteY7" fmla="*/ 11913 h 185747"/>
              <a:gd name="connsiteX8" fmla="*/ 697707 w 1643782"/>
              <a:gd name="connsiteY8" fmla="*/ 178601 h 185747"/>
              <a:gd name="connsiteX9" fmla="*/ 785813 w 1643782"/>
              <a:gd name="connsiteY9" fmla="*/ 16676 h 185747"/>
              <a:gd name="connsiteX10" fmla="*/ 885826 w 1643782"/>
              <a:gd name="connsiteY10" fmla="*/ 178601 h 185747"/>
              <a:gd name="connsiteX11" fmla="*/ 978694 w 1643782"/>
              <a:gd name="connsiteY11" fmla="*/ 23820 h 185747"/>
              <a:gd name="connsiteX12" fmla="*/ 1078707 w 1643782"/>
              <a:gd name="connsiteY12" fmla="*/ 185745 h 185747"/>
              <a:gd name="connsiteX13" fmla="*/ 1173957 w 1643782"/>
              <a:gd name="connsiteY13" fmla="*/ 28582 h 185747"/>
              <a:gd name="connsiteX14" fmla="*/ 1273969 w 1643782"/>
              <a:gd name="connsiteY14" fmla="*/ 180982 h 185747"/>
              <a:gd name="connsiteX15" fmla="*/ 1373981 w 1643782"/>
              <a:gd name="connsiteY15" fmla="*/ 30963 h 185747"/>
              <a:gd name="connsiteX16" fmla="*/ 1490662 w 1643782"/>
              <a:gd name="connsiteY16" fmla="*/ 185744 h 185747"/>
              <a:gd name="connsiteX17" fmla="*/ 1638300 w 1643782"/>
              <a:gd name="connsiteY17" fmla="*/ 30963 h 185747"/>
              <a:gd name="connsiteX0" fmla="*/ 0 w 1606996"/>
              <a:gd name="connsiteY0" fmla="*/ 111926 h 185780"/>
              <a:gd name="connsiteX1" fmla="*/ 69057 w 1606996"/>
              <a:gd name="connsiteY1" fmla="*/ 4769 h 185780"/>
              <a:gd name="connsiteX2" fmla="*/ 150019 w 1606996"/>
              <a:gd name="connsiteY2" fmla="*/ 173838 h 185780"/>
              <a:gd name="connsiteX3" fmla="*/ 250032 w 1606996"/>
              <a:gd name="connsiteY3" fmla="*/ 7 h 185780"/>
              <a:gd name="connsiteX4" fmla="*/ 342900 w 1606996"/>
              <a:gd name="connsiteY4" fmla="*/ 173838 h 185780"/>
              <a:gd name="connsiteX5" fmla="*/ 440532 w 1606996"/>
              <a:gd name="connsiteY5" fmla="*/ 7 h 185780"/>
              <a:gd name="connsiteX6" fmla="*/ 526256 w 1606996"/>
              <a:gd name="connsiteY6" fmla="*/ 180981 h 185780"/>
              <a:gd name="connsiteX7" fmla="*/ 609600 w 1606996"/>
              <a:gd name="connsiteY7" fmla="*/ 11913 h 185780"/>
              <a:gd name="connsiteX8" fmla="*/ 697707 w 1606996"/>
              <a:gd name="connsiteY8" fmla="*/ 178601 h 185780"/>
              <a:gd name="connsiteX9" fmla="*/ 785813 w 1606996"/>
              <a:gd name="connsiteY9" fmla="*/ 16676 h 185780"/>
              <a:gd name="connsiteX10" fmla="*/ 885826 w 1606996"/>
              <a:gd name="connsiteY10" fmla="*/ 178601 h 185780"/>
              <a:gd name="connsiteX11" fmla="*/ 978694 w 1606996"/>
              <a:gd name="connsiteY11" fmla="*/ 23820 h 185780"/>
              <a:gd name="connsiteX12" fmla="*/ 1078707 w 1606996"/>
              <a:gd name="connsiteY12" fmla="*/ 185745 h 185780"/>
              <a:gd name="connsiteX13" fmla="*/ 1173957 w 1606996"/>
              <a:gd name="connsiteY13" fmla="*/ 28582 h 185780"/>
              <a:gd name="connsiteX14" fmla="*/ 1273969 w 1606996"/>
              <a:gd name="connsiteY14" fmla="*/ 180982 h 185780"/>
              <a:gd name="connsiteX15" fmla="*/ 1373981 w 1606996"/>
              <a:gd name="connsiteY15" fmla="*/ 30963 h 185780"/>
              <a:gd name="connsiteX16" fmla="*/ 1490662 w 1606996"/>
              <a:gd name="connsiteY16" fmla="*/ 185744 h 185780"/>
              <a:gd name="connsiteX17" fmla="*/ 1600200 w 1606996"/>
              <a:gd name="connsiteY17" fmla="*/ 14294 h 185780"/>
              <a:gd name="connsiteX0" fmla="*/ 0 w 1573236"/>
              <a:gd name="connsiteY0" fmla="*/ 111926 h 185756"/>
              <a:gd name="connsiteX1" fmla="*/ 69057 w 1573236"/>
              <a:gd name="connsiteY1" fmla="*/ 4769 h 185756"/>
              <a:gd name="connsiteX2" fmla="*/ 150019 w 1573236"/>
              <a:gd name="connsiteY2" fmla="*/ 173838 h 185756"/>
              <a:gd name="connsiteX3" fmla="*/ 250032 w 1573236"/>
              <a:gd name="connsiteY3" fmla="*/ 7 h 185756"/>
              <a:gd name="connsiteX4" fmla="*/ 342900 w 1573236"/>
              <a:gd name="connsiteY4" fmla="*/ 173838 h 185756"/>
              <a:gd name="connsiteX5" fmla="*/ 440532 w 1573236"/>
              <a:gd name="connsiteY5" fmla="*/ 7 h 185756"/>
              <a:gd name="connsiteX6" fmla="*/ 526256 w 1573236"/>
              <a:gd name="connsiteY6" fmla="*/ 180981 h 185756"/>
              <a:gd name="connsiteX7" fmla="*/ 609600 w 1573236"/>
              <a:gd name="connsiteY7" fmla="*/ 11913 h 185756"/>
              <a:gd name="connsiteX8" fmla="*/ 697707 w 1573236"/>
              <a:gd name="connsiteY8" fmla="*/ 178601 h 185756"/>
              <a:gd name="connsiteX9" fmla="*/ 785813 w 1573236"/>
              <a:gd name="connsiteY9" fmla="*/ 16676 h 185756"/>
              <a:gd name="connsiteX10" fmla="*/ 885826 w 1573236"/>
              <a:gd name="connsiteY10" fmla="*/ 178601 h 185756"/>
              <a:gd name="connsiteX11" fmla="*/ 978694 w 1573236"/>
              <a:gd name="connsiteY11" fmla="*/ 23820 h 185756"/>
              <a:gd name="connsiteX12" fmla="*/ 1078707 w 1573236"/>
              <a:gd name="connsiteY12" fmla="*/ 185745 h 185756"/>
              <a:gd name="connsiteX13" fmla="*/ 1173957 w 1573236"/>
              <a:gd name="connsiteY13" fmla="*/ 28582 h 185756"/>
              <a:gd name="connsiteX14" fmla="*/ 1273969 w 1573236"/>
              <a:gd name="connsiteY14" fmla="*/ 180982 h 185756"/>
              <a:gd name="connsiteX15" fmla="*/ 1373981 w 1573236"/>
              <a:gd name="connsiteY15" fmla="*/ 30963 h 185756"/>
              <a:gd name="connsiteX16" fmla="*/ 1490662 w 1573236"/>
              <a:gd name="connsiteY16" fmla="*/ 185744 h 185756"/>
              <a:gd name="connsiteX17" fmla="*/ 1564481 w 1573236"/>
              <a:gd name="connsiteY17" fmla="*/ 21438 h 185756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2098 h 185928"/>
              <a:gd name="connsiteX1" fmla="*/ 69057 w 1573236"/>
              <a:gd name="connsiteY1" fmla="*/ 4941 h 185928"/>
              <a:gd name="connsiteX2" fmla="*/ 150019 w 1573236"/>
              <a:gd name="connsiteY2" fmla="*/ 174010 h 185928"/>
              <a:gd name="connsiteX3" fmla="*/ 250032 w 1573236"/>
              <a:gd name="connsiteY3" fmla="*/ 179 h 185928"/>
              <a:gd name="connsiteX4" fmla="*/ 342900 w 1573236"/>
              <a:gd name="connsiteY4" fmla="*/ 164485 h 185928"/>
              <a:gd name="connsiteX5" fmla="*/ 440532 w 1573236"/>
              <a:gd name="connsiteY5" fmla="*/ 179 h 185928"/>
              <a:gd name="connsiteX6" fmla="*/ 526256 w 1573236"/>
              <a:gd name="connsiteY6" fmla="*/ 181153 h 185928"/>
              <a:gd name="connsiteX7" fmla="*/ 609600 w 1573236"/>
              <a:gd name="connsiteY7" fmla="*/ 12085 h 185928"/>
              <a:gd name="connsiteX8" fmla="*/ 697707 w 1573236"/>
              <a:gd name="connsiteY8" fmla="*/ 178773 h 185928"/>
              <a:gd name="connsiteX9" fmla="*/ 785813 w 1573236"/>
              <a:gd name="connsiteY9" fmla="*/ 16848 h 185928"/>
              <a:gd name="connsiteX10" fmla="*/ 885826 w 1573236"/>
              <a:gd name="connsiteY10" fmla="*/ 178773 h 185928"/>
              <a:gd name="connsiteX11" fmla="*/ 978694 w 1573236"/>
              <a:gd name="connsiteY11" fmla="*/ 23992 h 185928"/>
              <a:gd name="connsiteX12" fmla="*/ 1078707 w 1573236"/>
              <a:gd name="connsiteY12" fmla="*/ 185917 h 185928"/>
              <a:gd name="connsiteX13" fmla="*/ 1173957 w 1573236"/>
              <a:gd name="connsiteY13" fmla="*/ 28754 h 185928"/>
              <a:gd name="connsiteX14" fmla="*/ 1273969 w 1573236"/>
              <a:gd name="connsiteY14" fmla="*/ 181154 h 185928"/>
              <a:gd name="connsiteX15" fmla="*/ 1373981 w 1573236"/>
              <a:gd name="connsiteY15" fmla="*/ 31135 h 185928"/>
              <a:gd name="connsiteX16" fmla="*/ 1490662 w 1573236"/>
              <a:gd name="connsiteY16" fmla="*/ 185916 h 185928"/>
              <a:gd name="connsiteX17" fmla="*/ 1564481 w 1573236"/>
              <a:gd name="connsiteY17" fmla="*/ 21610 h 185928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1"/>
              <a:gd name="connsiteX1" fmla="*/ 69057 w 1573236"/>
              <a:gd name="connsiteY1" fmla="*/ 4946 h 185931"/>
              <a:gd name="connsiteX2" fmla="*/ 150019 w 1573236"/>
              <a:gd name="connsiteY2" fmla="*/ 174015 h 185931"/>
              <a:gd name="connsiteX3" fmla="*/ 250032 w 1573236"/>
              <a:gd name="connsiteY3" fmla="*/ 184 h 185931"/>
              <a:gd name="connsiteX4" fmla="*/ 342900 w 1573236"/>
              <a:gd name="connsiteY4" fmla="*/ 164490 h 185931"/>
              <a:gd name="connsiteX5" fmla="*/ 440532 w 1573236"/>
              <a:gd name="connsiteY5" fmla="*/ 184 h 185931"/>
              <a:gd name="connsiteX6" fmla="*/ 526256 w 1573236"/>
              <a:gd name="connsiteY6" fmla="*/ 181158 h 185931"/>
              <a:gd name="connsiteX7" fmla="*/ 609600 w 1573236"/>
              <a:gd name="connsiteY7" fmla="*/ 12090 h 185931"/>
              <a:gd name="connsiteX8" fmla="*/ 697707 w 1573236"/>
              <a:gd name="connsiteY8" fmla="*/ 178778 h 185931"/>
              <a:gd name="connsiteX9" fmla="*/ 785813 w 1573236"/>
              <a:gd name="connsiteY9" fmla="*/ 16853 h 185931"/>
              <a:gd name="connsiteX10" fmla="*/ 885826 w 1573236"/>
              <a:gd name="connsiteY10" fmla="*/ 178778 h 185931"/>
              <a:gd name="connsiteX11" fmla="*/ 978694 w 1573236"/>
              <a:gd name="connsiteY11" fmla="*/ 23997 h 185931"/>
              <a:gd name="connsiteX12" fmla="*/ 1078707 w 1573236"/>
              <a:gd name="connsiteY12" fmla="*/ 185922 h 185931"/>
              <a:gd name="connsiteX13" fmla="*/ 1173957 w 1573236"/>
              <a:gd name="connsiteY13" fmla="*/ 28759 h 185931"/>
              <a:gd name="connsiteX14" fmla="*/ 1273969 w 1573236"/>
              <a:gd name="connsiteY14" fmla="*/ 181159 h 185931"/>
              <a:gd name="connsiteX15" fmla="*/ 1373981 w 1573236"/>
              <a:gd name="connsiteY15" fmla="*/ 31140 h 185931"/>
              <a:gd name="connsiteX16" fmla="*/ 1490662 w 1573236"/>
              <a:gd name="connsiteY16" fmla="*/ 185921 h 185931"/>
              <a:gd name="connsiteX17" fmla="*/ 1564481 w 1573236"/>
              <a:gd name="connsiteY17" fmla="*/ 21615 h 185931"/>
              <a:gd name="connsiteX0" fmla="*/ 0 w 1576675"/>
              <a:gd name="connsiteY0" fmla="*/ 112103 h 185967"/>
              <a:gd name="connsiteX1" fmla="*/ 69057 w 1576675"/>
              <a:gd name="connsiteY1" fmla="*/ 4946 h 185967"/>
              <a:gd name="connsiteX2" fmla="*/ 150019 w 1576675"/>
              <a:gd name="connsiteY2" fmla="*/ 174015 h 185967"/>
              <a:gd name="connsiteX3" fmla="*/ 250032 w 1576675"/>
              <a:gd name="connsiteY3" fmla="*/ 184 h 185967"/>
              <a:gd name="connsiteX4" fmla="*/ 342900 w 1576675"/>
              <a:gd name="connsiteY4" fmla="*/ 164490 h 185967"/>
              <a:gd name="connsiteX5" fmla="*/ 440532 w 1576675"/>
              <a:gd name="connsiteY5" fmla="*/ 184 h 185967"/>
              <a:gd name="connsiteX6" fmla="*/ 526256 w 1576675"/>
              <a:gd name="connsiteY6" fmla="*/ 181158 h 185967"/>
              <a:gd name="connsiteX7" fmla="*/ 609600 w 1576675"/>
              <a:gd name="connsiteY7" fmla="*/ 12090 h 185967"/>
              <a:gd name="connsiteX8" fmla="*/ 697707 w 1576675"/>
              <a:gd name="connsiteY8" fmla="*/ 178778 h 185967"/>
              <a:gd name="connsiteX9" fmla="*/ 785813 w 1576675"/>
              <a:gd name="connsiteY9" fmla="*/ 16853 h 185967"/>
              <a:gd name="connsiteX10" fmla="*/ 885826 w 1576675"/>
              <a:gd name="connsiteY10" fmla="*/ 178778 h 185967"/>
              <a:gd name="connsiteX11" fmla="*/ 978694 w 1576675"/>
              <a:gd name="connsiteY11" fmla="*/ 23997 h 185967"/>
              <a:gd name="connsiteX12" fmla="*/ 1078707 w 1576675"/>
              <a:gd name="connsiteY12" fmla="*/ 185922 h 185967"/>
              <a:gd name="connsiteX13" fmla="*/ 1173957 w 1576675"/>
              <a:gd name="connsiteY13" fmla="*/ 28759 h 185967"/>
              <a:gd name="connsiteX14" fmla="*/ 1273969 w 1576675"/>
              <a:gd name="connsiteY14" fmla="*/ 181159 h 185967"/>
              <a:gd name="connsiteX15" fmla="*/ 1373981 w 1576675"/>
              <a:gd name="connsiteY15" fmla="*/ 31140 h 185967"/>
              <a:gd name="connsiteX16" fmla="*/ 1490662 w 1576675"/>
              <a:gd name="connsiteY16" fmla="*/ 185921 h 185967"/>
              <a:gd name="connsiteX17" fmla="*/ 1564481 w 1576675"/>
              <a:gd name="connsiteY17" fmla="*/ 21615 h 185967"/>
              <a:gd name="connsiteX0" fmla="*/ 0 w 1564481"/>
              <a:gd name="connsiteY0" fmla="*/ 112103 h 185966"/>
              <a:gd name="connsiteX1" fmla="*/ 69057 w 1564481"/>
              <a:gd name="connsiteY1" fmla="*/ 4946 h 185966"/>
              <a:gd name="connsiteX2" fmla="*/ 150019 w 1564481"/>
              <a:gd name="connsiteY2" fmla="*/ 174015 h 185966"/>
              <a:gd name="connsiteX3" fmla="*/ 250032 w 1564481"/>
              <a:gd name="connsiteY3" fmla="*/ 184 h 185966"/>
              <a:gd name="connsiteX4" fmla="*/ 342900 w 1564481"/>
              <a:gd name="connsiteY4" fmla="*/ 164490 h 185966"/>
              <a:gd name="connsiteX5" fmla="*/ 440532 w 1564481"/>
              <a:gd name="connsiteY5" fmla="*/ 184 h 185966"/>
              <a:gd name="connsiteX6" fmla="*/ 526256 w 1564481"/>
              <a:gd name="connsiteY6" fmla="*/ 181158 h 185966"/>
              <a:gd name="connsiteX7" fmla="*/ 609600 w 1564481"/>
              <a:gd name="connsiteY7" fmla="*/ 12090 h 185966"/>
              <a:gd name="connsiteX8" fmla="*/ 697707 w 1564481"/>
              <a:gd name="connsiteY8" fmla="*/ 178778 h 185966"/>
              <a:gd name="connsiteX9" fmla="*/ 785813 w 1564481"/>
              <a:gd name="connsiteY9" fmla="*/ 16853 h 185966"/>
              <a:gd name="connsiteX10" fmla="*/ 885826 w 1564481"/>
              <a:gd name="connsiteY10" fmla="*/ 178778 h 185966"/>
              <a:gd name="connsiteX11" fmla="*/ 978694 w 1564481"/>
              <a:gd name="connsiteY11" fmla="*/ 23997 h 185966"/>
              <a:gd name="connsiteX12" fmla="*/ 1078707 w 1564481"/>
              <a:gd name="connsiteY12" fmla="*/ 185922 h 185966"/>
              <a:gd name="connsiteX13" fmla="*/ 1173957 w 1564481"/>
              <a:gd name="connsiteY13" fmla="*/ 28759 h 185966"/>
              <a:gd name="connsiteX14" fmla="*/ 1273969 w 1564481"/>
              <a:gd name="connsiteY14" fmla="*/ 181159 h 185966"/>
              <a:gd name="connsiteX15" fmla="*/ 1373981 w 1564481"/>
              <a:gd name="connsiteY15" fmla="*/ 31140 h 185966"/>
              <a:gd name="connsiteX16" fmla="*/ 1490662 w 1564481"/>
              <a:gd name="connsiteY16" fmla="*/ 185921 h 185966"/>
              <a:gd name="connsiteX17" fmla="*/ 1564481 w 1564481"/>
              <a:gd name="connsiteY17" fmla="*/ 21615 h 185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64481" h="185966">
                <a:moveTo>
                  <a:pt x="0" y="112103"/>
                </a:moveTo>
                <a:cubicBezTo>
                  <a:pt x="22027" y="53365"/>
                  <a:pt x="13097" y="-611"/>
                  <a:pt x="69057" y="4946"/>
                </a:cubicBezTo>
                <a:cubicBezTo>
                  <a:pt x="125017" y="10503"/>
                  <a:pt x="93663" y="172428"/>
                  <a:pt x="150019" y="174015"/>
                </a:cubicBezTo>
                <a:cubicBezTo>
                  <a:pt x="206375" y="175602"/>
                  <a:pt x="186929" y="1771"/>
                  <a:pt x="250032" y="184"/>
                </a:cubicBezTo>
                <a:cubicBezTo>
                  <a:pt x="313135" y="-1403"/>
                  <a:pt x="282575" y="164490"/>
                  <a:pt x="342900" y="164490"/>
                </a:cubicBezTo>
                <a:cubicBezTo>
                  <a:pt x="403225" y="164490"/>
                  <a:pt x="379016" y="6931"/>
                  <a:pt x="440532" y="184"/>
                </a:cubicBezTo>
                <a:cubicBezTo>
                  <a:pt x="502048" y="-6563"/>
                  <a:pt x="462360" y="174411"/>
                  <a:pt x="526256" y="181158"/>
                </a:cubicBezTo>
                <a:cubicBezTo>
                  <a:pt x="590152" y="187905"/>
                  <a:pt x="547687" y="12487"/>
                  <a:pt x="609600" y="12090"/>
                </a:cubicBezTo>
                <a:cubicBezTo>
                  <a:pt x="671513" y="11693"/>
                  <a:pt x="635001" y="182747"/>
                  <a:pt x="697707" y="178778"/>
                </a:cubicBezTo>
                <a:cubicBezTo>
                  <a:pt x="760413" y="174809"/>
                  <a:pt x="718741" y="19235"/>
                  <a:pt x="785813" y="16853"/>
                </a:cubicBezTo>
                <a:cubicBezTo>
                  <a:pt x="852885" y="14471"/>
                  <a:pt x="817961" y="182350"/>
                  <a:pt x="885826" y="178778"/>
                </a:cubicBezTo>
                <a:cubicBezTo>
                  <a:pt x="953691" y="175206"/>
                  <a:pt x="908447" y="34712"/>
                  <a:pt x="978694" y="23997"/>
                </a:cubicBezTo>
                <a:cubicBezTo>
                  <a:pt x="1048941" y="13282"/>
                  <a:pt x="1003301" y="185128"/>
                  <a:pt x="1078707" y="185922"/>
                </a:cubicBezTo>
                <a:cubicBezTo>
                  <a:pt x="1154113" y="186716"/>
                  <a:pt x="1105694" y="36697"/>
                  <a:pt x="1173957" y="28759"/>
                </a:cubicBezTo>
                <a:cubicBezTo>
                  <a:pt x="1242220" y="20821"/>
                  <a:pt x="1204913" y="178380"/>
                  <a:pt x="1273969" y="181159"/>
                </a:cubicBezTo>
                <a:cubicBezTo>
                  <a:pt x="1343025" y="183938"/>
                  <a:pt x="1304529" y="51777"/>
                  <a:pt x="1373981" y="31140"/>
                </a:cubicBezTo>
                <a:cubicBezTo>
                  <a:pt x="1443433" y="10503"/>
                  <a:pt x="1425574" y="182746"/>
                  <a:pt x="1490662" y="185921"/>
                </a:cubicBezTo>
                <a:cubicBezTo>
                  <a:pt x="1555750" y="189096"/>
                  <a:pt x="1544240" y="25584"/>
                  <a:pt x="1564481" y="21615"/>
                </a:cubicBezTo>
              </a:path>
            </a:pathLst>
          </a:cu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 userDrawn="1"/>
        </p:nvSpPr>
        <p:spPr>
          <a:xfrm>
            <a:off x="5856982" y="2584164"/>
            <a:ext cx="3287837" cy="164990"/>
          </a:xfrm>
          <a:custGeom>
            <a:avLst/>
            <a:gdLst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40507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55 h 178632"/>
              <a:gd name="connsiteX1" fmla="*/ 69057 w 1646860"/>
              <a:gd name="connsiteY1" fmla="*/ 4798 h 178632"/>
              <a:gd name="connsiteX2" fmla="*/ 150019 w 1646860"/>
              <a:gd name="connsiteY2" fmla="*/ 173867 h 178632"/>
              <a:gd name="connsiteX3" fmla="*/ 250032 w 1646860"/>
              <a:gd name="connsiteY3" fmla="*/ 36 h 178632"/>
              <a:gd name="connsiteX4" fmla="*/ 342900 w 1646860"/>
              <a:gd name="connsiteY4" fmla="*/ 173867 h 178632"/>
              <a:gd name="connsiteX5" fmla="*/ 440532 w 1646860"/>
              <a:gd name="connsiteY5" fmla="*/ 36 h 178632"/>
              <a:gd name="connsiteX6" fmla="*/ 531019 w 1646860"/>
              <a:gd name="connsiteY6" fmla="*/ 157198 h 178632"/>
              <a:gd name="connsiteX7" fmla="*/ 609600 w 1646860"/>
              <a:gd name="connsiteY7" fmla="*/ 11942 h 178632"/>
              <a:gd name="connsiteX8" fmla="*/ 697707 w 1646860"/>
              <a:gd name="connsiteY8" fmla="*/ 178630 h 178632"/>
              <a:gd name="connsiteX9" fmla="*/ 785813 w 1646860"/>
              <a:gd name="connsiteY9" fmla="*/ 16705 h 178632"/>
              <a:gd name="connsiteX10" fmla="*/ 916782 w 1646860"/>
              <a:gd name="connsiteY10" fmla="*/ 161961 h 178632"/>
              <a:gd name="connsiteX11" fmla="*/ 1009650 w 1646860"/>
              <a:gd name="connsiteY11" fmla="*/ 30992 h 178632"/>
              <a:gd name="connsiteX12" fmla="*/ 1126332 w 1646860"/>
              <a:gd name="connsiteY12" fmla="*/ 159580 h 178632"/>
              <a:gd name="connsiteX13" fmla="*/ 1238250 w 1646860"/>
              <a:gd name="connsiteY13" fmla="*/ 23848 h 178632"/>
              <a:gd name="connsiteX14" fmla="*/ 1352550 w 1646860"/>
              <a:gd name="connsiteY14" fmla="*/ 154817 h 178632"/>
              <a:gd name="connsiteX15" fmla="*/ 1447800 w 1646860"/>
              <a:gd name="connsiteY15" fmla="*/ 30992 h 178632"/>
              <a:gd name="connsiteX16" fmla="*/ 1562100 w 1646860"/>
              <a:gd name="connsiteY16" fmla="*/ 166723 h 178632"/>
              <a:gd name="connsiteX17" fmla="*/ 1638300 w 1646860"/>
              <a:gd name="connsiteY17" fmla="*/ 30992 h 178632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916782 w 1646860"/>
              <a:gd name="connsiteY10" fmla="*/ 161932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978694 w 1646860"/>
              <a:gd name="connsiteY11" fmla="*/ 23820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5745"/>
              <a:gd name="connsiteX1" fmla="*/ 69057 w 1646860"/>
              <a:gd name="connsiteY1" fmla="*/ 4769 h 185745"/>
              <a:gd name="connsiteX2" fmla="*/ 150019 w 1646860"/>
              <a:gd name="connsiteY2" fmla="*/ 173838 h 185745"/>
              <a:gd name="connsiteX3" fmla="*/ 250032 w 1646860"/>
              <a:gd name="connsiteY3" fmla="*/ 7 h 185745"/>
              <a:gd name="connsiteX4" fmla="*/ 342900 w 1646860"/>
              <a:gd name="connsiteY4" fmla="*/ 173838 h 185745"/>
              <a:gd name="connsiteX5" fmla="*/ 440532 w 1646860"/>
              <a:gd name="connsiteY5" fmla="*/ 7 h 185745"/>
              <a:gd name="connsiteX6" fmla="*/ 526256 w 1646860"/>
              <a:gd name="connsiteY6" fmla="*/ 180981 h 185745"/>
              <a:gd name="connsiteX7" fmla="*/ 609600 w 1646860"/>
              <a:gd name="connsiteY7" fmla="*/ 11913 h 185745"/>
              <a:gd name="connsiteX8" fmla="*/ 697707 w 1646860"/>
              <a:gd name="connsiteY8" fmla="*/ 178601 h 185745"/>
              <a:gd name="connsiteX9" fmla="*/ 785813 w 1646860"/>
              <a:gd name="connsiteY9" fmla="*/ 16676 h 185745"/>
              <a:gd name="connsiteX10" fmla="*/ 885826 w 1646860"/>
              <a:gd name="connsiteY10" fmla="*/ 178601 h 185745"/>
              <a:gd name="connsiteX11" fmla="*/ 978694 w 1646860"/>
              <a:gd name="connsiteY11" fmla="*/ 23820 h 185745"/>
              <a:gd name="connsiteX12" fmla="*/ 1078707 w 1646860"/>
              <a:gd name="connsiteY12" fmla="*/ 185745 h 185745"/>
              <a:gd name="connsiteX13" fmla="*/ 1238250 w 1646860"/>
              <a:gd name="connsiteY13" fmla="*/ 23819 h 185745"/>
              <a:gd name="connsiteX14" fmla="*/ 1352550 w 1646860"/>
              <a:gd name="connsiteY14" fmla="*/ 154788 h 185745"/>
              <a:gd name="connsiteX15" fmla="*/ 1447800 w 1646860"/>
              <a:gd name="connsiteY15" fmla="*/ 30963 h 185745"/>
              <a:gd name="connsiteX16" fmla="*/ 1562100 w 1646860"/>
              <a:gd name="connsiteY16" fmla="*/ 166694 h 185745"/>
              <a:gd name="connsiteX17" fmla="*/ 1638300 w 1646860"/>
              <a:gd name="connsiteY17" fmla="*/ 30963 h 185745"/>
              <a:gd name="connsiteX0" fmla="*/ 0 w 1646860"/>
              <a:gd name="connsiteY0" fmla="*/ 111926 h 185748"/>
              <a:gd name="connsiteX1" fmla="*/ 69057 w 1646860"/>
              <a:gd name="connsiteY1" fmla="*/ 4769 h 185748"/>
              <a:gd name="connsiteX2" fmla="*/ 150019 w 1646860"/>
              <a:gd name="connsiteY2" fmla="*/ 173838 h 185748"/>
              <a:gd name="connsiteX3" fmla="*/ 250032 w 1646860"/>
              <a:gd name="connsiteY3" fmla="*/ 7 h 185748"/>
              <a:gd name="connsiteX4" fmla="*/ 342900 w 1646860"/>
              <a:gd name="connsiteY4" fmla="*/ 173838 h 185748"/>
              <a:gd name="connsiteX5" fmla="*/ 440532 w 1646860"/>
              <a:gd name="connsiteY5" fmla="*/ 7 h 185748"/>
              <a:gd name="connsiteX6" fmla="*/ 526256 w 1646860"/>
              <a:gd name="connsiteY6" fmla="*/ 180981 h 185748"/>
              <a:gd name="connsiteX7" fmla="*/ 609600 w 1646860"/>
              <a:gd name="connsiteY7" fmla="*/ 11913 h 185748"/>
              <a:gd name="connsiteX8" fmla="*/ 697707 w 1646860"/>
              <a:gd name="connsiteY8" fmla="*/ 178601 h 185748"/>
              <a:gd name="connsiteX9" fmla="*/ 785813 w 1646860"/>
              <a:gd name="connsiteY9" fmla="*/ 16676 h 185748"/>
              <a:gd name="connsiteX10" fmla="*/ 885826 w 1646860"/>
              <a:gd name="connsiteY10" fmla="*/ 178601 h 185748"/>
              <a:gd name="connsiteX11" fmla="*/ 978694 w 1646860"/>
              <a:gd name="connsiteY11" fmla="*/ 23820 h 185748"/>
              <a:gd name="connsiteX12" fmla="*/ 1078707 w 1646860"/>
              <a:gd name="connsiteY12" fmla="*/ 185745 h 185748"/>
              <a:gd name="connsiteX13" fmla="*/ 1173957 w 1646860"/>
              <a:gd name="connsiteY13" fmla="*/ 28582 h 185748"/>
              <a:gd name="connsiteX14" fmla="*/ 1352550 w 1646860"/>
              <a:gd name="connsiteY14" fmla="*/ 154788 h 185748"/>
              <a:gd name="connsiteX15" fmla="*/ 1447800 w 1646860"/>
              <a:gd name="connsiteY15" fmla="*/ 30963 h 185748"/>
              <a:gd name="connsiteX16" fmla="*/ 1562100 w 1646860"/>
              <a:gd name="connsiteY16" fmla="*/ 166694 h 185748"/>
              <a:gd name="connsiteX17" fmla="*/ 1638300 w 1646860"/>
              <a:gd name="connsiteY17" fmla="*/ 30963 h 185748"/>
              <a:gd name="connsiteX0" fmla="*/ 0 w 1646860"/>
              <a:gd name="connsiteY0" fmla="*/ 111926 h 185747"/>
              <a:gd name="connsiteX1" fmla="*/ 69057 w 1646860"/>
              <a:gd name="connsiteY1" fmla="*/ 4769 h 185747"/>
              <a:gd name="connsiteX2" fmla="*/ 150019 w 1646860"/>
              <a:gd name="connsiteY2" fmla="*/ 173838 h 185747"/>
              <a:gd name="connsiteX3" fmla="*/ 250032 w 1646860"/>
              <a:gd name="connsiteY3" fmla="*/ 7 h 185747"/>
              <a:gd name="connsiteX4" fmla="*/ 342900 w 1646860"/>
              <a:gd name="connsiteY4" fmla="*/ 173838 h 185747"/>
              <a:gd name="connsiteX5" fmla="*/ 440532 w 1646860"/>
              <a:gd name="connsiteY5" fmla="*/ 7 h 185747"/>
              <a:gd name="connsiteX6" fmla="*/ 526256 w 1646860"/>
              <a:gd name="connsiteY6" fmla="*/ 180981 h 185747"/>
              <a:gd name="connsiteX7" fmla="*/ 609600 w 1646860"/>
              <a:gd name="connsiteY7" fmla="*/ 11913 h 185747"/>
              <a:gd name="connsiteX8" fmla="*/ 697707 w 1646860"/>
              <a:gd name="connsiteY8" fmla="*/ 178601 h 185747"/>
              <a:gd name="connsiteX9" fmla="*/ 785813 w 1646860"/>
              <a:gd name="connsiteY9" fmla="*/ 16676 h 185747"/>
              <a:gd name="connsiteX10" fmla="*/ 885826 w 1646860"/>
              <a:gd name="connsiteY10" fmla="*/ 178601 h 185747"/>
              <a:gd name="connsiteX11" fmla="*/ 978694 w 1646860"/>
              <a:gd name="connsiteY11" fmla="*/ 23820 h 185747"/>
              <a:gd name="connsiteX12" fmla="*/ 1078707 w 1646860"/>
              <a:gd name="connsiteY12" fmla="*/ 185745 h 185747"/>
              <a:gd name="connsiteX13" fmla="*/ 1173957 w 1646860"/>
              <a:gd name="connsiteY13" fmla="*/ 28582 h 185747"/>
              <a:gd name="connsiteX14" fmla="*/ 1273969 w 1646860"/>
              <a:gd name="connsiteY14" fmla="*/ 180982 h 185747"/>
              <a:gd name="connsiteX15" fmla="*/ 1447800 w 1646860"/>
              <a:gd name="connsiteY15" fmla="*/ 30963 h 185747"/>
              <a:gd name="connsiteX16" fmla="*/ 1562100 w 1646860"/>
              <a:gd name="connsiteY16" fmla="*/ 166694 h 185747"/>
              <a:gd name="connsiteX17" fmla="*/ 1638300 w 1646860"/>
              <a:gd name="connsiteY17" fmla="*/ 30963 h 185747"/>
              <a:gd name="connsiteX0" fmla="*/ 0 w 1647872"/>
              <a:gd name="connsiteY0" fmla="*/ 111926 h 185747"/>
              <a:gd name="connsiteX1" fmla="*/ 69057 w 1647872"/>
              <a:gd name="connsiteY1" fmla="*/ 4769 h 185747"/>
              <a:gd name="connsiteX2" fmla="*/ 150019 w 1647872"/>
              <a:gd name="connsiteY2" fmla="*/ 173838 h 185747"/>
              <a:gd name="connsiteX3" fmla="*/ 250032 w 1647872"/>
              <a:gd name="connsiteY3" fmla="*/ 7 h 185747"/>
              <a:gd name="connsiteX4" fmla="*/ 342900 w 1647872"/>
              <a:gd name="connsiteY4" fmla="*/ 173838 h 185747"/>
              <a:gd name="connsiteX5" fmla="*/ 440532 w 1647872"/>
              <a:gd name="connsiteY5" fmla="*/ 7 h 185747"/>
              <a:gd name="connsiteX6" fmla="*/ 526256 w 1647872"/>
              <a:gd name="connsiteY6" fmla="*/ 180981 h 185747"/>
              <a:gd name="connsiteX7" fmla="*/ 609600 w 1647872"/>
              <a:gd name="connsiteY7" fmla="*/ 11913 h 185747"/>
              <a:gd name="connsiteX8" fmla="*/ 697707 w 1647872"/>
              <a:gd name="connsiteY8" fmla="*/ 178601 h 185747"/>
              <a:gd name="connsiteX9" fmla="*/ 785813 w 1647872"/>
              <a:gd name="connsiteY9" fmla="*/ 16676 h 185747"/>
              <a:gd name="connsiteX10" fmla="*/ 885826 w 1647872"/>
              <a:gd name="connsiteY10" fmla="*/ 178601 h 185747"/>
              <a:gd name="connsiteX11" fmla="*/ 978694 w 1647872"/>
              <a:gd name="connsiteY11" fmla="*/ 23820 h 185747"/>
              <a:gd name="connsiteX12" fmla="*/ 1078707 w 1647872"/>
              <a:gd name="connsiteY12" fmla="*/ 185745 h 185747"/>
              <a:gd name="connsiteX13" fmla="*/ 1173957 w 1647872"/>
              <a:gd name="connsiteY13" fmla="*/ 28582 h 185747"/>
              <a:gd name="connsiteX14" fmla="*/ 1273969 w 1647872"/>
              <a:gd name="connsiteY14" fmla="*/ 180982 h 185747"/>
              <a:gd name="connsiteX15" fmla="*/ 1373981 w 1647872"/>
              <a:gd name="connsiteY15" fmla="*/ 30963 h 185747"/>
              <a:gd name="connsiteX16" fmla="*/ 1562100 w 1647872"/>
              <a:gd name="connsiteY16" fmla="*/ 166694 h 185747"/>
              <a:gd name="connsiteX17" fmla="*/ 1638300 w 1647872"/>
              <a:gd name="connsiteY17" fmla="*/ 30963 h 185747"/>
              <a:gd name="connsiteX0" fmla="*/ 0 w 1643782"/>
              <a:gd name="connsiteY0" fmla="*/ 111926 h 185747"/>
              <a:gd name="connsiteX1" fmla="*/ 69057 w 1643782"/>
              <a:gd name="connsiteY1" fmla="*/ 4769 h 185747"/>
              <a:gd name="connsiteX2" fmla="*/ 150019 w 1643782"/>
              <a:gd name="connsiteY2" fmla="*/ 173838 h 185747"/>
              <a:gd name="connsiteX3" fmla="*/ 250032 w 1643782"/>
              <a:gd name="connsiteY3" fmla="*/ 7 h 185747"/>
              <a:gd name="connsiteX4" fmla="*/ 342900 w 1643782"/>
              <a:gd name="connsiteY4" fmla="*/ 173838 h 185747"/>
              <a:gd name="connsiteX5" fmla="*/ 440532 w 1643782"/>
              <a:gd name="connsiteY5" fmla="*/ 7 h 185747"/>
              <a:gd name="connsiteX6" fmla="*/ 526256 w 1643782"/>
              <a:gd name="connsiteY6" fmla="*/ 180981 h 185747"/>
              <a:gd name="connsiteX7" fmla="*/ 609600 w 1643782"/>
              <a:gd name="connsiteY7" fmla="*/ 11913 h 185747"/>
              <a:gd name="connsiteX8" fmla="*/ 697707 w 1643782"/>
              <a:gd name="connsiteY8" fmla="*/ 178601 h 185747"/>
              <a:gd name="connsiteX9" fmla="*/ 785813 w 1643782"/>
              <a:gd name="connsiteY9" fmla="*/ 16676 h 185747"/>
              <a:gd name="connsiteX10" fmla="*/ 885826 w 1643782"/>
              <a:gd name="connsiteY10" fmla="*/ 178601 h 185747"/>
              <a:gd name="connsiteX11" fmla="*/ 978694 w 1643782"/>
              <a:gd name="connsiteY11" fmla="*/ 23820 h 185747"/>
              <a:gd name="connsiteX12" fmla="*/ 1078707 w 1643782"/>
              <a:gd name="connsiteY12" fmla="*/ 185745 h 185747"/>
              <a:gd name="connsiteX13" fmla="*/ 1173957 w 1643782"/>
              <a:gd name="connsiteY13" fmla="*/ 28582 h 185747"/>
              <a:gd name="connsiteX14" fmla="*/ 1273969 w 1643782"/>
              <a:gd name="connsiteY14" fmla="*/ 180982 h 185747"/>
              <a:gd name="connsiteX15" fmla="*/ 1373981 w 1643782"/>
              <a:gd name="connsiteY15" fmla="*/ 30963 h 185747"/>
              <a:gd name="connsiteX16" fmla="*/ 1490662 w 1643782"/>
              <a:gd name="connsiteY16" fmla="*/ 185744 h 185747"/>
              <a:gd name="connsiteX17" fmla="*/ 1638300 w 1643782"/>
              <a:gd name="connsiteY17" fmla="*/ 30963 h 185747"/>
              <a:gd name="connsiteX0" fmla="*/ 0 w 1606996"/>
              <a:gd name="connsiteY0" fmla="*/ 111926 h 185780"/>
              <a:gd name="connsiteX1" fmla="*/ 69057 w 1606996"/>
              <a:gd name="connsiteY1" fmla="*/ 4769 h 185780"/>
              <a:gd name="connsiteX2" fmla="*/ 150019 w 1606996"/>
              <a:gd name="connsiteY2" fmla="*/ 173838 h 185780"/>
              <a:gd name="connsiteX3" fmla="*/ 250032 w 1606996"/>
              <a:gd name="connsiteY3" fmla="*/ 7 h 185780"/>
              <a:gd name="connsiteX4" fmla="*/ 342900 w 1606996"/>
              <a:gd name="connsiteY4" fmla="*/ 173838 h 185780"/>
              <a:gd name="connsiteX5" fmla="*/ 440532 w 1606996"/>
              <a:gd name="connsiteY5" fmla="*/ 7 h 185780"/>
              <a:gd name="connsiteX6" fmla="*/ 526256 w 1606996"/>
              <a:gd name="connsiteY6" fmla="*/ 180981 h 185780"/>
              <a:gd name="connsiteX7" fmla="*/ 609600 w 1606996"/>
              <a:gd name="connsiteY7" fmla="*/ 11913 h 185780"/>
              <a:gd name="connsiteX8" fmla="*/ 697707 w 1606996"/>
              <a:gd name="connsiteY8" fmla="*/ 178601 h 185780"/>
              <a:gd name="connsiteX9" fmla="*/ 785813 w 1606996"/>
              <a:gd name="connsiteY9" fmla="*/ 16676 h 185780"/>
              <a:gd name="connsiteX10" fmla="*/ 885826 w 1606996"/>
              <a:gd name="connsiteY10" fmla="*/ 178601 h 185780"/>
              <a:gd name="connsiteX11" fmla="*/ 978694 w 1606996"/>
              <a:gd name="connsiteY11" fmla="*/ 23820 h 185780"/>
              <a:gd name="connsiteX12" fmla="*/ 1078707 w 1606996"/>
              <a:gd name="connsiteY12" fmla="*/ 185745 h 185780"/>
              <a:gd name="connsiteX13" fmla="*/ 1173957 w 1606996"/>
              <a:gd name="connsiteY13" fmla="*/ 28582 h 185780"/>
              <a:gd name="connsiteX14" fmla="*/ 1273969 w 1606996"/>
              <a:gd name="connsiteY14" fmla="*/ 180982 h 185780"/>
              <a:gd name="connsiteX15" fmla="*/ 1373981 w 1606996"/>
              <a:gd name="connsiteY15" fmla="*/ 30963 h 185780"/>
              <a:gd name="connsiteX16" fmla="*/ 1490662 w 1606996"/>
              <a:gd name="connsiteY16" fmla="*/ 185744 h 185780"/>
              <a:gd name="connsiteX17" fmla="*/ 1600200 w 1606996"/>
              <a:gd name="connsiteY17" fmla="*/ 14294 h 185780"/>
              <a:gd name="connsiteX0" fmla="*/ 0 w 1573236"/>
              <a:gd name="connsiteY0" fmla="*/ 111926 h 185756"/>
              <a:gd name="connsiteX1" fmla="*/ 69057 w 1573236"/>
              <a:gd name="connsiteY1" fmla="*/ 4769 h 185756"/>
              <a:gd name="connsiteX2" fmla="*/ 150019 w 1573236"/>
              <a:gd name="connsiteY2" fmla="*/ 173838 h 185756"/>
              <a:gd name="connsiteX3" fmla="*/ 250032 w 1573236"/>
              <a:gd name="connsiteY3" fmla="*/ 7 h 185756"/>
              <a:gd name="connsiteX4" fmla="*/ 342900 w 1573236"/>
              <a:gd name="connsiteY4" fmla="*/ 173838 h 185756"/>
              <a:gd name="connsiteX5" fmla="*/ 440532 w 1573236"/>
              <a:gd name="connsiteY5" fmla="*/ 7 h 185756"/>
              <a:gd name="connsiteX6" fmla="*/ 526256 w 1573236"/>
              <a:gd name="connsiteY6" fmla="*/ 180981 h 185756"/>
              <a:gd name="connsiteX7" fmla="*/ 609600 w 1573236"/>
              <a:gd name="connsiteY7" fmla="*/ 11913 h 185756"/>
              <a:gd name="connsiteX8" fmla="*/ 697707 w 1573236"/>
              <a:gd name="connsiteY8" fmla="*/ 178601 h 185756"/>
              <a:gd name="connsiteX9" fmla="*/ 785813 w 1573236"/>
              <a:gd name="connsiteY9" fmla="*/ 16676 h 185756"/>
              <a:gd name="connsiteX10" fmla="*/ 885826 w 1573236"/>
              <a:gd name="connsiteY10" fmla="*/ 178601 h 185756"/>
              <a:gd name="connsiteX11" fmla="*/ 978694 w 1573236"/>
              <a:gd name="connsiteY11" fmla="*/ 23820 h 185756"/>
              <a:gd name="connsiteX12" fmla="*/ 1078707 w 1573236"/>
              <a:gd name="connsiteY12" fmla="*/ 185745 h 185756"/>
              <a:gd name="connsiteX13" fmla="*/ 1173957 w 1573236"/>
              <a:gd name="connsiteY13" fmla="*/ 28582 h 185756"/>
              <a:gd name="connsiteX14" fmla="*/ 1273969 w 1573236"/>
              <a:gd name="connsiteY14" fmla="*/ 180982 h 185756"/>
              <a:gd name="connsiteX15" fmla="*/ 1373981 w 1573236"/>
              <a:gd name="connsiteY15" fmla="*/ 30963 h 185756"/>
              <a:gd name="connsiteX16" fmla="*/ 1490662 w 1573236"/>
              <a:gd name="connsiteY16" fmla="*/ 185744 h 185756"/>
              <a:gd name="connsiteX17" fmla="*/ 1564481 w 1573236"/>
              <a:gd name="connsiteY17" fmla="*/ 21438 h 185756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2098 h 185928"/>
              <a:gd name="connsiteX1" fmla="*/ 69057 w 1573236"/>
              <a:gd name="connsiteY1" fmla="*/ 4941 h 185928"/>
              <a:gd name="connsiteX2" fmla="*/ 150019 w 1573236"/>
              <a:gd name="connsiteY2" fmla="*/ 174010 h 185928"/>
              <a:gd name="connsiteX3" fmla="*/ 250032 w 1573236"/>
              <a:gd name="connsiteY3" fmla="*/ 179 h 185928"/>
              <a:gd name="connsiteX4" fmla="*/ 342900 w 1573236"/>
              <a:gd name="connsiteY4" fmla="*/ 164485 h 185928"/>
              <a:gd name="connsiteX5" fmla="*/ 440532 w 1573236"/>
              <a:gd name="connsiteY5" fmla="*/ 179 h 185928"/>
              <a:gd name="connsiteX6" fmla="*/ 526256 w 1573236"/>
              <a:gd name="connsiteY6" fmla="*/ 181153 h 185928"/>
              <a:gd name="connsiteX7" fmla="*/ 609600 w 1573236"/>
              <a:gd name="connsiteY7" fmla="*/ 12085 h 185928"/>
              <a:gd name="connsiteX8" fmla="*/ 697707 w 1573236"/>
              <a:gd name="connsiteY8" fmla="*/ 178773 h 185928"/>
              <a:gd name="connsiteX9" fmla="*/ 785813 w 1573236"/>
              <a:gd name="connsiteY9" fmla="*/ 16848 h 185928"/>
              <a:gd name="connsiteX10" fmla="*/ 885826 w 1573236"/>
              <a:gd name="connsiteY10" fmla="*/ 178773 h 185928"/>
              <a:gd name="connsiteX11" fmla="*/ 978694 w 1573236"/>
              <a:gd name="connsiteY11" fmla="*/ 23992 h 185928"/>
              <a:gd name="connsiteX12" fmla="*/ 1078707 w 1573236"/>
              <a:gd name="connsiteY12" fmla="*/ 185917 h 185928"/>
              <a:gd name="connsiteX13" fmla="*/ 1173957 w 1573236"/>
              <a:gd name="connsiteY13" fmla="*/ 28754 h 185928"/>
              <a:gd name="connsiteX14" fmla="*/ 1273969 w 1573236"/>
              <a:gd name="connsiteY14" fmla="*/ 181154 h 185928"/>
              <a:gd name="connsiteX15" fmla="*/ 1373981 w 1573236"/>
              <a:gd name="connsiteY15" fmla="*/ 31135 h 185928"/>
              <a:gd name="connsiteX16" fmla="*/ 1490662 w 1573236"/>
              <a:gd name="connsiteY16" fmla="*/ 185916 h 185928"/>
              <a:gd name="connsiteX17" fmla="*/ 1564481 w 1573236"/>
              <a:gd name="connsiteY17" fmla="*/ 21610 h 185928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1"/>
              <a:gd name="connsiteX1" fmla="*/ 69057 w 1573236"/>
              <a:gd name="connsiteY1" fmla="*/ 4946 h 185931"/>
              <a:gd name="connsiteX2" fmla="*/ 150019 w 1573236"/>
              <a:gd name="connsiteY2" fmla="*/ 174015 h 185931"/>
              <a:gd name="connsiteX3" fmla="*/ 250032 w 1573236"/>
              <a:gd name="connsiteY3" fmla="*/ 184 h 185931"/>
              <a:gd name="connsiteX4" fmla="*/ 342900 w 1573236"/>
              <a:gd name="connsiteY4" fmla="*/ 164490 h 185931"/>
              <a:gd name="connsiteX5" fmla="*/ 440532 w 1573236"/>
              <a:gd name="connsiteY5" fmla="*/ 184 h 185931"/>
              <a:gd name="connsiteX6" fmla="*/ 526256 w 1573236"/>
              <a:gd name="connsiteY6" fmla="*/ 181158 h 185931"/>
              <a:gd name="connsiteX7" fmla="*/ 609600 w 1573236"/>
              <a:gd name="connsiteY7" fmla="*/ 12090 h 185931"/>
              <a:gd name="connsiteX8" fmla="*/ 697707 w 1573236"/>
              <a:gd name="connsiteY8" fmla="*/ 178778 h 185931"/>
              <a:gd name="connsiteX9" fmla="*/ 785813 w 1573236"/>
              <a:gd name="connsiteY9" fmla="*/ 16853 h 185931"/>
              <a:gd name="connsiteX10" fmla="*/ 885826 w 1573236"/>
              <a:gd name="connsiteY10" fmla="*/ 178778 h 185931"/>
              <a:gd name="connsiteX11" fmla="*/ 978694 w 1573236"/>
              <a:gd name="connsiteY11" fmla="*/ 23997 h 185931"/>
              <a:gd name="connsiteX12" fmla="*/ 1078707 w 1573236"/>
              <a:gd name="connsiteY12" fmla="*/ 185922 h 185931"/>
              <a:gd name="connsiteX13" fmla="*/ 1173957 w 1573236"/>
              <a:gd name="connsiteY13" fmla="*/ 28759 h 185931"/>
              <a:gd name="connsiteX14" fmla="*/ 1273969 w 1573236"/>
              <a:gd name="connsiteY14" fmla="*/ 181159 h 185931"/>
              <a:gd name="connsiteX15" fmla="*/ 1373981 w 1573236"/>
              <a:gd name="connsiteY15" fmla="*/ 31140 h 185931"/>
              <a:gd name="connsiteX16" fmla="*/ 1490662 w 1573236"/>
              <a:gd name="connsiteY16" fmla="*/ 185921 h 185931"/>
              <a:gd name="connsiteX17" fmla="*/ 1564481 w 1573236"/>
              <a:gd name="connsiteY17" fmla="*/ 21615 h 185931"/>
              <a:gd name="connsiteX0" fmla="*/ 0 w 1576675"/>
              <a:gd name="connsiteY0" fmla="*/ 112103 h 185967"/>
              <a:gd name="connsiteX1" fmla="*/ 69057 w 1576675"/>
              <a:gd name="connsiteY1" fmla="*/ 4946 h 185967"/>
              <a:gd name="connsiteX2" fmla="*/ 150019 w 1576675"/>
              <a:gd name="connsiteY2" fmla="*/ 174015 h 185967"/>
              <a:gd name="connsiteX3" fmla="*/ 250032 w 1576675"/>
              <a:gd name="connsiteY3" fmla="*/ 184 h 185967"/>
              <a:gd name="connsiteX4" fmla="*/ 342900 w 1576675"/>
              <a:gd name="connsiteY4" fmla="*/ 164490 h 185967"/>
              <a:gd name="connsiteX5" fmla="*/ 440532 w 1576675"/>
              <a:gd name="connsiteY5" fmla="*/ 184 h 185967"/>
              <a:gd name="connsiteX6" fmla="*/ 526256 w 1576675"/>
              <a:gd name="connsiteY6" fmla="*/ 181158 h 185967"/>
              <a:gd name="connsiteX7" fmla="*/ 609600 w 1576675"/>
              <a:gd name="connsiteY7" fmla="*/ 12090 h 185967"/>
              <a:gd name="connsiteX8" fmla="*/ 697707 w 1576675"/>
              <a:gd name="connsiteY8" fmla="*/ 178778 h 185967"/>
              <a:gd name="connsiteX9" fmla="*/ 785813 w 1576675"/>
              <a:gd name="connsiteY9" fmla="*/ 16853 h 185967"/>
              <a:gd name="connsiteX10" fmla="*/ 885826 w 1576675"/>
              <a:gd name="connsiteY10" fmla="*/ 178778 h 185967"/>
              <a:gd name="connsiteX11" fmla="*/ 978694 w 1576675"/>
              <a:gd name="connsiteY11" fmla="*/ 23997 h 185967"/>
              <a:gd name="connsiteX12" fmla="*/ 1078707 w 1576675"/>
              <a:gd name="connsiteY12" fmla="*/ 185922 h 185967"/>
              <a:gd name="connsiteX13" fmla="*/ 1173957 w 1576675"/>
              <a:gd name="connsiteY13" fmla="*/ 28759 h 185967"/>
              <a:gd name="connsiteX14" fmla="*/ 1273969 w 1576675"/>
              <a:gd name="connsiteY14" fmla="*/ 181159 h 185967"/>
              <a:gd name="connsiteX15" fmla="*/ 1373981 w 1576675"/>
              <a:gd name="connsiteY15" fmla="*/ 31140 h 185967"/>
              <a:gd name="connsiteX16" fmla="*/ 1490662 w 1576675"/>
              <a:gd name="connsiteY16" fmla="*/ 185921 h 185967"/>
              <a:gd name="connsiteX17" fmla="*/ 1564481 w 1576675"/>
              <a:gd name="connsiteY17" fmla="*/ 21615 h 185967"/>
              <a:gd name="connsiteX0" fmla="*/ 0 w 1564481"/>
              <a:gd name="connsiteY0" fmla="*/ 112103 h 185966"/>
              <a:gd name="connsiteX1" fmla="*/ 69057 w 1564481"/>
              <a:gd name="connsiteY1" fmla="*/ 4946 h 185966"/>
              <a:gd name="connsiteX2" fmla="*/ 150019 w 1564481"/>
              <a:gd name="connsiteY2" fmla="*/ 174015 h 185966"/>
              <a:gd name="connsiteX3" fmla="*/ 250032 w 1564481"/>
              <a:gd name="connsiteY3" fmla="*/ 184 h 185966"/>
              <a:gd name="connsiteX4" fmla="*/ 342900 w 1564481"/>
              <a:gd name="connsiteY4" fmla="*/ 164490 h 185966"/>
              <a:gd name="connsiteX5" fmla="*/ 440532 w 1564481"/>
              <a:gd name="connsiteY5" fmla="*/ 184 h 185966"/>
              <a:gd name="connsiteX6" fmla="*/ 526256 w 1564481"/>
              <a:gd name="connsiteY6" fmla="*/ 181158 h 185966"/>
              <a:gd name="connsiteX7" fmla="*/ 609600 w 1564481"/>
              <a:gd name="connsiteY7" fmla="*/ 12090 h 185966"/>
              <a:gd name="connsiteX8" fmla="*/ 697707 w 1564481"/>
              <a:gd name="connsiteY8" fmla="*/ 178778 h 185966"/>
              <a:gd name="connsiteX9" fmla="*/ 785813 w 1564481"/>
              <a:gd name="connsiteY9" fmla="*/ 16853 h 185966"/>
              <a:gd name="connsiteX10" fmla="*/ 885826 w 1564481"/>
              <a:gd name="connsiteY10" fmla="*/ 178778 h 185966"/>
              <a:gd name="connsiteX11" fmla="*/ 978694 w 1564481"/>
              <a:gd name="connsiteY11" fmla="*/ 23997 h 185966"/>
              <a:gd name="connsiteX12" fmla="*/ 1078707 w 1564481"/>
              <a:gd name="connsiteY12" fmla="*/ 185922 h 185966"/>
              <a:gd name="connsiteX13" fmla="*/ 1173957 w 1564481"/>
              <a:gd name="connsiteY13" fmla="*/ 28759 h 185966"/>
              <a:gd name="connsiteX14" fmla="*/ 1273969 w 1564481"/>
              <a:gd name="connsiteY14" fmla="*/ 181159 h 185966"/>
              <a:gd name="connsiteX15" fmla="*/ 1373981 w 1564481"/>
              <a:gd name="connsiteY15" fmla="*/ 31140 h 185966"/>
              <a:gd name="connsiteX16" fmla="*/ 1490662 w 1564481"/>
              <a:gd name="connsiteY16" fmla="*/ 185921 h 185966"/>
              <a:gd name="connsiteX17" fmla="*/ 1564481 w 1564481"/>
              <a:gd name="connsiteY17" fmla="*/ 21615 h 185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64481" h="185966">
                <a:moveTo>
                  <a:pt x="0" y="112103"/>
                </a:moveTo>
                <a:cubicBezTo>
                  <a:pt x="22027" y="53365"/>
                  <a:pt x="13097" y="-611"/>
                  <a:pt x="69057" y="4946"/>
                </a:cubicBezTo>
                <a:cubicBezTo>
                  <a:pt x="125017" y="10503"/>
                  <a:pt x="93663" y="172428"/>
                  <a:pt x="150019" y="174015"/>
                </a:cubicBezTo>
                <a:cubicBezTo>
                  <a:pt x="206375" y="175602"/>
                  <a:pt x="186929" y="1771"/>
                  <a:pt x="250032" y="184"/>
                </a:cubicBezTo>
                <a:cubicBezTo>
                  <a:pt x="313135" y="-1403"/>
                  <a:pt x="282575" y="164490"/>
                  <a:pt x="342900" y="164490"/>
                </a:cubicBezTo>
                <a:cubicBezTo>
                  <a:pt x="403225" y="164490"/>
                  <a:pt x="379016" y="6931"/>
                  <a:pt x="440532" y="184"/>
                </a:cubicBezTo>
                <a:cubicBezTo>
                  <a:pt x="502048" y="-6563"/>
                  <a:pt x="462360" y="174411"/>
                  <a:pt x="526256" y="181158"/>
                </a:cubicBezTo>
                <a:cubicBezTo>
                  <a:pt x="590152" y="187905"/>
                  <a:pt x="547687" y="12487"/>
                  <a:pt x="609600" y="12090"/>
                </a:cubicBezTo>
                <a:cubicBezTo>
                  <a:pt x="671513" y="11693"/>
                  <a:pt x="635001" y="182747"/>
                  <a:pt x="697707" y="178778"/>
                </a:cubicBezTo>
                <a:cubicBezTo>
                  <a:pt x="760413" y="174809"/>
                  <a:pt x="718741" y="19235"/>
                  <a:pt x="785813" y="16853"/>
                </a:cubicBezTo>
                <a:cubicBezTo>
                  <a:pt x="852885" y="14471"/>
                  <a:pt x="817961" y="182350"/>
                  <a:pt x="885826" y="178778"/>
                </a:cubicBezTo>
                <a:cubicBezTo>
                  <a:pt x="953691" y="175206"/>
                  <a:pt x="908447" y="34712"/>
                  <a:pt x="978694" y="23997"/>
                </a:cubicBezTo>
                <a:cubicBezTo>
                  <a:pt x="1048941" y="13282"/>
                  <a:pt x="1003301" y="185128"/>
                  <a:pt x="1078707" y="185922"/>
                </a:cubicBezTo>
                <a:cubicBezTo>
                  <a:pt x="1154113" y="186716"/>
                  <a:pt x="1105694" y="36697"/>
                  <a:pt x="1173957" y="28759"/>
                </a:cubicBezTo>
                <a:cubicBezTo>
                  <a:pt x="1242220" y="20821"/>
                  <a:pt x="1204913" y="178380"/>
                  <a:pt x="1273969" y="181159"/>
                </a:cubicBezTo>
                <a:cubicBezTo>
                  <a:pt x="1343025" y="183938"/>
                  <a:pt x="1304529" y="51777"/>
                  <a:pt x="1373981" y="31140"/>
                </a:cubicBezTo>
                <a:cubicBezTo>
                  <a:pt x="1443433" y="10503"/>
                  <a:pt x="1425574" y="182746"/>
                  <a:pt x="1490662" y="185921"/>
                </a:cubicBezTo>
                <a:cubicBezTo>
                  <a:pt x="1555750" y="189096"/>
                  <a:pt x="1544240" y="25584"/>
                  <a:pt x="1564481" y="21615"/>
                </a:cubicBezTo>
              </a:path>
            </a:pathLst>
          </a:cu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 userDrawn="1"/>
        </p:nvSpPr>
        <p:spPr>
          <a:xfrm>
            <a:off x="5858942" y="2731424"/>
            <a:ext cx="3287837" cy="164990"/>
          </a:xfrm>
          <a:custGeom>
            <a:avLst/>
            <a:gdLst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40507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55 h 178632"/>
              <a:gd name="connsiteX1" fmla="*/ 69057 w 1646860"/>
              <a:gd name="connsiteY1" fmla="*/ 4798 h 178632"/>
              <a:gd name="connsiteX2" fmla="*/ 150019 w 1646860"/>
              <a:gd name="connsiteY2" fmla="*/ 173867 h 178632"/>
              <a:gd name="connsiteX3" fmla="*/ 250032 w 1646860"/>
              <a:gd name="connsiteY3" fmla="*/ 36 h 178632"/>
              <a:gd name="connsiteX4" fmla="*/ 342900 w 1646860"/>
              <a:gd name="connsiteY4" fmla="*/ 173867 h 178632"/>
              <a:gd name="connsiteX5" fmla="*/ 440532 w 1646860"/>
              <a:gd name="connsiteY5" fmla="*/ 36 h 178632"/>
              <a:gd name="connsiteX6" fmla="*/ 531019 w 1646860"/>
              <a:gd name="connsiteY6" fmla="*/ 157198 h 178632"/>
              <a:gd name="connsiteX7" fmla="*/ 609600 w 1646860"/>
              <a:gd name="connsiteY7" fmla="*/ 11942 h 178632"/>
              <a:gd name="connsiteX8" fmla="*/ 697707 w 1646860"/>
              <a:gd name="connsiteY8" fmla="*/ 178630 h 178632"/>
              <a:gd name="connsiteX9" fmla="*/ 785813 w 1646860"/>
              <a:gd name="connsiteY9" fmla="*/ 16705 h 178632"/>
              <a:gd name="connsiteX10" fmla="*/ 916782 w 1646860"/>
              <a:gd name="connsiteY10" fmla="*/ 161961 h 178632"/>
              <a:gd name="connsiteX11" fmla="*/ 1009650 w 1646860"/>
              <a:gd name="connsiteY11" fmla="*/ 30992 h 178632"/>
              <a:gd name="connsiteX12" fmla="*/ 1126332 w 1646860"/>
              <a:gd name="connsiteY12" fmla="*/ 159580 h 178632"/>
              <a:gd name="connsiteX13" fmla="*/ 1238250 w 1646860"/>
              <a:gd name="connsiteY13" fmla="*/ 23848 h 178632"/>
              <a:gd name="connsiteX14" fmla="*/ 1352550 w 1646860"/>
              <a:gd name="connsiteY14" fmla="*/ 154817 h 178632"/>
              <a:gd name="connsiteX15" fmla="*/ 1447800 w 1646860"/>
              <a:gd name="connsiteY15" fmla="*/ 30992 h 178632"/>
              <a:gd name="connsiteX16" fmla="*/ 1562100 w 1646860"/>
              <a:gd name="connsiteY16" fmla="*/ 166723 h 178632"/>
              <a:gd name="connsiteX17" fmla="*/ 1638300 w 1646860"/>
              <a:gd name="connsiteY17" fmla="*/ 30992 h 178632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916782 w 1646860"/>
              <a:gd name="connsiteY10" fmla="*/ 161932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978694 w 1646860"/>
              <a:gd name="connsiteY11" fmla="*/ 23820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5745"/>
              <a:gd name="connsiteX1" fmla="*/ 69057 w 1646860"/>
              <a:gd name="connsiteY1" fmla="*/ 4769 h 185745"/>
              <a:gd name="connsiteX2" fmla="*/ 150019 w 1646860"/>
              <a:gd name="connsiteY2" fmla="*/ 173838 h 185745"/>
              <a:gd name="connsiteX3" fmla="*/ 250032 w 1646860"/>
              <a:gd name="connsiteY3" fmla="*/ 7 h 185745"/>
              <a:gd name="connsiteX4" fmla="*/ 342900 w 1646860"/>
              <a:gd name="connsiteY4" fmla="*/ 173838 h 185745"/>
              <a:gd name="connsiteX5" fmla="*/ 440532 w 1646860"/>
              <a:gd name="connsiteY5" fmla="*/ 7 h 185745"/>
              <a:gd name="connsiteX6" fmla="*/ 526256 w 1646860"/>
              <a:gd name="connsiteY6" fmla="*/ 180981 h 185745"/>
              <a:gd name="connsiteX7" fmla="*/ 609600 w 1646860"/>
              <a:gd name="connsiteY7" fmla="*/ 11913 h 185745"/>
              <a:gd name="connsiteX8" fmla="*/ 697707 w 1646860"/>
              <a:gd name="connsiteY8" fmla="*/ 178601 h 185745"/>
              <a:gd name="connsiteX9" fmla="*/ 785813 w 1646860"/>
              <a:gd name="connsiteY9" fmla="*/ 16676 h 185745"/>
              <a:gd name="connsiteX10" fmla="*/ 885826 w 1646860"/>
              <a:gd name="connsiteY10" fmla="*/ 178601 h 185745"/>
              <a:gd name="connsiteX11" fmla="*/ 978694 w 1646860"/>
              <a:gd name="connsiteY11" fmla="*/ 23820 h 185745"/>
              <a:gd name="connsiteX12" fmla="*/ 1078707 w 1646860"/>
              <a:gd name="connsiteY12" fmla="*/ 185745 h 185745"/>
              <a:gd name="connsiteX13" fmla="*/ 1238250 w 1646860"/>
              <a:gd name="connsiteY13" fmla="*/ 23819 h 185745"/>
              <a:gd name="connsiteX14" fmla="*/ 1352550 w 1646860"/>
              <a:gd name="connsiteY14" fmla="*/ 154788 h 185745"/>
              <a:gd name="connsiteX15" fmla="*/ 1447800 w 1646860"/>
              <a:gd name="connsiteY15" fmla="*/ 30963 h 185745"/>
              <a:gd name="connsiteX16" fmla="*/ 1562100 w 1646860"/>
              <a:gd name="connsiteY16" fmla="*/ 166694 h 185745"/>
              <a:gd name="connsiteX17" fmla="*/ 1638300 w 1646860"/>
              <a:gd name="connsiteY17" fmla="*/ 30963 h 185745"/>
              <a:gd name="connsiteX0" fmla="*/ 0 w 1646860"/>
              <a:gd name="connsiteY0" fmla="*/ 111926 h 185748"/>
              <a:gd name="connsiteX1" fmla="*/ 69057 w 1646860"/>
              <a:gd name="connsiteY1" fmla="*/ 4769 h 185748"/>
              <a:gd name="connsiteX2" fmla="*/ 150019 w 1646860"/>
              <a:gd name="connsiteY2" fmla="*/ 173838 h 185748"/>
              <a:gd name="connsiteX3" fmla="*/ 250032 w 1646860"/>
              <a:gd name="connsiteY3" fmla="*/ 7 h 185748"/>
              <a:gd name="connsiteX4" fmla="*/ 342900 w 1646860"/>
              <a:gd name="connsiteY4" fmla="*/ 173838 h 185748"/>
              <a:gd name="connsiteX5" fmla="*/ 440532 w 1646860"/>
              <a:gd name="connsiteY5" fmla="*/ 7 h 185748"/>
              <a:gd name="connsiteX6" fmla="*/ 526256 w 1646860"/>
              <a:gd name="connsiteY6" fmla="*/ 180981 h 185748"/>
              <a:gd name="connsiteX7" fmla="*/ 609600 w 1646860"/>
              <a:gd name="connsiteY7" fmla="*/ 11913 h 185748"/>
              <a:gd name="connsiteX8" fmla="*/ 697707 w 1646860"/>
              <a:gd name="connsiteY8" fmla="*/ 178601 h 185748"/>
              <a:gd name="connsiteX9" fmla="*/ 785813 w 1646860"/>
              <a:gd name="connsiteY9" fmla="*/ 16676 h 185748"/>
              <a:gd name="connsiteX10" fmla="*/ 885826 w 1646860"/>
              <a:gd name="connsiteY10" fmla="*/ 178601 h 185748"/>
              <a:gd name="connsiteX11" fmla="*/ 978694 w 1646860"/>
              <a:gd name="connsiteY11" fmla="*/ 23820 h 185748"/>
              <a:gd name="connsiteX12" fmla="*/ 1078707 w 1646860"/>
              <a:gd name="connsiteY12" fmla="*/ 185745 h 185748"/>
              <a:gd name="connsiteX13" fmla="*/ 1173957 w 1646860"/>
              <a:gd name="connsiteY13" fmla="*/ 28582 h 185748"/>
              <a:gd name="connsiteX14" fmla="*/ 1352550 w 1646860"/>
              <a:gd name="connsiteY14" fmla="*/ 154788 h 185748"/>
              <a:gd name="connsiteX15" fmla="*/ 1447800 w 1646860"/>
              <a:gd name="connsiteY15" fmla="*/ 30963 h 185748"/>
              <a:gd name="connsiteX16" fmla="*/ 1562100 w 1646860"/>
              <a:gd name="connsiteY16" fmla="*/ 166694 h 185748"/>
              <a:gd name="connsiteX17" fmla="*/ 1638300 w 1646860"/>
              <a:gd name="connsiteY17" fmla="*/ 30963 h 185748"/>
              <a:gd name="connsiteX0" fmla="*/ 0 w 1646860"/>
              <a:gd name="connsiteY0" fmla="*/ 111926 h 185747"/>
              <a:gd name="connsiteX1" fmla="*/ 69057 w 1646860"/>
              <a:gd name="connsiteY1" fmla="*/ 4769 h 185747"/>
              <a:gd name="connsiteX2" fmla="*/ 150019 w 1646860"/>
              <a:gd name="connsiteY2" fmla="*/ 173838 h 185747"/>
              <a:gd name="connsiteX3" fmla="*/ 250032 w 1646860"/>
              <a:gd name="connsiteY3" fmla="*/ 7 h 185747"/>
              <a:gd name="connsiteX4" fmla="*/ 342900 w 1646860"/>
              <a:gd name="connsiteY4" fmla="*/ 173838 h 185747"/>
              <a:gd name="connsiteX5" fmla="*/ 440532 w 1646860"/>
              <a:gd name="connsiteY5" fmla="*/ 7 h 185747"/>
              <a:gd name="connsiteX6" fmla="*/ 526256 w 1646860"/>
              <a:gd name="connsiteY6" fmla="*/ 180981 h 185747"/>
              <a:gd name="connsiteX7" fmla="*/ 609600 w 1646860"/>
              <a:gd name="connsiteY7" fmla="*/ 11913 h 185747"/>
              <a:gd name="connsiteX8" fmla="*/ 697707 w 1646860"/>
              <a:gd name="connsiteY8" fmla="*/ 178601 h 185747"/>
              <a:gd name="connsiteX9" fmla="*/ 785813 w 1646860"/>
              <a:gd name="connsiteY9" fmla="*/ 16676 h 185747"/>
              <a:gd name="connsiteX10" fmla="*/ 885826 w 1646860"/>
              <a:gd name="connsiteY10" fmla="*/ 178601 h 185747"/>
              <a:gd name="connsiteX11" fmla="*/ 978694 w 1646860"/>
              <a:gd name="connsiteY11" fmla="*/ 23820 h 185747"/>
              <a:gd name="connsiteX12" fmla="*/ 1078707 w 1646860"/>
              <a:gd name="connsiteY12" fmla="*/ 185745 h 185747"/>
              <a:gd name="connsiteX13" fmla="*/ 1173957 w 1646860"/>
              <a:gd name="connsiteY13" fmla="*/ 28582 h 185747"/>
              <a:gd name="connsiteX14" fmla="*/ 1273969 w 1646860"/>
              <a:gd name="connsiteY14" fmla="*/ 180982 h 185747"/>
              <a:gd name="connsiteX15" fmla="*/ 1447800 w 1646860"/>
              <a:gd name="connsiteY15" fmla="*/ 30963 h 185747"/>
              <a:gd name="connsiteX16" fmla="*/ 1562100 w 1646860"/>
              <a:gd name="connsiteY16" fmla="*/ 166694 h 185747"/>
              <a:gd name="connsiteX17" fmla="*/ 1638300 w 1646860"/>
              <a:gd name="connsiteY17" fmla="*/ 30963 h 185747"/>
              <a:gd name="connsiteX0" fmla="*/ 0 w 1647872"/>
              <a:gd name="connsiteY0" fmla="*/ 111926 h 185747"/>
              <a:gd name="connsiteX1" fmla="*/ 69057 w 1647872"/>
              <a:gd name="connsiteY1" fmla="*/ 4769 h 185747"/>
              <a:gd name="connsiteX2" fmla="*/ 150019 w 1647872"/>
              <a:gd name="connsiteY2" fmla="*/ 173838 h 185747"/>
              <a:gd name="connsiteX3" fmla="*/ 250032 w 1647872"/>
              <a:gd name="connsiteY3" fmla="*/ 7 h 185747"/>
              <a:gd name="connsiteX4" fmla="*/ 342900 w 1647872"/>
              <a:gd name="connsiteY4" fmla="*/ 173838 h 185747"/>
              <a:gd name="connsiteX5" fmla="*/ 440532 w 1647872"/>
              <a:gd name="connsiteY5" fmla="*/ 7 h 185747"/>
              <a:gd name="connsiteX6" fmla="*/ 526256 w 1647872"/>
              <a:gd name="connsiteY6" fmla="*/ 180981 h 185747"/>
              <a:gd name="connsiteX7" fmla="*/ 609600 w 1647872"/>
              <a:gd name="connsiteY7" fmla="*/ 11913 h 185747"/>
              <a:gd name="connsiteX8" fmla="*/ 697707 w 1647872"/>
              <a:gd name="connsiteY8" fmla="*/ 178601 h 185747"/>
              <a:gd name="connsiteX9" fmla="*/ 785813 w 1647872"/>
              <a:gd name="connsiteY9" fmla="*/ 16676 h 185747"/>
              <a:gd name="connsiteX10" fmla="*/ 885826 w 1647872"/>
              <a:gd name="connsiteY10" fmla="*/ 178601 h 185747"/>
              <a:gd name="connsiteX11" fmla="*/ 978694 w 1647872"/>
              <a:gd name="connsiteY11" fmla="*/ 23820 h 185747"/>
              <a:gd name="connsiteX12" fmla="*/ 1078707 w 1647872"/>
              <a:gd name="connsiteY12" fmla="*/ 185745 h 185747"/>
              <a:gd name="connsiteX13" fmla="*/ 1173957 w 1647872"/>
              <a:gd name="connsiteY13" fmla="*/ 28582 h 185747"/>
              <a:gd name="connsiteX14" fmla="*/ 1273969 w 1647872"/>
              <a:gd name="connsiteY14" fmla="*/ 180982 h 185747"/>
              <a:gd name="connsiteX15" fmla="*/ 1373981 w 1647872"/>
              <a:gd name="connsiteY15" fmla="*/ 30963 h 185747"/>
              <a:gd name="connsiteX16" fmla="*/ 1562100 w 1647872"/>
              <a:gd name="connsiteY16" fmla="*/ 166694 h 185747"/>
              <a:gd name="connsiteX17" fmla="*/ 1638300 w 1647872"/>
              <a:gd name="connsiteY17" fmla="*/ 30963 h 185747"/>
              <a:gd name="connsiteX0" fmla="*/ 0 w 1643782"/>
              <a:gd name="connsiteY0" fmla="*/ 111926 h 185747"/>
              <a:gd name="connsiteX1" fmla="*/ 69057 w 1643782"/>
              <a:gd name="connsiteY1" fmla="*/ 4769 h 185747"/>
              <a:gd name="connsiteX2" fmla="*/ 150019 w 1643782"/>
              <a:gd name="connsiteY2" fmla="*/ 173838 h 185747"/>
              <a:gd name="connsiteX3" fmla="*/ 250032 w 1643782"/>
              <a:gd name="connsiteY3" fmla="*/ 7 h 185747"/>
              <a:gd name="connsiteX4" fmla="*/ 342900 w 1643782"/>
              <a:gd name="connsiteY4" fmla="*/ 173838 h 185747"/>
              <a:gd name="connsiteX5" fmla="*/ 440532 w 1643782"/>
              <a:gd name="connsiteY5" fmla="*/ 7 h 185747"/>
              <a:gd name="connsiteX6" fmla="*/ 526256 w 1643782"/>
              <a:gd name="connsiteY6" fmla="*/ 180981 h 185747"/>
              <a:gd name="connsiteX7" fmla="*/ 609600 w 1643782"/>
              <a:gd name="connsiteY7" fmla="*/ 11913 h 185747"/>
              <a:gd name="connsiteX8" fmla="*/ 697707 w 1643782"/>
              <a:gd name="connsiteY8" fmla="*/ 178601 h 185747"/>
              <a:gd name="connsiteX9" fmla="*/ 785813 w 1643782"/>
              <a:gd name="connsiteY9" fmla="*/ 16676 h 185747"/>
              <a:gd name="connsiteX10" fmla="*/ 885826 w 1643782"/>
              <a:gd name="connsiteY10" fmla="*/ 178601 h 185747"/>
              <a:gd name="connsiteX11" fmla="*/ 978694 w 1643782"/>
              <a:gd name="connsiteY11" fmla="*/ 23820 h 185747"/>
              <a:gd name="connsiteX12" fmla="*/ 1078707 w 1643782"/>
              <a:gd name="connsiteY12" fmla="*/ 185745 h 185747"/>
              <a:gd name="connsiteX13" fmla="*/ 1173957 w 1643782"/>
              <a:gd name="connsiteY13" fmla="*/ 28582 h 185747"/>
              <a:gd name="connsiteX14" fmla="*/ 1273969 w 1643782"/>
              <a:gd name="connsiteY14" fmla="*/ 180982 h 185747"/>
              <a:gd name="connsiteX15" fmla="*/ 1373981 w 1643782"/>
              <a:gd name="connsiteY15" fmla="*/ 30963 h 185747"/>
              <a:gd name="connsiteX16" fmla="*/ 1490662 w 1643782"/>
              <a:gd name="connsiteY16" fmla="*/ 185744 h 185747"/>
              <a:gd name="connsiteX17" fmla="*/ 1638300 w 1643782"/>
              <a:gd name="connsiteY17" fmla="*/ 30963 h 185747"/>
              <a:gd name="connsiteX0" fmla="*/ 0 w 1606996"/>
              <a:gd name="connsiteY0" fmla="*/ 111926 h 185780"/>
              <a:gd name="connsiteX1" fmla="*/ 69057 w 1606996"/>
              <a:gd name="connsiteY1" fmla="*/ 4769 h 185780"/>
              <a:gd name="connsiteX2" fmla="*/ 150019 w 1606996"/>
              <a:gd name="connsiteY2" fmla="*/ 173838 h 185780"/>
              <a:gd name="connsiteX3" fmla="*/ 250032 w 1606996"/>
              <a:gd name="connsiteY3" fmla="*/ 7 h 185780"/>
              <a:gd name="connsiteX4" fmla="*/ 342900 w 1606996"/>
              <a:gd name="connsiteY4" fmla="*/ 173838 h 185780"/>
              <a:gd name="connsiteX5" fmla="*/ 440532 w 1606996"/>
              <a:gd name="connsiteY5" fmla="*/ 7 h 185780"/>
              <a:gd name="connsiteX6" fmla="*/ 526256 w 1606996"/>
              <a:gd name="connsiteY6" fmla="*/ 180981 h 185780"/>
              <a:gd name="connsiteX7" fmla="*/ 609600 w 1606996"/>
              <a:gd name="connsiteY7" fmla="*/ 11913 h 185780"/>
              <a:gd name="connsiteX8" fmla="*/ 697707 w 1606996"/>
              <a:gd name="connsiteY8" fmla="*/ 178601 h 185780"/>
              <a:gd name="connsiteX9" fmla="*/ 785813 w 1606996"/>
              <a:gd name="connsiteY9" fmla="*/ 16676 h 185780"/>
              <a:gd name="connsiteX10" fmla="*/ 885826 w 1606996"/>
              <a:gd name="connsiteY10" fmla="*/ 178601 h 185780"/>
              <a:gd name="connsiteX11" fmla="*/ 978694 w 1606996"/>
              <a:gd name="connsiteY11" fmla="*/ 23820 h 185780"/>
              <a:gd name="connsiteX12" fmla="*/ 1078707 w 1606996"/>
              <a:gd name="connsiteY12" fmla="*/ 185745 h 185780"/>
              <a:gd name="connsiteX13" fmla="*/ 1173957 w 1606996"/>
              <a:gd name="connsiteY13" fmla="*/ 28582 h 185780"/>
              <a:gd name="connsiteX14" fmla="*/ 1273969 w 1606996"/>
              <a:gd name="connsiteY14" fmla="*/ 180982 h 185780"/>
              <a:gd name="connsiteX15" fmla="*/ 1373981 w 1606996"/>
              <a:gd name="connsiteY15" fmla="*/ 30963 h 185780"/>
              <a:gd name="connsiteX16" fmla="*/ 1490662 w 1606996"/>
              <a:gd name="connsiteY16" fmla="*/ 185744 h 185780"/>
              <a:gd name="connsiteX17" fmla="*/ 1600200 w 1606996"/>
              <a:gd name="connsiteY17" fmla="*/ 14294 h 185780"/>
              <a:gd name="connsiteX0" fmla="*/ 0 w 1573236"/>
              <a:gd name="connsiteY0" fmla="*/ 111926 h 185756"/>
              <a:gd name="connsiteX1" fmla="*/ 69057 w 1573236"/>
              <a:gd name="connsiteY1" fmla="*/ 4769 h 185756"/>
              <a:gd name="connsiteX2" fmla="*/ 150019 w 1573236"/>
              <a:gd name="connsiteY2" fmla="*/ 173838 h 185756"/>
              <a:gd name="connsiteX3" fmla="*/ 250032 w 1573236"/>
              <a:gd name="connsiteY3" fmla="*/ 7 h 185756"/>
              <a:gd name="connsiteX4" fmla="*/ 342900 w 1573236"/>
              <a:gd name="connsiteY4" fmla="*/ 173838 h 185756"/>
              <a:gd name="connsiteX5" fmla="*/ 440532 w 1573236"/>
              <a:gd name="connsiteY5" fmla="*/ 7 h 185756"/>
              <a:gd name="connsiteX6" fmla="*/ 526256 w 1573236"/>
              <a:gd name="connsiteY6" fmla="*/ 180981 h 185756"/>
              <a:gd name="connsiteX7" fmla="*/ 609600 w 1573236"/>
              <a:gd name="connsiteY7" fmla="*/ 11913 h 185756"/>
              <a:gd name="connsiteX8" fmla="*/ 697707 w 1573236"/>
              <a:gd name="connsiteY8" fmla="*/ 178601 h 185756"/>
              <a:gd name="connsiteX9" fmla="*/ 785813 w 1573236"/>
              <a:gd name="connsiteY9" fmla="*/ 16676 h 185756"/>
              <a:gd name="connsiteX10" fmla="*/ 885826 w 1573236"/>
              <a:gd name="connsiteY10" fmla="*/ 178601 h 185756"/>
              <a:gd name="connsiteX11" fmla="*/ 978694 w 1573236"/>
              <a:gd name="connsiteY11" fmla="*/ 23820 h 185756"/>
              <a:gd name="connsiteX12" fmla="*/ 1078707 w 1573236"/>
              <a:gd name="connsiteY12" fmla="*/ 185745 h 185756"/>
              <a:gd name="connsiteX13" fmla="*/ 1173957 w 1573236"/>
              <a:gd name="connsiteY13" fmla="*/ 28582 h 185756"/>
              <a:gd name="connsiteX14" fmla="*/ 1273969 w 1573236"/>
              <a:gd name="connsiteY14" fmla="*/ 180982 h 185756"/>
              <a:gd name="connsiteX15" fmla="*/ 1373981 w 1573236"/>
              <a:gd name="connsiteY15" fmla="*/ 30963 h 185756"/>
              <a:gd name="connsiteX16" fmla="*/ 1490662 w 1573236"/>
              <a:gd name="connsiteY16" fmla="*/ 185744 h 185756"/>
              <a:gd name="connsiteX17" fmla="*/ 1564481 w 1573236"/>
              <a:gd name="connsiteY17" fmla="*/ 21438 h 185756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2098 h 185928"/>
              <a:gd name="connsiteX1" fmla="*/ 69057 w 1573236"/>
              <a:gd name="connsiteY1" fmla="*/ 4941 h 185928"/>
              <a:gd name="connsiteX2" fmla="*/ 150019 w 1573236"/>
              <a:gd name="connsiteY2" fmla="*/ 174010 h 185928"/>
              <a:gd name="connsiteX3" fmla="*/ 250032 w 1573236"/>
              <a:gd name="connsiteY3" fmla="*/ 179 h 185928"/>
              <a:gd name="connsiteX4" fmla="*/ 342900 w 1573236"/>
              <a:gd name="connsiteY4" fmla="*/ 164485 h 185928"/>
              <a:gd name="connsiteX5" fmla="*/ 440532 w 1573236"/>
              <a:gd name="connsiteY5" fmla="*/ 179 h 185928"/>
              <a:gd name="connsiteX6" fmla="*/ 526256 w 1573236"/>
              <a:gd name="connsiteY6" fmla="*/ 181153 h 185928"/>
              <a:gd name="connsiteX7" fmla="*/ 609600 w 1573236"/>
              <a:gd name="connsiteY7" fmla="*/ 12085 h 185928"/>
              <a:gd name="connsiteX8" fmla="*/ 697707 w 1573236"/>
              <a:gd name="connsiteY8" fmla="*/ 178773 h 185928"/>
              <a:gd name="connsiteX9" fmla="*/ 785813 w 1573236"/>
              <a:gd name="connsiteY9" fmla="*/ 16848 h 185928"/>
              <a:gd name="connsiteX10" fmla="*/ 885826 w 1573236"/>
              <a:gd name="connsiteY10" fmla="*/ 178773 h 185928"/>
              <a:gd name="connsiteX11" fmla="*/ 978694 w 1573236"/>
              <a:gd name="connsiteY11" fmla="*/ 23992 h 185928"/>
              <a:gd name="connsiteX12" fmla="*/ 1078707 w 1573236"/>
              <a:gd name="connsiteY12" fmla="*/ 185917 h 185928"/>
              <a:gd name="connsiteX13" fmla="*/ 1173957 w 1573236"/>
              <a:gd name="connsiteY13" fmla="*/ 28754 h 185928"/>
              <a:gd name="connsiteX14" fmla="*/ 1273969 w 1573236"/>
              <a:gd name="connsiteY14" fmla="*/ 181154 h 185928"/>
              <a:gd name="connsiteX15" fmla="*/ 1373981 w 1573236"/>
              <a:gd name="connsiteY15" fmla="*/ 31135 h 185928"/>
              <a:gd name="connsiteX16" fmla="*/ 1490662 w 1573236"/>
              <a:gd name="connsiteY16" fmla="*/ 185916 h 185928"/>
              <a:gd name="connsiteX17" fmla="*/ 1564481 w 1573236"/>
              <a:gd name="connsiteY17" fmla="*/ 21610 h 185928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1"/>
              <a:gd name="connsiteX1" fmla="*/ 69057 w 1573236"/>
              <a:gd name="connsiteY1" fmla="*/ 4946 h 185931"/>
              <a:gd name="connsiteX2" fmla="*/ 150019 w 1573236"/>
              <a:gd name="connsiteY2" fmla="*/ 174015 h 185931"/>
              <a:gd name="connsiteX3" fmla="*/ 250032 w 1573236"/>
              <a:gd name="connsiteY3" fmla="*/ 184 h 185931"/>
              <a:gd name="connsiteX4" fmla="*/ 342900 w 1573236"/>
              <a:gd name="connsiteY4" fmla="*/ 164490 h 185931"/>
              <a:gd name="connsiteX5" fmla="*/ 440532 w 1573236"/>
              <a:gd name="connsiteY5" fmla="*/ 184 h 185931"/>
              <a:gd name="connsiteX6" fmla="*/ 526256 w 1573236"/>
              <a:gd name="connsiteY6" fmla="*/ 181158 h 185931"/>
              <a:gd name="connsiteX7" fmla="*/ 609600 w 1573236"/>
              <a:gd name="connsiteY7" fmla="*/ 12090 h 185931"/>
              <a:gd name="connsiteX8" fmla="*/ 697707 w 1573236"/>
              <a:gd name="connsiteY8" fmla="*/ 178778 h 185931"/>
              <a:gd name="connsiteX9" fmla="*/ 785813 w 1573236"/>
              <a:gd name="connsiteY9" fmla="*/ 16853 h 185931"/>
              <a:gd name="connsiteX10" fmla="*/ 885826 w 1573236"/>
              <a:gd name="connsiteY10" fmla="*/ 178778 h 185931"/>
              <a:gd name="connsiteX11" fmla="*/ 978694 w 1573236"/>
              <a:gd name="connsiteY11" fmla="*/ 23997 h 185931"/>
              <a:gd name="connsiteX12" fmla="*/ 1078707 w 1573236"/>
              <a:gd name="connsiteY12" fmla="*/ 185922 h 185931"/>
              <a:gd name="connsiteX13" fmla="*/ 1173957 w 1573236"/>
              <a:gd name="connsiteY13" fmla="*/ 28759 h 185931"/>
              <a:gd name="connsiteX14" fmla="*/ 1273969 w 1573236"/>
              <a:gd name="connsiteY14" fmla="*/ 181159 h 185931"/>
              <a:gd name="connsiteX15" fmla="*/ 1373981 w 1573236"/>
              <a:gd name="connsiteY15" fmla="*/ 31140 h 185931"/>
              <a:gd name="connsiteX16" fmla="*/ 1490662 w 1573236"/>
              <a:gd name="connsiteY16" fmla="*/ 185921 h 185931"/>
              <a:gd name="connsiteX17" fmla="*/ 1564481 w 1573236"/>
              <a:gd name="connsiteY17" fmla="*/ 21615 h 185931"/>
              <a:gd name="connsiteX0" fmla="*/ 0 w 1576675"/>
              <a:gd name="connsiteY0" fmla="*/ 112103 h 185967"/>
              <a:gd name="connsiteX1" fmla="*/ 69057 w 1576675"/>
              <a:gd name="connsiteY1" fmla="*/ 4946 h 185967"/>
              <a:gd name="connsiteX2" fmla="*/ 150019 w 1576675"/>
              <a:gd name="connsiteY2" fmla="*/ 174015 h 185967"/>
              <a:gd name="connsiteX3" fmla="*/ 250032 w 1576675"/>
              <a:gd name="connsiteY3" fmla="*/ 184 h 185967"/>
              <a:gd name="connsiteX4" fmla="*/ 342900 w 1576675"/>
              <a:gd name="connsiteY4" fmla="*/ 164490 h 185967"/>
              <a:gd name="connsiteX5" fmla="*/ 440532 w 1576675"/>
              <a:gd name="connsiteY5" fmla="*/ 184 h 185967"/>
              <a:gd name="connsiteX6" fmla="*/ 526256 w 1576675"/>
              <a:gd name="connsiteY6" fmla="*/ 181158 h 185967"/>
              <a:gd name="connsiteX7" fmla="*/ 609600 w 1576675"/>
              <a:gd name="connsiteY7" fmla="*/ 12090 h 185967"/>
              <a:gd name="connsiteX8" fmla="*/ 697707 w 1576675"/>
              <a:gd name="connsiteY8" fmla="*/ 178778 h 185967"/>
              <a:gd name="connsiteX9" fmla="*/ 785813 w 1576675"/>
              <a:gd name="connsiteY9" fmla="*/ 16853 h 185967"/>
              <a:gd name="connsiteX10" fmla="*/ 885826 w 1576675"/>
              <a:gd name="connsiteY10" fmla="*/ 178778 h 185967"/>
              <a:gd name="connsiteX11" fmla="*/ 978694 w 1576675"/>
              <a:gd name="connsiteY11" fmla="*/ 23997 h 185967"/>
              <a:gd name="connsiteX12" fmla="*/ 1078707 w 1576675"/>
              <a:gd name="connsiteY12" fmla="*/ 185922 h 185967"/>
              <a:gd name="connsiteX13" fmla="*/ 1173957 w 1576675"/>
              <a:gd name="connsiteY13" fmla="*/ 28759 h 185967"/>
              <a:gd name="connsiteX14" fmla="*/ 1273969 w 1576675"/>
              <a:gd name="connsiteY14" fmla="*/ 181159 h 185967"/>
              <a:gd name="connsiteX15" fmla="*/ 1373981 w 1576675"/>
              <a:gd name="connsiteY15" fmla="*/ 31140 h 185967"/>
              <a:gd name="connsiteX16" fmla="*/ 1490662 w 1576675"/>
              <a:gd name="connsiteY16" fmla="*/ 185921 h 185967"/>
              <a:gd name="connsiteX17" fmla="*/ 1564481 w 1576675"/>
              <a:gd name="connsiteY17" fmla="*/ 21615 h 185967"/>
              <a:gd name="connsiteX0" fmla="*/ 0 w 1564481"/>
              <a:gd name="connsiteY0" fmla="*/ 112103 h 185966"/>
              <a:gd name="connsiteX1" fmla="*/ 69057 w 1564481"/>
              <a:gd name="connsiteY1" fmla="*/ 4946 h 185966"/>
              <a:gd name="connsiteX2" fmla="*/ 150019 w 1564481"/>
              <a:gd name="connsiteY2" fmla="*/ 174015 h 185966"/>
              <a:gd name="connsiteX3" fmla="*/ 250032 w 1564481"/>
              <a:gd name="connsiteY3" fmla="*/ 184 h 185966"/>
              <a:gd name="connsiteX4" fmla="*/ 342900 w 1564481"/>
              <a:gd name="connsiteY4" fmla="*/ 164490 h 185966"/>
              <a:gd name="connsiteX5" fmla="*/ 440532 w 1564481"/>
              <a:gd name="connsiteY5" fmla="*/ 184 h 185966"/>
              <a:gd name="connsiteX6" fmla="*/ 526256 w 1564481"/>
              <a:gd name="connsiteY6" fmla="*/ 181158 h 185966"/>
              <a:gd name="connsiteX7" fmla="*/ 609600 w 1564481"/>
              <a:gd name="connsiteY7" fmla="*/ 12090 h 185966"/>
              <a:gd name="connsiteX8" fmla="*/ 697707 w 1564481"/>
              <a:gd name="connsiteY8" fmla="*/ 178778 h 185966"/>
              <a:gd name="connsiteX9" fmla="*/ 785813 w 1564481"/>
              <a:gd name="connsiteY9" fmla="*/ 16853 h 185966"/>
              <a:gd name="connsiteX10" fmla="*/ 885826 w 1564481"/>
              <a:gd name="connsiteY10" fmla="*/ 178778 h 185966"/>
              <a:gd name="connsiteX11" fmla="*/ 978694 w 1564481"/>
              <a:gd name="connsiteY11" fmla="*/ 23997 h 185966"/>
              <a:gd name="connsiteX12" fmla="*/ 1078707 w 1564481"/>
              <a:gd name="connsiteY12" fmla="*/ 185922 h 185966"/>
              <a:gd name="connsiteX13" fmla="*/ 1173957 w 1564481"/>
              <a:gd name="connsiteY13" fmla="*/ 28759 h 185966"/>
              <a:gd name="connsiteX14" fmla="*/ 1273969 w 1564481"/>
              <a:gd name="connsiteY14" fmla="*/ 181159 h 185966"/>
              <a:gd name="connsiteX15" fmla="*/ 1373981 w 1564481"/>
              <a:gd name="connsiteY15" fmla="*/ 31140 h 185966"/>
              <a:gd name="connsiteX16" fmla="*/ 1490662 w 1564481"/>
              <a:gd name="connsiteY16" fmla="*/ 185921 h 185966"/>
              <a:gd name="connsiteX17" fmla="*/ 1564481 w 1564481"/>
              <a:gd name="connsiteY17" fmla="*/ 21615 h 185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64481" h="185966">
                <a:moveTo>
                  <a:pt x="0" y="112103"/>
                </a:moveTo>
                <a:cubicBezTo>
                  <a:pt x="22027" y="53365"/>
                  <a:pt x="13097" y="-611"/>
                  <a:pt x="69057" y="4946"/>
                </a:cubicBezTo>
                <a:cubicBezTo>
                  <a:pt x="125017" y="10503"/>
                  <a:pt x="93663" y="172428"/>
                  <a:pt x="150019" y="174015"/>
                </a:cubicBezTo>
                <a:cubicBezTo>
                  <a:pt x="206375" y="175602"/>
                  <a:pt x="186929" y="1771"/>
                  <a:pt x="250032" y="184"/>
                </a:cubicBezTo>
                <a:cubicBezTo>
                  <a:pt x="313135" y="-1403"/>
                  <a:pt x="282575" y="164490"/>
                  <a:pt x="342900" y="164490"/>
                </a:cubicBezTo>
                <a:cubicBezTo>
                  <a:pt x="403225" y="164490"/>
                  <a:pt x="379016" y="6931"/>
                  <a:pt x="440532" y="184"/>
                </a:cubicBezTo>
                <a:cubicBezTo>
                  <a:pt x="502048" y="-6563"/>
                  <a:pt x="462360" y="174411"/>
                  <a:pt x="526256" y="181158"/>
                </a:cubicBezTo>
                <a:cubicBezTo>
                  <a:pt x="590152" y="187905"/>
                  <a:pt x="547687" y="12487"/>
                  <a:pt x="609600" y="12090"/>
                </a:cubicBezTo>
                <a:cubicBezTo>
                  <a:pt x="671513" y="11693"/>
                  <a:pt x="635001" y="182747"/>
                  <a:pt x="697707" y="178778"/>
                </a:cubicBezTo>
                <a:cubicBezTo>
                  <a:pt x="760413" y="174809"/>
                  <a:pt x="718741" y="19235"/>
                  <a:pt x="785813" y="16853"/>
                </a:cubicBezTo>
                <a:cubicBezTo>
                  <a:pt x="852885" y="14471"/>
                  <a:pt x="817961" y="182350"/>
                  <a:pt x="885826" y="178778"/>
                </a:cubicBezTo>
                <a:cubicBezTo>
                  <a:pt x="953691" y="175206"/>
                  <a:pt x="908447" y="34712"/>
                  <a:pt x="978694" y="23997"/>
                </a:cubicBezTo>
                <a:cubicBezTo>
                  <a:pt x="1048941" y="13282"/>
                  <a:pt x="1003301" y="185128"/>
                  <a:pt x="1078707" y="185922"/>
                </a:cubicBezTo>
                <a:cubicBezTo>
                  <a:pt x="1154113" y="186716"/>
                  <a:pt x="1105694" y="36697"/>
                  <a:pt x="1173957" y="28759"/>
                </a:cubicBezTo>
                <a:cubicBezTo>
                  <a:pt x="1242220" y="20821"/>
                  <a:pt x="1204913" y="178380"/>
                  <a:pt x="1273969" y="181159"/>
                </a:cubicBezTo>
                <a:cubicBezTo>
                  <a:pt x="1343025" y="183938"/>
                  <a:pt x="1304529" y="51777"/>
                  <a:pt x="1373981" y="31140"/>
                </a:cubicBezTo>
                <a:cubicBezTo>
                  <a:pt x="1443433" y="10503"/>
                  <a:pt x="1425574" y="182746"/>
                  <a:pt x="1490662" y="185921"/>
                </a:cubicBezTo>
                <a:cubicBezTo>
                  <a:pt x="1555750" y="189096"/>
                  <a:pt x="1544240" y="25584"/>
                  <a:pt x="1564481" y="21615"/>
                </a:cubicBezTo>
              </a:path>
            </a:pathLst>
          </a:cu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 userDrawn="1"/>
        </p:nvSpPr>
        <p:spPr>
          <a:xfrm>
            <a:off x="5858942" y="2896414"/>
            <a:ext cx="3287837" cy="164990"/>
          </a:xfrm>
          <a:custGeom>
            <a:avLst/>
            <a:gdLst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40507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55 h 178632"/>
              <a:gd name="connsiteX1" fmla="*/ 69057 w 1646860"/>
              <a:gd name="connsiteY1" fmla="*/ 4798 h 178632"/>
              <a:gd name="connsiteX2" fmla="*/ 150019 w 1646860"/>
              <a:gd name="connsiteY2" fmla="*/ 173867 h 178632"/>
              <a:gd name="connsiteX3" fmla="*/ 250032 w 1646860"/>
              <a:gd name="connsiteY3" fmla="*/ 36 h 178632"/>
              <a:gd name="connsiteX4" fmla="*/ 342900 w 1646860"/>
              <a:gd name="connsiteY4" fmla="*/ 173867 h 178632"/>
              <a:gd name="connsiteX5" fmla="*/ 440532 w 1646860"/>
              <a:gd name="connsiteY5" fmla="*/ 36 h 178632"/>
              <a:gd name="connsiteX6" fmla="*/ 531019 w 1646860"/>
              <a:gd name="connsiteY6" fmla="*/ 157198 h 178632"/>
              <a:gd name="connsiteX7" fmla="*/ 609600 w 1646860"/>
              <a:gd name="connsiteY7" fmla="*/ 11942 h 178632"/>
              <a:gd name="connsiteX8" fmla="*/ 697707 w 1646860"/>
              <a:gd name="connsiteY8" fmla="*/ 178630 h 178632"/>
              <a:gd name="connsiteX9" fmla="*/ 785813 w 1646860"/>
              <a:gd name="connsiteY9" fmla="*/ 16705 h 178632"/>
              <a:gd name="connsiteX10" fmla="*/ 916782 w 1646860"/>
              <a:gd name="connsiteY10" fmla="*/ 161961 h 178632"/>
              <a:gd name="connsiteX11" fmla="*/ 1009650 w 1646860"/>
              <a:gd name="connsiteY11" fmla="*/ 30992 h 178632"/>
              <a:gd name="connsiteX12" fmla="*/ 1126332 w 1646860"/>
              <a:gd name="connsiteY12" fmla="*/ 159580 h 178632"/>
              <a:gd name="connsiteX13" fmla="*/ 1238250 w 1646860"/>
              <a:gd name="connsiteY13" fmla="*/ 23848 h 178632"/>
              <a:gd name="connsiteX14" fmla="*/ 1352550 w 1646860"/>
              <a:gd name="connsiteY14" fmla="*/ 154817 h 178632"/>
              <a:gd name="connsiteX15" fmla="*/ 1447800 w 1646860"/>
              <a:gd name="connsiteY15" fmla="*/ 30992 h 178632"/>
              <a:gd name="connsiteX16" fmla="*/ 1562100 w 1646860"/>
              <a:gd name="connsiteY16" fmla="*/ 166723 h 178632"/>
              <a:gd name="connsiteX17" fmla="*/ 1638300 w 1646860"/>
              <a:gd name="connsiteY17" fmla="*/ 30992 h 178632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916782 w 1646860"/>
              <a:gd name="connsiteY10" fmla="*/ 161932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978694 w 1646860"/>
              <a:gd name="connsiteY11" fmla="*/ 23820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5745"/>
              <a:gd name="connsiteX1" fmla="*/ 69057 w 1646860"/>
              <a:gd name="connsiteY1" fmla="*/ 4769 h 185745"/>
              <a:gd name="connsiteX2" fmla="*/ 150019 w 1646860"/>
              <a:gd name="connsiteY2" fmla="*/ 173838 h 185745"/>
              <a:gd name="connsiteX3" fmla="*/ 250032 w 1646860"/>
              <a:gd name="connsiteY3" fmla="*/ 7 h 185745"/>
              <a:gd name="connsiteX4" fmla="*/ 342900 w 1646860"/>
              <a:gd name="connsiteY4" fmla="*/ 173838 h 185745"/>
              <a:gd name="connsiteX5" fmla="*/ 440532 w 1646860"/>
              <a:gd name="connsiteY5" fmla="*/ 7 h 185745"/>
              <a:gd name="connsiteX6" fmla="*/ 526256 w 1646860"/>
              <a:gd name="connsiteY6" fmla="*/ 180981 h 185745"/>
              <a:gd name="connsiteX7" fmla="*/ 609600 w 1646860"/>
              <a:gd name="connsiteY7" fmla="*/ 11913 h 185745"/>
              <a:gd name="connsiteX8" fmla="*/ 697707 w 1646860"/>
              <a:gd name="connsiteY8" fmla="*/ 178601 h 185745"/>
              <a:gd name="connsiteX9" fmla="*/ 785813 w 1646860"/>
              <a:gd name="connsiteY9" fmla="*/ 16676 h 185745"/>
              <a:gd name="connsiteX10" fmla="*/ 885826 w 1646860"/>
              <a:gd name="connsiteY10" fmla="*/ 178601 h 185745"/>
              <a:gd name="connsiteX11" fmla="*/ 978694 w 1646860"/>
              <a:gd name="connsiteY11" fmla="*/ 23820 h 185745"/>
              <a:gd name="connsiteX12" fmla="*/ 1078707 w 1646860"/>
              <a:gd name="connsiteY12" fmla="*/ 185745 h 185745"/>
              <a:gd name="connsiteX13" fmla="*/ 1238250 w 1646860"/>
              <a:gd name="connsiteY13" fmla="*/ 23819 h 185745"/>
              <a:gd name="connsiteX14" fmla="*/ 1352550 w 1646860"/>
              <a:gd name="connsiteY14" fmla="*/ 154788 h 185745"/>
              <a:gd name="connsiteX15" fmla="*/ 1447800 w 1646860"/>
              <a:gd name="connsiteY15" fmla="*/ 30963 h 185745"/>
              <a:gd name="connsiteX16" fmla="*/ 1562100 w 1646860"/>
              <a:gd name="connsiteY16" fmla="*/ 166694 h 185745"/>
              <a:gd name="connsiteX17" fmla="*/ 1638300 w 1646860"/>
              <a:gd name="connsiteY17" fmla="*/ 30963 h 185745"/>
              <a:gd name="connsiteX0" fmla="*/ 0 w 1646860"/>
              <a:gd name="connsiteY0" fmla="*/ 111926 h 185748"/>
              <a:gd name="connsiteX1" fmla="*/ 69057 w 1646860"/>
              <a:gd name="connsiteY1" fmla="*/ 4769 h 185748"/>
              <a:gd name="connsiteX2" fmla="*/ 150019 w 1646860"/>
              <a:gd name="connsiteY2" fmla="*/ 173838 h 185748"/>
              <a:gd name="connsiteX3" fmla="*/ 250032 w 1646860"/>
              <a:gd name="connsiteY3" fmla="*/ 7 h 185748"/>
              <a:gd name="connsiteX4" fmla="*/ 342900 w 1646860"/>
              <a:gd name="connsiteY4" fmla="*/ 173838 h 185748"/>
              <a:gd name="connsiteX5" fmla="*/ 440532 w 1646860"/>
              <a:gd name="connsiteY5" fmla="*/ 7 h 185748"/>
              <a:gd name="connsiteX6" fmla="*/ 526256 w 1646860"/>
              <a:gd name="connsiteY6" fmla="*/ 180981 h 185748"/>
              <a:gd name="connsiteX7" fmla="*/ 609600 w 1646860"/>
              <a:gd name="connsiteY7" fmla="*/ 11913 h 185748"/>
              <a:gd name="connsiteX8" fmla="*/ 697707 w 1646860"/>
              <a:gd name="connsiteY8" fmla="*/ 178601 h 185748"/>
              <a:gd name="connsiteX9" fmla="*/ 785813 w 1646860"/>
              <a:gd name="connsiteY9" fmla="*/ 16676 h 185748"/>
              <a:gd name="connsiteX10" fmla="*/ 885826 w 1646860"/>
              <a:gd name="connsiteY10" fmla="*/ 178601 h 185748"/>
              <a:gd name="connsiteX11" fmla="*/ 978694 w 1646860"/>
              <a:gd name="connsiteY11" fmla="*/ 23820 h 185748"/>
              <a:gd name="connsiteX12" fmla="*/ 1078707 w 1646860"/>
              <a:gd name="connsiteY12" fmla="*/ 185745 h 185748"/>
              <a:gd name="connsiteX13" fmla="*/ 1173957 w 1646860"/>
              <a:gd name="connsiteY13" fmla="*/ 28582 h 185748"/>
              <a:gd name="connsiteX14" fmla="*/ 1352550 w 1646860"/>
              <a:gd name="connsiteY14" fmla="*/ 154788 h 185748"/>
              <a:gd name="connsiteX15" fmla="*/ 1447800 w 1646860"/>
              <a:gd name="connsiteY15" fmla="*/ 30963 h 185748"/>
              <a:gd name="connsiteX16" fmla="*/ 1562100 w 1646860"/>
              <a:gd name="connsiteY16" fmla="*/ 166694 h 185748"/>
              <a:gd name="connsiteX17" fmla="*/ 1638300 w 1646860"/>
              <a:gd name="connsiteY17" fmla="*/ 30963 h 185748"/>
              <a:gd name="connsiteX0" fmla="*/ 0 w 1646860"/>
              <a:gd name="connsiteY0" fmla="*/ 111926 h 185747"/>
              <a:gd name="connsiteX1" fmla="*/ 69057 w 1646860"/>
              <a:gd name="connsiteY1" fmla="*/ 4769 h 185747"/>
              <a:gd name="connsiteX2" fmla="*/ 150019 w 1646860"/>
              <a:gd name="connsiteY2" fmla="*/ 173838 h 185747"/>
              <a:gd name="connsiteX3" fmla="*/ 250032 w 1646860"/>
              <a:gd name="connsiteY3" fmla="*/ 7 h 185747"/>
              <a:gd name="connsiteX4" fmla="*/ 342900 w 1646860"/>
              <a:gd name="connsiteY4" fmla="*/ 173838 h 185747"/>
              <a:gd name="connsiteX5" fmla="*/ 440532 w 1646860"/>
              <a:gd name="connsiteY5" fmla="*/ 7 h 185747"/>
              <a:gd name="connsiteX6" fmla="*/ 526256 w 1646860"/>
              <a:gd name="connsiteY6" fmla="*/ 180981 h 185747"/>
              <a:gd name="connsiteX7" fmla="*/ 609600 w 1646860"/>
              <a:gd name="connsiteY7" fmla="*/ 11913 h 185747"/>
              <a:gd name="connsiteX8" fmla="*/ 697707 w 1646860"/>
              <a:gd name="connsiteY8" fmla="*/ 178601 h 185747"/>
              <a:gd name="connsiteX9" fmla="*/ 785813 w 1646860"/>
              <a:gd name="connsiteY9" fmla="*/ 16676 h 185747"/>
              <a:gd name="connsiteX10" fmla="*/ 885826 w 1646860"/>
              <a:gd name="connsiteY10" fmla="*/ 178601 h 185747"/>
              <a:gd name="connsiteX11" fmla="*/ 978694 w 1646860"/>
              <a:gd name="connsiteY11" fmla="*/ 23820 h 185747"/>
              <a:gd name="connsiteX12" fmla="*/ 1078707 w 1646860"/>
              <a:gd name="connsiteY12" fmla="*/ 185745 h 185747"/>
              <a:gd name="connsiteX13" fmla="*/ 1173957 w 1646860"/>
              <a:gd name="connsiteY13" fmla="*/ 28582 h 185747"/>
              <a:gd name="connsiteX14" fmla="*/ 1273969 w 1646860"/>
              <a:gd name="connsiteY14" fmla="*/ 180982 h 185747"/>
              <a:gd name="connsiteX15" fmla="*/ 1447800 w 1646860"/>
              <a:gd name="connsiteY15" fmla="*/ 30963 h 185747"/>
              <a:gd name="connsiteX16" fmla="*/ 1562100 w 1646860"/>
              <a:gd name="connsiteY16" fmla="*/ 166694 h 185747"/>
              <a:gd name="connsiteX17" fmla="*/ 1638300 w 1646860"/>
              <a:gd name="connsiteY17" fmla="*/ 30963 h 185747"/>
              <a:gd name="connsiteX0" fmla="*/ 0 w 1647872"/>
              <a:gd name="connsiteY0" fmla="*/ 111926 h 185747"/>
              <a:gd name="connsiteX1" fmla="*/ 69057 w 1647872"/>
              <a:gd name="connsiteY1" fmla="*/ 4769 h 185747"/>
              <a:gd name="connsiteX2" fmla="*/ 150019 w 1647872"/>
              <a:gd name="connsiteY2" fmla="*/ 173838 h 185747"/>
              <a:gd name="connsiteX3" fmla="*/ 250032 w 1647872"/>
              <a:gd name="connsiteY3" fmla="*/ 7 h 185747"/>
              <a:gd name="connsiteX4" fmla="*/ 342900 w 1647872"/>
              <a:gd name="connsiteY4" fmla="*/ 173838 h 185747"/>
              <a:gd name="connsiteX5" fmla="*/ 440532 w 1647872"/>
              <a:gd name="connsiteY5" fmla="*/ 7 h 185747"/>
              <a:gd name="connsiteX6" fmla="*/ 526256 w 1647872"/>
              <a:gd name="connsiteY6" fmla="*/ 180981 h 185747"/>
              <a:gd name="connsiteX7" fmla="*/ 609600 w 1647872"/>
              <a:gd name="connsiteY7" fmla="*/ 11913 h 185747"/>
              <a:gd name="connsiteX8" fmla="*/ 697707 w 1647872"/>
              <a:gd name="connsiteY8" fmla="*/ 178601 h 185747"/>
              <a:gd name="connsiteX9" fmla="*/ 785813 w 1647872"/>
              <a:gd name="connsiteY9" fmla="*/ 16676 h 185747"/>
              <a:gd name="connsiteX10" fmla="*/ 885826 w 1647872"/>
              <a:gd name="connsiteY10" fmla="*/ 178601 h 185747"/>
              <a:gd name="connsiteX11" fmla="*/ 978694 w 1647872"/>
              <a:gd name="connsiteY11" fmla="*/ 23820 h 185747"/>
              <a:gd name="connsiteX12" fmla="*/ 1078707 w 1647872"/>
              <a:gd name="connsiteY12" fmla="*/ 185745 h 185747"/>
              <a:gd name="connsiteX13" fmla="*/ 1173957 w 1647872"/>
              <a:gd name="connsiteY13" fmla="*/ 28582 h 185747"/>
              <a:gd name="connsiteX14" fmla="*/ 1273969 w 1647872"/>
              <a:gd name="connsiteY14" fmla="*/ 180982 h 185747"/>
              <a:gd name="connsiteX15" fmla="*/ 1373981 w 1647872"/>
              <a:gd name="connsiteY15" fmla="*/ 30963 h 185747"/>
              <a:gd name="connsiteX16" fmla="*/ 1562100 w 1647872"/>
              <a:gd name="connsiteY16" fmla="*/ 166694 h 185747"/>
              <a:gd name="connsiteX17" fmla="*/ 1638300 w 1647872"/>
              <a:gd name="connsiteY17" fmla="*/ 30963 h 185747"/>
              <a:gd name="connsiteX0" fmla="*/ 0 w 1643782"/>
              <a:gd name="connsiteY0" fmla="*/ 111926 h 185747"/>
              <a:gd name="connsiteX1" fmla="*/ 69057 w 1643782"/>
              <a:gd name="connsiteY1" fmla="*/ 4769 h 185747"/>
              <a:gd name="connsiteX2" fmla="*/ 150019 w 1643782"/>
              <a:gd name="connsiteY2" fmla="*/ 173838 h 185747"/>
              <a:gd name="connsiteX3" fmla="*/ 250032 w 1643782"/>
              <a:gd name="connsiteY3" fmla="*/ 7 h 185747"/>
              <a:gd name="connsiteX4" fmla="*/ 342900 w 1643782"/>
              <a:gd name="connsiteY4" fmla="*/ 173838 h 185747"/>
              <a:gd name="connsiteX5" fmla="*/ 440532 w 1643782"/>
              <a:gd name="connsiteY5" fmla="*/ 7 h 185747"/>
              <a:gd name="connsiteX6" fmla="*/ 526256 w 1643782"/>
              <a:gd name="connsiteY6" fmla="*/ 180981 h 185747"/>
              <a:gd name="connsiteX7" fmla="*/ 609600 w 1643782"/>
              <a:gd name="connsiteY7" fmla="*/ 11913 h 185747"/>
              <a:gd name="connsiteX8" fmla="*/ 697707 w 1643782"/>
              <a:gd name="connsiteY8" fmla="*/ 178601 h 185747"/>
              <a:gd name="connsiteX9" fmla="*/ 785813 w 1643782"/>
              <a:gd name="connsiteY9" fmla="*/ 16676 h 185747"/>
              <a:gd name="connsiteX10" fmla="*/ 885826 w 1643782"/>
              <a:gd name="connsiteY10" fmla="*/ 178601 h 185747"/>
              <a:gd name="connsiteX11" fmla="*/ 978694 w 1643782"/>
              <a:gd name="connsiteY11" fmla="*/ 23820 h 185747"/>
              <a:gd name="connsiteX12" fmla="*/ 1078707 w 1643782"/>
              <a:gd name="connsiteY12" fmla="*/ 185745 h 185747"/>
              <a:gd name="connsiteX13" fmla="*/ 1173957 w 1643782"/>
              <a:gd name="connsiteY13" fmla="*/ 28582 h 185747"/>
              <a:gd name="connsiteX14" fmla="*/ 1273969 w 1643782"/>
              <a:gd name="connsiteY14" fmla="*/ 180982 h 185747"/>
              <a:gd name="connsiteX15" fmla="*/ 1373981 w 1643782"/>
              <a:gd name="connsiteY15" fmla="*/ 30963 h 185747"/>
              <a:gd name="connsiteX16" fmla="*/ 1490662 w 1643782"/>
              <a:gd name="connsiteY16" fmla="*/ 185744 h 185747"/>
              <a:gd name="connsiteX17" fmla="*/ 1638300 w 1643782"/>
              <a:gd name="connsiteY17" fmla="*/ 30963 h 185747"/>
              <a:gd name="connsiteX0" fmla="*/ 0 w 1606996"/>
              <a:gd name="connsiteY0" fmla="*/ 111926 h 185780"/>
              <a:gd name="connsiteX1" fmla="*/ 69057 w 1606996"/>
              <a:gd name="connsiteY1" fmla="*/ 4769 h 185780"/>
              <a:gd name="connsiteX2" fmla="*/ 150019 w 1606996"/>
              <a:gd name="connsiteY2" fmla="*/ 173838 h 185780"/>
              <a:gd name="connsiteX3" fmla="*/ 250032 w 1606996"/>
              <a:gd name="connsiteY3" fmla="*/ 7 h 185780"/>
              <a:gd name="connsiteX4" fmla="*/ 342900 w 1606996"/>
              <a:gd name="connsiteY4" fmla="*/ 173838 h 185780"/>
              <a:gd name="connsiteX5" fmla="*/ 440532 w 1606996"/>
              <a:gd name="connsiteY5" fmla="*/ 7 h 185780"/>
              <a:gd name="connsiteX6" fmla="*/ 526256 w 1606996"/>
              <a:gd name="connsiteY6" fmla="*/ 180981 h 185780"/>
              <a:gd name="connsiteX7" fmla="*/ 609600 w 1606996"/>
              <a:gd name="connsiteY7" fmla="*/ 11913 h 185780"/>
              <a:gd name="connsiteX8" fmla="*/ 697707 w 1606996"/>
              <a:gd name="connsiteY8" fmla="*/ 178601 h 185780"/>
              <a:gd name="connsiteX9" fmla="*/ 785813 w 1606996"/>
              <a:gd name="connsiteY9" fmla="*/ 16676 h 185780"/>
              <a:gd name="connsiteX10" fmla="*/ 885826 w 1606996"/>
              <a:gd name="connsiteY10" fmla="*/ 178601 h 185780"/>
              <a:gd name="connsiteX11" fmla="*/ 978694 w 1606996"/>
              <a:gd name="connsiteY11" fmla="*/ 23820 h 185780"/>
              <a:gd name="connsiteX12" fmla="*/ 1078707 w 1606996"/>
              <a:gd name="connsiteY12" fmla="*/ 185745 h 185780"/>
              <a:gd name="connsiteX13" fmla="*/ 1173957 w 1606996"/>
              <a:gd name="connsiteY13" fmla="*/ 28582 h 185780"/>
              <a:gd name="connsiteX14" fmla="*/ 1273969 w 1606996"/>
              <a:gd name="connsiteY14" fmla="*/ 180982 h 185780"/>
              <a:gd name="connsiteX15" fmla="*/ 1373981 w 1606996"/>
              <a:gd name="connsiteY15" fmla="*/ 30963 h 185780"/>
              <a:gd name="connsiteX16" fmla="*/ 1490662 w 1606996"/>
              <a:gd name="connsiteY16" fmla="*/ 185744 h 185780"/>
              <a:gd name="connsiteX17" fmla="*/ 1600200 w 1606996"/>
              <a:gd name="connsiteY17" fmla="*/ 14294 h 185780"/>
              <a:gd name="connsiteX0" fmla="*/ 0 w 1573236"/>
              <a:gd name="connsiteY0" fmla="*/ 111926 h 185756"/>
              <a:gd name="connsiteX1" fmla="*/ 69057 w 1573236"/>
              <a:gd name="connsiteY1" fmla="*/ 4769 h 185756"/>
              <a:gd name="connsiteX2" fmla="*/ 150019 w 1573236"/>
              <a:gd name="connsiteY2" fmla="*/ 173838 h 185756"/>
              <a:gd name="connsiteX3" fmla="*/ 250032 w 1573236"/>
              <a:gd name="connsiteY3" fmla="*/ 7 h 185756"/>
              <a:gd name="connsiteX4" fmla="*/ 342900 w 1573236"/>
              <a:gd name="connsiteY4" fmla="*/ 173838 h 185756"/>
              <a:gd name="connsiteX5" fmla="*/ 440532 w 1573236"/>
              <a:gd name="connsiteY5" fmla="*/ 7 h 185756"/>
              <a:gd name="connsiteX6" fmla="*/ 526256 w 1573236"/>
              <a:gd name="connsiteY6" fmla="*/ 180981 h 185756"/>
              <a:gd name="connsiteX7" fmla="*/ 609600 w 1573236"/>
              <a:gd name="connsiteY7" fmla="*/ 11913 h 185756"/>
              <a:gd name="connsiteX8" fmla="*/ 697707 w 1573236"/>
              <a:gd name="connsiteY8" fmla="*/ 178601 h 185756"/>
              <a:gd name="connsiteX9" fmla="*/ 785813 w 1573236"/>
              <a:gd name="connsiteY9" fmla="*/ 16676 h 185756"/>
              <a:gd name="connsiteX10" fmla="*/ 885826 w 1573236"/>
              <a:gd name="connsiteY10" fmla="*/ 178601 h 185756"/>
              <a:gd name="connsiteX11" fmla="*/ 978694 w 1573236"/>
              <a:gd name="connsiteY11" fmla="*/ 23820 h 185756"/>
              <a:gd name="connsiteX12" fmla="*/ 1078707 w 1573236"/>
              <a:gd name="connsiteY12" fmla="*/ 185745 h 185756"/>
              <a:gd name="connsiteX13" fmla="*/ 1173957 w 1573236"/>
              <a:gd name="connsiteY13" fmla="*/ 28582 h 185756"/>
              <a:gd name="connsiteX14" fmla="*/ 1273969 w 1573236"/>
              <a:gd name="connsiteY14" fmla="*/ 180982 h 185756"/>
              <a:gd name="connsiteX15" fmla="*/ 1373981 w 1573236"/>
              <a:gd name="connsiteY15" fmla="*/ 30963 h 185756"/>
              <a:gd name="connsiteX16" fmla="*/ 1490662 w 1573236"/>
              <a:gd name="connsiteY16" fmla="*/ 185744 h 185756"/>
              <a:gd name="connsiteX17" fmla="*/ 1564481 w 1573236"/>
              <a:gd name="connsiteY17" fmla="*/ 21438 h 185756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2098 h 185928"/>
              <a:gd name="connsiteX1" fmla="*/ 69057 w 1573236"/>
              <a:gd name="connsiteY1" fmla="*/ 4941 h 185928"/>
              <a:gd name="connsiteX2" fmla="*/ 150019 w 1573236"/>
              <a:gd name="connsiteY2" fmla="*/ 174010 h 185928"/>
              <a:gd name="connsiteX3" fmla="*/ 250032 w 1573236"/>
              <a:gd name="connsiteY3" fmla="*/ 179 h 185928"/>
              <a:gd name="connsiteX4" fmla="*/ 342900 w 1573236"/>
              <a:gd name="connsiteY4" fmla="*/ 164485 h 185928"/>
              <a:gd name="connsiteX5" fmla="*/ 440532 w 1573236"/>
              <a:gd name="connsiteY5" fmla="*/ 179 h 185928"/>
              <a:gd name="connsiteX6" fmla="*/ 526256 w 1573236"/>
              <a:gd name="connsiteY6" fmla="*/ 181153 h 185928"/>
              <a:gd name="connsiteX7" fmla="*/ 609600 w 1573236"/>
              <a:gd name="connsiteY7" fmla="*/ 12085 h 185928"/>
              <a:gd name="connsiteX8" fmla="*/ 697707 w 1573236"/>
              <a:gd name="connsiteY8" fmla="*/ 178773 h 185928"/>
              <a:gd name="connsiteX9" fmla="*/ 785813 w 1573236"/>
              <a:gd name="connsiteY9" fmla="*/ 16848 h 185928"/>
              <a:gd name="connsiteX10" fmla="*/ 885826 w 1573236"/>
              <a:gd name="connsiteY10" fmla="*/ 178773 h 185928"/>
              <a:gd name="connsiteX11" fmla="*/ 978694 w 1573236"/>
              <a:gd name="connsiteY11" fmla="*/ 23992 h 185928"/>
              <a:gd name="connsiteX12" fmla="*/ 1078707 w 1573236"/>
              <a:gd name="connsiteY12" fmla="*/ 185917 h 185928"/>
              <a:gd name="connsiteX13" fmla="*/ 1173957 w 1573236"/>
              <a:gd name="connsiteY13" fmla="*/ 28754 h 185928"/>
              <a:gd name="connsiteX14" fmla="*/ 1273969 w 1573236"/>
              <a:gd name="connsiteY14" fmla="*/ 181154 h 185928"/>
              <a:gd name="connsiteX15" fmla="*/ 1373981 w 1573236"/>
              <a:gd name="connsiteY15" fmla="*/ 31135 h 185928"/>
              <a:gd name="connsiteX16" fmla="*/ 1490662 w 1573236"/>
              <a:gd name="connsiteY16" fmla="*/ 185916 h 185928"/>
              <a:gd name="connsiteX17" fmla="*/ 1564481 w 1573236"/>
              <a:gd name="connsiteY17" fmla="*/ 21610 h 185928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1"/>
              <a:gd name="connsiteX1" fmla="*/ 69057 w 1573236"/>
              <a:gd name="connsiteY1" fmla="*/ 4946 h 185931"/>
              <a:gd name="connsiteX2" fmla="*/ 150019 w 1573236"/>
              <a:gd name="connsiteY2" fmla="*/ 174015 h 185931"/>
              <a:gd name="connsiteX3" fmla="*/ 250032 w 1573236"/>
              <a:gd name="connsiteY3" fmla="*/ 184 h 185931"/>
              <a:gd name="connsiteX4" fmla="*/ 342900 w 1573236"/>
              <a:gd name="connsiteY4" fmla="*/ 164490 h 185931"/>
              <a:gd name="connsiteX5" fmla="*/ 440532 w 1573236"/>
              <a:gd name="connsiteY5" fmla="*/ 184 h 185931"/>
              <a:gd name="connsiteX6" fmla="*/ 526256 w 1573236"/>
              <a:gd name="connsiteY6" fmla="*/ 181158 h 185931"/>
              <a:gd name="connsiteX7" fmla="*/ 609600 w 1573236"/>
              <a:gd name="connsiteY7" fmla="*/ 12090 h 185931"/>
              <a:gd name="connsiteX8" fmla="*/ 697707 w 1573236"/>
              <a:gd name="connsiteY8" fmla="*/ 178778 h 185931"/>
              <a:gd name="connsiteX9" fmla="*/ 785813 w 1573236"/>
              <a:gd name="connsiteY9" fmla="*/ 16853 h 185931"/>
              <a:gd name="connsiteX10" fmla="*/ 885826 w 1573236"/>
              <a:gd name="connsiteY10" fmla="*/ 178778 h 185931"/>
              <a:gd name="connsiteX11" fmla="*/ 978694 w 1573236"/>
              <a:gd name="connsiteY11" fmla="*/ 23997 h 185931"/>
              <a:gd name="connsiteX12" fmla="*/ 1078707 w 1573236"/>
              <a:gd name="connsiteY12" fmla="*/ 185922 h 185931"/>
              <a:gd name="connsiteX13" fmla="*/ 1173957 w 1573236"/>
              <a:gd name="connsiteY13" fmla="*/ 28759 h 185931"/>
              <a:gd name="connsiteX14" fmla="*/ 1273969 w 1573236"/>
              <a:gd name="connsiteY14" fmla="*/ 181159 h 185931"/>
              <a:gd name="connsiteX15" fmla="*/ 1373981 w 1573236"/>
              <a:gd name="connsiteY15" fmla="*/ 31140 h 185931"/>
              <a:gd name="connsiteX16" fmla="*/ 1490662 w 1573236"/>
              <a:gd name="connsiteY16" fmla="*/ 185921 h 185931"/>
              <a:gd name="connsiteX17" fmla="*/ 1564481 w 1573236"/>
              <a:gd name="connsiteY17" fmla="*/ 21615 h 185931"/>
              <a:gd name="connsiteX0" fmla="*/ 0 w 1576675"/>
              <a:gd name="connsiteY0" fmla="*/ 112103 h 185967"/>
              <a:gd name="connsiteX1" fmla="*/ 69057 w 1576675"/>
              <a:gd name="connsiteY1" fmla="*/ 4946 h 185967"/>
              <a:gd name="connsiteX2" fmla="*/ 150019 w 1576675"/>
              <a:gd name="connsiteY2" fmla="*/ 174015 h 185967"/>
              <a:gd name="connsiteX3" fmla="*/ 250032 w 1576675"/>
              <a:gd name="connsiteY3" fmla="*/ 184 h 185967"/>
              <a:gd name="connsiteX4" fmla="*/ 342900 w 1576675"/>
              <a:gd name="connsiteY4" fmla="*/ 164490 h 185967"/>
              <a:gd name="connsiteX5" fmla="*/ 440532 w 1576675"/>
              <a:gd name="connsiteY5" fmla="*/ 184 h 185967"/>
              <a:gd name="connsiteX6" fmla="*/ 526256 w 1576675"/>
              <a:gd name="connsiteY6" fmla="*/ 181158 h 185967"/>
              <a:gd name="connsiteX7" fmla="*/ 609600 w 1576675"/>
              <a:gd name="connsiteY7" fmla="*/ 12090 h 185967"/>
              <a:gd name="connsiteX8" fmla="*/ 697707 w 1576675"/>
              <a:gd name="connsiteY8" fmla="*/ 178778 h 185967"/>
              <a:gd name="connsiteX9" fmla="*/ 785813 w 1576675"/>
              <a:gd name="connsiteY9" fmla="*/ 16853 h 185967"/>
              <a:gd name="connsiteX10" fmla="*/ 885826 w 1576675"/>
              <a:gd name="connsiteY10" fmla="*/ 178778 h 185967"/>
              <a:gd name="connsiteX11" fmla="*/ 978694 w 1576675"/>
              <a:gd name="connsiteY11" fmla="*/ 23997 h 185967"/>
              <a:gd name="connsiteX12" fmla="*/ 1078707 w 1576675"/>
              <a:gd name="connsiteY12" fmla="*/ 185922 h 185967"/>
              <a:gd name="connsiteX13" fmla="*/ 1173957 w 1576675"/>
              <a:gd name="connsiteY13" fmla="*/ 28759 h 185967"/>
              <a:gd name="connsiteX14" fmla="*/ 1273969 w 1576675"/>
              <a:gd name="connsiteY14" fmla="*/ 181159 h 185967"/>
              <a:gd name="connsiteX15" fmla="*/ 1373981 w 1576675"/>
              <a:gd name="connsiteY15" fmla="*/ 31140 h 185967"/>
              <a:gd name="connsiteX16" fmla="*/ 1490662 w 1576675"/>
              <a:gd name="connsiteY16" fmla="*/ 185921 h 185967"/>
              <a:gd name="connsiteX17" fmla="*/ 1564481 w 1576675"/>
              <a:gd name="connsiteY17" fmla="*/ 21615 h 185967"/>
              <a:gd name="connsiteX0" fmla="*/ 0 w 1564481"/>
              <a:gd name="connsiteY0" fmla="*/ 112103 h 185966"/>
              <a:gd name="connsiteX1" fmla="*/ 69057 w 1564481"/>
              <a:gd name="connsiteY1" fmla="*/ 4946 h 185966"/>
              <a:gd name="connsiteX2" fmla="*/ 150019 w 1564481"/>
              <a:gd name="connsiteY2" fmla="*/ 174015 h 185966"/>
              <a:gd name="connsiteX3" fmla="*/ 250032 w 1564481"/>
              <a:gd name="connsiteY3" fmla="*/ 184 h 185966"/>
              <a:gd name="connsiteX4" fmla="*/ 342900 w 1564481"/>
              <a:gd name="connsiteY4" fmla="*/ 164490 h 185966"/>
              <a:gd name="connsiteX5" fmla="*/ 440532 w 1564481"/>
              <a:gd name="connsiteY5" fmla="*/ 184 h 185966"/>
              <a:gd name="connsiteX6" fmla="*/ 526256 w 1564481"/>
              <a:gd name="connsiteY6" fmla="*/ 181158 h 185966"/>
              <a:gd name="connsiteX7" fmla="*/ 609600 w 1564481"/>
              <a:gd name="connsiteY7" fmla="*/ 12090 h 185966"/>
              <a:gd name="connsiteX8" fmla="*/ 697707 w 1564481"/>
              <a:gd name="connsiteY8" fmla="*/ 178778 h 185966"/>
              <a:gd name="connsiteX9" fmla="*/ 785813 w 1564481"/>
              <a:gd name="connsiteY9" fmla="*/ 16853 h 185966"/>
              <a:gd name="connsiteX10" fmla="*/ 885826 w 1564481"/>
              <a:gd name="connsiteY10" fmla="*/ 178778 h 185966"/>
              <a:gd name="connsiteX11" fmla="*/ 978694 w 1564481"/>
              <a:gd name="connsiteY11" fmla="*/ 23997 h 185966"/>
              <a:gd name="connsiteX12" fmla="*/ 1078707 w 1564481"/>
              <a:gd name="connsiteY12" fmla="*/ 185922 h 185966"/>
              <a:gd name="connsiteX13" fmla="*/ 1173957 w 1564481"/>
              <a:gd name="connsiteY13" fmla="*/ 28759 h 185966"/>
              <a:gd name="connsiteX14" fmla="*/ 1273969 w 1564481"/>
              <a:gd name="connsiteY14" fmla="*/ 181159 h 185966"/>
              <a:gd name="connsiteX15" fmla="*/ 1373981 w 1564481"/>
              <a:gd name="connsiteY15" fmla="*/ 31140 h 185966"/>
              <a:gd name="connsiteX16" fmla="*/ 1490662 w 1564481"/>
              <a:gd name="connsiteY16" fmla="*/ 185921 h 185966"/>
              <a:gd name="connsiteX17" fmla="*/ 1564481 w 1564481"/>
              <a:gd name="connsiteY17" fmla="*/ 21615 h 185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64481" h="185966">
                <a:moveTo>
                  <a:pt x="0" y="112103"/>
                </a:moveTo>
                <a:cubicBezTo>
                  <a:pt x="22027" y="53365"/>
                  <a:pt x="13097" y="-611"/>
                  <a:pt x="69057" y="4946"/>
                </a:cubicBezTo>
                <a:cubicBezTo>
                  <a:pt x="125017" y="10503"/>
                  <a:pt x="93663" y="172428"/>
                  <a:pt x="150019" y="174015"/>
                </a:cubicBezTo>
                <a:cubicBezTo>
                  <a:pt x="206375" y="175602"/>
                  <a:pt x="186929" y="1771"/>
                  <a:pt x="250032" y="184"/>
                </a:cubicBezTo>
                <a:cubicBezTo>
                  <a:pt x="313135" y="-1403"/>
                  <a:pt x="282575" y="164490"/>
                  <a:pt x="342900" y="164490"/>
                </a:cubicBezTo>
                <a:cubicBezTo>
                  <a:pt x="403225" y="164490"/>
                  <a:pt x="379016" y="6931"/>
                  <a:pt x="440532" y="184"/>
                </a:cubicBezTo>
                <a:cubicBezTo>
                  <a:pt x="502048" y="-6563"/>
                  <a:pt x="462360" y="174411"/>
                  <a:pt x="526256" y="181158"/>
                </a:cubicBezTo>
                <a:cubicBezTo>
                  <a:pt x="590152" y="187905"/>
                  <a:pt x="547687" y="12487"/>
                  <a:pt x="609600" y="12090"/>
                </a:cubicBezTo>
                <a:cubicBezTo>
                  <a:pt x="671513" y="11693"/>
                  <a:pt x="635001" y="182747"/>
                  <a:pt x="697707" y="178778"/>
                </a:cubicBezTo>
                <a:cubicBezTo>
                  <a:pt x="760413" y="174809"/>
                  <a:pt x="718741" y="19235"/>
                  <a:pt x="785813" y="16853"/>
                </a:cubicBezTo>
                <a:cubicBezTo>
                  <a:pt x="852885" y="14471"/>
                  <a:pt x="817961" y="182350"/>
                  <a:pt x="885826" y="178778"/>
                </a:cubicBezTo>
                <a:cubicBezTo>
                  <a:pt x="953691" y="175206"/>
                  <a:pt x="908447" y="34712"/>
                  <a:pt x="978694" y="23997"/>
                </a:cubicBezTo>
                <a:cubicBezTo>
                  <a:pt x="1048941" y="13282"/>
                  <a:pt x="1003301" y="185128"/>
                  <a:pt x="1078707" y="185922"/>
                </a:cubicBezTo>
                <a:cubicBezTo>
                  <a:pt x="1154113" y="186716"/>
                  <a:pt x="1105694" y="36697"/>
                  <a:pt x="1173957" y="28759"/>
                </a:cubicBezTo>
                <a:cubicBezTo>
                  <a:pt x="1242220" y="20821"/>
                  <a:pt x="1204913" y="178380"/>
                  <a:pt x="1273969" y="181159"/>
                </a:cubicBezTo>
                <a:cubicBezTo>
                  <a:pt x="1343025" y="183938"/>
                  <a:pt x="1304529" y="51777"/>
                  <a:pt x="1373981" y="31140"/>
                </a:cubicBezTo>
                <a:cubicBezTo>
                  <a:pt x="1443433" y="10503"/>
                  <a:pt x="1425574" y="182746"/>
                  <a:pt x="1490662" y="185921"/>
                </a:cubicBezTo>
                <a:cubicBezTo>
                  <a:pt x="1555750" y="189096"/>
                  <a:pt x="1544240" y="25584"/>
                  <a:pt x="1564481" y="21615"/>
                </a:cubicBezTo>
              </a:path>
            </a:pathLst>
          </a:cu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 userDrawn="1"/>
        </p:nvSpPr>
        <p:spPr>
          <a:xfrm>
            <a:off x="5856163" y="3061404"/>
            <a:ext cx="3287837" cy="164990"/>
          </a:xfrm>
          <a:custGeom>
            <a:avLst/>
            <a:gdLst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54 h 178631"/>
              <a:gd name="connsiteX1" fmla="*/ 69057 w 1646860"/>
              <a:gd name="connsiteY1" fmla="*/ 4797 h 178631"/>
              <a:gd name="connsiteX2" fmla="*/ 150019 w 1646860"/>
              <a:gd name="connsiteY2" fmla="*/ 173866 h 178631"/>
              <a:gd name="connsiteX3" fmla="*/ 240507 w 1646860"/>
              <a:gd name="connsiteY3" fmla="*/ 35 h 178631"/>
              <a:gd name="connsiteX4" fmla="*/ 352425 w 1646860"/>
              <a:gd name="connsiteY4" fmla="*/ 157197 h 178631"/>
              <a:gd name="connsiteX5" fmla="*/ 440532 w 1646860"/>
              <a:gd name="connsiteY5" fmla="*/ 35 h 178631"/>
              <a:gd name="connsiteX6" fmla="*/ 531019 w 1646860"/>
              <a:gd name="connsiteY6" fmla="*/ 157197 h 178631"/>
              <a:gd name="connsiteX7" fmla="*/ 609600 w 1646860"/>
              <a:gd name="connsiteY7" fmla="*/ 11941 h 178631"/>
              <a:gd name="connsiteX8" fmla="*/ 697707 w 1646860"/>
              <a:gd name="connsiteY8" fmla="*/ 178629 h 178631"/>
              <a:gd name="connsiteX9" fmla="*/ 785813 w 1646860"/>
              <a:gd name="connsiteY9" fmla="*/ 16704 h 178631"/>
              <a:gd name="connsiteX10" fmla="*/ 916782 w 1646860"/>
              <a:gd name="connsiteY10" fmla="*/ 161960 h 178631"/>
              <a:gd name="connsiteX11" fmla="*/ 1009650 w 1646860"/>
              <a:gd name="connsiteY11" fmla="*/ 30991 h 178631"/>
              <a:gd name="connsiteX12" fmla="*/ 1126332 w 1646860"/>
              <a:gd name="connsiteY12" fmla="*/ 159579 h 178631"/>
              <a:gd name="connsiteX13" fmla="*/ 1238250 w 1646860"/>
              <a:gd name="connsiteY13" fmla="*/ 23847 h 178631"/>
              <a:gd name="connsiteX14" fmla="*/ 1352550 w 1646860"/>
              <a:gd name="connsiteY14" fmla="*/ 154816 h 178631"/>
              <a:gd name="connsiteX15" fmla="*/ 1447800 w 1646860"/>
              <a:gd name="connsiteY15" fmla="*/ 30991 h 178631"/>
              <a:gd name="connsiteX16" fmla="*/ 1562100 w 1646860"/>
              <a:gd name="connsiteY16" fmla="*/ 166722 h 178631"/>
              <a:gd name="connsiteX17" fmla="*/ 1638300 w 1646860"/>
              <a:gd name="connsiteY17" fmla="*/ 30991 h 178631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40507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20 h 178597"/>
              <a:gd name="connsiteX1" fmla="*/ 69057 w 1646860"/>
              <a:gd name="connsiteY1" fmla="*/ 4763 h 178597"/>
              <a:gd name="connsiteX2" fmla="*/ 150019 w 1646860"/>
              <a:gd name="connsiteY2" fmla="*/ 173832 h 178597"/>
              <a:gd name="connsiteX3" fmla="*/ 250032 w 1646860"/>
              <a:gd name="connsiteY3" fmla="*/ 1 h 178597"/>
              <a:gd name="connsiteX4" fmla="*/ 352425 w 1646860"/>
              <a:gd name="connsiteY4" fmla="*/ 157163 h 178597"/>
              <a:gd name="connsiteX5" fmla="*/ 440532 w 1646860"/>
              <a:gd name="connsiteY5" fmla="*/ 1 h 178597"/>
              <a:gd name="connsiteX6" fmla="*/ 531019 w 1646860"/>
              <a:gd name="connsiteY6" fmla="*/ 157163 h 178597"/>
              <a:gd name="connsiteX7" fmla="*/ 609600 w 1646860"/>
              <a:gd name="connsiteY7" fmla="*/ 11907 h 178597"/>
              <a:gd name="connsiteX8" fmla="*/ 697707 w 1646860"/>
              <a:gd name="connsiteY8" fmla="*/ 178595 h 178597"/>
              <a:gd name="connsiteX9" fmla="*/ 785813 w 1646860"/>
              <a:gd name="connsiteY9" fmla="*/ 16670 h 178597"/>
              <a:gd name="connsiteX10" fmla="*/ 916782 w 1646860"/>
              <a:gd name="connsiteY10" fmla="*/ 161926 h 178597"/>
              <a:gd name="connsiteX11" fmla="*/ 1009650 w 1646860"/>
              <a:gd name="connsiteY11" fmla="*/ 30957 h 178597"/>
              <a:gd name="connsiteX12" fmla="*/ 1126332 w 1646860"/>
              <a:gd name="connsiteY12" fmla="*/ 159545 h 178597"/>
              <a:gd name="connsiteX13" fmla="*/ 1238250 w 1646860"/>
              <a:gd name="connsiteY13" fmla="*/ 23813 h 178597"/>
              <a:gd name="connsiteX14" fmla="*/ 1352550 w 1646860"/>
              <a:gd name="connsiteY14" fmla="*/ 154782 h 178597"/>
              <a:gd name="connsiteX15" fmla="*/ 1447800 w 1646860"/>
              <a:gd name="connsiteY15" fmla="*/ 30957 h 178597"/>
              <a:gd name="connsiteX16" fmla="*/ 1562100 w 1646860"/>
              <a:gd name="connsiteY16" fmla="*/ 166688 h 178597"/>
              <a:gd name="connsiteX17" fmla="*/ 1638300 w 1646860"/>
              <a:gd name="connsiteY17" fmla="*/ 30957 h 178597"/>
              <a:gd name="connsiteX0" fmla="*/ 0 w 1646860"/>
              <a:gd name="connsiteY0" fmla="*/ 111955 h 178632"/>
              <a:gd name="connsiteX1" fmla="*/ 69057 w 1646860"/>
              <a:gd name="connsiteY1" fmla="*/ 4798 h 178632"/>
              <a:gd name="connsiteX2" fmla="*/ 150019 w 1646860"/>
              <a:gd name="connsiteY2" fmla="*/ 173867 h 178632"/>
              <a:gd name="connsiteX3" fmla="*/ 250032 w 1646860"/>
              <a:gd name="connsiteY3" fmla="*/ 36 h 178632"/>
              <a:gd name="connsiteX4" fmla="*/ 342900 w 1646860"/>
              <a:gd name="connsiteY4" fmla="*/ 173867 h 178632"/>
              <a:gd name="connsiteX5" fmla="*/ 440532 w 1646860"/>
              <a:gd name="connsiteY5" fmla="*/ 36 h 178632"/>
              <a:gd name="connsiteX6" fmla="*/ 531019 w 1646860"/>
              <a:gd name="connsiteY6" fmla="*/ 157198 h 178632"/>
              <a:gd name="connsiteX7" fmla="*/ 609600 w 1646860"/>
              <a:gd name="connsiteY7" fmla="*/ 11942 h 178632"/>
              <a:gd name="connsiteX8" fmla="*/ 697707 w 1646860"/>
              <a:gd name="connsiteY8" fmla="*/ 178630 h 178632"/>
              <a:gd name="connsiteX9" fmla="*/ 785813 w 1646860"/>
              <a:gd name="connsiteY9" fmla="*/ 16705 h 178632"/>
              <a:gd name="connsiteX10" fmla="*/ 916782 w 1646860"/>
              <a:gd name="connsiteY10" fmla="*/ 161961 h 178632"/>
              <a:gd name="connsiteX11" fmla="*/ 1009650 w 1646860"/>
              <a:gd name="connsiteY11" fmla="*/ 30992 h 178632"/>
              <a:gd name="connsiteX12" fmla="*/ 1126332 w 1646860"/>
              <a:gd name="connsiteY12" fmla="*/ 159580 h 178632"/>
              <a:gd name="connsiteX13" fmla="*/ 1238250 w 1646860"/>
              <a:gd name="connsiteY13" fmla="*/ 23848 h 178632"/>
              <a:gd name="connsiteX14" fmla="*/ 1352550 w 1646860"/>
              <a:gd name="connsiteY14" fmla="*/ 154817 h 178632"/>
              <a:gd name="connsiteX15" fmla="*/ 1447800 w 1646860"/>
              <a:gd name="connsiteY15" fmla="*/ 30992 h 178632"/>
              <a:gd name="connsiteX16" fmla="*/ 1562100 w 1646860"/>
              <a:gd name="connsiteY16" fmla="*/ 166723 h 178632"/>
              <a:gd name="connsiteX17" fmla="*/ 1638300 w 1646860"/>
              <a:gd name="connsiteY17" fmla="*/ 30992 h 178632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916782 w 1646860"/>
              <a:gd name="connsiteY10" fmla="*/ 161932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1009650 w 1646860"/>
              <a:gd name="connsiteY11" fmla="*/ 30963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0998"/>
              <a:gd name="connsiteX1" fmla="*/ 69057 w 1646860"/>
              <a:gd name="connsiteY1" fmla="*/ 4769 h 180998"/>
              <a:gd name="connsiteX2" fmla="*/ 150019 w 1646860"/>
              <a:gd name="connsiteY2" fmla="*/ 173838 h 180998"/>
              <a:gd name="connsiteX3" fmla="*/ 250032 w 1646860"/>
              <a:gd name="connsiteY3" fmla="*/ 7 h 180998"/>
              <a:gd name="connsiteX4" fmla="*/ 342900 w 1646860"/>
              <a:gd name="connsiteY4" fmla="*/ 173838 h 180998"/>
              <a:gd name="connsiteX5" fmla="*/ 440532 w 1646860"/>
              <a:gd name="connsiteY5" fmla="*/ 7 h 180998"/>
              <a:gd name="connsiteX6" fmla="*/ 526256 w 1646860"/>
              <a:gd name="connsiteY6" fmla="*/ 180981 h 180998"/>
              <a:gd name="connsiteX7" fmla="*/ 609600 w 1646860"/>
              <a:gd name="connsiteY7" fmla="*/ 11913 h 180998"/>
              <a:gd name="connsiteX8" fmla="*/ 697707 w 1646860"/>
              <a:gd name="connsiteY8" fmla="*/ 178601 h 180998"/>
              <a:gd name="connsiteX9" fmla="*/ 785813 w 1646860"/>
              <a:gd name="connsiteY9" fmla="*/ 16676 h 180998"/>
              <a:gd name="connsiteX10" fmla="*/ 885826 w 1646860"/>
              <a:gd name="connsiteY10" fmla="*/ 178601 h 180998"/>
              <a:gd name="connsiteX11" fmla="*/ 978694 w 1646860"/>
              <a:gd name="connsiteY11" fmla="*/ 23820 h 180998"/>
              <a:gd name="connsiteX12" fmla="*/ 1126332 w 1646860"/>
              <a:gd name="connsiteY12" fmla="*/ 159551 h 180998"/>
              <a:gd name="connsiteX13" fmla="*/ 1238250 w 1646860"/>
              <a:gd name="connsiteY13" fmla="*/ 23819 h 180998"/>
              <a:gd name="connsiteX14" fmla="*/ 1352550 w 1646860"/>
              <a:gd name="connsiteY14" fmla="*/ 154788 h 180998"/>
              <a:gd name="connsiteX15" fmla="*/ 1447800 w 1646860"/>
              <a:gd name="connsiteY15" fmla="*/ 30963 h 180998"/>
              <a:gd name="connsiteX16" fmla="*/ 1562100 w 1646860"/>
              <a:gd name="connsiteY16" fmla="*/ 166694 h 180998"/>
              <a:gd name="connsiteX17" fmla="*/ 1638300 w 1646860"/>
              <a:gd name="connsiteY17" fmla="*/ 30963 h 180998"/>
              <a:gd name="connsiteX0" fmla="*/ 0 w 1646860"/>
              <a:gd name="connsiteY0" fmla="*/ 111926 h 185745"/>
              <a:gd name="connsiteX1" fmla="*/ 69057 w 1646860"/>
              <a:gd name="connsiteY1" fmla="*/ 4769 h 185745"/>
              <a:gd name="connsiteX2" fmla="*/ 150019 w 1646860"/>
              <a:gd name="connsiteY2" fmla="*/ 173838 h 185745"/>
              <a:gd name="connsiteX3" fmla="*/ 250032 w 1646860"/>
              <a:gd name="connsiteY3" fmla="*/ 7 h 185745"/>
              <a:gd name="connsiteX4" fmla="*/ 342900 w 1646860"/>
              <a:gd name="connsiteY4" fmla="*/ 173838 h 185745"/>
              <a:gd name="connsiteX5" fmla="*/ 440532 w 1646860"/>
              <a:gd name="connsiteY5" fmla="*/ 7 h 185745"/>
              <a:gd name="connsiteX6" fmla="*/ 526256 w 1646860"/>
              <a:gd name="connsiteY6" fmla="*/ 180981 h 185745"/>
              <a:gd name="connsiteX7" fmla="*/ 609600 w 1646860"/>
              <a:gd name="connsiteY7" fmla="*/ 11913 h 185745"/>
              <a:gd name="connsiteX8" fmla="*/ 697707 w 1646860"/>
              <a:gd name="connsiteY8" fmla="*/ 178601 h 185745"/>
              <a:gd name="connsiteX9" fmla="*/ 785813 w 1646860"/>
              <a:gd name="connsiteY9" fmla="*/ 16676 h 185745"/>
              <a:gd name="connsiteX10" fmla="*/ 885826 w 1646860"/>
              <a:gd name="connsiteY10" fmla="*/ 178601 h 185745"/>
              <a:gd name="connsiteX11" fmla="*/ 978694 w 1646860"/>
              <a:gd name="connsiteY11" fmla="*/ 23820 h 185745"/>
              <a:gd name="connsiteX12" fmla="*/ 1078707 w 1646860"/>
              <a:gd name="connsiteY12" fmla="*/ 185745 h 185745"/>
              <a:gd name="connsiteX13" fmla="*/ 1238250 w 1646860"/>
              <a:gd name="connsiteY13" fmla="*/ 23819 h 185745"/>
              <a:gd name="connsiteX14" fmla="*/ 1352550 w 1646860"/>
              <a:gd name="connsiteY14" fmla="*/ 154788 h 185745"/>
              <a:gd name="connsiteX15" fmla="*/ 1447800 w 1646860"/>
              <a:gd name="connsiteY15" fmla="*/ 30963 h 185745"/>
              <a:gd name="connsiteX16" fmla="*/ 1562100 w 1646860"/>
              <a:gd name="connsiteY16" fmla="*/ 166694 h 185745"/>
              <a:gd name="connsiteX17" fmla="*/ 1638300 w 1646860"/>
              <a:gd name="connsiteY17" fmla="*/ 30963 h 185745"/>
              <a:gd name="connsiteX0" fmla="*/ 0 w 1646860"/>
              <a:gd name="connsiteY0" fmla="*/ 111926 h 185748"/>
              <a:gd name="connsiteX1" fmla="*/ 69057 w 1646860"/>
              <a:gd name="connsiteY1" fmla="*/ 4769 h 185748"/>
              <a:gd name="connsiteX2" fmla="*/ 150019 w 1646860"/>
              <a:gd name="connsiteY2" fmla="*/ 173838 h 185748"/>
              <a:gd name="connsiteX3" fmla="*/ 250032 w 1646860"/>
              <a:gd name="connsiteY3" fmla="*/ 7 h 185748"/>
              <a:gd name="connsiteX4" fmla="*/ 342900 w 1646860"/>
              <a:gd name="connsiteY4" fmla="*/ 173838 h 185748"/>
              <a:gd name="connsiteX5" fmla="*/ 440532 w 1646860"/>
              <a:gd name="connsiteY5" fmla="*/ 7 h 185748"/>
              <a:gd name="connsiteX6" fmla="*/ 526256 w 1646860"/>
              <a:gd name="connsiteY6" fmla="*/ 180981 h 185748"/>
              <a:gd name="connsiteX7" fmla="*/ 609600 w 1646860"/>
              <a:gd name="connsiteY7" fmla="*/ 11913 h 185748"/>
              <a:gd name="connsiteX8" fmla="*/ 697707 w 1646860"/>
              <a:gd name="connsiteY8" fmla="*/ 178601 h 185748"/>
              <a:gd name="connsiteX9" fmla="*/ 785813 w 1646860"/>
              <a:gd name="connsiteY9" fmla="*/ 16676 h 185748"/>
              <a:gd name="connsiteX10" fmla="*/ 885826 w 1646860"/>
              <a:gd name="connsiteY10" fmla="*/ 178601 h 185748"/>
              <a:gd name="connsiteX11" fmla="*/ 978694 w 1646860"/>
              <a:gd name="connsiteY11" fmla="*/ 23820 h 185748"/>
              <a:gd name="connsiteX12" fmla="*/ 1078707 w 1646860"/>
              <a:gd name="connsiteY12" fmla="*/ 185745 h 185748"/>
              <a:gd name="connsiteX13" fmla="*/ 1173957 w 1646860"/>
              <a:gd name="connsiteY13" fmla="*/ 28582 h 185748"/>
              <a:gd name="connsiteX14" fmla="*/ 1352550 w 1646860"/>
              <a:gd name="connsiteY14" fmla="*/ 154788 h 185748"/>
              <a:gd name="connsiteX15" fmla="*/ 1447800 w 1646860"/>
              <a:gd name="connsiteY15" fmla="*/ 30963 h 185748"/>
              <a:gd name="connsiteX16" fmla="*/ 1562100 w 1646860"/>
              <a:gd name="connsiteY16" fmla="*/ 166694 h 185748"/>
              <a:gd name="connsiteX17" fmla="*/ 1638300 w 1646860"/>
              <a:gd name="connsiteY17" fmla="*/ 30963 h 185748"/>
              <a:gd name="connsiteX0" fmla="*/ 0 w 1646860"/>
              <a:gd name="connsiteY0" fmla="*/ 111926 h 185747"/>
              <a:gd name="connsiteX1" fmla="*/ 69057 w 1646860"/>
              <a:gd name="connsiteY1" fmla="*/ 4769 h 185747"/>
              <a:gd name="connsiteX2" fmla="*/ 150019 w 1646860"/>
              <a:gd name="connsiteY2" fmla="*/ 173838 h 185747"/>
              <a:gd name="connsiteX3" fmla="*/ 250032 w 1646860"/>
              <a:gd name="connsiteY3" fmla="*/ 7 h 185747"/>
              <a:gd name="connsiteX4" fmla="*/ 342900 w 1646860"/>
              <a:gd name="connsiteY4" fmla="*/ 173838 h 185747"/>
              <a:gd name="connsiteX5" fmla="*/ 440532 w 1646860"/>
              <a:gd name="connsiteY5" fmla="*/ 7 h 185747"/>
              <a:gd name="connsiteX6" fmla="*/ 526256 w 1646860"/>
              <a:gd name="connsiteY6" fmla="*/ 180981 h 185747"/>
              <a:gd name="connsiteX7" fmla="*/ 609600 w 1646860"/>
              <a:gd name="connsiteY7" fmla="*/ 11913 h 185747"/>
              <a:gd name="connsiteX8" fmla="*/ 697707 w 1646860"/>
              <a:gd name="connsiteY8" fmla="*/ 178601 h 185747"/>
              <a:gd name="connsiteX9" fmla="*/ 785813 w 1646860"/>
              <a:gd name="connsiteY9" fmla="*/ 16676 h 185747"/>
              <a:gd name="connsiteX10" fmla="*/ 885826 w 1646860"/>
              <a:gd name="connsiteY10" fmla="*/ 178601 h 185747"/>
              <a:gd name="connsiteX11" fmla="*/ 978694 w 1646860"/>
              <a:gd name="connsiteY11" fmla="*/ 23820 h 185747"/>
              <a:gd name="connsiteX12" fmla="*/ 1078707 w 1646860"/>
              <a:gd name="connsiteY12" fmla="*/ 185745 h 185747"/>
              <a:gd name="connsiteX13" fmla="*/ 1173957 w 1646860"/>
              <a:gd name="connsiteY13" fmla="*/ 28582 h 185747"/>
              <a:gd name="connsiteX14" fmla="*/ 1273969 w 1646860"/>
              <a:gd name="connsiteY14" fmla="*/ 180982 h 185747"/>
              <a:gd name="connsiteX15" fmla="*/ 1447800 w 1646860"/>
              <a:gd name="connsiteY15" fmla="*/ 30963 h 185747"/>
              <a:gd name="connsiteX16" fmla="*/ 1562100 w 1646860"/>
              <a:gd name="connsiteY16" fmla="*/ 166694 h 185747"/>
              <a:gd name="connsiteX17" fmla="*/ 1638300 w 1646860"/>
              <a:gd name="connsiteY17" fmla="*/ 30963 h 185747"/>
              <a:gd name="connsiteX0" fmla="*/ 0 w 1647872"/>
              <a:gd name="connsiteY0" fmla="*/ 111926 h 185747"/>
              <a:gd name="connsiteX1" fmla="*/ 69057 w 1647872"/>
              <a:gd name="connsiteY1" fmla="*/ 4769 h 185747"/>
              <a:gd name="connsiteX2" fmla="*/ 150019 w 1647872"/>
              <a:gd name="connsiteY2" fmla="*/ 173838 h 185747"/>
              <a:gd name="connsiteX3" fmla="*/ 250032 w 1647872"/>
              <a:gd name="connsiteY3" fmla="*/ 7 h 185747"/>
              <a:gd name="connsiteX4" fmla="*/ 342900 w 1647872"/>
              <a:gd name="connsiteY4" fmla="*/ 173838 h 185747"/>
              <a:gd name="connsiteX5" fmla="*/ 440532 w 1647872"/>
              <a:gd name="connsiteY5" fmla="*/ 7 h 185747"/>
              <a:gd name="connsiteX6" fmla="*/ 526256 w 1647872"/>
              <a:gd name="connsiteY6" fmla="*/ 180981 h 185747"/>
              <a:gd name="connsiteX7" fmla="*/ 609600 w 1647872"/>
              <a:gd name="connsiteY7" fmla="*/ 11913 h 185747"/>
              <a:gd name="connsiteX8" fmla="*/ 697707 w 1647872"/>
              <a:gd name="connsiteY8" fmla="*/ 178601 h 185747"/>
              <a:gd name="connsiteX9" fmla="*/ 785813 w 1647872"/>
              <a:gd name="connsiteY9" fmla="*/ 16676 h 185747"/>
              <a:gd name="connsiteX10" fmla="*/ 885826 w 1647872"/>
              <a:gd name="connsiteY10" fmla="*/ 178601 h 185747"/>
              <a:gd name="connsiteX11" fmla="*/ 978694 w 1647872"/>
              <a:gd name="connsiteY11" fmla="*/ 23820 h 185747"/>
              <a:gd name="connsiteX12" fmla="*/ 1078707 w 1647872"/>
              <a:gd name="connsiteY12" fmla="*/ 185745 h 185747"/>
              <a:gd name="connsiteX13" fmla="*/ 1173957 w 1647872"/>
              <a:gd name="connsiteY13" fmla="*/ 28582 h 185747"/>
              <a:gd name="connsiteX14" fmla="*/ 1273969 w 1647872"/>
              <a:gd name="connsiteY14" fmla="*/ 180982 h 185747"/>
              <a:gd name="connsiteX15" fmla="*/ 1373981 w 1647872"/>
              <a:gd name="connsiteY15" fmla="*/ 30963 h 185747"/>
              <a:gd name="connsiteX16" fmla="*/ 1562100 w 1647872"/>
              <a:gd name="connsiteY16" fmla="*/ 166694 h 185747"/>
              <a:gd name="connsiteX17" fmla="*/ 1638300 w 1647872"/>
              <a:gd name="connsiteY17" fmla="*/ 30963 h 185747"/>
              <a:gd name="connsiteX0" fmla="*/ 0 w 1643782"/>
              <a:gd name="connsiteY0" fmla="*/ 111926 h 185747"/>
              <a:gd name="connsiteX1" fmla="*/ 69057 w 1643782"/>
              <a:gd name="connsiteY1" fmla="*/ 4769 h 185747"/>
              <a:gd name="connsiteX2" fmla="*/ 150019 w 1643782"/>
              <a:gd name="connsiteY2" fmla="*/ 173838 h 185747"/>
              <a:gd name="connsiteX3" fmla="*/ 250032 w 1643782"/>
              <a:gd name="connsiteY3" fmla="*/ 7 h 185747"/>
              <a:gd name="connsiteX4" fmla="*/ 342900 w 1643782"/>
              <a:gd name="connsiteY4" fmla="*/ 173838 h 185747"/>
              <a:gd name="connsiteX5" fmla="*/ 440532 w 1643782"/>
              <a:gd name="connsiteY5" fmla="*/ 7 h 185747"/>
              <a:gd name="connsiteX6" fmla="*/ 526256 w 1643782"/>
              <a:gd name="connsiteY6" fmla="*/ 180981 h 185747"/>
              <a:gd name="connsiteX7" fmla="*/ 609600 w 1643782"/>
              <a:gd name="connsiteY7" fmla="*/ 11913 h 185747"/>
              <a:gd name="connsiteX8" fmla="*/ 697707 w 1643782"/>
              <a:gd name="connsiteY8" fmla="*/ 178601 h 185747"/>
              <a:gd name="connsiteX9" fmla="*/ 785813 w 1643782"/>
              <a:gd name="connsiteY9" fmla="*/ 16676 h 185747"/>
              <a:gd name="connsiteX10" fmla="*/ 885826 w 1643782"/>
              <a:gd name="connsiteY10" fmla="*/ 178601 h 185747"/>
              <a:gd name="connsiteX11" fmla="*/ 978694 w 1643782"/>
              <a:gd name="connsiteY11" fmla="*/ 23820 h 185747"/>
              <a:gd name="connsiteX12" fmla="*/ 1078707 w 1643782"/>
              <a:gd name="connsiteY12" fmla="*/ 185745 h 185747"/>
              <a:gd name="connsiteX13" fmla="*/ 1173957 w 1643782"/>
              <a:gd name="connsiteY13" fmla="*/ 28582 h 185747"/>
              <a:gd name="connsiteX14" fmla="*/ 1273969 w 1643782"/>
              <a:gd name="connsiteY14" fmla="*/ 180982 h 185747"/>
              <a:gd name="connsiteX15" fmla="*/ 1373981 w 1643782"/>
              <a:gd name="connsiteY15" fmla="*/ 30963 h 185747"/>
              <a:gd name="connsiteX16" fmla="*/ 1490662 w 1643782"/>
              <a:gd name="connsiteY16" fmla="*/ 185744 h 185747"/>
              <a:gd name="connsiteX17" fmla="*/ 1638300 w 1643782"/>
              <a:gd name="connsiteY17" fmla="*/ 30963 h 185747"/>
              <a:gd name="connsiteX0" fmla="*/ 0 w 1606996"/>
              <a:gd name="connsiteY0" fmla="*/ 111926 h 185780"/>
              <a:gd name="connsiteX1" fmla="*/ 69057 w 1606996"/>
              <a:gd name="connsiteY1" fmla="*/ 4769 h 185780"/>
              <a:gd name="connsiteX2" fmla="*/ 150019 w 1606996"/>
              <a:gd name="connsiteY2" fmla="*/ 173838 h 185780"/>
              <a:gd name="connsiteX3" fmla="*/ 250032 w 1606996"/>
              <a:gd name="connsiteY3" fmla="*/ 7 h 185780"/>
              <a:gd name="connsiteX4" fmla="*/ 342900 w 1606996"/>
              <a:gd name="connsiteY4" fmla="*/ 173838 h 185780"/>
              <a:gd name="connsiteX5" fmla="*/ 440532 w 1606996"/>
              <a:gd name="connsiteY5" fmla="*/ 7 h 185780"/>
              <a:gd name="connsiteX6" fmla="*/ 526256 w 1606996"/>
              <a:gd name="connsiteY6" fmla="*/ 180981 h 185780"/>
              <a:gd name="connsiteX7" fmla="*/ 609600 w 1606996"/>
              <a:gd name="connsiteY7" fmla="*/ 11913 h 185780"/>
              <a:gd name="connsiteX8" fmla="*/ 697707 w 1606996"/>
              <a:gd name="connsiteY8" fmla="*/ 178601 h 185780"/>
              <a:gd name="connsiteX9" fmla="*/ 785813 w 1606996"/>
              <a:gd name="connsiteY9" fmla="*/ 16676 h 185780"/>
              <a:gd name="connsiteX10" fmla="*/ 885826 w 1606996"/>
              <a:gd name="connsiteY10" fmla="*/ 178601 h 185780"/>
              <a:gd name="connsiteX11" fmla="*/ 978694 w 1606996"/>
              <a:gd name="connsiteY11" fmla="*/ 23820 h 185780"/>
              <a:gd name="connsiteX12" fmla="*/ 1078707 w 1606996"/>
              <a:gd name="connsiteY12" fmla="*/ 185745 h 185780"/>
              <a:gd name="connsiteX13" fmla="*/ 1173957 w 1606996"/>
              <a:gd name="connsiteY13" fmla="*/ 28582 h 185780"/>
              <a:gd name="connsiteX14" fmla="*/ 1273969 w 1606996"/>
              <a:gd name="connsiteY14" fmla="*/ 180982 h 185780"/>
              <a:gd name="connsiteX15" fmla="*/ 1373981 w 1606996"/>
              <a:gd name="connsiteY15" fmla="*/ 30963 h 185780"/>
              <a:gd name="connsiteX16" fmla="*/ 1490662 w 1606996"/>
              <a:gd name="connsiteY16" fmla="*/ 185744 h 185780"/>
              <a:gd name="connsiteX17" fmla="*/ 1600200 w 1606996"/>
              <a:gd name="connsiteY17" fmla="*/ 14294 h 185780"/>
              <a:gd name="connsiteX0" fmla="*/ 0 w 1573236"/>
              <a:gd name="connsiteY0" fmla="*/ 111926 h 185756"/>
              <a:gd name="connsiteX1" fmla="*/ 69057 w 1573236"/>
              <a:gd name="connsiteY1" fmla="*/ 4769 h 185756"/>
              <a:gd name="connsiteX2" fmla="*/ 150019 w 1573236"/>
              <a:gd name="connsiteY2" fmla="*/ 173838 h 185756"/>
              <a:gd name="connsiteX3" fmla="*/ 250032 w 1573236"/>
              <a:gd name="connsiteY3" fmla="*/ 7 h 185756"/>
              <a:gd name="connsiteX4" fmla="*/ 342900 w 1573236"/>
              <a:gd name="connsiteY4" fmla="*/ 173838 h 185756"/>
              <a:gd name="connsiteX5" fmla="*/ 440532 w 1573236"/>
              <a:gd name="connsiteY5" fmla="*/ 7 h 185756"/>
              <a:gd name="connsiteX6" fmla="*/ 526256 w 1573236"/>
              <a:gd name="connsiteY6" fmla="*/ 180981 h 185756"/>
              <a:gd name="connsiteX7" fmla="*/ 609600 w 1573236"/>
              <a:gd name="connsiteY7" fmla="*/ 11913 h 185756"/>
              <a:gd name="connsiteX8" fmla="*/ 697707 w 1573236"/>
              <a:gd name="connsiteY8" fmla="*/ 178601 h 185756"/>
              <a:gd name="connsiteX9" fmla="*/ 785813 w 1573236"/>
              <a:gd name="connsiteY9" fmla="*/ 16676 h 185756"/>
              <a:gd name="connsiteX10" fmla="*/ 885826 w 1573236"/>
              <a:gd name="connsiteY10" fmla="*/ 178601 h 185756"/>
              <a:gd name="connsiteX11" fmla="*/ 978694 w 1573236"/>
              <a:gd name="connsiteY11" fmla="*/ 23820 h 185756"/>
              <a:gd name="connsiteX12" fmla="*/ 1078707 w 1573236"/>
              <a:gd name="connsiteY12" fmla="*/ 185745 h 185756"/>
              <a:gd name="connsiteX13" fmla="*/ 1173957 w 1573236"/>
              <a:gd name="connsiteY13" fmla="*/ 28582 h 185756"/>
              <a:gd name="connsiteX14" fmla="*/ 1273969 w 1573236"/>
              <a:gd name="connsiteY14" fmla="*/ 180982 h 185756"/>
              <a:gd name="connsiteX15" fmla="*/ 1373981 w 1573236"/>
              <a:gd name="connsiteY15" fmla="*/ 30963 h 185756"/>
              <a:gd name="connsiteX16" fmla="*/ 1490662 w 1573236"/>
              <a:gd name="connsiteY16" fmla="*/ 185744 h 185756"/>
              <a:gd name="connsiteX17" fmla="*/ 1564481 w 1573236"/>
              <a:gd name="connsiteY17" fmla="*/ 21438 h 185756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1953 h 185783"/>
              <a:gd name="connsiteX1" fmla="*/ 69057 w 1573236"/>
              <a:gd name="connsiteY1" fmla="*/ 4796 h 185783"/>
              <a:gd name="connsiteX2" fmla="*/ 150019 w 1573236"/>
              <a:gd name="connsiteY2" fmla="*/ 173865 h 185783"/>
              <a:gd name="connsiteX3" fmla="*/ 250032 w 1573236"/>
              <a:gd name="connsiteY3" fmla="*/ 34 h 185783"/>
              <a:gd name="connsiteX4" fmla="*/ 342900 w 1573236"/>
              <a:gd name="connsiteY4" fmla="*/ 164340 h 185783"/>
              <a:gd name="connsiteX5" fmla="*/ 440532 w 1573236"/>
              <a:gd name="connsiteY5" fmla="*/ 34 h 185783"/>
              <a:gd name="connsiteX6" fmla="*/ 526256 w 1573236"/>
              <a:gd name="connsiteY6" fmla="*/ 181008 h 185783"/>
              <a:gd name="connsiteX7" fmla="*/ 609600 w 1573236"/>
              <a:gd name="connsiteY7" fmla="*/ 11940 h 185783"/>
              <a:gd name="connsiteX8" fmla="*/ 697707 w 1573236"/>
              <a:gd name="connsiteY8" fmla="*/ 178628 h 185783"/>
              <a:gd name="connsiteX9" fmla="*/ 785813 w 1573236"/>
              <a:gd name="connsiteY9" fmla="*/ 16703 h 185783"/>
              <a:gd name="connsiteX10" fmla="*/ 885826 w 1573236"/>
              <a:gd name="connsiteY10" fmla="*/ 178628 h 185783"/>
              <a:gd name="connsiteX11" fmla="*/ 978694 w 1573236"/>
              <a:gd name="connsiteY11" fmla="*/ 23847 h 185783"/>
              <a:gd name="connsiteX12" fmla="*/ 1078707 w 1573236"/>
              <a:gd name="connsiteY12" fmla="*/ 185772 h 185783"/>
              <a:gd name="connsiteX13" fmla="*/ 1173957 w 1573236"/>
              <a:gd name="connsiteY13" fmla="*/ 28609 h 185783"/>
              <a:gd name="connsiteX14" fmla="*/ 1273969 w 1573236"/>
              <a:gd name="connsiteY14" fmla="*/ 181009 h 185783"/>
              <a:gd name="connsiteX15" fmla="*/ 1373981 w 1573236"/>
              <a:gd name="connsiteY15" fmla="*/ 30990 h 185783"/>
              <a:gd name="connsiteX16" fmla="*/ 1490662 w 1573236"/>
              <a:gd name="connsiteY16" fmla="*/ 185771 h 185783"/>
              <a:gd name="connsiteX17" fmla="*/ 1564481 w 1573236"/>
              <a:gd name="connsiteY17" fmla="*/ 21465 h 185783"/>
              <a:gd name="connsiteX0" fmla="*/ 0 w 1573236"/>
              <a:gd name="connsiteY0" fmla="*/ 112098 h 185928"/>
              <a:gd name="connsiteX1" fmla="*/ 69057 w 1573236"/>
              <a:gd name="connsiteY1" fmla="*/ 4941 h 185928"/>
              <a:gd name="connsiteX2" fmla="*/ 150019 w 1573236"/>
              <a:gd name="connsiteY2" fmla="*/ 174010 h 185928"/>
              <a:gd name="connsiteX3" fmla="*/ 250032 w 1573236"/>
              <a:gd name="connsiteY3" fmla="*/ 179 h 185928"/>
              <a:gd name="connsiteX4" fmla="*/ 342900 w 1573236"/>
              <a:gd name="connsiteY4" fmla="*/ 164485 h 185928"/>
              <a:gd name="connsiteX5" fmla="*/ 440532 w 1573236"/>
              <a:gd name="connsiteY5" fmla="*/ 179 h 185928"/>
              <a:gd name="connsiteX6" fmla="*/ 526256 w 1573236"/>
              <a:gd name="connsiteY6" fmla="*/ 181153 h 185928"/>
              <a:gd name="connsiteX7" fmla="*/ 609600 w 1573236"/>
              <a:gd name="connsiteY7" fmla="*/ 12085 h 185928"/>
              <a:gd name="connsiteX8" fmla="*/ 697707 w 1573236"/>
              <a:gd name="connsiteY8" fmla="*/ 178773 h 185928"/>
              <a:gd name="connsiteX9" fmla="*/ 785813 w 1573236"/>
              <a:gd name="connsiteY9" fmla="*/ 16848 h 185928"/>
              <a:gd name="connsiteX10" fmla="*/ 885826 w 1573236"/>
              <a:gd name="connsiteY10" fmla="*/ 178773 h 185928"/>
              <a:gd name="connsiteX11" fmla="*/ 978694 w 1573236"/>
              <a:gd name="connsiteY11" fmla="*/ 23992 h 185928"/>
              <a:gd name="connsiteX12" fmla="*/ 1078707 w 1573236"/>
              <a:gd name="connsiteY12" fmla="*/ 185917 h 185928"/>
              <a:gd name="connsiteX13" fmla="*/ 1173957 w 1573236"/>
              <a:gd name="connsiteY13" fmla="*/ 28754 h 185928"/>
              <a:gd name="connsiteX14" fmla="*/ 1273969 w 1573236"/>
              <a:gd name="connsiteY14" fmla="*/ 181154 h 185928"/>
              <a:gd name="connsiteX15" fmla="*/ 1373981 w 1573236"/>
              <a:gd name="connsiteY15" fmla="*/ 31135 h 185928"/>
              <a:gd name="connsiteX16" fmla="*/ 1490662 w 1573236"/>
              <a:gd name="connsiteY16" fmla="*/ 185916 h 185928"/>
              <a:gd name="connsiteX17" fmla="*/ 1564481 w 1573236"/>
              <a:gd name="connsiteY17" fmla="*/ 21610 h 185928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3"/>
              <a:gd name="connsiteX1" fmla="*/ 69057 w 1573236"/>
              <a:gd name="connsiteY1" fmla="*/ 4946 h 185933"/>
              <a:gd name="connsiteX2" fmla="*/ 150019 w 1573236"/>
              <a:gd name="connsiteY2" fmla="*/ 174015 h 185933"/>
              <a:gd name="connsiteX3" fmla="*/ 250032 w 1573236"/>
              <a:gd name="connsiteY3" fmla="*/ 184 h 185933"/>
              <a:gd name="connsiteX4" fmla="*/ 342900 w 1573236"/>
              <a:gd name="connsiteY4" fmla="*/ 164490 h 185933"/>
              <a:gd name="connsiteX5" fmla="*/ 440532 w 1573236"/>
              <a:gd name="connsiteY5" fmla="*/ 184 h 185933"/>
              <a:gd name="connsiteX6" fmla="*/ 526256 w 1573236"/>
              <a:gd name="connsiteY6" fmla="*/ 181158 h 185933"/>
              <a:gd name="connsiteX7" fmla="*/ 609600 w 1573236"/>
              <a:gd name="connsiteY7" fmla="*/ 12090 h 185933"/>
              <a:gd name="connsiteX8" fmla="*/ 697707 w 1573236"/>
              <a:gd name="connsiteY8" fmla="*/ 178778 h 185933"/>
              <a:gd name="connsiteX9" fmla="*/ 785813 w 1573236"/>
              <a:gd name="connsiteY9" fmla="*/ 16853 h 185933"/>
              <a:gd name="connsiteX10" fmla="*/ 885826 w 1573236"/>
              <a:gd name="connsiteY10" fmla="*/ 178778 h 185933"/>
              <a:gd name="connsiteX11" fmla="*/ 978694 w 1573236"/>
              <a:gd name="connsiteY11" fmla="*/ 23997 h 185933"/>
              <a:gd name="connsiteX12" fmla="*/ 1078707 w 1573236"/>
              <a:gd name="connsiteY12" fmla="*/ 185922 h 185933"/>
              <a:gd name="connsiteX13" fmla="*/ 1173957 w 1573236"/>
              <a:gd name="connsiteY13" fmla="*/ 28759 h 185933"/>
              <a:gd name="connsiteX14" fmla="*/ 1273969 w 1573236"/>
              <a:gd name="connsiteY14" fmla="*/ 181159 h 185933"/>
              <a:gd name="connsiteX15" fmla="*/ 1373981 w 1573236"/>
              <a:gd name="connsiteY15" fmla="*/ 31140 h 185933"/>
              <a:gd name="connsiteX16" fmla="*/ 1490662 w 1573236"/>
              <a:gd name="connsiteY16" fmla="*/ 185921 h 185933"/>
              <a:gd name="connsiteX17" fmla="*/ 1564481 w 1573236"/>
              <a:gd name="connsiteY17" fmla="*/ 21615 h 185933"/>
              <a:gd name="connsiteX0" fmla="*/ 0 w 1573236"/>
              <a:gd name="connsiteY0" fmla="*/ 112103 h 185931"/>
              <a:gd name="connsiteX1" fmla="*/ 69057 w 1573236"/>
              <a:gd name="connsiteY1" fmla="*/ 4946 h 185931"/>
              <a:gd name="connsiteX2" fmla="*/ 150019 w 1573236"/>
              <a:gd name="connsiteY2" fmla="*/ 174015 h 185931"/>
              <a:gd name="connsiteX3" fmla="*/ 250032 w 1573236"/>
              <a:gd name="connsiteY3" fmla="*/ 184 h 185931"/>
              <a:gd name="connsiteX4" fmla="*/ 342900 w 1573236"/>
              <a:gd name="connsiteY4" fmla="*/ 164490 h 185931"/>
              <a:gd name="connsiteX5" fmla="*/ 440532 w 1573236"/>
              <a:gd name="connsiteY5" fmla="*/ 184 h 185931"/>
              <a:gd name="connsiteX6" fmla="*/ 526256 w 1573236"/>
              <a:gd name="connsiteY6" fmla="*/ 181158 h 185931"/>
              <a:gd name="connsiteX7" fmla="*/ 609600 w 1573236"/>
              <a:gd name="connsiteY7" fmla="*/ 12090 h 185931"/>
              <a:gd name="connsiteX8" fmla="*/ 697707 w 1573236"/>
              <a:gd name="connsiteY8" fmla="*/ 178778 h 185931"/>
              <a:gd name="connsiteX9" fmla="*/ 785813 w 1573236"/>
              <a:gd name="connsiteY9" fmla="*/ 16853 h 185931"/>
              <a:gd name="connsiteX10" fmla="*/ 885826 w 1573236"/>
              <a:gd name="connsiteY10" fmla="*/ 178778 h 185931"/>
              <a:gd name="connsiteX11" fmla="*/ 978694 w 1573236"/>
              <a:gd name="connsiteY11" fmla="*/ 23997 h 185931"/>
              <a:gd name="connsiteX12" fmla="*/ 1078707 w 1573236"/>
              <a:gd name="connsiteY12" fmla="*/ 185922 h 185931"/>
              <a:gd name="connsiteX13" fmla="*/ 1173957 w 1573236"/>
              <a:gd name="connsiteY13" fmla="*/ 28759 h 185931"/>
              <a:gd name="connsiteX14" fmla="*/ 1273969 w 1573236"/>
              <a:gd name="connsiteY14" fmla="*/ 181159 h 185931"/>
              <a:gd name="connsiteX15" fmla="*/ 1373981 w 1573236"/>
              <a:gd name="connsiteY15" fmla="*/ 31140 h 185931"/>
              <a:gd name="connsiteX16" fmla="*/ 1490662 w 1573236"/>
              <a:gd name="connsiteY16" fmla="*/ 185921 h 185931"/>
              <a:gd name="connsiteX17" fmla="*/ 1564481 w 1573236"/>
              <a:gd name="connsiteY17" fmla="*/ 21615 h 185931"/>
              <a:gd name="connsiteX0" fmla="*/ 0 w 1576675"/>
              <a:gd name="connsiteY0" fmla="*/ 112103 h 185967"/>
              <a:gd name="connsiteX1" fmla="*/ 69057 w 1576675"/>
              <a:gd name="connsiteY1" fmla="*/ 4946 h 185967"/>
              <a:gd name="connsiteX2" fmla="*/ 150019 w 1576675"/>
              <a:gd name="connsiteY2" fmla="*/ 174015 h 185967"/>
              <a:gd name="connsiteX3" fmla="*/ 250032 w 1576675"/>
              <a:gd name="connsiteY3" fmla="*/ 184 h 185967"/>
              <a:gd name="connsiteX4" fmla="*/ 342900 w 1576675"/>
              <a:gd name="connsiteY4" fmla="*/ 164490 h 185967"/>
              <a:gd name="connsiteX5" fmla="*/ 440532 w 1576675"/>
              <a:gd name="connsiteY5" fmla="*/ 184 h 185967"/>
              <a:gd name="connsiteX6" fmla="*/ 526256 w 1576675"/>
              <a:gd name="connsiteY6" fmla="*/ 181158 h 185967"/>
              <a:gd name="connsiteX7" fmla="*/ 609600 w 1576675"/>
              <a:gd name="connsiteY7" fmla="*/ 12090 h 185967"/>
              <a:gd name="connsiteX8" fmla="*/ 697707 w 1576675"/>
              <a:gd name="connsiteY8" fmla="*/ 178778 h 185967"/>
              <a:gd name="connsiteX9" fmla="*/ 785813 w 1576675"/>
              <a:gd name="connsiteY9" fmla="*/ 16853 h 185967"/>
              <a:gd name="connsiteX10" fmla="*/ 885826 w 1576675"/>
              <a:gd name="connsiteY10" fmla="*/ 178778 h 185967"/>
              <a:gd name="connsiteX11" fmla="*/ 978694 w 1576675"/>
              <a:gd name="connsiteY11" fmla="*/ 23997 h 185967"/>
              <a:gd name="connsiteX12" fmla="*/ 1078707 w 1576675"/>
              <a:gd name="connsiteY12" fmla="*/ 185922 h 185967"/>
              <a:gd name="connsiteX13" fmla="*/ 1173957 w 1576675"/>
              <a:gd name="connsiteY13" fmla="*/ 28759 h 185967"/>
              <a:gd name="connsiteX14" fmla="*/ 1273969 w 1576675"/>
              <a:gd name="connsiteY14" fmla="*/ 181159 h 185967"/>
              <a:gd name="connsiteX15" fmla="*/ 1373981 w 1576675"/>
              <a:gd name="connsiteY15" fmla="*/ 31140 h 185967"/>
              <a:gd name="connsiteX16" fmla="*/ 1490662 w 1576675"/>
              <a:gd name="connsiteY16" fmla="*/ 185921 h 185967"/>
              <a:gd name="connsiteX17" fmla="*/ 1564481 w 1576675"/>
              <a:gd name="connsiteY17" fmla="*/ 21615 h 185967"/>
              <a:gd name="connsiteX0" fmla="*/ 0 w 1564481"/>
              <a:gd name="connsiteY0" fmla="*/ 112103 h 185966"/>
              <a:gd name="connsiteX1" fmla="*/ 69057 w 1564481"/>
              <a:gd name="connsiteY1" fmla="*/ 4946 h 185966"/>
              <a:gd name="connsiteX2" fmla="*/ 150019 w 1564481"/>
              <a:gd name="connsiteY2" fmla="*/ 174015 h 185966"/>
              <a:gd name="connsiteX3" fmla="*/ 250032 w 1564481"/>
              <a:gd name="connsiteY3" fmla="*/ 184 h 185966"/>
              <a:gd name="connsiteX4" fmla="*/ 342900 w 1564481"/>
              <a:gd name="connsiteY4" fmla="*/ 164490 h 185966"/>
              <a:gd name="connsiteX5" fmla="*/ 440532 w 1564481"/>
              <a:gd name="connsiteY5" fmla="*/ 184 h 185966"/>
              <a:gd name="connsiteX6" fmla="*/ 526256 w 1564481"/>
              <a:gd name="connsiteY6" fmla="*/ 181158 h 185966"/>
              <a:gd name="connsiteX7" fmla="*/ 609600 w 1564481"/>
              <a:gd name="connsiteY7" fmla="*/ 12090 h 185966"/>
              <a:gd name="connsiteX8" fmla="*/ 697707 w 1564481"/>
              <a:gd name="connsiteY8" fmla="*/ 178778 h 185966"/>
              <a:gd name="connsiteX9" fmla="*/ 785813 w 1564481"/>
              <a:gd name="connsiteY9" fmla="*/ 16853 h 185966"/>
              <a:gd name="connsiteX10" fmla="*/ 885826 w 1564481"/>
              <a:gd name="connsiteY10" fmla="*/ 178778 h 185966"/>
              <a:gd name="connsiteX11" fmla="*/ 978694 w 1564481"/>
              <a:gd name="connsiteY11" fmla="*/ 23997 h 185966"/>
              <a:gd name="connsiteX12" fmla="*/ 1078707 w 1564481"/>
              <a:gd name="connsiteY12" fmla="*/ 185922 h 185966"/>
              <a:gd name="connsiteX13" fmla="*/ 1173957 w 1564481"/>
              <a:gd name="connsiteY13" fmla="*/ 28759 h 185966"/>
              <a:gd name="connsiteX14" fmla="*/ 1273969 w 1564481"/>
              <a:gd name="connsiteY14" fmla="*/ 181159 h 185966"/>
              <a:gd name="connsiteX15" fmla="*/ 1373981 w 1564481"/>
              <a:gd name="connsiteY15" fmla="*/ 31140 h 185966"/>
              <a:gd name="connsiteX16" fmla="*/ 1490662 w 1564481"/>
              <a:gd name="connsiteY16" fmla="*/ 185921 h 185966"/>
              <a:gd name="connsiteX17" fmla="*/ 1564481 w 1564481"/>
              <a:gd name="connsiteY17" fmla="*/ 21615 h 185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64481" h="185966">
                <a:moveTo>
                  <a:pt x="0" y="112103"/>
                </a:moveTo>
                <a:cubicBezTo>
                  <a:pt x="22027" y="53365"/>
                  <a:pt x="13097" y="-611"/>
                  <a:pt x="69057" y="4946"/>
                </a:cubicBezTo>
                <a:cubicBezTo>
                  <a:pt x="125017" y="10503"/>
                  <a:pt x="93663" y="172428"/>
                  <a:pt x="150019" y="174015"/>
                </a:cubicBezTo>
                <a:cubicBezTo>
                  <a:pt x="206375" y="175602"/>
                  <a:pt x="186929" y="1771"/>
                  <a:pt x="250032" y="184"/>
                </a:cubicBezTo>
                <a:cubicBezTo>
                  <a:pt x="313135" y="-1403"/>
                  <a:pt x="282575" y="164490"/>
                  <a:pt x="342900" y="164490"/>
                </a:cubicBezTo>
                <a:cubicBezTo>
                  <a:pt x="403225" y="164490"/>
                  <a:pt x="379016" y="6931"/>
                  <a:pt x="440532" y="184"/>
                </a:cubicBezTo>
                <a:cubicBezTo>
                  <a:pt x="502048" y="-6563"/>
                  <a:pt x="462360" y="174411"/>
                  <a:pt x="526256" y="181158"/>
                </a:cubicBezTo>
                <a:cubicBezTo>
                  <a:pt x="590152" y="187905"/>
                  <a:pt x="547687" y="12487"/>
                  <a:pt x="609600" y="12090"/>
                </a:cubicBezTo>
                <a:cubicBezTo>
                  <a:pt x="671513" y="11693"/>
                  <a:pt x="635001" y="182747"/>
                  <a:pt x="697707" y="178778"/>
                </a:cubicBezTo>
                <a:cubicBezTo>
                  <a:pt x="760413" y="174809"/>
                  <a:pt x="718741" y="19235"/>
                  <a:pt x="785813" y="16853"/>
                </a:cubicBezTo>
                <a:cubicBezTo>
                  <a:pt x="852885" y="14471"/>
                  <a:pt x="817961" y="182350"/>
                  <a:pt x="885826" y="178778"/>
                </a:cubicBezTo>
                <a:cubicBezTo>
                  <a:pt x="953691" y="175206"/>
                  <a:pt x="908447" y="34712"/>
                  <a:pt x="978694" y="23997"/>
                </a:cubicBezTo>
                <a:cubicBezTo>
                  <a:pt x="1048941" y="13282"/>
                  <a:pt x="1003301" y="185128"/>
                  <a:pt x="1078707" y="185922"/>
                </a:cubicBezTo>
                <a:cubicBezTo>
                  <a:pt x="1154113" y="186716"/>
                  <a:pt x="1105694" y="36697"/>
                  <a:pt x="1173957" y="28759"/>
                </a:cubicBezTo>
                <a:cubicBezTo>
                  <a:pt x="1242220" y="20821"/>
                  <a:pt x="1204913" y="178380"/>
                  <a:pt x="1273969" y="181159"/>
                </a:cubicBezTo>
                <a:cubicBezTo>
                  <a:pt x="1343025" y="183938"/>
                  <a:pt x="1304529" y="51777"/>
                  <a:pt x="1373981" y="31140"/>
                </a:cubicBezTo>
                <a:cubicBezTo>
                  <a:pt x="1443433" y="10503"/>
                  <a:pt x="1425574" y="182746"/>
                  <a:pt x="1490662" y="185921"/>
                </a:cubicBezTo>
                <a:cubicBezTo>
                  <a:pt x="1555750" y="189096"/>
                  <a:pt x="1544240" y="25584"/>
                  <a:pt x="1564481" y="21615"/>
                </a:cubicBezTo>
              </a:path>
            </a:pathLst>
          </a:cu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619672" y="1419622"/>
            <a:ext cx="5904656" cy="223224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907852" y="1671649"/>
            <a:ext cx="5292080" cy="108012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29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907704" y="2823777"/>
            <a:ext cx="5292080" cy="4888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59660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8532440" y="0"/>
            <a:ext cx="611560" cy="64807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611560" cy="64807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4155926"/>
            <a:ext cx="9144000" cy="98757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40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77155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Infographic Style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707904" y="2867124"/>
            <a:ext cx="5436096" cy="22837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4572000" y="771550"/>
            <a:ext cx="4572000" cy="20955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063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Images and Contents Layout">
    <p:bg>
      <p:bgPr>
        <a:blipFill dpi="0" rotWithShape="1">
          <a:blip r:embed="rId2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4572819" y="0"/>
            <a:ext cx="4571181" cy="51435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1656495" y="771550"/>
            <a:ext cx="5832648" cy="38164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4629739" y="411510"/>
            <a:ext cx="288032" cy="64807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4242898" y="411510"/>
            <a:ext cx="288032" cy="64807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alf Frame 7"/>
          <p:cNvSpPr/>
          <p:nvPr userDrawn="1"/>
        </p:nvSpPr>
        <p:spPr>
          <a:xfrm rot="16200000">
            <a:off x="1385705" y="4173086"/>
            <a:ext cx="647840" cy="611952"/>
          </a:xfrm>
          <a:prstGeom prst="halfFrame">
            <a:avLst>
              <a:gd name="adj1" fmla="val 19610"/>
              <a:gd name="adj2" fmla="val 1569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Half Frame 10"/>
          <p:cNvSpPr/>
          <p:nvPr userDrawn="1"/>
        </p:nvSpPr>
        <p:spPr>
          <a:xfrm rot="5400000" flipV="1">
            <a:off x="1385704" y="573470"/>
            <a:ext cx="647840" cy="611952"/>
          </a:xfrm>
          <a:prstGeom prst="halfFrame">
            <a:avLst>
              <a:gd name="adj1" fmla="val 19610"/>
              <a:gd name="adj2" fmla="val 1569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1378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2571750"/>
            <a:ext cx="9144000" cy="2571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211960" y="2643758"/>
            <a:ext cx="4608512" cy="223224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Frame 4"/>
          <p:cNvSpPr/>
          <p:nvPr userDrawn="1"/>
        </p:nvSpPr>
        <p:spPr>
          <a:xfrm>
            <a:off x="323528" y="2355726"/>
            <a:ext cx="3456384" cy="2232248"/>
          </a:xfrm>
          <a:prstGeom prst="frame">
            <a:avLst>
              <a:gd name="adj1" fmla="val 304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2787774"/>
            <a:ext cx="3600400" cy="13681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</p:spTree>
    <p:extLst>
      <p:ext uri="{BB962C8B-B14F-4D97-AF65-F5344CB8AC3E}">
        <p14:creationId xmlns:p14="http://schemas.microsoft.com/office/powerpoint/2010/main" val="3652426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 userDrawn="1"/>
        </p:nvSpPr>
        <p:spPr>
          <a:xfrm>
            <a:off x="2771800" y="668800"/>
            <a:ext cx="4104456" cy="3960440"/>
          </a:xfrm>
          <a:prstGeom prst="frame">
            <a:avLst>
              <a:gd name="adj1" fmla="val 1361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1835696" y="627534"/>
            <a:ext cx="1656184" cy="6068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One Columns Designed</a:t>
            </a:r>
          </a:p>
        </p:txBody>
      </p:sp>
    </p:spTree>
    <p:extLst>
      <p:ext uri="{BB962C8B-B14F-4D97-AF65-F5344CB8AC3E}">
        <p14:creationId xmlns:p14="http://schemas.microsoft.com/office/powerpoint/2010/main" val="1924465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3106909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85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1763688" cy="401191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7308304" y="1131590"/>
            <a:ext cx="1835696" cy="401191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ame 3"/>
          <p:cNvSpPr/>
          <p:nvPr userDrawn="1"/>
        </p:nvSpPr>
        <p:spPr>
          <a:xfrm>
            <a:off x="539552" y="555526"/>
            <a:ext cx="7992888" cy="4104456"/>
          </a:xfrm>
          <a:prstGeom prst="frame">
            <a:avLst>
              <a:gd name="adj1" fmla="val 1361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ame 7"/>
          <p:cNvSpPr/>
          <p:nvPr userDrawn="1"/>
        </p:nvSpPr>
        <p:spPr>
          <a:xfrm>
            <a:off x="683568" y="707926"/>
            <a:ext cx="7704856" cy="3808040"/>
          </a:xfrm>
          <a:prstGeom prst="frame">
            <a:avLst>
              <a:gd name="adj1" fmla="val 1361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1600" y="2005955"/>
            <a:ext cx="6912768" cy="85382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547664" y="2859782"/>
            <a:ext cx="597666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872280" y="869364"/>
            <a:ext cx="3200400" cy="32004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 rot="18979070">
            <a:off x="2892471" y="869364"/>
            <a:ext cx="3200400" cy="3200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51670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242773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26867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Projects\Education\New folder\kisspng-software-design-pattern-icon-color-circle-square-material-vector-5a9821257f08e6.37409308151991939752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5436096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2"/>
          <p:cNvSpPr txBox="1">
            <a:spLocks/>
          </p:cNvSpPr>
          <p:nvPr userDrawn="1"/>
        </p:nvSpPr>
        <p:spPr>
          <a:xfrm>
            <a:off x="2699792" y="339502"/>
            <a:ext cx="6444208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Style</a:t>
            </a:r>
          </a:p>
        </p:txBody>
      </p:sp>
      <p:sp>
        <p:nvSpPr>
          <p:cNvPr id="2" name="Rounded Rectangle 1"/>
          <p:cNvSpPr/>
          <p:nvPr userDrawn="1"/>
        </p:nvSpPr>
        <p:spPr>
          <a:xfrm rot="1946734">
            <a:off x="2681000" y="1351606"/>
            <a:ext cx="386164" cy="353461"/>
          </a:xfrm>
          <a:prstGeom prst="roundRect">
            <a:avLst/>
          </a:prstGeom>
          <a:solidFill>
            <a:srgbClr val="FFFF00"/>
          </a:solidFill>
          <a:ln>
            <a:solidFill>
              <a:srgbClr val="F2A4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 userDrawn="1"/>
        </p:nvSpPr>
        <p:spPr>
          <a:xfrm rot="1946734">
            <a:off x="2681000" y="2142287"/>
            <a:ext cx="386164" cy="353461"/>
          </a:xfrm>
          <a:prstGeom prst="roundRect">
            <a:avLst/>
          </a:prstGeom>
          <a:solidFill>
            <a:srgbClr val="FFFF00"/>
          </a:solidFill>
          <a:ln>
            <a:solidFill>
              <a:srgbClr val="F2A4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 userDrawn="1"/>
        </p:nvSpPr>
        <p:spPr>
          <a:xfrm rot="1946734">
            <a:off x="2681001" y="2935783"/>
            <a:ext cx="386164" cy="353461"/>
          </a:xfrm>
          <a:prstGeom prst="roundRect">
            <a:avLst/>
          </a:prstGeom>
          <a:solidFill>
            <a:srgbClr val="FFFF00"/>
          </a:solidFill>
          <a:ln>
            <a:solidFill>
              <a:srgbClr val="F2A4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 userDrawn="1"/>
        </p:nvSpPr>
        <p:spPr>
          <a:xfrm rot="1946734">
            <a:off x="2681000" y="3727870"/>
            <a:ext cx="386164" cy="353461"/>
          </a:xfrm>
          <a:prstGeom prst="roundRect">
            <a:avLst/>
          </a:prstGeom>
          <a:solidFill>
            <a:srgbClr val="FFFF00"/>
          </a:solidFill>
          <a:ln>
            <a:solidFill>
              <a:srgbClr val="F2A4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Projects\Education\New folder\kisspng-orange-royalty-free-photography-illustration-science-box-5a8bc04d333859.2224225315191081732098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144000" cy="482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43808" y="-20538"/>
            <a:ext cx="6300192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43808" y="555526"/>
            <a:ext cx="6300192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385811" y="1546261"/>
            <a:ext cx="2894079" cy="2890285"/>
          </a:xfrm>
          <a:custGeom>
            <a:avLst/>
            <a:gdLst>
              <a:gd name="connsiteX0" fmla="*/ 0 w 2663825"/>
              <a:gd name="connsiteY0" fmla="*/ 0 h 2736850"/>
              <a:gd name="connsiteX1" fmla="*/ 2663825 w 2663825"/>
              <a:gd name="connsiteY1" fmla="*/ 0 h 2736850"/>
              <a:gd name="connsiteX2" fmla="*/ 2663825 w 2663825"/>
              <a:gd name="connsiteY2" fmla="*/ 2736850 h 2736850"/>
              <a:gd name="connsiteX3" fmla="*/ 0 w 2663825"/>
              <a:gd name="connsiteY3" fmla="*/ 2736850 h 2736850"/>
              <a:gd name="connsiteX4" fmla="*/ 0 w 2663825"/>
              <a:gd name="connsiteY4" fmla="*/ 0 h 2736850"/>
              <a:gd name="connsiteX0" fmla="*/ 0 w 4060546"/>
              <a:gd name="connsiteY0" fmla="*/ 1396721 h 2736850"/>
              <a:gd name="connsiteX1" fmla="*/ 4060546 w 4060546"/>
              <a:gd name="connsiteY1" fmla="*/ 0 h 2736850"/>
              <a:gd name="connsiteX2" fmla="*/ 4060546 w 4060546"/>
              <a:gd name="connsiteY2" fmla="*/ 2736850 h 2736850"/>
              <a:gd name="connsiteX3" fmla="*/ 1396721 w 4060546"/>
              <a:gd name="connsiteY3" fmla="*/ 2736850 h 2736850"/>
              <a:gd name="connsiteX4" fmla="*/ 0 w 4060546"/>
              <a:gd name="connsiteY4" fmla="*/ 1396721 h 2736850"/>
              <a:gd name="connsiteX0" fmla="*/ 0 w 4060546"/>
              <a:gd name="connsiteY0" fmla="*/ 1457011 h 2797140"/>
              <a:gd name="connsiteX1" fmla="*/ 1437927 w 4060546"/>
              <a:gd name="connsiteY1" fmla="*/ 0 h 2797140"/>
              <a:gd name="connsiteX2" fmla="*/ 4060546 w 4060546"/>
              <a:gd name="connsiteY2" fmla="*/ 2797140 h 2797140"/>
              <a:gd name="connsiteX3" fmla="*/ 1396721 w 4060546"/>
              <a:gd name="connsiteY3" fmla="*/ 2797140 h 2797140"/>
              <a:gd name="connsiteX4" fmla="*/ 0 w 4060546"/>
              <a:gd name="connsiteY4" fmla="*/ 1457011 h 2797140"/>
              <a:gd name="connsiteX0" fmla="*/ 0 w 2894937"/>
              <a:gd name="connsiteY0" fmla="*/ 1457011 h 2797140"/>
              <a:gd name="connsiteX1" fmla="*/ 1437927 w 2894937"/>
              <a:gd name="connsiteY1" fmla="*/ 0 h 2797140"/>
              <a:gd name="connsiteX2" fmla="*/ 2894937 w 2894937"/>
              <a:gd name="connsiteY2" fmla="*/ 1470757 h 2797140"/>
              <a:gd name="connsiteX3" fmla="*/ 1396721 w 2894937"/>
              <a:gd name="connsiteY3" fmla="*/ 2797140 h 2797140"/>
              <a:gd name="connsiteX4" fmla="*/ 0 w 2894937"/>
              <a:gd name="connsiteY4" fmla="*/ 1457011 h 2797140"/>
              <a:gd name="connsiteX0" fmla="*/ 0 w 2894937"/>
              <a:gd name="connsiteY0" fmla="*/ 1457011 h 2957913"/>
              <a:gd name="connsiteX1" fmla="*/ 1437927 w 2894937"/>
              <a:gd name="connsiteY1" fmla="*/ 0 h 2957913"/>
              <a:gd name="connsiteX2" fmla="*/ 2894937 w 2894937"/>
              <a:gd name="connsiteY2" fmla="*/ 1470757 h 2957913"/>
              <a:gd name="connsiteX3" fmla="*/ 1426866 w 2894937"/>
              <a:gd name="connsiteY3" fmla="*/ 2957913 h 2957913"/>
              <a:gd name="connsiteX4" fmla="*/ 0 w 2894937"/>
              <a:gd name="connsiteY4" fmla="*/ 1457011 h 2957913"/>
              <a:gd name="connsiteX0" fmla="*/ 0 w 2915034"/>
              <a:gd name="connsiteY0" fmla="*/ 1497205 h 2957913"/>
              <a:gd name="connsiteX1" fmla="*/ 1458024 w 2915034"/>
              <a:gd name="connsiteY1" fmla="*/ 0 h 2957913"/>
              <a:gd name="connsiteX2" fmla="*/ 2915034 w 2915034"/>
              <a:gd name="connsiteY2" fmla="*/ 1470757 h 2957913"/>
              <a:gd name="connsiteX3" fmla="*/ 1446963 w 2915034"/>
              <a:gd name="connsiteY3" fmla="*/ 2957913 h 2957913"/>
              <a:gd name="connsiteX4" fmla="*/ 0 w 2915034"/>
              <a:gd name="connsiteY4" fmla="*/ 1497205 h 2957913"/>
              <a:gd name="connsiteX0" fmla="*/ 0 w 2915034"/>
              <a:gd name="connsiteY0" fmla="*/ 1467060 h 2957913"/>
              <a:gd name="connsiteX1" fmla="*/ 1458024 w 2915034"/>
              <a:gd name="connsiteY1" fmla="*/ 0 h 2957913"/>
              <a:gd name="connsiteX2" fmla="*/ 2915034 w 2915034"/>
              <a:gd name="connsiteY2" fmla="*/ 1470757 h 2957913"/>
              <a:gd name="connsiteX3" fmla="*/ 1446963 w 2915034"/>
              <a:gd name="connsiteY3" fmla="*/ 2957913 h 2957913"/>
              <a:gd name="connsiteX4" fmla="*/ 0 w 2915034"/>
              <a:gd name="connsiteY4" fmla="*/ 1467060 h 2957913"/>
              <a:gd name="connsiteX0" fmla="*/ 0 w 2915034"/>
              <a:gd name="connsiteY0" fmla="*/ 1467060 h 2980773"/>
              <a:gd name="connsiteX1" fmla="*/ 1458024 w 2915034"/>
              <a:gd name="connsiteY1" fmla="*/ 0 h 2980773"/>
              <a:gd name="connsiteX2" fmla="*/ 2915034 w 2915034"/>
              <a:gd name="connsiteY2" fmla="*/ 1470757 h 2980773"/>
              <a:gd name="connsiteX3" fmla="*/ 1446963 w 2915034"/>
              <a:gd name="connsiteY3" fmla="*/ 2980773 h 2980773"/>
              <a:gd name="connsiteX4" fmla="*/ 0 w 2915034"/>
              <a:gd name="connsiteY4" fmla="*/ 1467060 h 2980773"/>
              <a:gd name="connsiteX0" fmla="*/ 0 w 2922654"/>
              <a:gd name="connsiteY0" fmla="*/ 148992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8992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33148"/>
              <a:gd name="connsiteX1" fmla="*/ 1465644 w 2922654"/>
              <a:gd name="connsiteY1" fmla="*/ 0 h 2933148"/>
              <a:gd name="connsiteX2" fmla="*/ 2922654 w 2922654"/>
              <a:gd name="connsiteY2" fmla="*/ 1470757 h 2933148"/>
              <a:gd name="connsiteX3" fmla="*/ 1464108 w 2922654"/>
              <a:gd name="connsiteY3" fmla="*/ 2933148 h 2933148"/>
              <a:gd name="connsiteX4" fmla="*/ 0 w 2922654"/>
              <a:gd name="connsiteY4" fmla="*/ 1467060 h 2933148"/>
              <a:gd name="connsiteX0" fmla="*/ 0 w 2908366"/>
              <a:gd name="connsiteY0" fmla="*/ 1467060 h 2933148"/>
              <a:gd name="connsiteX1" fmla="*/ 1465644 w 2908366"/>
              <a:gd name="connsiteY1" fmla="*/ 0 h 2933148"/>
              <a:gd name="connsiteX2" fmla="*/ 2908366 w 2908366"/>
              <a:gd name="connsiteY2" fmla="*/ 1489807 h 2933148"/>
              <a:gd name="connsiteX3" fmla="*/ 1464108 w 2908366"/>
              <a:gd name="connsiteY3" fmla="*/ 2933148 h 2933148"/>
              <a:gd name="connsiteX4" fmla="*/ 0 w 2908366"/>
              <a:gd name="connsiteY4" fmla="*/ 1467060 h 2933148"/>
              <a:gd name="connsiteX0" fmla="*/ 0 w 2908366"/>
              <a:gd name="connsiteY0" fmla="*/ 1424197 h 2890285"/>
              <a:gd name="connsiteX1" fmla="*/ 1460881 w 2908366"/>
              <a:gd name="connsiteY1" fmla="*/ 0 h 2890285"/>
              <a:gd name="connsiteX2" fmla="*/ 2908366 w 2908366"/>
              <a:gd name="connsiteY2" fmla="*/ 1446944 h 2890285"/>
              <a:gd name="connsiteX3" fmla="*/ 1464108 w 2908366"/>
              <a:gd name="connsiteY3" fmla="*/ 2890285 h 2890285"/>
              <a:gd name="connsiteX4" fmla="*/ 0 w 2908366"/>
              <a:gd name="connsiteY4" fmla="*/ 1424197 h 2890285"/>
              <a:gd name="connsiteX0" fmla="*/ 0 w 2894079"/>
              <a:gd name="connsiteY0" fmla="*/ 1424197 h 2890285"/>
              <a:gd name="connsiteX1" fmla="*/ 1446594 w 2894079"/>
              <a:gd name="connsiteY1" fmla="*/ 0 h 2890285"/>
              <a:gd name="connsiteX2" fmla="*/ 2894079 w 2894079"/>
              <a:gd name="connsiteY2" fmla="*/ 1446944 h 2890285"/>
              <a:gd name="connsiteX3" fmla="*/ 1449821 w 2894079"/>
              <a:gd name="connsiteY3" fmla="*/ 2890285 h 2890285"/>
              <a:gd name="connsiteX4" fmla="*/ 0 w 2894079"/>
              <a:gd name="connsiteY4" fmla="*/ 1424197 h 2890285"/>
              <a:gd name="connsiteX0" fmla="*/ 0 w 2894079"/>
              <a:gd name="connsiteY0" fmla="*/ 1424197 h 2890285"/>
              <a:gd name="connsiteX1" fmla="*/ 1446594 w 2894079"/>
              <a:gd name="connsiteY1" fmla="*/ 0 h 2890285"/>
              <a:gd name="connsiteX2" fmla="*/ 2894079 w 2894079"/>
              <a:gd name="connsiteY2" fmla="*/ 1446944 h 2890285"/>
              <a:gd name="connsiteX3" fmla="*/ 1449821 w 2894079"/>
              <a:gd name="connsiteY3" fmla="*/ 2890285 h 2890285"/>
              <a:gd name="connsiteX4" fmla="*/ 0 w 2894079"/>
              <a:gd name="connsiteY4" fmla="*/ 1424197 h 289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4079" h="2890285">
                <a:moveTo>
                  <a:pt x="0" y="1424197"/>
                </a:moveTo>
                <a:cubicBezTo>
                  <a:pt x="38015" y="1359040"/>
                  <a:pt x="1323806" y="77540"/>
                  <a:pt x="1446594" y="0"/>
                </a:cubicBezTo>
                <a:cubicBezTo>
                  <a:pt x="1566504" y="63532"/>
                  <a:pt x="2835129" y="1322452"/>
                  <a:pt x="2894079" y="1446944"/>
                </a:cubicBezTo>
                <a:cubicBezTo>
                  <a:pt x="2808582" y="1592143"/>
                  <a:pt x="1558178" y="2844146"/>
                  <a:pt x="1449821" y="2890285"/>
                </a:cubicBezTo>
                <a:cubicBezTo>
                  <a:pt x="1338340" y="2835294"/>
                  <a:pt x="27661" y="1540148"/>
                  <a:pt x="0" y="1424197"/>
                </a:cubicBezTo>
                <a:close/>
              </a:path>
            </a:pathLst>
          </a:custGeom>
        </p:spPr>
        <p:txBody>
          <a:bodyPr/>
          <a:lstStyle>
            <a:lvl1pPr marL="0" indent="0">
              <a:buNone/>
              <a:defRPr sz="100"/>
            </a:lvl1pPr>
          </a:lstStyle>
          <a:p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307605" y="1469406"/>
            <a:ext cx="1516695" cy="1706050"/>
          </a:xfrm>
          <a:custGeom>
            <a:avLst/>
            <a:gdLst>
              <a:gd name="connsiteX0" fmla="*/ 0 w 2663825"/>
              <a:gd name="connsiteY0" fmla="*/ 0 h 2736850"/>
              <a:gd name="connsiteX1" fmla="*/ 2663825 w 2663825"/>
              <a:gd name="connsiteY1" fmla="*/ 0 h 2736850"/>
              <a:gd name="connsiteX2" fmla="*/ 2663825 w 2663825"/>
              <a:gd name="connsiteY2" fmla="*/ 2736850 h 2736850"/>
              <a:gd name="connsiteX3" fmla="*/ 0 w 2663825"/>
              <a:gd name="connsiteY3" fmla="*/ 2736850 h 2736850"/>
              <a:gd name="connsiteX4" fmla="*/ 0 w 2663825"/>
              <a:gd name="connsiteY4" fmla="*/ 0 h 2736850"/>
              <a:gd name="connsiteX0" fmla="*/ 0 w 4060546"/>
              <a:gd name="connsiteY0" fmla="*/ 1396721 h 2736850"/>
              <a:gd name="connsiteX1" fmla="*/ 4060546 w 4060546"/>
              <a:gd name="connsiteY1" fmla="*/ 0 h 2736850"/>
              <a:gd name="connsiteX2" fmla="*/ 4060546 w 4060546"/>
              <a:gd name="connsiteY2" fmla="*/ 2736850 h 2736850"/>
              <a:gd name="connsiteX3" fmla="*/ 1396721 w 4060546"/>
              <a:gd name="connsiteY3" fmla="*/ 2736850 h 2736850"/>
              <a:gd name="connsiteX4" fmla="*/ 0 w 4060546"/>
              <a:gd name="connsiteY4" fmla="*/ 1396721 h 2736850"/>
              <a:gd name="connsiteX0" fmla="*/ 0 w 4060546"/>
              <a:gd name="connsiteY0" fmla="*/ 1457011 h 2797140"/>
              <a:gd name="connsiteX1" fmla="*/ 1437927 w 4060546"/>
              <a:gd name="connsiteY1" fmla="*/ 0 h 2797140"/>
              <a:gd name="connsiteX2" fmla="*/ 4060546 w 4060546"/>
              <a:gd name="connsiteY2" fmla="*/ 2797140 h 2797140"/>
              <a:gd name="connsiteX3" fmla="*/ 1396721 w 4060546"/>
              <a:gd name="connsiteY3" fmla="*/ 2797140 h 2797140"/>
              <a:gd name="connsiteX4" fmla="*/ 0 w 4060546"/>
              <a:gd name="connsiteY4" fmla="*/ 1457011 h 2797140"/>
              <a:gd name="connsiteX0" fmla="*/ 0 w 2894937"/>
              <a:gd name="connsiteY0" fmla="*/ 1457011 h 2797140"/>
              <a:gd name="connsiteX1" fmla="*/ 1437927 w 2894937"/>
              <a:gd name="connsiteY1" fmla="*/ 0 h 2797140"/>
              <a:gd name="connsiteX2" fmla="*/ 2894937 w 2894937"/>
              <a:gd name="connsiteY2" fmla="*/ 1470757 h 2797140"/>
              <a:gd name="connsiteX3" fmla="*/ 1396721 w 2894937"/>
              <a:gd name="connsiteY3" fmla="*/ 2797140 h 2797140"/>
              <a:gd name="connsiteX4" fmla="*/ 0 w 2894937"/>
              <a:gd name="connsiteY4" fmla="*/ 1457011 h 2797140"/>
              <a:gd name="connsiteX0" fmla="*/ 0 w 2894937"/>
              <a:gd name="connsiteY0" fmla="*/ 1457011 h 2957913"/>
              <a:gd name="connsiteX1" fmla="*/ 1437927 w 2894937"/>
              <a:gd name="connsiteY1" fmla="*/ 0 h 2957913"/>
              <a:gd name="connsiteX2" fmla="*/ 2894937 w 2894937"/>
              <a:gd name="connsiteY2" fmla="*/ 1470757 h 2957913"/>
              <a:gd name="connsiteX3" fmla="*/ 1426866 w 2894937"/>
              <a:gd name="connsiteY3" fmla="*/ 2957913 h 2957913"/>
              <a:gd name="connsiteX4" fmla="*/ 0 w 2894937"/>
              <a:gd name="connsiteY4" fmla="*/ 1457011 h 2957913"/>
              <a:gd name="connsiteX0" fmla="*/ 0 w 2915034"/>
              <a:gd name="connsiteY0" fmla="*/ 1497205 h 2957913"/>
              <a:gd name="connsiteX1" fmla="*/ 1458024 w 2915034"/>
              <a:gd name="connsiteY1" fmla="*/ 0 h 2957913"/>
              <a:gd name="connsiteX2" fmla="*/ 2915034 w 2915034"/>
              <a:gd name="connsiteY2" fmla="*/ 1470757 h 2957913"/>
              <a:gd name="connsiteX3" fmla="*/ 1446963 w 2915034"/>
              <a:gd name="connsiteY3" fmla="*/ 2957913 h 2957913"/>
              <a:gd name="connsiteX4" fmla="*/ 0 w 2915034"/>
              <a:gd name="connsiteY4" fmla="*/ 1497205 h 2957913"/>
              <a:gd name="connsiteX0" fmla="*/ 0 w 2915034"/>
              <a:gd name="connsiteY0" fmla="*/ 1467060 h 2957913"/>
              <a:gd name="connsiteX1" fmla="*/ 1458024 w 2915034"/>
              <a:gd name="connsiteY1" fmla="*/ 0 h 2957913"/>
              <a:gd name="connsiteX2" fmla="*/ 2915034 w 2915034"/>
              <a:gd name="connsiteY2" fmla="*/ 1470757 h 2957913"/>
              <a:gd name="connsiteX3" fmla="*/ 1446963 w 2915034"/>
              <a:gd name="connsiteY3" fmla="*/ 2957913 h 2957913"/>
              <a:gd name="connsiteX4" fmla="*/ 0 w 2915034"/>
              <a:gd name="connsiteY4" fmla="*/ 1467060 h 2957913"/>
              <a:gd name="connsiteX0" fmla="*/ 0 w 2915034"/>
              <a:gd name="connsiteY0" fmla="*/ 1467060 h 2980773"/>
              <a:gd name="connsiteX1" fmla="*/ 1458024 w 2915034"/>
              <a:gd name="connsiteY1" fmla="*/ 0 h 2980773"/>
              <a:gd name="connsiteX2" fmla="*/ 2915034 w 2915034"/>
              <a:gd name="connsiteY2" fmla="*/ 1470757 h 2980773"/>
              <a:gd name="connsiteX3" fmla="*/ 1446963 w 2915034"/>
              <a:gd name="connsiteY3" fmla="*/ 2980773 h 2980773"/>
              <a:gd name="connsiteX4" fmla="*/ 0 w 2915034"/>
              <a:gd name="connsiteY4" fmla="*/ 1467060 h 2980773"/>
              <a:gd name="connsiteX0" fmla="*/ 0 w 2922654"/>
              <a:gd name="connsiteY0" fmla="*/ 148992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8992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532775 h 3046488"/>
              <a:gd name="connsiteX1" fmla="*/ 1553264 w 2922654"/>
              <a:gd name="connsiteY1" fmla="*/ 0 h 3046488"/>
              <a:gd name="connsiteX2" fmla="*/ 2922654 w 2922654"/>
              <a:gd name="connsiteY2" fmla="*/ 1536472 h 3046488"/>
              <a:gd name="connsiteX3" fmla="*/ 1454583 w 2922654"/>
              <a:gd name="connsiteY3" fmla="*/ 3046488 h 3046488"/>
              <a:gd name="connsiteX4" fmla="*/ 0 w 2922654"/>
              <a:gd name="connsiteY4" fmla="*/ 1532775 h 3046488"/>
              <a:gd name="connsiteX0" fmla="*/ 0 w 2922654"/>
              <a:gd name="connsiteY0" fmla="*/ 1532775 h 3046488"/>
              <a:gd name="connsiteX1" fmla="*/ 1542311 w 2922654"/>
              <a:gd name="connsiteY1" fmla="*/ 0 h 3046488"/>
              <a:gd name="connsiteX2" fmla="*/ 2922654 w 2922654"/>
              <a:gd name="connsiteY2" fmla="*/ 1536472 h 3046488"/>
              <a:gd name="connsiteX3" fmla="*/ 1454583 w 2922654"/>
              <a:gd name="connsiteY3" fmla="*/ 3046488 h 3046488"/>
              <a:gd name="connsiteX4" fmla="*/ 0 w 2922654"/>
              <a:gd name="connsiteY4" fmla="*/ 1532775 h 3046488"/>
              <a:gd name="connsiteX0" fmla="*/ 0 w 2867892"/>
              <a:gd name="connsiteY0" fmla="*/ 1467061 h 3046488"/>
              <a:gd name="connsiteX1" fmla="*/ 1487549 w 2867892"/>
              <a:gd name="connsiteY1" fmla="*/ 0 h 3046488"/>
              <a:gd name="connsiteX2" fmla="*/ 2867892 w 2867892"/>
              <a:gd name="connsiteY2" fmla="*/ 1536472 h 3046488"/>
              <a:gd name="connsiteX3" fmla="*/ 1399821 w 2867892"/>
              <a:gd name="connsiteY3" fmla="*/ 3046488 h 3046488"/>
              <a:gd name="connsiteX4" fmla="*/ 0 w 2867892"/>
              <a:gd name="connsiteY4" fmla="*/ 1467061 h 3046488"/>
              <a:gd name="connsiteX0" fmla="*/ 0 w 2867892"/>
              <a:gd name="connsiteY0" fmla="*/ 1467061 h 2991726"/>
              <a:gd name="connsiteX1" fmla="*/ 1487549 w 2867892"/>
              <a:gd name="connsiteY1" fmla="*/ 0 h 2991726"/>
              <a:gd name="connsiteX2" fmla="*/ 2867892 w 2867892"/>
              <a:gd name="connsiteY2" fmla="*/ 1536472 h 2991726"/>
              <a:gd name="connsiteX3" fmla="*/ 1443631 w 2867892"/>
              <a:gd name="connsiteY3" fmla="*/ 2991726 h 2991726"/>
              <a:gd name="connsiteX4" fmla="*/ 0 w 2867892"/>
              <a:gd name="connsiteY4" fmla="*/ 1467061 h 2991726"/>
              <a:gd name="connsiteX0" fmla="*/ 0 w 2911702"/>
              <a:gd name="connsiteY0" fmla="*/ 1467061 h 2991726"/>
              <a:gd name="connsiteX1" fmla="*/ 1487549 w 2911702"/>
              <a:gd name="connsiteY1" fmla="*/ 0 h 2991726"/>
              <a:gd name="connsiteX2" fmla="*/ 2911702 w 2911702"/>
              <a:gd name="connsiteY2" fmla="*/ 1492662 h 2991726"/>
              <a:gd name="connsiteX3" fmla="*/ 1443631 w 2911702"/>
              <a:gd name="connsiteY3" fmla="*/ 2991726 h 2991726"/>
              <a:gd name="connsiteX4" fmla="*/ 0 w 2911702"/>
              <a:gd name="connsiteY4" fmla="*/ 1467061 h 2991726"/>
              <a:gd name="connsiteX0" fmla="*/ 0 w 2912939"/>
              <a:gd name="connsiteY0" fmla="*/ 1467061 h 3078081"/>
              <a:gd name="connsiteX1" fmla="*/ 1487549 w 2912939"/>
              <a:gd name="connsiteY1" fmla="*/ 0 h 3078081"/>
              <a:gd name="connsiteX2" fmla="*/ 2911702 w 2912939"/>
              <a:gd name="connsiteY2" fmla="*/ 1492662 h 3078081"/>
              <a:gd name="connsiteX3" fmla="*/ 1731768 w 2912939"/>
              <a:gd name="connsiteY3" fmla="*/ 2739178 h 3078081"/>
              <a:gd name="connsiteX4" fmla="*/ 1443631 w 2912939"/>
              <a:gd name="connsiteY4" fmla="*/ 2991726 h 3078081"/>
              <a:gd name="connsiteX5" fmla="*/ 0 w 2912939"/>
              <a:gd name="connsiteY5" fmla="*/ 1467061 h 3078081"/>
              <a:gd name="connsiteX0" fmla="*/ 0 w 2912717"/>
              <a:gd name="connsiteY0" fmla="*/ 1467061 h 3033431"/>
              <a:gd name="connsiteX1" fmla="*/ 1487549 w 2912717"/>
              <a:gd name="connsiteY1" fmla="*/ 0 h 3033431"/>
              <a:gd name="connsiteX2" fmla="*/ 2911702 w 2912717"/>
              <a:gd name="connsiteY2" fmla="*/ 1492662 h 3033431"/>
              <a:gd name="connsiteX3" fmla="*/ 1512719 w 2912717"/>
              <a:gd name="connsiteY3" fmla="*/ 2301081 h 3033431"/>
              <a:gd name="connsiteX4" fmla="*/ 1443631 w 2912717"/>
              <a:gd name="connsiteY4" fmla="*/ 2991726 h 3033431"/>
              <a:gd name="connsiteX5" fmla="*/ 0 w 2912717"/>
              <a:gd name="connsiteY5" fmla="*/ 1467061 h 3033431"/>
              <a:gd name="connsiteX0" fmla="*/ 0 w 2595452"/>
              <a:gd name="connsiteY0" fmla="*/ 1467061 h 3033431"/>
              <a:gd name="connsiteX1" fmla="*/ 1487549 w 2595452"/>
              <a:gd name="connsiteY1" fmla="*/ 0 h 3033431"/>
              <a:gd name="connsiteX2" fmla="*/ 2594082 w 2595452"/>
              <a:gd name="connsiteY2" fmla="*/ 1131231 h 3033431"/>
              <a:gd name="connsiteX3" fmla="*/ 1512719 w 2595452"/>
              <a:gd name="connsiteY3" fmla="*/ 2301081 h 3033431"/>
              <a:gd name="connsiteX4" fmla="*/ 1443631 w 2595452"/>
              <a:gd name="connsiteY4" fmla="*/ 2991726 h 3033431"/>
              <a:gd name="connsiteX5" fmla="*/ 0 w 2595452"/>
              <a:gd name="connsiteY5" fmla="*/ 1467061 h 3033431"/>
              <a:gd name="connsiteX0" fmla="*/ 0 w 2594083"/>
              <a:gd name="connsiteY0" fmla="*/ 1467061 h 3033431"/>
              <a:gd name="connsiteX1" fmla="*/ 1487549 w 2594083"/>
              <a:gd name="connsiteY1" fmla="*/ 0 h 3033431"/>
              <a:gd name="connsiteX2" fmla="*/ 2594082 w 2594083"/>
              <a:gd name="connsiteY2" fmla="*/ 1131231 h 3033431"/>
              <a:gd name="connsiteX3" fmla="*/ 1512719 w 2594083"/>
              <a:gd name="connsiteY3" fmla="*/ 2301081 h 3033431"/>
              <a:gd name="connsiteX4" fmla="*/ 1443631 w 2594083"/>
              <a:gd name="connsiteY4" fmla="*/ 2991726 h 3033431"/>
              <a:gd name="connsiteX5" fmla="*/ 0 w 2594083"/>
              <a:gd name="connsiteY5" fmla="*/ 1467061 h 3033431"/>
              <a:gd name="connsiteX0" fmla="*/ 0 w 2594081"/>
              <a:gd name="connsiteY0" fmla="*/ 1467061 h 3033431"/>
              <a:gd name="connsiteX1" fmla="*/ 1487549 w 2594081"/>
              <a:gd name="connsiteY1" fmla="*/ 0 h 3033431"/>
              <a:gd name="connsiteX2" fmla="*/ 2594081 w 2594081"/>
              <a:gd name="connsiteY2" fmla="*/ 1164089 h 3033431"/>
              <a:gd name="connsiteX3" fmla="*/ 1512719 w 2594081"/>
              <a:gd name="connsiteY3" fmla="*/ 2301081 h 3033431"/>
              <a:gd name="connsiteX4" fmla="*/ 1443631 w 2594081"/>
              <a:gd name="connsiteY4" fmla="*/ 2991726 h 3033431"/>
              <a:gd name="connsiteX5" fmla="*/ 0 w 2594081"/>
              <a:gd name="connsiteY5" fmla="*/ 1467061 h 3033431"/>
              <a:gd name="connsiteX0" fmla="*/ 0 w 2594081"/>
              <a:gd name="connsiteY0" fmla="*/ 1467061 h 2991726"/>
              <a:gd name="connsiteX1" fmla="*/ 1487549 w 2594081"/>
              <a:gd name="connsiteY1" fmla="*/ 0 h 2991726"/>
              <a:gd name="connsiteX2" fmla="*/ 2594081 w 2594081"/>
              <a:gd name="connsiteY2" fmla="*/ 1164089 h 2991726"/>
              <a:gd name="connsiteX3" fmla="*/ 1512719 w 2594081"/>
              <a:gd name="connsiteY3" fmla="*/ 2301081 h 2991726"/>
              <a:gd name="connsiteX4" fmla="*/ 1443631 w 2594081"/>
              <a:gd name="connsiteY4" fmla="*/ 2991726 h 2991726"/>
              <a:gd name="connsiteX5" fmla="*/ 0 w 2594081"/>
              <a:gd name="connsiteY5" fmla="*/ 1467061 h 2991726"/>
              <a:gd name="connsiteX0" fmla="*/ 0 w 2594081"/>
              <a:gd name="connsiteY0" fmla="*/ 1467061 h 2997202"/>
              <a:gd name="connsiteX1" fmla="*/ 1487549 w 2594081"/>
              <a:gd name="connsiteY1" fmla="*/ 0 h 2997202"/>
              <a:gd name="connsiteX2" fmla="*/ 2594081 w 2594081"/>
              <a:gd name="connsiteY2" fmla="*/ 1164089 h 2997202"/>
              <a:gd name="connsiteX3" fmla="*/ 1512719 w 2594081"/>
              <a:gd name="connsiteY3" fmla="*/ 2301081 h 2997202"/>
              <a:gd name="connsiteX4" fmla="*/ 1454584 w 2594081"/>
              <a:gd name="connsiteY4" fmla="*/ 2997202 h 2997202"/>
              <a:gd name="connsiteX5" fmla="*/ 0 w 2594081"/>
              <a:gd name="connsiteY5" fmla="*/ 1467061 h 2997202"/>
              <a:gd name="connsiteX0" fmla="*/ 0 w 2594081"/>
              <a:gd name="connsiteY0" fmla="*/ 1467061 h 2997202"/>
              <a:gd name="connsiteX1" fmla="*/ 1487549 w 2594081"/>
              <a:gd name="connsiteY1" fmla="*/ 0 h 2997202"/>
              <a:gd name="connsiteX2" fmla="*/ 2594081 w 2594081"/>
              <a:gd name="connsiteY2" fmla="*/ 1164089 h 2997202"/>
              <a:gd name="connsiteX3" fmla="*/ 1474386 w 2594081"/>
              <a:gd name="connsiteY3" fmla="*/ 2317509 h 2997202"/>
              <a:gd name="connsiteX4" fmla="*/ 1454584 w 2594081"/>
              <a:gd name="connsiteY4" fmla="*/ 2997202 h 2997202"/>
              <a:gd name="connsiteX5" fmla="*/ 0 w 2594081"/>
              <a:gd name="connsiteY5" fmla="*/ 1467061 h 2997202"/>
              <a:gd name="connsiteX0" fmla="*/ 0 w 2594081"/>
              <a:gd name="connsiteY0" fmla="*/ 1467061 h 2997202"/>
              <a:gd name="connsiteX1" fmla="*/ 1487549 w 2594081"/>
              <a:gd name="connsiteY1" fmla="*/ 0 h 2997202"/>
              <a:gd name="connsiteX2" fmla="*/ 2594081 w 2594081"/>
              <a:gd name="connsiteY2" fmla="*/ 1164089 h 2997202"/>
              <a:gd name="connsiteX3" fmla="*/ 1474386 w 2594081"/>
              <a:gd name="connsiteY3" fmla="*/ 2317509 h 2997202"/>
              <a:gd name="connsiteX4" fmla="*/ 1454584 w 2594081"/>
              <a:gd name="connsiteY4" fmla="*/ 2997202 h 2997202"/>
              <a:gd name="connsiteX5" fmla="*/ 0 w 2594081"/>
              <a:gd name="connsiteY5" fmla="*/ 1467061 h 2997202"/>
              <a:gd name="connsiteX0" fmla="*/ 0 w 2594081"/>
              <a:gd name="connsiteY0" fmla="*/ 1467061 h 2997202"/>
              <a:gd name="connsiteX1" fmla="*/ 1487549 w 2594081"/>
              <a:gd name="connsiteY1" fmla="*/ 0 h 2997202"/>
              <a:gd name="connsiteX2" fmla="*/ 2594081 w 2594081"/>
              <a:gd name="connsiteY2" fmla="*/ 1164089 h 2997202"/>
              <a:gd name="connsiteX3" fmla="*/ 1468910 w 2594081"/>
              <a:gd name="connsiteY3" fmla="*/ 2366795 h 2997202"/>
              <a:gd name="connsiteX4" fmla="*/ 1454584 w 2594081"/>
              <a:gd name="connsiteY4" fmla="*/ 2997202 h 2997202"/>
              <a:gd name="connsiteX5" fmla="*/ 0 w 2594081"/>
              <a:gd name="connsiteY5" fmla="*/ 1467061 h 2997202"/>
              <a:gd name="connsiteX0" fmla="*/ 0 w 2594081"/>
              <a:gd name="connsiteY0" fmla="*/ 1467061 h 2997202"/>
              <a:gd name="connsiteX1" fmla="*/ 1487549 w 2594081"/>
              <a:gd name="connsiteY1" fmla="*/ 0 h 2997202"/>
              <a:gd name="connsiteX2" fmla="*/ 2594081 w 2594081"/>
              <a:gd name="connsiteY2" fmla="*/ 1164089 h 2997202"/>
              <a:gd name="connsiteX3" fmla="*/ 1468910 w 2594081"/>
              <a:gd name="connsiteY3" fmla="*/ 2366795 h 2997202"/>
              <a:gd name="connsiteX4" fmla="*/ 1454584 w 2594081"/>
              <a:gd name="connsiteY4" fmla="*/ 2997202 h 2997202"/>
              <a:gd name="connsiteX5" fmla="*/ 0 w 2594081"/>
              <a:gd name="connsiteY5" fmla="*/ 1467061 h 2997202"/>
              <a:gd name="connsiteX0" fmla="*/ 0 w 2615986"/>
              <a:gd name="connsiteY0" fmla="*/ 1467061 h 2997202"/>
              <a:gd name="connsiteX1" fmla="*/ 1487549 w 2615986"/>
              <a:gd name="connsiteY1" fmla="*/ 0 h 2997202"/>
              <a:gd name="connsiteX2" fmla="*/ 2615986 w 2615986"/>
              <a:gd name="connsiteY2" fmla="*/ 1164089 h 2997202"/>
              <a:gd name="connsiteX3" fmla="*/ 1468910 w 2615986"/>
              <a:gd name="connsiteY3" fmla="*/ 2366795 h 2997202"/>
              <a:gd name="connsiteX4" fmla="*/ 1454584 w 2615986"/>
              <a:gd name="connsiteY4" fmla="*/ 2997202 h 2997202"/>
              <a:gd name="connsiteX5" fmla="*/ 0 w 2615986"/>
              <a:gd name="connsiteY5" fmla="*/ 1467061 h 2997202"/>
              <a:gd name="connsiteX0" fmla="*/ 0 w 2615986"/>
              <a:gd name="connsiteY0" fmla="*/ 1467061 h 2997202"/>
              <a:gd name="connsiteX1" fmla="*/ 1487549 w 2615986"/>
              <a:gd name="connsiteY1" fmla="*/ 0 h 2997202"/>
              <a:gd name="connsiteX2" fmla="*/ 2615986 w 2615986"/>
              <a:gd name="connsiteY2" fmla="*/ 1164089 h 2997202"/>
              <a:gd name="connsiteX3" fmla="*/ 1468910 w 2615986"/>
              <a:gd name="connsiteY3" fmla="*/ 2366795 h 2997202"/>
              <a:gd name="connsiteX4" fmla="*/ 1454584 w 2615986"/>
              <a:gd name="connsiteY4" fmla="*/ 2997202 h 2997202"/>
              <a:gd name="connsiteX5" fmla="*/ 0 w 2615986"/>
              <a:gd name="connsiteY5" fmla="*/ 1467061 h 2997202"/>
              <a:gd name="connsiteX0" fmla="*/ 0 w 2615986"/>
              <a:gd name="connsiteY0" fmla="*/ 1467061 h 2969821"/>
              <a:gd name="connsiteX1" fmla="*/ 1487549 w 2615986"/>
              <a:gd name="connsiteY1" fmla="*/ 0 h 2969821"/>
              <a:gd name="connsiteX2" fmla="*/ 2615986 w 2615986"/>
              <a:gd name="connsiteY2" fmla="*/ 1164089 h 2969821"/>
              <a:gd name="connsiteX3" fmla="*/ 1468910 w 2615986"/>
              <a:gd name="connsiteY3" fmla="*/ 2366795 h 2969821"/>
              <a:gd name="connsiteX4" fmla="*/ 1471013 w 2615986"/>
              <a:gd name="connsiteY4" fmla="*/ 2969821 h 2969821"/>
              <a:gd name="connsiteX5" fmla="*/ 0 w 2615986"/>
              <a:gd name="connsiteY5" fmla="*/ 1467061 h 2969821"/>
              <a:gd name="connsiteX0" fmla="*/ 0 w 2615986"/>
              <a:gd name="connsiteY0" fmla="*/ 1467061 h 2969961"/>
              <a:gd name="connsiteX1" fmla="*/ 1487549 w 2615986"/>
              <a:gd name="connsiteY1" fmla="*/ 0 h 2969961"/>
              <a:gd name="connsiteX2" fmla="*/ 2615986 w 2615986"/>
              <a:gd name="connsiteY2" fmla="*/ 1164089 h 2969961"/>
              <a:gd name="connsiteX3" fmla="*/ 1468910 w 2615986"/>
              <a:gd name="connsiteY3" fmla="*/ 2366795 h 2969961"/>
              <a:gd name="connsiteX4" fmla="*/ 1471013 w 2615986"/>
              <a:gd name="connsiteY4" fmla="*/ 2969821 h 2969961"/>
              <a:gd name="connsiteX5" fmla="*/ 0 w 2615986"/>
              <a:gd name="connsiteY5" fmla="*/ 1467061 h 2969961"/>
              <a:gd name="connsiteX0" fmla="*/ 0 w 2615986"/>
              <a:gd name="connsiteY0" fmla="*/ 1483489 h 2969961"/>
              <a:gd name="connsiteX1" fmla="*/ 1487549 w 2615986"/>
              <a:gd name="connsiteY1" fmla="*/ 0 h 2969961"/>
              <a:gd name="connsiteX2" fmla="*/ 2615986 w 2615986"/>
              <a:gd name="connsiteY2" fmla="*/ 1164089 h 2969961"/>
              <a:gd name="connsiteX3" fmla="*/ 1468910 w 2615986"/>
              <a:gd name="connsiteY3" fmla="*/ 2366795 h 2969961"/>
              <a:gd name="connsiteX4" fmla="*/ 1471013 w 2615986"/>
              <a:gd name="connsiteY4" fmla="*/ 2969821 h 2969961"/>
              <a:gd name="connsiteX5" fmla="*/ 0 w 2615986"/>
              <a:gd name="connsiteY5" fmla="*/ 1483489 h 2969961"/>
              <a:gd name="connsiteX0" fmla="*/ 0 w 2615986"/>
              <a:gd name="connsiteY0" fmla="*/ 1483489 h 2969961"/>
              <a:gd name="connsiteX1" fmla="*/ 1487549 w 2615986"/>
              <a:gd name="connsiteY1" fmla="*/ 0 h 2969961"/>
              <a:gd name="connsiteX2" fmla="*/ 2615986 w 2615986"/>
              <a:gd name="connsiteY2" fmla="*/ 1164089 h 2969961"/>
              <a:gd name="connsiteX3" fmla="*/ 1468910 w 2615986"/>
              <a:gd name="connsiteY3" fmla="*/ 2366795 h 2969961"/>
              <a:gd name="connsiteX4" fmla="*/ 1471013 w 2615986"/>
              <a:gd name="connsiteY4" fmla="*/ 2969821 h 2969961"/>
              <a:gd name="connsiteX5" fmla="*/ 0 w 2615986"/>
              <a:gd name="connsiteY5" fmla="*/ 1483489 h 2969961"/>
              <a:gd name="connsiteX0" fmla="*/ 0 w 2615986"/>
              <a:gd name="connsiteY0" fmla="*/ 1483489 h 2969964"/>
              <a:gd name="connsiteX1" fmla="*/ 1487549 w 2615986"/>
              <a:gd name="connsiteY1" fmla="*/ 0 h 2969964"/>
              <a:gd name="connsiteX2" fmla="*/ 2615986 w 2615986"/>
              <a:gd name="connsiteY2" fmla="*/ 1164089 h 2969964"/>
              <a:gd name="connsiteX3" fmla="*/ 1468910 w 2615986"/>
              <a:gd name="connsiteY3" fmla="*/ 2366795 h 2969964"/>
              <a:gd name="connsiteX4" fmla="*/ 1471013 w 2615986"/>
              <a:gd name="connsiteY4" fmla="*/ 2969821 h 2969964"/>
              <a:gd name="connsiteX5" fmla="*/ 0 w 2615986"/>
              <a:gd name="connsiteY5" fmla="*/ 1483489 h 2969964"/>
              <a:gd name="connsiteX0" fmla="*/ 0 w 2615986"/>
              <a:gd name="connsiteY0" fmla="*/ 1456108 h 2942583"/>
              <a:gd name="connsiteX1" fmla="*/ 1476596 w 2615986"/>
              <a:gd name="connsiteY1" fmla="*/ 0 h 2942583"/>
              <a:gd name="connsiteX2" fmla="*/ 2615986 w 2615986"/>
              <a:gd name="connsiteY2" fmla="*/ 1136708 h 2942583"/>
              <a:gd name="connsiteX3" fmla="*/ 1468910 w 2615986"/>
              <a:gd name="connsiteY3" fmla="*/ 2339414 h 2942583"/>
              <a:gd name="connsiteX4" fmla="*/ 1471013 w 2615986"/>
              <a:gd name="connsiteY4" fmla="*/ 2942440 h 2942583"/>
              <a:gd name="connsiteX5" fmla="*/ 0 w 2615986"/>
              <a:gd name="connsiteY5" fmla="*/ 1456108 h 2942583"/>
              <a:gd name="connsiteX0" fmla="*/ 0 w 2615986"/>
              <a:gd name="connsiteY0" fmla="*/ 1456108 h 2942583"/>
              <a:gd name="connsiteX1" fmla="*/ 1476596 w 2615986"/>
              <a:gd name="connsiteY1" fmla="*/ 0 h 2942583"/>
              <a:gd name="connsiteX2" fmla="*/ 2615986 w 2615986"/>
              <a:gd name="connsiteY2" fmla="*/ 1136708 h 2942583"/>
              <a:gd name="connsiteX3" fmla="*/ 1468910 w 2615986"/>
              <a:gd name="connsiteY3" fmla="*/ 2339414 h 2942583"/>
              <a:gd name="connsiteX4" fmla="*/ 1471013 w 2615986"/>
              <a:gd name="connsiteY4" fmla="*/ 2942440 h 2942583"/>
              <a:gd name="connsiteX5" fmla="*/ 0 w 2615986"/>
              <a:gd name="connsiteY5" fmla="*/ 1456108 h 2942583"/>
              <a:gd name="connsiteX0" fmla="*/ 0 w 2615986"/>
              <a:gd name="connsiteY0" fmla="*/ 1456108 h 2942583"/>
              <a:gd name="connsiteX1" fmla="*/ 1476596 w 2615986"/>
              <a:gd name="connsiteY1" fmla="*/ 0 h 2942583"/>
              <a:gd name="connsiteX2" fmla="*/ 2615986 w 2615986"/>
              <a:gd name="connsiteY2" fmla="*/ 1136708 h 2942583"/>
              <a:gd name="connsiteX3" fmla="*/ 1468910 w 2615986"/>
              <a:gd name="connsiteY3" fmla="*/ 2339414 h 2942583"/>
              <a:gd name="connsiteX4" fmla="*/ 1471013 w 2615986"/>
              <a:gd name="connsiteY4" fmla="*/ 2942440 h 2942583"/>
              <a:gd name="connsiteX5" fmla="*/ 0 w 2615986"/>
              <a:gd name="connsiteY5" fmla="*/ 1456108 h 2942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5986" h="2942583">
                <a:moveTo>
                  <a:pt x="0" y="1456108"/>
                </a:moveTo>
                <a:cubicBezTo>
                  <a:pt x="56352" y="1320707"/>
                  <a:pt x="1277141" y="83016"/>
                  <a:pt x="1476596" y="0"/>
                </a:cubicBezTo>
                <a:cubicBezTo>
                  <a:pt x="1618410" y="63533"/>
                  <a:pt x="2557036" y="1012216"/>
                  <a:pt x="2615986" y="1136708"/>
                </a:cubicBezTo>
                <a:cubicBezTo>
                  <a:pt x="2295259" y="1527524"/>
                  <a:pt x="1642397" y="2056712"/>
                  <a:pt x="1468910" y="2339414"/>
                </a:cubicBezTo>
                <a:cubicBezTo>
                  <a:pt x="1328281" y="2759020"/>
                  <a:pt x="1535117" y="2732791"/>
                  <a:pt x="1471013" y="2942440"/>
                </a:cubicBezTo>
                <a:cubicBezTo>
                  <a:pt x="1326675" y="2958639"/>
                  <a:pt x="16708" y="1599440"/>
                  <a:pt x="0" y="1456108"/>
                </a:cubicBezTo>
                <a:close/>
              </a:path>
            </a:pathLst>
          </a:custGeom>
        </p:spPr>
        <p:txBody>
          <a:bodyPr/>
          <a:lstStyle>
            <a:lvl1pPr marL="0" indent="0">
              <a:buNone/>
              <a:defRPr sz="100"/>
            </a:lvl1pPr>
          </a:lstStyle>
          <a:p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688237" y="1256555"/>
            <a:ext cx="1499021" cy="1512905"/>
          </a:xfrm>
          <a:custGeom>
            <a:avLst/>
            <a:gdLst>
              <a:gd name="connsiteX0" fmla="*/ 0 w 2663825"/>
              <a:gd name="connsiteY0" fmla="*/ 0 h 2736850"/>
              <a:gd name="connsiteX1" fmla="*/ 2663825 w 2663825"/>
              <a:gd name="connsiteY1" fmla="*/ 0 h 2736850"/>
              <a:gd name="connsiteX2" fmla="*/ 2663825 w 2663825"/>
              <a:gd name="connsiteY2" fmla="*/ 2736850 h 2736850"/>
              <a:gd name="connsiteX3" fmla="*/ 0 w 2663825"/>
              <a:gd name="connsiteY3" fmla="*/ 2736850 h 2736850"/>
              <a:gd name="connsiteX4" fmla="*/ 0 w 2663825"/>
              <a:gd name="connsiteY4" fmla="*/ 0 h 2736850"/>
              <a:gd name="connsiteX0" fmla="*/ 0 w 4060546"/>
              <a:gd name="connsiteY0" fmla="*/ 1396721 h 2736850"/>
              <a:gd name="connsiteX1" fmla="*/ 4060546 w 4060546"/>
              <a:gd name="connsiteY1" fmla="*/ 0 h 2736850"/>
              <a:gd name="connsiteX2" fmla="*/ 4060546 w 4060546"/>
              <a:gd name="connsiteY2" fmla="*/ 2736850 h 2736850"/>
              <a:gd name="connsiteX3" fmla="*/ 1396721 w 4060546"/>
              <a:gd name="connsiteY3" fmla="*/ 2736850 h 2736850"/>
              <a:gd name="connsiteX4" fmla="*/ 0 w 4060546"/>
              <a:gd name="connsiteY4" fmla="*/ 1396721 h 2736850"/>
              <a:gd name="connsiteX0" fmla="*/ 0 w 4060546"/>
              <a:gd name="connsiteY0" fmla="*/ 1457011 h 2797140"/>
              <a:gd name="connsiteX1" fmla="*/ 1437927 w 4060546"/>
              <a:gd name="connsiteY1" fmla="*/ 0 h 2797140"/>
              <a:gd name="connsiteX2" fmla="*/ 4060546 w 4060546"/>
              <a:gd name="connsiteY2" fmla="*/ 2797140 h 2797140"/>
              <a:gd name="connsiteX3" fmla="*/ 1396721 w 4060546"/>
              <a:gd name="connsiteY3" fmla="*/ 2797140 h 2797140"/>
              <a:gd name="connsiteX4" fmla="*/ 0 w 4060546"/>
              <a:gd name="connsiteY4" fmla="*/ 1457011 h 2797140"/>
              <a:gd name="connsiteX0" fmla="*/ 0 w 2894937"/>
              <a:gd name="connsiteY0" fmla="*/ 1457011 h 2797140"/>
              <a:gd name="connsiteX1" fmla="*/ 1437927 w 2894937"/>
              <a:gd name="connsiteY1" fmla="*/ 0 h 2797140"/>
              <a:gd name="connsiteX2" fmla="*/ 2894937 w 2894937"/>
              <a:gd name="connsiteY2" fmla="*/ 1470757 h 2797140"/>
              <a:gd name="connsiteX3" fmla="*/ 1396721 w 2894937"/>
              <a:gd name="connsiteY3" fmla="*/ 2797140 h 2797140"/>
              <a:gd name="connsiteX4" fmla="*/ 0 w 2894937"/>
              <a:gd name="connsiteY4" fmla="*/ 1457011 h 2797140"/>
              <a:gd name="connsiteX0" fmla="*/ 0 w 2894937"/>
              <a:gd name="connsiteY0" fmla="*/ 1457011 h 2957913"/>
              <a:gd name="connsiteX1" fmla="*/ 1437927 w 2894937"/>
              <a:gd name="connsiteY1" fmla="*/ 0 h 2957913"/>
              <a:gd name="connsiteX2" fmla="*/ 2894937 w 2894937"/>
              <a:gd name="connsiteY2" fmla="*/ 1470757 h 2957913"/>
              <a:gd name="connsiteX3" fmla="*/ 1426866 w 2894937"/>
              <a:gd name="connsiteY3" fmla="*/ 2957913 h 2957913"/>
              <a:gd name="connsiteX4" fmla="*/ 0 w 2894937"/>
              <a:gd name="connsiteY4" fmla="*/ 1457011 h 2957913"/>
              <a:gd name="connsiteX0" fmla="*/ 0 w 2915034"/>
              <a:gd name="connsiteY0" fmla="*/ 1497205 h 2957913"/>
              <a:gd name="connsiteX1" fmla="*/ 1458024 w 2915034"/>
              <a:gd name="connsiteY1" fmla="*/ 0 h 2957913"/>
              <a:gd name="connsiteX2" fmla="*/ 2915034 w 2915034"/>
              <a:gd name="connsiteY2" fmla="*/ 1470757 h 2957913"/>
              <a:gd name="connsiteX3" fmla="*/ 1446963 w 2915034"/>
              <a:gd name="connsiteY3" fmla="*/ 2957913 h 2957913"/>
              <a:gd name="connsiteX4" fmla="*/ 0 w 2915034"/>
              <a:gd name="connsiteY4" fmla="*/ 1497205 h 2957913"/>
              <a:gd name="connsiteX0" fmla="*/ 0 w 2915034"/>
              <a:gd name="connsiteY0" fmla="*/ 1467060 h 2957913"/>
              <a:gd name="connsiteX1" fmla="*/ 1458024 w 2915034"/>
              <a:gd name="connsiteY1" fmla="*/ 0 h 2957913"/>
              <a:gd name="connsiteX2" fmla="*/ 2915034 w 2915034"/>
              <a:gd name="connsiteY2" fmla="*/ 1470757 h 2957913"/>
              <a:gd name="connsiteX3" fmla="*/ 1446963 w 2915034"/>
              <a:gd name="connsiteY3" fmla="*/ 2957913 h 2957913"/>
              <a:gd name="connsiteX4" fmla="*/ 0 w 2915034"/>
              <a:gd name="connsiteY4" fmla="*/ 1467060 h 2957913"/>
              <a:gd name="connsiteX0" fmla="*/ 0 w 2915034"/>
              <a:gd name="connsiteY0" fmla="*/ 1467060 h 2980773"/>
              <a:gd name="connsiteX1" fmla="*/ 1458024 w 2915034"/>
              <a:gd name="connsiteY1" fmla="*/ 0 h 2980773"/>
              <a:gd name="connsiteX2" fmla="*/ 2915034 w 2915034"/>
              <a:gd name="connsiteY2" fmla="*/ 1470757 h 2980773"/>
              <a:gd name="connsiteX3" fmla="*/ 1446963 w 2915034"/>
              <a:gd name="connsiteY3" fmla="*/ 2980773 h 2980773"/>
              <a:gd name="connsiteX4" fmla="*/ 0 w 2915034"/>
              <a:gd name="connsiteY4" fmla="*/ 1467060 h 2980773"/>
              <a:gd name="connsiteX0" fmla="*/ 0 w 2922654"/>
              <a:gd name="connsiteY0" fmla="*/ 148992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8992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500677 h 3014390"/>
              <a:gd name="connsiteX1" fmla="*/ 1423623 w 2922654"/>
              <a:gd name="connsiteY1" fmla="*/ 0 h 3014390"/>
              <a:gd name="connsiteX2" fmla="*/ 2922654 w 2922654"/>
              <a:gd name="connsiteY2" fmla="*/ 1504374 h 3014390"/>
              <a:gd name="connsiteX3" fmla="*/ 1454583 w 2922654"/>
              <a:gd name="connsiteY3" fmla="*/ 3014390 h 3014390"/>
              <a:gd name="connsiteX4" fmla="*/ 0 w 2922654"/>
              <a:gd name="connsiteY4" fmla="*/ 1500677 h 3014390"/>
              <a:gd name="connsiteX0" fmla="*/ 0 w 2746162"/>
              <a:gd name="connsiteY0" fmla="*/ 1256951 h 3014390"/>
              <a:gd name="connsiteX1" fmla="*/ 1247131 w 2746162"/>
              <a:gd name="connsiteY1" fmla="*/ 0 h 3014390"/>
              <a:gd name="connsiteX2" fmla="*/ 2746162 w 2746162"/>
              <a:gd name="connsiteY2" fmla="*/ 1504374 h 3014390"/>
              <a:gd name="connsiteX3" fmla="*/ 1278091 w 2746162"/>
              <a:gd name="connsiteY3" fmla="*/ 3014390 h 3014390"/>
              <a:gd name="connsiteX4" fmla="*/ 0 w 2746162"/>
              <a:gd name="connsiteY4" fmla="*/ 1256951 h 3014390"/>
              <a:gd name="connsiteX0" fmla="*/ 0 w 2746162"/>
              <a:gd name="connsiteY0" fmla="*/ 1256951 h 2669811"/>
              <a:gd name="connsiteX1" fmla="*/ 1247131 w 2746162"/>
              <a:gd name="connsiteY1" fmla="*/ 0 h 2669811"/>
              <a:gd name="connsiteX2" fmla="*/ 2746162 w 2746162"/>
              <a:gd name="connsiteY2" fmla="*/ 1504374 h 2669811"/>
              <a:gd name="connsiteX3" fmla="*/ 1378942 w 2746162"/>
              <a:gd name="connsiteY3" fmla="*/ 2669811 h 2669811"/>
              <a:gd name="connsiteX4" fmla="*/ 0 w 2746162"/>
              <a:gd name="connsiteY4" fmla="*/ 1256951 h 2669811"/>
              <a:gd name="connsiteX0" fmla="*/ 0 w 2645310"/>
              <a:gd name="connsiteY0" fmla="*/ 1256951 h 2669811"/>
              <a:gd name="connsiteX1" fmla="*/ 1247131 w 2645310"/>
              <a:gd name="connsiteY1" fmla="*/ 0 h 2669811"/>
              <a:gd name="connsiteX2" fmla="*/ 2645310 w 2645310"/>
              <a:gd name="connsiteY2" fmla="*/ 1386712 h 2669811"/>
              <a:gd name="connsiteX3" fmla="*/ 1378942 w 2645310"/>
              <a:gd name="connsiteY3" fmla="*/ 2669811 h 2669811"/>
              <a:gd name="connsiteX4" fmla="*/ 0 w 2645310"/>
              <a:gd name="connsiteY4" fmla="*/ 1256951 h 2669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5310" h="2669811">
                <a:moveTo>
                  <a:pt x="0" y="1256951"/>
                </a:moveTo>
                <a:cubicBezTo>
                  <a:pt x="61828" y="1148931"/>
                  <a:pt x="1124343" y="77540"/>
                  <a:pt x="1247131" y="0"/>
                </a:cubicBezTo>
                <a:cubicBezTo>
                  <a:pt x="1367041" y="63532"/>
                  <a:pt x="2586360" y="1262220"/>
                  <a:pt x="2645310" y="1386712"/>
                </a:cubicBezTo>
                <a:cubicBezTo>
                  <a:pt x="2559813" y="1531911"/>
                  <a:pt x="1487299" y="2623672"/>
                  <a:pt x="1378942" y="2669811"/>
                </a:cubicBezTo>
                <a:cubicBezTo>
                  <a:pt x="1267461" y="2614820"/>
                  <a:pt x="27661" y="1372902"/>
                  <a:pt x="0" y="1256951"/>
                </a:cubicBezTo>
                <a:close/>
              </a:path>
            </a:pathLst>
          </a:custGeom>
        </p:spPr>
        <p:txBody>
          <a:bodyPr/>
          <a:lstStyle>
            <a:lvl1pPr marL="0" indent="0">
              <a:buNone/>
              <a:defRPr sz="100"/>
            </a:lvl1pPr>
          </a:lstStyle>
          <a:p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752307" y="2953628"/>
            <a:ext cx="1576119" cy="1707099"/>
          </a:xfrm>
          <a:custGeom>
            <a:avLst/>
            <a:gdLst>
              <a:gd name="connsiteX0" fmla="*/ 0 w 2663825"/>
              <a:gd name="connsiteY0" fmla="*/ 0 h 2736850"/>
              <a:gd name="connsiteX1" fmla="*/ 2663825 w 2663825"/>
              <a:gd name="connsiteY1" fmla="*/ 0 h 2736850"/>
              <a:gd name="connsiteX2" fmla="*/ 2663825 w 2663825"/>
              <a:gd name="connsiteY2" fmla="*/ 2736850 h 2736850"/>
              <a:gd name="connsiteX3" fmla="*/ 0 w 2663825"/>
              <a:gd name="connsiteY3" fmla="*/ 2736850 h 2736850"/>
              <a:gd name="connsiteX4" fmla="*/ 0 w 2663825"/>
              <a:gd name="connsiteY4" fmla="*/ 0 h 2736850"/>
              <a:gd name="connsiteX0" fmla="*/ 0 w 4060546"/>
              <a:gd name="connsiteY0" fmla="*/ 1396721 h 2736850"/>
              <a:gd name="connsiteX1" fmla="*/ 4060546 w 4060546"/>
              <a:gd name="connsiteY1" fmla="*/ 0 h 2736850"/>
              <a:gd name="connsiteX2" fmla="*/ 4060546 w 4060546"/>
              <a:gd name="connsiteY2" fmla="*/ 2736850 h 2736850"/>
              <a:gd name="connsiteX3" fmla="*/ 1396721 w 4060546"/>
              <a:gd name="connsiteY3" fmla="*/ 2736850 h 2736850"/>
              <a:gd name="connsiteX4" fmla="*/ 0 w 4060546"/>
              <a:gd name="connsiteY4" fmla="*/ 1396721 h 2736850"/>
              <a:gd name="connsiteX0" fmla="*/ 0 w 4060546"/>
              <a:gd name="connsiteY0" fmla="*/ 1457011 h 2797140"/>
              <a:gd name="connsiteX1" fmla="*/ 1437927 w 4060546"/>
              <a:gd name="connsiteY1" fmla="*/ 0 h 2797140"/>
              <a:gd name="connsiteX2" fmla="*/ 4060546 w 4060546"/>
              <a:gd name="connsiteY2" fmla="*/ 2797140 h 2797140"/>
              <a:gd name="connsiteX3" fmla="*/ 1396721 w 4060546"/>
              <a:gd name="connsiteY3" fmla="*/ 2797140 h 2797140"/>
              <a:gd name="connsiteX4" fmla="*/ 0 w 4060546"/>
              <a:gd name="connsiteY4" fmla="*/ 1457011 h 2797140"/>
              <a:gd name="connsiteX0" fmla="*/ 0 w 2894937"/>
              <a:gd name="connsiteY0" fmla="*/ 1457011 h 2797140"/>
              <a:gd name="connsiteX1" fmla="*/ 1437927 w 2894937"/>
              <a:gd name="connsiteY1" fmla="*/ 0 h 2797140"/>
              <a:gd name="connsiteX2" fmla="*/ 2894937 w 2894937"/>
              <a:gd name="connsiteY2" fmla="*/ 1470757 h 2797140"/>
              <a:gd name="connsiteX3" fmla="*/ 1396721 w 2894937"/>
              <a:gd name="connsiteY3" fmla="*/ 2797140 h 2797140"/>
              <a:gd name="connsiteX4" fmla="*/ 0 w 2894937"/>
              <a:gd name="connsiteY4" fmla="*/ 1457011 h 2797140"/>
              <a:gd name="connsiteX0" fmla="*/ 0 w 2894937"/>
              <a:gd name="connsiteY0" fmla="*/ 1457011 h 2957913"/>
              <a:gd name="connsiteX1" fmla="*/ 1437927 w 2894937"/>
              <a:gd name="connsiteY1" fmla="*/ 0 h 2957913"/>
              <a:gd name="connsiteX2" fmla="*/ 2894937 w 2894937"/>
              <a:gd name="connsiteY2" fmla="*/ 1470757 h 2957913"/>
              <a:gd name="connsiteX3" fmla="*/ 1426866 w 2894937"/>
              <a:gd name="connsiteY3" fmla="*/ 2957913 h 2957913"/>
              <a:gd name="connsiteX4" fmla="*/ 0 w 2894937"/>
              <a:gd name="connsiteY4" fmla="*/ 1457011 h 2957913"/>
              <a:gd name="connsiteX0" fmla="*/ 0 w 2915034"/>
              <a:gd name="connsiteY0" fmla="*/ 1497205 h 2957913"/>
              <a:gd name="connsiteX1" fmla="*/ 1458024 w 2915034"/>
              <a:gd name="connsiteY1" fmla="*/ 0 h 2957913"/>
              <a:gd name="connsiteX2" fmla="*/ 2915034 w 2915034"/>
              <a:gd name="connsiteY2" fmla="*/ 1470757 h 2957913"/>
              <a:gd name="connsiteX3" fmla="*/ 1446963 w 2915034"/>
              <a:gd name="connsiteY3" fmla="*/ 2957913 h 2957913"/>
              <a:gd name="connsiteX4" fmla="*/ 0 w 2915034"/>
              <a:gd name="connsiteY4" fmla="*/ 1497205 h 2957913"/>
              <a:gd name="connsiteX0" fmla="*/ 0 w 2915034"/>
              <a:gd name="connsiteY0" fmla="*/ 1467060 h 2957913"/>
              <a:gd name="connsiteX1" fmla="*/ 1458024 w 2915034"/>
              <a:gd name="connsiteY1" fmla="*/ 0 h 2957913"/>
              <a:gd name="connsiteX2" fmla="*/ 2915034 w 2915034"/>
              <a:gd name="connsiteY2" fmla="*/ 1470757 h 2957913"/>
              <a:gd name="connsiteX3" fmla="*/ 1446963 w 2915034"/>
              <a:gd name="connsiteY3" fmla="*/ 2957913 h 2957913"/>
              <a:gd name="connsiteX4" fmla="*/ 0 w 2915034"/>
              <a:gd name="connsiteY4" fmla="*/ 1467060 h 2957913"/>
              <a:gd name="connsiteX0" fmla="*/ 0 w 2915034"/>
              <a:gd name="connsiteY0" fmla="*/ 1467060 h 2980773"/>
              <a:gd name="connsiteX1" fmla="*/ 1458024 w 2915034"/>
              <a:gd name="connsiteY1" fmla="*/ 0 h 2980773"/>
              <a:gd name="connsiteX2" fmla="*/ 2915034 w 2915034"/>
              <a:gd name="connsiteY2" fmla="*/ 1470757 h 2980773"/>
              <a:gd name="connsiteX3" fmla="*/ 1446963 w 2915034"/>
              <a:gd name="connsiteY3" fmla="*/ 2980773 h 2980773"/>
              <a:gd name="connsiteX4" fmla="*/ 0 w 2915034"/>
              <a:gd name="connsiteY4" fmla="*/ 1467060 h 2980773"/>
              <a:gd name="connsiteX0" fmla="*/ 0 w 2922654"/>
              <a:gd name="connsiteY0" fmla="*/ 148992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8992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80773"/>
              <a:gd name="connsiteX1" fmla="*/ 1465644 w 2922654"/>
              <a:gd name="connsiteY1" fmla="*/ 0 h 2980773"/>
              <a:gd name="connsiteX2" fmla="*/ 2922654 w 2922654"/>
              <a:gd name="connsiteY2" fmla="*/ 1470757 h 2980773"/>
              <a:gd name="connsiteX3" fmla="*/ 1454583 w 2922654"/>
              <a:gd name="connsiteY3" fmla="*/ 2980773 h 2980773"/>
              <a:gd name="connsiteX4" fmla="*/ 0 w 2922654"/>
              <a:gd name="connsiteY4" fmla="*/ 1467060 h 2980773"/>
              <a:gd name="connsiteX0" fmla="*/ 0 w 2922654"/>
              <a:gd name="connsiteY0" fmla="*/ 1467060 h 2968878"/>
              <a:gd name="connsiteX1" fmla="*/ 1465644 w 2922654"/>
              <a:gd name="connsiteY1" fmla="*/ 0 h 2968878"/>
              <a:gd name="connsiteX2" fmla="*/ 2922654 w 2922654"/>
              <a:gd name="connsiteY2" fmla="*/ 1470757 h 2968878"/>
              <a:gd name="connsiteX3" fmla="*/ 1514058 w 2922654"/>
              <a:gd name="connsiteY3" fmla="*/ 2968878 h 2968878"/>
              <a:gd name="connsiteX4" fmla="*/ 0 w 2922654"/>
              <a:gd name="connsiteY4" fmla="*/ 1467060 h 2968878"/>
              <a:gd name="connsiteX0" fmla="*/ 0 w 3142709"/>
              <a:gd name="connsiteY0" fmla="*/ 1467060 h 2968878"/>
              <a:gd name="connsiteX1" fmla="*/ 1465644 w 3142709"/>
              <a:gd name="connsiteY1" fmla="*/ 0 h 2968878"/>
              <a:gd name="connsiteX2" fmla="*/ 3142709 w 3142709"/>
              <a:gd name="connsiteY2" fmla="*/ 1304228 h 2968878"/>
              <a:gd name="connsiteX3" fmla="*/ 1514058 w 3142709"/>
              <a:gd name="connsiteY3" fmla="*/ 2968878 h 2968878"/>
              <a:gd name="connsiteX4" fmla="*/ 0 w 3142709"/>
              <a:gd name="connsiteY4" fmla="*/ 1467060 h 2968878"/>
              <a:gd name="connsiteX0" fmla="*/ 0 w 2970234"/>
              <a:gd name="connsiteY0" fmla="*/ 1627641 h 2968878"/>
              <a:gd name="connsiteX1" fmla="*/ 1293169 w 2970234"/>
              <a:gd name="connsiteY1" fmla="*/ 0 h 2968878"/>
              <a:gd name="connsiteX2" fmla="*/ 2970234 w 2970234"/>
              <a:gd name="connsiteY2" fmla="*/ 1304228 h 2968878"/>
              <a:gd name="connsiteX3" fmla="*/ 1341583 w 2970234"/>
              <a:gd name="connsiteY3" fmla="*/ 2968878 h 2968878"/>
              <a:gd name="connsiteX4" fmla="*/ 0 w 2970234"/>
              <a:gd name="connsiteY4" fmla="*/ 1627641 h 2968878"/>
              <a:gd name="connsiteX0" fmla="*/ 0 w 2970234"/>
              <a:gd name="connsiteY0" fmla="*/ 1841748 h 3182985"/>
              <a:gd name="connsiteX1" fmla="*/ 1459698 w 2970234"/>
              <a:gd name="connsiteY1" fmla="*/ 0 h 3182985"/>
              <a:gd name="connsiteX2" fmla="*/ 2970234 w 2970234"/>
              <a:gd name="connsiteY2" fmla="*/ 1518335 h 3182985"/>
              <a:gd name="connsiteX3" fmla="*/ 1341583 w 2970234"/>
              <a:gd name="connsiteY3" fmla="*/ 3182985 h 3182985"/>
              <a:gd name="connsiteX4" fmla="*/ 0 w 2970234"/>
              <a:gd name="connsiteY4" fmla="*/ 1841748 h 3182985"/>
              <a:gd name="connsiteX0" fmla="*/ 348 w 2970582"/>
              <a:gd name="connsiteY0" fmla="*/ 1908694 h 3249931"/>
              <a:gd name="connsiteX1" fmla="*/ 1352130 w 2970582"/>
              <a:gd name="connsiteY1" fmla="*/ 472811 h 3249931"/>
              <a:gd name="connsiteX2" fmla="*/ 1460046 w 2970582"/>
              <a:gd name="connsiteY2" fmla="*/ 66946 h 3249931"/>
              <a:gd name="connsiteX3" fmla="*/ 2970582 w 2970582"/>
              <a:gd name="connsiteY3" fmla="*/ 1585281 h 3249931"/>
              <a:gd name="connsiteX4" fmla="*/ 1341931 w 2970582"/>
              <a:gd name="connsiteY4" fmla="*/ 3249931 h 3249931"/>
              <a:gd name="connsiteX5" fmla="*/ 348 w 2970582"/>
              <a:gd name="connsiteY5" fmla="*/ 1908694 h 3249931"/>
              <a:gd name="connsiteX0" fmla="*/ 0 w 2970234"/>
              <a:gd name="connsiteY0" fmla="*/ 1908696 h 3249933"/>
              <a:gd name="connsiteX1" fmla="*/ 1351782 w 2970234"/>
              <a:gd name="connsiteY1" fmla="*/ 472813 h 3249933"/>
              <a:gd name="connsiteX2" fmla="*/ 1459698 w 2970234"/>
              <a:gd name="connsiteY2" fmla="*/ 66948 h 3249933"/>
              <a:gd name="connsiteX3" fmla="*/ 2970234 w 2970234"/>
              <a:gd name="connsiteY3" fmla="*/ 1585283 h 3249933"/>
              <a:gd name="connsiteX4" fmla="*/ 1341583 w 2970234"/>
              <a:gd name="connsiteY4" fmla="*/ 3249933 h 3249933"/>
              <a:gd name="connsiteX5" fmla="*/ 0 w 2970234"/>
              <a:gd name="connsiteY5" fmla="*/ 1908696 h 3249933"/>
              <a:gd name="connsiteX0" fmla="*/ 0 w 2970234"/>
              <a:gd name="connsiteY0" fmla="*/ 1904991 h 3246228"/>
              <a:gd name="connsiteX1" fmla="*/ 1363677 w 2970234"/>
              <a:gd name="connsiteY1" fmla="*/ 498845 h 3246228"/>
              <a:gd name="connsiteX2" fmla="*/ 1459698 w 2970234"/>
              <a:gd name="connsiteY2" fmla="*/ 63243 h 3246228"/>
              <a:gd name="connsiteX3" fmla="*/ 2970234 w 2970234"/>
              <a:gd name="connsiteY3" fmla="*/ 1581578 h 3246228"/>
              <a:gd name="connsiteX4" fmla="*/ 1341583 w 2970234"/>
              <a:gd name="connsiteY4" fmla="*/ 3246228 h 3246228"/>
              <a:gd name="connsiteX5" fmla="*/ 0 w 2970234"/>
              <a:gd name="connsiteY5" fmla="*/ 1904991 h 3246228"/>
              <a:gd name="connsiteX0" fmla="*/ 0 w 2970234"/>
              <a:gd name="connsiteY0" fmla="*/ 1860954 h 3202191"/>
              <a:gd name="connsiteX1" fmla="*/ 1363677 w 2970234"/>
              <a:gd name="connsiteY1" fmla="*/ 454808 h 3202191"/>
              <a:gd name="connsiteX2" fmla="*/ 1459698 w 2970234"/>
              <a:gd name="connsiteY2" fmla="*/ 19206 h 3202191"/>
              <a:gd name="connsiteX3" fmla="*/ 2970234 w 2970234"/>
              <a:gd name="connsiteY3" fmla="*/ 1537541 h 3202191"/>
              <a:gd name="connsiteX4" fmla="*/ 1341583 w 2970234"/>
              <a:gd name="connsiteY4" fmla="*/ 3202191 h 3202191"/>
              <a:gd name="connsiteX5" fmla="*/ 0 w 2970234"/>
              <a:gd name="connsiteY5" fmla="*/ 1860954 h 3202191"/>
              <a:gd name="connsiteX0" fmla="*/ 0 w 2970234"/>
              <a:gd name="connsiteY0" fmla="*/ 1862040 h 3203277"/>
              <a:gd name="connsiteX1" fmla="*/ 1363677 w 2970234"/>
              <a:gd name="connsiteY1" fmla="*/ 455894 h 3203277"/>
              <a:gd name="connsiteX2" fmla="*/ 1459698 w 2970234"/>
              <a:gd name="connsiteY2" fmla="*/ 20292 h 3203277"/>
              <a:gd name="connsiteX3" fmla="*/ 2970234 w 2970234"/>
              <a:gd name="connsiteY3" fmla="*/ 1538627 h 3203277"/>
              <a:gd name="connsiteX4" fmla="*/ 1341583 w 2970234"/>
              <a:gd name="connsiteY4" fmla="*/ 3203277 h 3203277"/>
              <a:gd name="connsiteX5" fmla="*/ 0 w 2970234"/>
              <a:gd name="connsiteY5" fmla="*/ 1862040 h 3203277"/>
              <a:gd name="connsiteX0" fmla="*/ 0 w 2970234"/>
              <a:gd name="connsiteY0" fmla="*/ 1856505 h 3197742"/>
              <a:gd name="connsiteX1" fmla="*/ 1363677 w 2970234"/>
              <a:gd name="connsiteY1" fmla="*/ 450359 h 3197742"/>
              <a:gd name="connsiteX2" fmla="*/ 1477540 w 2970234"/>
              <a:gd name="connsiteY2" fmla="*/ 20705 h 3197742"/>
              <a:gd name="connsiteX3" fmla="*/ 2970234 w 2970234"/>
              <a:gd name="connsiteY3" fmla="*/ 1533092 h 3197742"/>
              <a:gd name="connsiteX4" fmla="*/ 1341583 w 2970234"/>
              <a:gd name="connsiteY4" fmla="*/ 3197742 h 3197742"/>
              <a:gd name="connsiteX5" fmla="*/ 0 w 2970234"/>
              <a:gd name="connsiteY5" fmla="*/ 1856505 h 3197742"/>
              <a:gd name="connsiteX0" fmla="*/ 0 w 2952392"/>
              <a:gd name="connsiteY0" fmla="*/ 1856505 h 3197742"/>
              <a:gd name="connsiteX1" fmla="*/ 1363677 w 2952392"/>
              <a:gd name="connsiteY1" fmla="*/ 450359 h 3197742"/>
              <a:gd name="connsiteX2" fmla="*/ 1477540 w 2952392"/>
              <a:gd name="connsiteY2" fmla="*/ 20705 h 3197742"/>
              <a:gd name="connsiteX3" fmla="*/ 2952392 w 2952392"/>
              <a:gd name="connsiteY3" fmla="*/ 1550935 h 3197742"/>
              <a:gd name="connsiteX4" fmla="*/ 1341583 w 2952392"/>
              <a:gd name="connsiteY4" fmla="*/ 3197742 h 3197742"/>
              <a:gd name="connsiteX5" fmla="*/ 0 w 2952392"/>
              <a:gd name="connsiteY5" fmla="*/ 1856505 h 3197742"/>
              <a:gd name="connsiteX0" fmla="*/ 0 w 2952392"/>
              <a:gd name="connsiteY0" fmla="*/ 1856505 h 3197742"/>
              <a:gd name="connsiteX1" fmla="*/ 1363677 w 2952392"/>
              <a:gd name="connsiteY1" fmla="*/ 450359 h 3197742"/>
              <a:gd name="connsiteX2" fmla="*/ 1477540 w 2952392"/>
              <a:gd name="connsiteY2" fmla="*/ 20705 h 3197742"/>
              <a:gd name="connsiteX3" fmla="*/ 2952392 w 2952392"/>
              <a:gd name="connsiteY3" fmla="*/ 1550935 h 3197742"/>
              <a:gd name="connsiteX4" fmla="*/ 1341583 w 2952392"/>
              <a:gd name="connsiteY4" fmla="*/ 3197742 h 3197742"/>
              <a:gd name="connsiteX5" fmla="*/ 0 w 2952392"/>
              <a:gd name="connsiteY5" fmla="*/ 1856505 h 3197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52392" h="3197742">
                <a:moveTo>
                  <a:pt x="0" y="1856505"/>
                </a:moveTo>
                <a:cubicBezTo>
                  <a:pt x="339711" y="1480881"/>
                  <a:pt x="1120394" y="757317"/>
                  <a:pt x="1363677" y="450359"/>
                </a:cubicBezTo>
                <a:cubicBezTo>
                  <a:pt x="1523696" y="125559"/>
                  <a:pt x="1409020" y="-65582"/>
                  <a:pt x="1477540" y="20705"/>
                </a:cubicBezTo>
                <a:cubicBezTo>
                  <a:pt x="1597450" y="84237"/>
                  <a:pt x="2917232" y="1426444"/>
                  <a:pt x="2952392" y="1550935"/>
                </a:cubicBezTo>
                <a:cubicBezTo>
                  <a:pt x="2866895" y="1696134"/>
                  <a:pt x="1449940" y="3151603"/>
                  <a:pt x="1341583" y="3197742"/>
                </a:cubicBezTo>
                <a:cubicBezTo>
                  <a:pt x="1230102" y="3142751"/>
                  <a:pt x="27661" y="1972456"/>
                  <a:pt x="0" y="1856505"/>
                </a:cubicBezTo>
                <a:close/>
              </a:path>
            </a:pathLst>
          </a:custGeom>
        </p:spPr>
        <p:txBody>
          <a:bodyPr/>
          <a:lstStyle>
            <a:lvl1pPr marL="0" indent="0">
              <a:buNone/>
              <a:defRPr sz="1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2643757"/>
            <a:ext cx="9144000" cy="24997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67483"/>
            <a:ext cx="3594237" cy="435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724525" y="627533"/>
            <a:ext cx="2087563" cy="3240361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65360" y="2067694"/>
            <a:ext cx="4679504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rgbClr val="FFFF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65360" y="2643758"/>
            <a:ext cx="467950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60850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882047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99542"/>
            <a:ext cx="882047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098" name="Picture 2" descr="D:\Projects\Education\New folder\kisspng-web-development-website-web-design-colorful-square-background-shading-of-science-and-5a99d9d5deb518.241312751520032213912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906" y="0"/>
            <a:ext cx="7583094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060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987574"/>
            <a:ext cx="914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700137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/>
          <p:cNvSpPr/>
          <p:nvPr userDrawn="1"/>
        </p:nvSpPr>
        <p:spPr>
          <a:xfrm>
            <a:off x="539552" y="555526"/>
            <a:ext cx="7992888" cy="4104456"/>
          </a:xfrm>
          <a:prstGeom prst="frame">
            <a:avLst>
              <a:gd name="adj1" fmla="val 1361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851920" y="-11410"/>
            <a:ext cx="3959225" cy="1851025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6911975" y="2427288"/>
            <a:ext cx="2232025" cy="2716212"/>
          </a:xfrm>
          <a:custGeom>
            <a:avLst/>
            <a:gdLst>
              <a:gd name="connsiteX0" fmla="*/ 0 w 2232025"/>
              <a:gd name="connsiteY0" fmla="*/ 0 h 2716212"/>
              <a:gd name="connsiteX1" fmla="*/ 2232025 w 2232025"/>
              <a:gd name="connsiteY1" fmla="*/ 0 h 2716212"/>
              <a:gd name="connsiteX2" fmla="*/ 2232025 w 2232025"/>
              <a:gd name="connsiteY2" fmla="*/ 2716212 h 2716212"/>
              <a:gd name="connsiteX3" fmla="*/ 0 w 2232025"/>
              <a:gd name="connsiteY3" fmla="*/ 2716212 h 2716212"/>
              <a:gd name="connsiteX4" fmla="*/ 0 w 2232025"/>
              <a:gd name="connsiteY4" fmla="*/ 0 h 2716212"/>
              <a:gd name="connsiteX0" fmla="*/ 0 w 2232025"/>
              <a:gd name="connsiteY0" fmla="*/ 5635 h 2721847"/>
              <a:gd name="connsiteX1" fmla="*/ 1166900 w 2232025"/>
              <a:gd name="connsiteY1" fmla="*/ 0 h 2721847"/>
              <a:gd name="connsiteX2" fmla="*/ 2232025 w 2232025"/>
              <a:gd name="connsiteY2" fmla="*/ 5635 h 2721847"/>
              <a:gd name="connsiteX3" fmla="*/ 2232025 w 2232025"/>
              <a:gd name="connsiteY3" fmla="*/ 2721847 h 2721847"/>
              <a:gd name="connsiteX4" fmla="*/ 0 w 2232025"/>
              <a:gd name="connsiteY4" fmla="*/ 2721847 h 2721847"/>
              <a:gd name="connsiteX5" fmla="*/ 0 w 2232025"/>
              <a:gd name="connsiteY5" fmla="*/ 5635 h 2721847"/>
              <a:gd name="connsiteX0" fmla="*/ 0 w 2232025"/>
              <a:gd name="connsiteY0" fmla="*/ 0 h 2716212"/>
              <a:gd name="connsiteX1" fmla="*/ 1428157 w 2232025"/>
              <a:gd name="connsiteY1" fmla="*/ 4413 h 2716212"/>
              <a:gd name="connsiteX2" fmla="*/ 2232025 w 2232025"/>
              <a:gd name="connsiteY2" fmla="*/ 0 h 2716212"/>
              <a:gd name="connsiteX3" fmla="*/ 2232025 w 2232025"/>
              <a:gd name="connsiteY3" fmla="*/ 2716212 h 2716212"/>
              <a:gd name="connsiteX4" fmla="*/ 0 w 2232025"/>
              <a:gd name="connsiteY4" fmla="*/ 2716212 h 2716212"/>
              <a:gd name="connsiteX5" fmla="*/ 0 w 2232025"/>
              <a:gd name="connsiteY5" fmla="*/ 0 h 2716212"/>
              <a:gd name="connsiteX0" fmla="*/ 0 w 2232025"/>
              <a:gd name="connsiteY0" fmla="*/ 0 h 2716212"/>
              <a:gd name="connsiteX1" fmla="*/ 1428157 w 2232025"/>
              <a:gd name="connsiteY1" fmla="*/ 4413 h 2716212"/>
              <a:gd name="connsiteX2" fmla="*/ 2232025 w 2232025"/>
              <a:gd name="connsiteY2" fmla="*/ 0 h 2716212"/>
              <a:gd name="connsiteX3" fmla="*/ 2232025 w 2232025"/>
              <a:gd name="connsiteY3" fmla="*/ 1622198 h 2716212"/>
              <a:gd name="connsiteX4" fmla="*/ 2232025 w 2232025"/>
              <a:gd name="connsiteY4" fmla="*/ 2716212 h 2716212"/>
              <a:gd name="connsiteX5" fmla="*/ 0 w 2232025"/>
              <a:gd name="connsiteY5" fmla="*/ 2716212 h 2716212"/>
              <a:gd name="connsiteX6" fmla="*/ 0 w 2232025"/>
              <a:gd name="connsiteY6" fmla="*/ 0 h 2716212"/>
              <a:gd name="connsiteX0" fmla="*/ 0 w 2232025"/>
              <a:gd name="connsiteY0" fmla="*/ 0 h 2716212"/>
              <a:gd name="connsiteX1" fmla="*/ 1428157 w 2232025"/>
              <a:gd name="connsiteY1" fmla="*/ 4413 h 2716212"/>
              <a:gd name="connsiteX2" fmla="*/ 2232025 w 2232025"/>
              <a:gd name="connsiteY2" fmla="*/ 0 h 2716212"/>
              <a:gd name="connsiteX3" fmla="*/ 2221977 w 2232025"/>
              <a:gd name="connsiteY3" fmla="*/ 1089635 h 2716212"/>
              <a:gd name="connsiteX4" fmla="*/ 2232025 w 2232025"/>
              <a:gd name="connsiteY4" fmla="*/ 2716212 h 2716212"/>
              <a:gd name="connsiteX5" fmla="*/ 0 w 2232025"/>
              <a:gd name="connsiteY5" fmla="*/ 2716212 h 2716212"/>
              <a:gd name="connsiteX6" fmla="*/ 0 w 2232025"/>
              <a:gd name="connsiteY6" fmla="*/ 0 h 2716212"/>
              <a:gd name="connsiteX0" fmla="*/ 0 w 2232025"/>
              <a:gd name="connsiteY0" fmla="*/ 0 h 2716212"/>
              <a:gd name="connsiteX1" fmla="*/ 1428157 w 2232025"/>
              <a:gd name="connsiteY1" fmla="*/ 4413 h 2716212"/>
              <a:gd name="connsiteX2" fmla="*/ 1428157 w 2232025"/>
              <a:gd name="connsiteY2" fmla="*/ 1024932 h 2716212"/>
              <a:gd name="connsiteX3" fmla="*/ 2221977 w 2232025"/>
              <a:gd name="connsiteY3" fmla="*/ 1089635 h 2716212"/>
              <a:gd name="connsiteX4" fmla="*/ 2232025 w 2232025"/>
              <a:gd name="connsiteY4" fmla="*/ 2716212 h 2716212"/>
              <a:gd name="connsiteX5" fmla="*/ 0 w 2232025"/>
              <a:gd name="connsiteY5" fmla="*/ 2716212 h 2716212"/>
              <a:gd name="connsiteX6" fmla="*/ 0 w 2232025"/>
              <a:gd name="connsiteY6" fmla="*/ 0 h 2716212"/>
              <a:gd name="connsiteX0" fmla="*/ 0 w 2232025"/>
              <a:gd name="connsiteY0" fmla="*/ 0 h 2716212"/>
              <a:gd name="connsiteX1" fmla="*/ 1428157 w 2232025"/>
              <a:gd name="connsiteY1" fmla="*/ 4413 h 2716212"/>
              <a:gd name="connsiteX2" fmla="*/ 1428157 w 2232025"/>
              <a:gd name="connsiteY2" fmla="*/ 1024932 h 2716212"/>
              <a:gd name="connsiteX3" fmla="*/ 2221977 w 2232025"/>
              <a:gd name="connsiteY3" fmla="*/ 1089635 h 2716212"/>
              <a:gd name="connsiteX4" fmla="*/ 2232025 w 2232025"/>
              <a:gd name="connsiteY4" fmla="*/ 2716212 h 2716212"/>
              <a:gd name="connsiteX5" fmla="*/ 0 w 2232025"/>
              <a:gd name="connsiteY5" fmla="*/ 2716212 h 2716212"/>
              <a:gd name="connsiteX6" fmla="*/ 0 w 2232025"/>
              <a:gd name="connsiteY6" fmla="*/ 0 h 2716212"/>
              <a:gd name="connsiteX0" fmla="*/ 0 w 2232025"/>
              <a:gd name="connsiteY0" fmla="*/ 0 h 2716212"/>
              <a:gd name="connsiteX1" fmla="*/ 1428157 w 2232025"/>
              <a:gd name="connsiteY1" fmla="*/ 4413 h 2716212"/>
              <a:gd name="connsiteX2" fmla="*/ 1418109 w 2232025"/>
              <a:gd name="connsiteY2" fmla="*/ 1055077 h 2716212"/>
              <a:gd name="connsiteX3" fmla="*/ 2221977 w 2232025"/>
              <a:gd name="connsiteY3" fmla="*/ 1089635 h 2716212"/>
              <a:gd name="connsiteX4" fmla="*/ 2232025 w 2232025"/>
              <a:gd name="connsiteY4" fmla="*/ 2716212 h 2716212"/>
              <a:gd name="connsiteX5" fmla="*/ 0 w 2232025"/>
              <a:gd name="connsiteY5" fmla="*/ 2716212 h 2716212"/>
              <a:gd name="connsiteX6" fmla="*/ 0 w 2232025"/>
              <a:gd name="connsiteY6" fmla="*/ 0 h 2716212"/>
              <a:gd name="connsiteX0" fmla="*/ 0 w 2232025"/>
              <a:gd name="connsiteY0" fmla="*/ 0 h 2716212"/>
              <a:gd name="connsiteX1" fmla="*/ 1428157 w 2232025"/>
              <a:gd name="connsiteY1" fmla="*/ 4413 h 2716212"/>
              <a:gd name="connsiteX2" fmla="*/ 1418109 w 2232025"/>
              <a:gd name="connsiteY2" fmla="*/ 1055077 h 2716212"/>
              <a:gd name="connsiteX3" fmla="*/ 2221977 w 2232025"/>
              <a:gd name="connsiteY3" fmla="*/ 1089635 h 2716212"/>
              <a:gd name="connsiteX4" fmla="*/ 2232025 w 2232025"/>
              <a:gd name="connsiteY4" fmla="*/ 2716212 h 2716212"/>
              <a:gd name="connsiteX5" fmla="*/ 0 w 2232025"/>
              <a:gd name="connsiteY5" fmla="*/ 2716212 h 2716212"/>
              <a:gd name="connsiteX6" fmla="*/ 0 w 2232025"/>
              <a:gd name="connsiteY6" fmla="*/ 0 h 2716212"/>
              <a:gd name="connsiteX0" fmla="*/ 0 w 2232025"/>
              <a:gd name="connsiteY0" fmla="*/ 0 h 2716212"/>
              <a:gd name="connsiteX1" fmla="*/ 1428157 w 2232025"/>
              <a:gd name="connsiteY1" fmla="*/ 4413 h 2716212"/>
              <a:gd name="connsiteX2" fmla="*/ 1418109 w 2232025"/>
              <a:gd name="connsiteY2" fmla="*/ 1095271 h 2716212"/>
              <a:gd name="connsiteX3" fmla="*/ 2221977 w 2232025"/>
              <a:gd name="connsiteY3" fmla="*/ 1089635 h 2716212"/>
              <a:gd name="connsiteX4" fmla="*/ 2232025 w 2232025"/>
              <a:gd name="connsiteY4" fmla="*/ 2716212 h 2716212"/>
              <a:gd name="connsiteX5" fmla="*/ 0 w 2232025"/>
              <a:gd name="connsiteY5" fmla="*/ 2716212 h 2716212"/>
              <a:gd name="connsiteX6" fmla="*/ 0 w 2232025"/>
              <a:gd name="connsiteY6" fmla="*/ 0 h 2716212"/>
              <a:gd name="connsiteX0" fmla="*/ 0 w 2232025"/>
              <a:gd name="connsiteY0" fmla="*/ 0 h 2716212"/>
              <a:gd name="connsiteX1" fmla="*/ 1408060 w 2232025"/>
              <a:gd name="connsiteY1" fmla="*/ 4413 h 2716212"/>
              <a:gd name="connsiteX2" fmla="*/ 1418109 w 2232025"/>
              <a:gd name="connsiteY2" fmla="*/ 1095271 h 2716212"/>
              <a:gd name="connsiteX3" fmla="*/ 2221977 w 2232025"/>
              <a:gd name="connsiteY3" fmla="*/ 1089635 h 2716212"/>
              <a:gd name="connsiteX4" fmla="*/ 2232025 w 2232025"/>
              <a:gd name="connsiteY4" fmla="*/ 2716212 h 2716212"/>
              <a:gd name="connsiteX5" fmla="*/ 0 w 2232025"/>
              <a:gd name="connsiteY5" fmla="*/ 2716212 h 2716212"/>
              <a:gd name="connsiteX6" fmla="*/ 0 w 2232025"/>
              <a:gd name="connsiteY6" fmla="*/ 0 h 2716212"/>
              <a:gd name="connsiteX0" fmla="*/ 0 w 2232025"/>
              <a:gd name="connsiteY0" fmla="*/ 0 h 2716212"/>
              <a:gd name="connsiteX1" fmla="*/ 1408060 w 2232025"/>
              <a:gd name="connsiteY1" fmla="*/ 4413 h 2716212"/>
              <a:gd name="connsiteX2" fmla="*/ 1387964 w 2232025"/>
              <a:gd name="connsiteY2" fmla="*/ 1095271 h 2716212"/>
              <a:gd name="connsiteX3" fmla="*/ 2221977 w 2232025"/>
              <a:gd name="connsiteY3" fmla="*/ 1089635 h 2716212"/>
              <a:gd name="connsiteX4" fmla="*/ 2232025 w 2232025"/>
              <a:gd name="connsiteY4" fmla="*/ 2716212 h 2716212"/>
              <a:gd name="connsiteX5" fmla="*/ 0 w 2232025"/>
              <a:gd name="connsiteY5" fmla="*/ 2716212 h 2716212"/>
              <a:gd name="connsiteX6" fmla="*/ 0 w 2232025"/>
              <a:gd name="connsiteY6" fmla="*/ 0 h 2716212"/>
              <a:gd name="connsiteX0" fmla="*/ 0 w 2232025"/>
              <a:gd name="connsiteY0" fmla="*/ 0 h 2716212"/>
              <a:gd name="connsiteX1" fmla="*/ 1408060 w 2232025"/>
              <a:gd name="connsiteY1" fmla="*/ 4413 h 2716212"/>
              <a:gd name="connsiteX2" fmla="*/ 1404633 w 2232025"/>
              <a:gd name="connsiteY2" fmla="*/ 1083365 h 2716212"/>
              <a:gd name="connsiteX3" fmla="*/ 2221977 w 2232025"/>
              <a:gd name="connsiteY3" fmla="*/ 1089635 h 2716212"/>
              <a:gd name="connsiteX4" fmla="*/ 2232025 w 2232025"/>
              <a:gd name="connsiteY4" fmla="*/ 2716212 h 2716212"/>
              <a:gd name="connsiteX5" fmla="*/ 0 w 2232025"/>
              <a:gd name="connsiteY5" fmla="*/ 2716212 h 2716212"/>
              <a:gd name="connsiteX6" fmla="*/ 0 w 2232025"/>
              <a:gd name="connsiteY6" fmla="*/ 0 h 2716212"/>
              <a:gd name="connsiteX0" fmla="*/ 0 w 2232025"/>
              <a:gd name="connsiteY0" fmla="*/ 0 h 2716212"/>
              <a:gd name="connsiteX1" fmla="*/ 1408060 w 2232025"/>
              <a:gd name="connsiteY1" fmla="*/ 4413 h 2716212"/>
              <a:gd name="connsiteX2" fmla="*/ 1404633 w 2232025"/>
              <a:gd name="connsiteY2" fmla="*/ 1083365 h 2716212"/>
              <a:gd name="connsiteX3" fmla="*/ 2226739 w 2232025"/>
              <a:gd name="connsiteY3" fmla="*/ 1082491 h 2716212"/>
              <a:gd name="connsiteX4" fmla="*/ 2232025 w 2232025"/>
              <a:gd name="connsiteY4" fmla="*/ 2716212 h 2716212"/>
              <a:gd name="connsiteX5" fmla="*/ 0 w 2232025"/>
              <a:gd name="connsiteY5" fmla="*/ 2716212 h 2716212"/>
              <a:gd name="connsiteX6" fmla="*/ 0 w 2232025"/>
              <a:gd name="connsiteY6" fmla="*/ 0 h 2716212"/>
              <a:gd name="connsiteX0" fmla="*/ 0 w 2232025"/>
              <a:gd name="connsiteY0" fmla="*/ 0 h 2716212"/>
              <a:gd name="connsiteX1" fmla="*/ 1408060 w 2232025"/>
              <a:gd name="connsiteY1" fmla="*/ 2032 h 2716212"/>
              <a:gd name="connsiteX2" fmla="*/ 1404633 w 2232025"/>
              <a:gd name="connsiteY2" fmla="*/ 1083365 h 2716212"/>
              <a:gd name="connsiteX3" fmla="*/ 2226739 w 2232025"/>
              <a:gd name="connsiteY3" fmla="*/ 1082491 h 2716212"/>
              <a:gd name="connsiteX4" fmla="*/ 2232025 w 2232025"/>
              <a:gd name="connsiteY4" fmla="*/ 2716212 h 2716212"/>
              <a:gd name="connsiteX5" fmla="*/ 0 w 2232025"/>
              <a:gd name="connsiteY5" fmla="*/ 2716212 h 2716212"/>
              <a:gd name="connsiteX6" fmla="*/ 0 w 2232025"/>
              <a:gd name="connsiteY6" fmla="*/ 0 h 2716212"/>
              <a:gd name="connsiteX0" fmla="*/ 0 w 2232025"/>
              <a:gd name="connsiteY0" fmla="*/ 349 h 2716561"/>
              <a:gd name="connsiteX1" fmla="*/ 1408060 w 2232025"/>
              <a:gd name="connsiteY1" fmla="*/ 0 h 2716561"/>
              <a:gd name="connsiteX2" fmla="*/ 1404633 w 2232025"/>
              <a:gd name="connsiteY2" fmla="*/ 1083714 h 2716561"/>
              <a:gd name="connsiteX3" fmla="*/ 2226739 w 2232025"/>
              <a:gd name="connsiteY3" fmla="*/ 1082840 h 2716561"/>
              <a:gd name="connsiteX4" fmla="*/ 2232025 w 2232025"/>
              <a:gd name="connsiteY4" fmla="*/ 2716561 h 2716561"/>
              <a:gd name="connsiteX5" fmla="*/ 0 w 2232025"/>
              <a:gd name="connsiteY5" fmla="*/ 2716561 h 2716561"/>
              <a:gd name="connsiteX6" fmla="*/ 0 w 2232025"/>
              <a:gd name="connsiteY6" fmla="*/ 349 h 2716561"/>
              <a:gd name="connsiteX0" fmla="*/ 0 w 2232025"/>
              <a:gd name="connsiteY0" fmla="*/ 349 h 2716561"/>
              <a:gd name="connsiteX1" fmla="*/ 1405679 w 2232025"/>
              <a:gd name="connsiteY1" fmla="*/ 0 h 2716561"/>
              <a:gd name="connsiteX2" fmla="*/ 1404633 w 2232025"/>
              <a:gd name="connsiteY2" fmla="*/ 1083714 h 2716561"/>
              <a:gd name="connsiteX3" fmla="*/ 2226739 w 2232025"/>
              <a:gd name="connsiteY3" fmla="*/ 1082840 h 2716561"/>
              <a:gd name="connsiteX4" fmla="*/ 2232025 w 2232025"/>
              <a:gd name="connsiteY4" fmla="*/ 2716561 h 2716561"/>
              <a:gd name="connsiteX5" fmla="*/ 0 w 2232025"/>
              <a:gd name="connsiteY5" fmla="*/ 2716561 h 2716561"/>
              <a:gd name="connsiteX6" fmla="*/ 0 w 2232025"/>
              <a:gd name="connsiteY6" fmla="*/ 349 h 2716561"/>
              <a:gd name="connsiteX0" fmla="*/ 0 w 2232025"/>
              <a:gd name="connsiteY0" fmla="*/ 0 h 2716212"/>
              <a:gd name="connsiteX1" fmla="*/ 1403298 w 2232025"/>
              <a:gd name="connsiteY1" fmla="*/ 2032 h 2716212"/>
              <a:gd name="connsiteX2" fmla="*/ 1404633 w 2232025"/>
              <a:gd name="connsiteY2" fmla="*/ 1083365 h 2716212"/>
              <a:gd name="connsiteX3" fmla="*/ 2226739 w 2232025"/>
              <a:gd name="connsiteY3" fmla="*/ 1082491 h 2716212"/>
              <a:gd name="connsiteX4" fmla="*/ 2232025 w 2232025"/>
              <a:gd name="connsiteY4" fmla="*/ 2716212 h 2716212"/>
              <a:gd name="connsiteX5" fmla="*/ 0 w 2232025"/>
              <a:gd name="connsiteY5" fmla="*/ 2716212 h 2716212"/>
              <a:gd name="connsiteX6" fmla="*/ 0 w 2232025"/>
              <a:gd name="connsiteY6" fmla="*/ 0 h 2716212"/>
              <a:gd name="connsiteX0" fmla="*/ 0 w 2234675"/>
              <a:gd name="connsiteY0" fmla="*/ 0 h 2716212"/>
              <a:gd name="connsiteX1" fmla="*/ 1403298 w 2234675"/>
              <a:gd name="connsiteY1" fmla="*/ 2032 h 2716212"/>
              <a:gd name="connsiteX2" fmla="*/ 1404633 w 2234675"/>
              <a:gd name="connsiteY2" fmla="*/ 1083365 h 2716212"/>
              <a:gd name="connsiteX3" fmla="*/ 2233883 w 2234675"/>
              <a:gd name="connsiteY3" fmla="*/ 1082491 h 2716212"/>
              <a:gd name="connsiteX4" fmla="*/ 2232025 w 2234675"/>
              <a:gd name="connsiteY4" fmla="*/ 2716212 h 2716212"/>
              <a:gd name="connsiteX5" fmla="*/ 0 w 2234675"/>
              <a:gd name="connsiteY5" fmla="*/ 2716212 h 2716212"/>
              <a:gd name="connsiteX6" fmla="*/ 0 w 2234675"/>
              <a:gd name="connsiteY6" fmla="*/ 0 h 2716212"/>
              <a:gd name="connsiteX0" fmla="*/ 0 w 2232025"/>
              <a:gd name="connsiteY0" fmla="*/ 0 h 2716212"/>
              <a:gd name="connsiteX1" fmla="*/ 1403298 w 2232025"/>
              <a:gd name="connsiteY1" fmla="*/ 2032 h 2716212"/>
              <a:gd name="connsiteX2" fmla="*/ 1404633 w 2232025"/>
              <a:gd name="connsiteY2" fmla="*/ 1083365 h 2716212"/>
              <a:gd name="connsiteX3" fmla="*/ 2226739 w 2232025"/>
              <a:gd name="connsiteY3" fmla="*/ 1087253 h 2716212"/>
              <a:gd name="connsiteX4" fmla="*/ 2232025 w 2232025"/>
              <a:gd name="connsiteY4" fmla="*/ 2716212 h 2716212"/>
              <a:gd name="connsiteX5" fmla="*/ 0 w 2232025"/>
              <a:gd name="connsiteY5" fmla="*/ 2716212 h 2716212"/>
              <a:gd name="connsiteX6" fmla="*/ 0 w 2232025"/>
              <a:gd name="connsiteY6" fmla="*/ 0 h 2716212"/>
              <a:gd name="connsiteX0" fmla="*/ 0 w 2232533"/>
              <a:gd name="connsiteY0" fmla="*/ 0 h 2716212"/>
              <a:gd name="connsiteX1" fmla="*/ 1403298 w 2232533"/>
              <a:gd name="connsiteY1" fmla="*/ 2032 h 2716212"/>
              <a:gd name="connsiteX2" fmla="*/ 1404633 w 2232533"/>
              <a:gd name="connsiteY2" fmla="*/ 1083365 h 2716212"/>
              <a:gd name="connsiteX3" fmla="*/ 2231502 w 2232533"/>
              <a:gd name="connsiteY3" fmla="*/ 1080109 h 2716212"/>
              <a:gd name="connsiteX4" fmla="*/ 2232025 w 2232533"/>
              <a:gd name="connsiteY4" fmla="*/ 2716212 h 2716212"/>
              <a:gd name="connsiteX5" fmla="*/ 0 w 2232533"/>
              <a:gd name="connsiteY5" fmla="*/ 2716212 h 2716212"/>
              <a:gd name="connsiteX6" fmla="*/ 0 w 2232533"/>
              <a:gd name="connsiteY6" fmla="*/ 0 h 2716212"/>
              <a:gd name="connsiteX0" fmla="*/ 0 w 2232533"/>
              <a:gd name="connsiteY0" fmla="*/ 0 h 2716212"/>
              <a:gd name="connsiteX1" fmla="*/ 1403298 w 2232533"/>
              <a:gd name="connsiteY1" fmla="*/ 2032 h 2716212"/>
              <a:gd name="connsiteX2" fmla="*/ 1404633 w 2232533"/>
              <a:gd name="connsiteY2" fmla="*/ 1083365 h 2716212"/>
              <a:gd name="connsiteX3" fmla="*/ 2231502 w 2232533"/>
              <a:gd name="connsiteY3" fmla="*/ 1087253 h 2716212"/>
              <a:gd name="connsiteX4" fmla="*/ 2232025 w 2232533"/>
              <a:gd name="connsiteY4" fmla="*/ 2716212 h 2716212"/>
              <a:gd name="connsiteX5" fmla="*/ 0 w 2232533"/>
              <a:gd name="connsiteY5" fmla="*/ 2716212 h 2716212"/>
              <a:gd name="connsiteX6" fmla="*/ 0 w 2232533"/>
              <a:gd name="connsiteY6" fmla="*/ 0 h 2716212"/>
              <a:gd name="connsiteX0" fmla="*/ 0 w 2232025"/>
              <a:gd name="connsiteY0" fmla="*/ 0 h 2716212"/>
              <a:gd name="connsiteX1" fmla="*/ 1403298 w 2232025"/>
              <a:gd name="connsiteY1" fmla="*/ 2032 h 2716212"/>
              <a:gd name="connsiteX2" fmla="*/ 1404633 w 2232025"/>
              <a:gd name="connsiteY2" fmla="*/ 1083365 h 2716212"/>
              <a:gd name="connsiteX3" fmla="*/ 2229121 w 2232025"/>
              <a:gd name="connsiteY3" fmla="*/ 1082491 h 2716212"/>
              <a:gd name="connsiteX4" fmla="*/ 2232025 w 2232025"/>
              <a:gd name="connsiteY4" fmla="*/ 2716212 h 2716212"/>
              <a:gd name="connsiteX5" fmla="*/ 0 w 2232025"/>
              <a:gd name="connsiteY5" fmla="*/ 2716212 h 2716212"/>
              <a:gd name="connsiteX6" fmla="*/ 0 w 2232025"/>
              <a:gd name="connsiteY6" fmla="*/ 0 h 2716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32025" h="2716212">
                <a:moveTo>
                  <a:pt x="0" y="0"/>
                </a:moveTo>
                <a:lnTo>
                  <a:pt x="1403298" y="2032"/>
                </a:lnTo>
                <a:cubicBezTo>
                  <a:pt x="1399949" y="352253"/>
                  <a:pt x="1407982" y="733144"/>
                  <a:pt x="1404633" y="1083365"/>
                </a:cubicBezTo>
                <a:lnTo>
                  <a:pt x="2229121" y="1082491"/>
                </a:lnTo>
                <a:cubicBezTo>
                  <a:pt x="2232470" y="1624683"/>
                  <a:pt x="2228676" y="2174020"/>
                  <a:pt x="2232025" y="2716212"/>
                </a:cubicBezTo>
                <a:lnTo>
                  <a:pt x="0" y="2716212"/>
                </a:lnTo>
                <a:lnTo>
                  <a:pt x="0" y="0"/>
                </a:lnTo>
                <a:close/>
              </a:path>
            </a:pathLst>
          </a:custGeom>
          <a:blipFill dpi="0" rotWithShape="0">
            <a:blip r:embed="rId2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0" y="2499742"/>
            <a:ext cx="2987824" cy="2643758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8316416" y="1923678"/>
            <a:ext cx="827584" cy="158417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0" y="854472"/>
            <a:ext cx="827584" cy="106920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16"/>
          <p:cNvSpPr>
            <a:spLocks noGrp="1" noChangeAspect="1"/>
          </p:cNvSpPr>
          <p:nvPr>
            <p:ph type="pic" sz="quarter" idx="13"/>
          </p:nvPr>
        </p:nvSpPr>
        <p:spPr>
          <a:xfrm>
            <a:off x="539552" y="555526"/>
            <a:ext cx="7992887" cy="4104456"/>
          </a:xfrm>
          <a:prstGeom prst="rect">
            <a:avLst/>
          </a:prstGeom>
          <a:noFill/>
          <a:ln w="114300" cmpd="sng">
            <a:solidFill>
              <a:srgbClr val="FFFF00"/>
            </a:solidFill>
          </a:ln>
        </p:spPr>
        <p:txBody>
          <a:bodyPr>
            <a:flatTx/>
          </a:bodyPr>
          <a:lstStyle>
            <a:lvl1pPr marL="0" indent="0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857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71" r:id="rId3"/>
    <p:sldLayoutId id="2147483675" r:id="rId4"/>
    <p:sldLayoutId id="2147483655" r:id="rId5"/>
    <p:sldLayoutId id="2147483663" r:id="rId6"/>
    <p:sldLayoutId id="2147483676" r:id="rId7"/>
    <p:sldLayoutId id="2147483665" r:id="rId8"/>
    <p:sldLayoutId id="2147483666" r:id="rId9"/>
    <p:sldLayoutId id="2147483664" r:id="rId10"/>
    <p:sldLayoutId id="2147483669" r:id="rId11"/>
    <p:sldLayoutId id="2147483677" r:id="rId12"/>
    <p:sldLayoutId id="2147483673" r:id="rId1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googleslidesthemes.com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COLORFUL CREATIVE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INSERT THE TITLE OF YOUR PRESENTATION HERE</a:t>
            </a:r>
          </a:p>
        </p:txBody>
      </p:sp>
      <p:sp>
        <p:nvSpPr>
          <p:cNvPr id="4" name="TextBox 3">
            <a:hlinkClick r:id="rId3"/>
          </p:cNvPr>
          <p:cNvSpPr txBox="1"/>
          <p:nvPr/>
        </p:nvSpPr>
        <p:spPr>
          <a:xfrm>
            <a:off x="2195736" y="4228514"/>
            <a:ext cx="47525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  <a:hlinkClick r:id="rId3"/>
              </a:rPr>
              <a:t>http://www.Sample.com</a:t>
            </a:r>
            <a:endParaRPr lang="en-US" altLang="ko-KR" sz="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435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You can simply impress your audience and add a unique zing and appeal to your Presentations. Easy to change colors, photos and Text. Easy to change colors, photos and Text. Get a modern PowerPoint  Presentation that is beautifully designed.  Easy to change colors, photos and Text. </a:t>
            </a:r>
          </a:p>
          <a:p>
            <a:r>
              <a:rPr lang="en-US" altLang="ko-KR" dirty="0"/>
              <a:t>Get a modern PowerPoint  Presentation that is beautifully designed..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World map Style</a:t>
            </a:r>
          </a:p>
        </p:txBody>
      </p:sp>
    </p:spTree>
    <p:extLst>
      <p:ext uri="{BB962C8B-B14F-4D97-AF65-F5344CB8AC3E}">
        <p14:creationId xmlns:p14="http://schemas.microsoft.com/office/powerpoint/2010/main" val="4159412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Basic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Text Placeholder 5"/>
          <p:cNvSpPr txBox="1">
            <a:spLocks/>
          </p:cNvSpPr>
          <p:nvPr/>
        </p:nvSpPr>
        <p:spPr>
          <a:xfrm>
            <a:off x="6084168" y="2139702"/>
            <a:ext cx="2880320" cy="280831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dirty="0"/>
              <a:t>You can simply impress your audience and add a unique zing and appeal to your Presentations. Easy to change colors, photos and Text. Easy to change colors, photos and Text. Get a modern PowerPoint  Presentation that is beautifully designed. Easy to change colors, photos and Text. Get a modern PowerPoint  Presentation that is beautifully designed.</a:t>
            </a:r>
          </a:p>
        </p:txBody>
      </p:sp>
      <p:sp>
        <p:nvSpPr>
          <p:cNvPr id="5" name="Text Placeholder 5"/>
          <p:cNvSpPr txBox="1">
            <a:spLocks/>
          </p:cNvSpPr>
          <p:nvPr/>
        </p:nvSpPr>
        <p:spPr>
          <a:xfrm>
            <a:off x="323528" y="1059582"/>
            <a:ext cx="2880320" cy="144016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You can simply impress your audience and add a unique zing and appeal to your Presentations. Easy to change colors, photos and Text. Easy to change colors, photos and Text.</a:t>
            </a:r>
          </a:p>
        </p:txBody>
      </p:sp>
      <p:sp>
        <p:nvSpPr>
          <p:cNvPr id="6" name="Text Placeholder 5"/>
          <p:cNvSpPr txBox="1">
            <a:spLocks/>
          </p:cNvSpPr>
          <p:nvPr/>
        </p:nvSpPr>
        <p:spPr>
          <a:xfrm>
            <a:off x="1403648" y="3975906"/>
            <a:ext cx="2880320" cy="97210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You can simply impress your audience and add a unique zing and appeal to your Presentations.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9233" y="4192093"/>
            <a:ext cx="9044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8D3E8"/>
                </a:solidFill>
              </a:rPr>
              <a:t>85%</a:t>
            </a:r>
          </a:p>
        </p:txBody>
      </p:sp>
      <p:sp>
        <p:nvSpPr>
          <p:cNvPr id="8" name="Rounded Rectangle 52">
            <a:extLst>
              <a:ext uri="{FF2B5EF4-FFF2-40B4-BE49-F238E27FC236}">
                <a16:creationId xmlns:a16="http://schemas.microsoft.com/office/drawing/2014/main" id="{45E582F3-463E-40D2-82E2-7F153F1F01C1}"/>
              </a:ext>
            </a:extLst>
          </p:cNvPr>
          <p:cNvSpPr/>
          <p:nvPr/>
        </p:nvSpPr>
        <p:spPr>
          <a:xfrm>
            <a:off x="317873" y="988448"/>
            <a:ext cx="2736304" cy="1575616"/>
          </a:xfrm>
          <a:prstGeom prst="roundRect">
            <a:avLst>
              <a:gd name="adj" fmla="val 9373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45E582F3-463E-40D2-82E2-7F153F1F01C1}"/>
              </a:ext>
            </a:extLst>
          </p:cNvPr>
          <p:cNvSpPr/>
          <p:nvPr/>
        </p:nvSpPr>
        <p:spPr>
          <a:xfrm>
            <a:off x="6156176" y="2139702"/>
            <a:ext cx="2736304" cy="2727744"/>
          </a:xfrm>
          <a:prstGeom prst="roundRect">
            <a:avLst>
              <a:gd name="adj" fmla="val 9373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552514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/>
          <p:cNvSpPr txBox="1">
            <a:spLocks/>
          </p:cNvSpPr>
          <p:nvPr/>
        </p:nvSpPr>
        <p:spPr>
          <a:xfrm>
            <a:off x="5148064" y="1238796"/>
            <a:ext cx="2880320" cy="144016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You can simply impress your audience and add a unique zing and appeal to your Presentations. Easy to change colors, photos and Text. Easy to change colors, photos and Text.</a:t>
            </a:r>
          </a:p>
        </p:txBody>
      </p:sp>
      <p:sp>
        <p:nvSpPr>
          <p:cNvPr id="5" name="Text Placeholder 5"/>
          <p:cNvSpPr txBox="1">
            <a:spLocks/>
          </p:cNvSpPr>
          <p:nvPr/>
        </p:nvSpPr>
        <p:spPr>
          <a:xfrm>
            <a:off x="5292080" y="3275381"/>
            <a:ext cx="2880320" cy="144016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Here Your Title</a:t>
            </a:r>
          </a:p>
        </p:txBody>
      </p:sp>
      <p:sp>
        <p:nvSpPr>
          <p:cNvPr id="6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3660605" y="1412022"/>
            <a:ext cx="830929" cy="82226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823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2984376" y="1488182"/>
            <a:ext cx="1371600" cy="13716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A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5448" y="1704206"/>
            <a:ext cx="1371600" cy="13716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3848" y="3075806"/>
            <a:ext cx="1371600" cy="13716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C</a:t>
            </a:r>
          </a:p>
        </p:txBody>
      </p:sp>
      <p:sp>
        <p:nvSpPr>
          <p:cNvPr id="7" name="Rectangle 6"/>
          <p:cNvSpPr/>
          <p:nvPr/>
        </p:nvSpPr>
        <p:spPr>
          <a:xfrm>
            <a:off x="4788024" y="3291830"/>
            <a:ext cx="1371600" cy="13716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D</a:t>
            </a:r>
          </a:p>
        </p:txBody>
      </p:sp>
      <p:sp>
        <p:nvSpPr>
          <p:cNvPr id="8" name="Rectangle 7"/>
          <p:cNvSpPr/>
          <p:nvPr/>
        </p:nvSpPr>
        <p:spPr>
          <a:xfrm>
            <a:off x="2267744" y="1632198"/>
            <a:ext cx="1042416" cy="36348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Content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639290" y="1810494"/>
            <a:ext cx="1040668" cy="36348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Content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868144" y="3423089"/>
            <a:ext cx="1040668" cy="36348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Content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523220" y="3241345"/>
            <a:ext cx="1040668" cy="36348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Content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23528" y="2066840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2153" y="3753831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84168" y="2299583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00192" y="3952600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015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3C721E90-3370-402C-9A3F-78C889877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530725"/>
              </p:ext>
            </p:extLst>
          </p:nvPr>
        </p:nvGraphicFramePr>
        <p:xfrm>
          <a:off x="467544" y="1203598"/>
          <a:ext cx="2016224" cy="2906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4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521">
                <a:tc gridSpan="3"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3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7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25%</a:t>
                      </a:r>
                      <a:endParaRPr lang="ko-KR" altLang="en-US" sz="17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9014">
                <a:tc>
                  <a:txBody>
                    <a:bodyPr/>
                    <a:lstStyle/>
                    <a:p>
                      <a:pPr latinLnBrk="1"/>
                      <a:endParaRPr lang="ko-KR" altLang="en-US" sz="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500" dirty="0"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1447">
                <a:tc>
                  <a:txBody>
                    <a:bodyPr/>
                    <a:lstStyle/>
                    <a:p>
                      <a:pPr latinLnBrk="1"/>
                      <a:endParaRPr lang="ko-KR" altLang="en-US" sz="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3C721E90-3370-402C-9A3F-78C889877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8829219"/>
              </p:ext>
            </p:extLst>
          </p:nvPr>
        </p:nvGraphicFramePr>
        <p:xfrm>
          <a:off x="4596002" y="1203598"/>
          <a:ext cx="2016224" cy="2906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4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521">
                <a:tc gridSpan="3"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3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7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85%</a:t>
                      </a:r>
                      <a:endParaRPr lang="ko-KR" altLang="en-US" sz="17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9014">
                <a:tc>
                  <a:txBody>
                    <a:bodyPr/>
                    <a:lstStyle/>
                    <a:p>
                      <a:pPr latinLnBrk="1"/>
                      <a:endParaRPr lang="ko-KR" altLang="en-US" sz="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500" dirty="0"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1447">
                <a:tc>
                  <a:txBody>
                    <a:bodyPr/>
                    <a:lstStyle/>
                    <a:p>
                      <a:pPr latinLnBrk="1"/>
                      <a:endParaRPr lang="ko-KR" altLang="en-US" sz="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3C721E90-3370-402C-9A3F-78C889877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266118"/>
              </p:ext>
            </p:extLst>
          </p:nvPr>
        </p:nvGraphicFramePr>
        <p:xfrm>
          <a:off x="6660232" y="1203598"/>
          <a:ext cx="2016224" cy="2906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4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521">
                <a:tc gridSpan="3"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3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7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45%</a:t>
                      </a:r>
                      <a:endParaRPr lang="ko-KR" altLang="en-US" sz="17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9014">
                <a:tc>
                  <a:txBody>
                    <a:bodyPr/>
                    <a:lstStyle/>
                    <a:p>
                      <a:pPr latinLnBrk="1"/>
                      <a:endParaRPr lang="ko-KR" altLang="en-US" sz="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500" dirty="0"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1447">
                <a:tc>
                  <a:txBody>
                    <a:bodyPr/>
                    <a:lstStyle/>
                    <a:p>
                      <a:pPr latinLnBrk="1"/>
                      <a:endParaRPr lang="ko-KR" altLang="en-US" sz="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2483768" y="1275606"/>
            <a:ext cx="72008" cy="302433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41089" y="1275606"/>
            <a:ext cx="72008" cy="302433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588224" y="1275606"/>
            <a:ext cx="72008" cy="302433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3C721E90-3370-402C-9A3F-78C889877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43737"/>
              </p:ext>
            </p:extLst>
          </p:nvPr>
        </p:nvGraphicFramePr>
        <p:xfrm>
          <a:off x="2562085" y="1203598"/>
          <a:ext cx="2016224" cy="2906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4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521">
                <a:tc gridSpan="3"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3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7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100%</a:t>
                      </a:r>
                      <a:endParaRPr lang="ko-KR" altLang="en-US" sz="17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9014">
                <a:tc>
                  <a:txBody>
                    <a:bodyPr/>
                    <a:lstStyle/>
                    <a:p>
                      <a:pPr latinLnBrk="1"/>
                      <a:endParaRPr lang="ko-KR" altLang="en-US" sz="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500" dirty="0"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521"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1447">
                <a:tc>
                  <a:txBody>
                    <a:bodyPr/>
                    <a:lstStyle/>
                    <a:p>
                      <a:pPr latinLnBrk="1"/>
                      <a:endParaRPr lang="ko-KR" altLang="en-US" sz="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9004" marR="59004" marT="29502" marB="2950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5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</a:endParaRPr>
                    </a:p>
                  </a:txBody>
                  <a:tcPr marL="59004" marR="59004" marT="29502" marB="29502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4792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4" r="28574"/>
          <a:stretch>
            <a:fillRect/>
          </a:stretch>
        </p:blipFill>
        <p:spPr/>
      </p:pic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Basic Layout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1520" y="3003798"/>
            <a:ext cx="46805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</a:t>
            </a:r>
          </a:p>
        </p:txBody>
      </p:sp>
      <p:sp>
        <p:nvSpPr>
          <p:cNvPr id="21" name="Half Frame 20"/>
          <p:cNvSpPr/>
          <p:nvPr/>
        </p:nvSpPr>
        <p:spPr>
          <a:xfrm rot="5400000" flipH="1">
            <a:off x="8226464" y="4246110"/>
            <a:ext cx="647840" cy="611952"/>
          </a:xfrm>
          <a:prstGeom prst="halfFrame">
            <a:avLst>
              <a:gd name="adj1" fmla="val 19610"/>
              <a:gd name="adj2" fmla="val 1569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Half Frame 21"/>
          <p:cNvSpPr/>
          <p:nvPr/>
        </p:nvSpPr>
        <p:spPr>
          <a:xfrm rot="5400000" flipV="1">
            <a:off x="233576" y="285438"/>
            <a:ext cx="647840" cy="611952"/>
          </a:xfrm>
          <a:prstGeom prst="halfFrame">
            <a:avLst>
              <a:gd name="adj1" fmla="val 18054"/>
              <a:gd name="adj2" fmla="val 1569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385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62" b="14862"/>
          <a:stretch>
            <a:fillRect/>
          </a:stretch>
        </p:blipFill>
        <p:spPr/>
      </p:pic>
      <p:sp>
        <p:nvSpPr>
          <p:cNvPr id="15" name="Picture Placeholder 14"/>
          <p:cNvSpPr>
            <a:spLocks noGrp="1"/>
          </p:cNvSpPr>
          <p:nvPr>
            <p:ph type="pic" sz="quarter" idx="11"/>
          </p:nvPr>
        </p:nvSpPr>
        <p:spPr>
          <a:blipFill>
            <a:blip r:embed="rId3"/>
            <a:stretch>
              <a:fillRect/>
            </a:stretch>
          </a:blipFill>
        </p:spPr>
      </p:sp>
      <p:sp>
        <p:nvSpPr>
          <p:cNvPr id="16" name="Picture Placeholder 15"/>
          <p:cNvSpPr>
            <a:spLocks noGrp="1"/>
          </p:cNvSpPr>
          <p:nvPr>
            <p:ph type="pic" sz="quarter" idx="12"/>
          </p:nvPr>
        </p:nvSpPr>
        <p:spPr>
          <a:blipFill>
            <a:blip r:embed="rId3"/>
            <a:stretch>
              <a:fillRect/>
            </a:stretch>
          </a:blipFill>
        </p:spPr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8" name="Rectangle 17"/>
          <p:cNvSpPr/>
          <p:nvPr/>
        </p:nvSpPr>
        <p:spPr>
          <a:xfrm>
            <a:off x="3419872" y="2283718"/>
            <a:ext cx="2376264" cy="72008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829446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1203598"/>
            <a:ext cx="39604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</a:t>
            </a:r>
          </a:p>
        </p:txBody>
      </p:sp>
      <p:pic>
        <p:nvPicPr>
          <p:cNvPr id="6147" name="Picture 3" descr="D:\Projects\Education\New folder\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24" y="1059582"/>
            <a:ext cx="3906844" cy="400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160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888" y="3158690"/>
            <a:ext cx="2426528" cy="161389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39552" y="2787774"/>
            <a:ext cx="1224136" cy="235572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699542"/>
            <a:ext cx="3002592" cy="199703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012160" y="915566"/>
            <a:ext cx="2592288" cy="158417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ame 8"/>
          <p:cNvSpPr/>
          <p:nvPr/>
        </p:nvSpPr>
        <p:spPr>
          <a:xfrm>
            <a:off x="3275856" y="2311152"/>
            <a:ext cx="3456384" cy="2232248"/>
          </a:xfrm>
          <a:prstGeom prst="frame">
            <a:avLst>
              <a:gd name="adj1" fmla="val 304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 Placeholder 5"/>
          <p:cNvSpPr txBox="1">
            <a:spLocks/>
          </p:cNvSpPr>
          <p:nvPr/>
        </p:nvSpPr>
        <p:spPr>
          <a:xfrm>
            <a:off x="683568" y="843558"/>
            <a:ext cx="4176464" cy="115212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You can simply impress your audience and add a unique zing and appeal to your Presentations. Easy to change colors, photos and Text. Easy to change colors, photos and Text.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55776" y="2799432"/>
            <a:ext cx="3348496" cy="12844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 algn="r"/>
            <a:r>
              <a:rPr lang="en-US" altLang="ko-KR" dirty="0"/>
              <a:t>IMAGES &amp; CONTENTS</a:t>
            </a:r>
          </a:p>
        </p:txBody>
      </p:sp>
    </p:spTree>
    <p:extLst>
      <p:ext uri="{BB962C8B-B14F-4D97-AF65-F5344CB8AC3E}">
        <p14:creationId xmlns:p14="http://schemas.microsoft.com/office/powerpoint/2010/main" val="1516608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1419622"/>
            <a:ext cx="35283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</a:t>
            </a:r>
          </a:p>
        </p:txBody>
      </p:sp>
      <p:sp>
        <p:nvSpPr>
          <p:cNvPr id="3" name="자유형: 도형 13">
            <a:extLst>
              <a:ext uri="{FF2B5EF4-FFF2-40B4-BE49-F238E27FC236}">
                <a16:creationId xmlns:a16="http://schemas.microsoft.com/office/drawing/2014/main" id="{3182E2B6-B572-41A0-A6C6-B6D706F0B643}"/>
              </a:ext>
            </a:extLst>
          </p:cNvPr>
          <p:cNvSpPr/>
          <p:nvPr/>
        </p:nvSpPr>
        <p:spPr>
          <a:xfrm>
            <a:off x="611560" y="483518"/>
            <a:ext cx="620489" cy="57386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자유형: 도형 14">
            <a:extLst>
              <a:ext uri="{FF2B5EF4-FFF2-40B4-BE49-F238E27FC236}">
                <a16:creationId xmlns:a16="http://schemas.microsoft.com/office/drawing/2014/main" id="{EDA11EAB-6E5E-4146-8338-B5EC07EC60FE}"/>
              </a:ext>
            </a:extLst>
          </p:cNvPr>
          <p:cNvSpPr/>
          <p:nvPr/>
        </p:nvSpPr>
        <p:spPr>
          <a:xfrm rot="10800000">
            <a:off x="7812360" y="3995011"/>
            <a:ext cx="620489" cy="57386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887594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3600" dirty="0"/>
              <a:t>Thank you</a:t>
            </a:r>
            <a:endParaRPr lang="ko-KR" alt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6FAEA90-371A-4379-AFBB-702E2A8764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sp>
        <p:nvSpPr>
          <p:cNvPr id="40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1598655" y="871468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1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969590" y="924367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3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1600219" y="3142508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/>
          </a:p>
        </p:txBody>
      </p:sp>
      <p:sp>
        <p:nvSpPr>
          <p:cNvPr id="44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4203903" y="2493272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5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964872" y="3233785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6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2823659" y="2484233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7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5312378" y="2452778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8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2227721" y="891391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9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2817866" y="891389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0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2122048" y="3216591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1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5293446" y="1648177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2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3408621" y="855312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3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4071016" y="820579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4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2793911" y="3203072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5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328474" y="3854241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6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3417249" y="2411202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7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3997900" y="1660303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8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2239808" y="2442809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9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284770" y="862998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0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3415254" y="1639343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1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4649298" y="2469944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07764" y="1656036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3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2908264" y="1647982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4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1708666" y="1677735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5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2380475" y="1666370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6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1454561" y="3903857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7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323132" y="1606080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8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1617754" y="2478008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9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905767" y="3866811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0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2727383" y="3936472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1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4635068" y="3936472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2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3366348" y="3938776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3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5274034" y="3933921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4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4000708" y="3938776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5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1008875" y="2392466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6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15483" y="2411289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7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2248873" y="3859714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8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296779" y="3212416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79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4591417" y="1667933"/>
            <a:ext cx="378475" cy="312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0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4609622" y="906864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1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5214217" y="906914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2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4037207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3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3380925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4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4693488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5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5349769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6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5867074" y="856148"/>
            <a:ext cx="397601" cy="39735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7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6502431" y="889364"/>
            <a:ext cx="397359" cy="3309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8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7790504" y="878239"/>
            <a:ext cx="353180" cy="35318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9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7130919" y="887054"/>
            <a:ext cx="397359" cy="335547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0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8424496" y="1654584"/>
            <a:ext cx="384658" cy="328295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8471037" y="872412"/>
            <a:ext cx="291575" cy="36483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2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7141405" y="1610773"/>
            <a:ext cx="376393" cy="415916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3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7769410" y="1620030"/>
            <a:ext cx="395364" cy="397403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94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6512915" y="1610773"/>
            <a:ext cx="376393" cy="415916"/>
            <a:chOff x="4835382" y="73243"/>
            <a:chExt cx="2920830" cy="3227535"/>
          </a:xfrm>
          <a:solidFill>
            <a:srgbClr val="FFC000"/>
          </a:solidFill>
        </p:grpSpPr>
        <p:sp>
          <p:nvSpPr>
            <p:cNvPr id="95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96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97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5897219" y="1633342"/>
            <a:ext cx="337313" cy="37077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8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5926136" y="2476481"/>
            <a:ext cx="279476" cy="397359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6525200" y="2476481"/>
            <a:ext cx="351821" cy="397359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8428838" y="2489598"/>
            <a:ext cx="375974" cy="368630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7780465" y="2517874"/>
            <a:ext cx="373253" cy="31457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7142972" y="2490171"/>
            <a:ext cx="373253" cy="369979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3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7268641" y="3264717"/>
            <a:ext cx="121917" cy="47683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4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6517880" y="3304452"/>
            <a:ext cx="366464" cy="397359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05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7777381" y="3396859"/>
            <a:ext cx="379424" cy="21254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6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8465241" y="3351715"/>
            <a:ext cx="303165" cy="302837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7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5901935" y="3304452"/>
            <a:ext cx="327881" cy="397359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8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6506386" y="4024293"/>
            <a:ext cx="389449" cy="38944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09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5871130" y="4024293"/>
            <a:ext cx="389492" cy="38944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0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7772368" y="4024293"/>
            <a:ext cx="389449" cy="38944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1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7134876" y="4024293"/>
            <a:ext cx="389449" cy="38944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2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8421407" y="4016382"/>
            <a:ext cx="390836" cy="397359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1795348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6FAEA90-371A-4379-AFBB-702E2A8764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sp>
        <p:nvSpPr>
          <p:cNvPr id="3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250360" y="1012109"/>
            <a:ext cx="464330" cy="34697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7537825" y="1083834"/>
            <a:ext cx="397359" cy="203528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6924980" y="1003945"/>
            <a:ext cx="364990" cy="363305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8215155" y="1043463"/>
            <a:ext cx="213518" cy="28427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8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360373" y="1750822"/>
            <a:ext cx="244301" cy="397359"/>
            <a:chOff x="2071598" y="2060848"/>
            <a:chExt cx="1917605" cy="3137144"/>
          </a:xfrm>
          <a:solidFill>
            <a:srgbClr val="FFC000"/>
          </a:solidFill>
        </p:grpSpPr>
        <p:sp>
          <p:nvSpPr>
            <p:cNvPr id="9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0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1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2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13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043764" y="1750822"/>
            <a:ext cx="127421" cy="397359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4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7530488" y="1750822"/>
            <a:ext cx="412034" cy="397359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5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8123234" y="1750822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6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6309047" y="2621378"/>
            <a:ext cx="346953" cy="36910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7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8197042" y="2607251"/>
            <a:ext cx="249743" cy="397359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8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6908794" y="2607251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9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7538095" y="2607251"/>
            <a:ext cx="396818" cy="397359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0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6362485" y="3423480"/>
            <a:ext cx="240079" cy="390638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8125998" y="3454063"/>
            <a:ext cx="391831" cy="39243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6911805" y="4150165"/>
            <a:ext cx="406175" cy="38252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3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6908794" y="3532831"/>
            <a:ext cx="397359" cy="202144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4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7552370" y="3435222"/>
            <a:ext cx="368271" cy="397359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5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6299330" y="4174519"/>
            <a:ext cx="366387" cy="36999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6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8146488" y="4147152"/>
            <a:ext cx="408255" cy="397359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7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7599150" y="4147952"/>
            <a:ext cx="319660" cy="40305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8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3277147" y="3318722"/>
            <a:ext cx="165527" cy="515483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3699851" y="3378238"/>
            <a:ext cx="397100" cy="39645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0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642677" y="2586821"/>
            <a:ext cx="333112" cy="39715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1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4479547" y="2567453"/>
            <a:ext cx="364662" cy="43588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2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4951901" y="3421712"/>
            <a:ext cx="383494" cy="30950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5062400" y="2592459"/>
            <a:ext cx="385879" cy="3858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4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5621859" y="4100621"/>
            <a:ext cx="402320" cy="429973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5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5602900" y="1841656"/>
            <a:ext cx="440235" cy="32262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6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4463760" y="4101686"/>
            <a:ext cx="422493" cy="427846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7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5015365" y="1026797"/>
            <a:ext cx="434900" cy="3693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8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557922" y="3360638"/>
            <a:ext cx="431652" cy="4316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9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3947965" y="2591497"/>
            <a:ext cx="313393" cy="387803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0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1246751" y="3392729"/>
            <a:ext cx="439602" cy="36747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3610538" y="1022602"/>
            <a:ext cx="453986" cy="34872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2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4316419" y="997802"/>
            <a:ext cx="461562" cy="3983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3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5716676" y="965108"/>
            <a:ext cx="212685" cy="46371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1943531" y="3424792"/>
            <a:ext cx="461562" cy="30334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5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1226000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6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1906491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7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2586983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8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3267473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9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5666466" y="2628844"/>
            <a:ext cx="313106" cy="31310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0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1703399" y="1769519"/>
            <a:ext cx="463131" cy="4669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1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2423283" y="1769123"/>
            <a:ext cx="363695" cy="467691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2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2950434" y="992862"/>
            <a:ext cx="408206" cy="408206"/>
          </a:xfrm>
          <a:prstGeom prst="hear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3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5099666" y="4124856"/>
            <a:ext cx="308780" cy="381506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4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554943" y="4166029"/>
            <a:ext cx="508577" cy="29915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5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3871969" y="4124637"/>
            <a:ext cx="378379" cy="381941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6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1845576" y="4148398"/>
            <a:ext cx="518912" cy="334419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7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2577901" y="4101078"/>
            <a:ext cx="434905" cy="429062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8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1276933" y="4135202"/>
            <a:ext cx="355230" cy="36081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9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3226219" y="4098161"/>
            <a:ext cx="432337" cy="434894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0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714993" y="948764"/>
            <a:ext cx="188477" cy="4964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1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1155366" y="946472"/>
            <a:ext cx="234852" cy="50098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2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1642116" y="1015998"/>
            <a:ext cx="380746" cy="391286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3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2299498" y="987450"/>
            <a:ext cx="399039" cy="407818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4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3043729" y="1814480"/>
            <a:ext cx="380970" cy="37697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5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1184544" y="1813637"/>
            <a:ext cx="262105" cy="378663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6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3681450" y="1813637"/>
            <a:ext cx="341969" cy="378663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7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4971400" y="1810853"/>
            <a:ext cx="374748" cy="38423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8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5592572" y="3420372"/>
            <a:ext cx="460894" cy="31218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9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690671" y="1712455"/>
            <a:ext cx="237122" cy="58102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0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4280171" y="1831216"/>
            <a:ext cx="434480" cy="34350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1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2662272" y="3396120"/>
            <a:ext cx="357698" cy="36068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2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4354127" y="3371592"/>
            <a:ext cx="340596" cy="40974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2893449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AB81FB9-B09C-4CBD-A6B4-57AA108995F2}"/>
              </a:ext>
            </a:extLst>
          </p:cNvPr>
          <p:cNvSpPr txBox="1"/>
          <p:nvPr/>
        </p:nvSpPr>
        <p:spPr>
          <a:xfrm>
            <a:off x="3204115" y="3766269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B81FB9-B09C-4CBD-A6B4-57AA108995F2}"/>
              </a:ext>
            </a:extLst>
          </p:cNvPr>
          <p:cNvSpPr txBox="1"/>
          <p:nvPr/>
        </p:nvSpPr>
        <p:spPr>
          <a:xfrm>
            <a:off x="3203848" y="2211710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B81FB9-B09C-4CBD-A6B4-57AA108995F2}"/>
              </a:ext>
            </a:extLst>
          </p:cNvPr>
          <p:cNvSpPr txBox="1"/>
          <p:nvPr/>
        </p:nvSpPr>
        <p:spPr>
          <a:xfrm>
            <a:off x="3203848" y="2931790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B81FB9-B09C-4CBD-A6B4-57AA108995F2}"/>
              </a:ext>
            </a:extLst>
          </p:cNvPr>
          <p:cNvSpPr txBox="1"/>
          <p:nvPr/>
        </p:nvSpPr>
        <p:spPr>
          <a:xfrm>
            <a:off x="3203848" y="1347614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78197" y="134462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63922" y="213041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63922" y="293179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03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61700" y="371769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Projects\Education\New folder\kisspng-orange-royalty-free-photography-illustration-science-box-5a8bc04d333859.222422531519108173209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82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Team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8" r="16708"/>
          <a:stretch>
            <a:fillRect/>
          </a:stretch>
        </p:blipFill>
        <p:spPr/>
      </p:pic>
      <p:pic>
        <p:nvPicPr>
          <p:cNvPr id="11" name="Picture Placeholder 10"/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29" r="20429"/>
          <a:stretch>
            <a:fillRect/>
          </a:stretch>
        </p:blipFill>
        <p:spPr/>
      </p:pic>
      <p:pic>
        <p:nvPicPr>
          <p:cNvPr id="12" name="Picture Placeholder 11"/>
          <p:cNvPicPr>
            <a:picLocks noGrp="1" noChangeAspect="1"/>
          </p:cNvPicPr>
          <p:nvPr>
            <p:ph type="pic" sz="quarter" idx="1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9" r="17059"/>
          <a:stretch>
            <a:fillRect/>
          </a:stretch>
        </p:blipFill>
        <p:spPr/>
      </p:pic>
      <p:pic>
        <p:nvPicPr>
          <p:cNvPr id="13" name="Picture Placeholder 12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1" r="19281"/>
          <a:stretch>
            <a:fillRect/>
          </a:stretch>
        </p:blipFill>
        <p:spPr/>
      </p:pic>
      <p:sp>
        <p:nvSpPr>
          <p:cNvPr id="15" name="TextBox 14"/>
          <p:cNvSpPr txBox="1"/>
          <p:nvPr/>
        </p:nvSpPr>
        <p:spPr>
          <a:xfrm>
            <a:off x="539552" y="2384765"/>
            <a:ext cx="2323124" cy="1792796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124" name="Picture 4" descr="D:\Projects\Education\New folder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794" y="987574"/>
            <a:ext cx="6288558" cy="4151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714133" y="422793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2015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62946" y="257175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2016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35896" y="170765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27984" y="365187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2018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92929" y="2315656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2019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EE71B8E-27B6-4EE3-A5E9-DAABECA7155E}"/>
              </a:ext>
            </a:extLst>
          </p:cNvPr>
          <p:cNvGrpSpPr/>
          <p:nvPr/>
        </p:nvGrpSpPr>
        <p:grpSpPr>
          <a:xfrm>
            <a:off x="7524328" y="3185345"/>
            <a:ext cx="1260901" cy="835857"/>
            <a:chOff x="2530760" y="2691696"/>
            <a:chExt cx="1681201" cy="111447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E500780-802C-406B-BE4E-34A96EBCBA0A}"/>
                </a:ext>
              </a:extLst>
            </p:cNvPr>
            <p:cNvSpPr txBox="1"/>
            <p:nvPr/>
          </p:nvSpPr>
          <p:spPr>
            <a:xfrm>
              <a:off x="2530760" y="2944397"/>
              <a:ext cx="1681201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91A2E27-965E-49BF-BF61-04F3EE0B7CD3}"/>
                </a:ext>
              </a:extLst>
            </p:cNvPr>
            <p:cNvSpPr txBox="1"/>
            <p:nvPr/>
          </p:nvSpPr>
          <p:spPr>
            <a:xfrm>
              <a:off x="2530760" y="2691696"/>
              <a:ext cx="1681201" cy="30777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EE71B8E-27B6-4EE3-A5E9-DAABECA7155E}"/>
              </a:ext>
            </a:extLst>
          </p:cNvPr>
          <p:cNvGrpSpPr/>
          <p:nvPr/>
        </p:nvGrpSpPr>
        <p:grpSpPr>
          <a:xfrm>
            <a:off x="5796136" y="4179337"/>
            <a:ext cx="1260901" cy="835857"/>
            <a:chOff x="2530760" y="2691696"/>
            <a:chExt cx="1681201" cy="111447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E500780-802C-406B-BE4E-34A96EBCBA0A}"/>
                </a:ext>
              </a:extLst>
            </p:cNvPr>
            <p:cNvSpPr txBox="1"/>
            <p:nvPr/>
          </p:nvSpPr>
          <p:spPr>
            <a:xfrm>
              <a:off x="2530760" y="2944397"/>
              <a:ext cx="1681201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91A2E27-965E-49BF-BF61-04F3EE0B7CD3}"/>
                </a:ext>
              </a:extLst>
            </p:cNvPr>
            <p:cNvSpPr txBox="1"/>
            <p:nvPr/>
          </p:nvSpPr>
          <p:spPr>
            <a:xfrm>
              <a:off x="2530760" y="2691696"/>
              <a:ext cx="1681201" cy="30777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EE71B8E-27B6-4EE3-A5E9-DAABECA7155E}"/>
              </a:ext>
            </a:extLst>
          </p:cNvPr>
          <p:cNvGrpSpPr/>
          <p:nvPr/>
        </p:nvGrpSpPr>
        <p:grpSpPr>
          <a:xfrm>
            <a:off x="1781308" y="1056463"/>
            <a:ext cx="1260901" cy="835857"/>
            <a:chOff x="2530760" y="2691696"/>
            <a:chExt cx="1681201" cy="111447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E500780-802C-406B-BE4E-34A96EBCBA0A}"/>
                </a:ext>
              </a:extLst>
            </p:cNvPr>
            <p:cNvSpPr txBox="1"/>
            <p:nvPr/>
          </p:nvSpPr>
          <p:spPr>
            <a:xfrm>
              <a:off x="2530760" y="2944397"/>
              <a:ext cx="1681201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91A2E27-965E-49BF-BF61-04F3EE0B7CD3}"/>
                </a:ext>
              </a:extLst>
            </p:cNvPr>
            <p:cNvSpPr txBox="1"/>
            <p:nvPr/>
          </p:nvSpPr>
          <p:spPr>
            <a:xfrm>
              <a:off x="2530760" y="2691696"/>
              <a:ext cx="1681201" cy="30777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EE71B8E-27B6-4EE3-A5E9-DAABECA7155E}"/>
              </a:ext>
            </a:extLst>
          </p:cNvPr>
          <p:cNvGrpSpPr/>
          <p:nvPr/>
        </p:nvGrpSpPr>
        <p:grpSpPr>
          <a:xfrm>
            <a:off x="323528" y="2349488"/>
            <a:ext cx="1260901" cy="835857"/>
            <a:chOff x="2530760" y="2691696"/>
            <a:chExt cx="1681201" cy="111447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E500780-802C-406B-BE4E-34A96EBCBA0A}"/>
                </a:ext>
              </a:extLst>
            </p:cNvPr>
            <p:cNvSpPr txBox="1"/>
            <p:nvPr/>
          </p:nvSpPr>
          <p:spPr>
            <a:xfrm>
              <a:off x="2530760" y="2944397"/>
              <a:ext cx="1681201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91A2E27-965E-49BF-BF61-04F3EE0B7CD3}"/>
                </a:ext>
              </a:extLst>
            </p:cNvPr>
            <p:cNvSpPr txBox="1"/>
            <p:nvPr/>
          </p:nvSpPr>
          <p:spPr>
            <a:xfrm>
              <a:off x="2530760" y="2691696"/>
              <a:ext cx="1681201" cy="30777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EE71B8E-27B6-4EE3-A5E9-DAABECA7155E}"/>
              </a:ext>
            </a:extLst>
          </p:cNvPr>
          <p:cNvGrpSpPr/>
          <p:nvPr/>
        </p:nvGrpSpPr>
        <p:grpSpPr>
          <a:xfrm>
            <a:off x="190893" y="3950934"/>
            <a:ext cx="1260901" cy="835857"/>
            <a:chOff x="2530760" y="2691696"/>
            <a:chExt cx="1681201" cy="111447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E500780-802C-406B-BE4E-34A96EBCBA0A}"/>
                </a:ext>
              </a:extLst>
            </p:cNvPr>
            <p:cNvSpPr txBox="1"/>
            <p:nvPr/>
          </p:nvSpPr>
          <p:spPr>
            <a:xfrm>
              <a:off x="2530760" y="2944397"/>
              <a:ext cx="1681201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9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91A2E27-965E-49BF-BF61-04F3EE0B7CD3}"/>
                </a:ext>
              </a:extLst>
            </p:cNvPr>
            <p:cNvSpPr txBox="1"/>
            <p:nvPr/>
          </p:nvSpPr>
          <p:spPr>
            <a:xfrm>
              <a:off x="2530760" y="2691696"/>
              <a:ext cx="1681201" cy="30777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4753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72859" y="2408765"/>
            <a:ext cx="3705951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/>
        </p:nvSpPr>
        <p:spPr>
          <a:xfrm>
            <a:off x="4872859" y="3291071"/>
            <a:ext cx="3705951" cy="360000"/>
          </a:xfrm>
          <a:prstGeom prst="rect">
            <a:avLst/>
          </a:prstGeom>
          <a:solidFill>
            <a:srgbClr val="BC2E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/>
        </p:nvSpPr>
        <p:spPr>
          <a:xfrm>
            <a:off x="578017" y="2422201"/>
            <a:ext cx="3705951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578017" y="3304507"/>
            <a:ext cx="3705951" cy="36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225691" y="2413191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25691" y="3337728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86129" y="2432415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86129" y="3356952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55244" y="2820356"/>
            <a:ext cx="3277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55244" y="3721011"/>
            <a:ext cx="3277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0727" y="2834256"/>
            <a:ext cx="3277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0727" y="3734911"/>
            <a:ext cx="3277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6" name="Picture 2" descr="D:\Projects\Education\New folder\kisspng-student-corporate-education-learning-university-vector-colored-books-on-the-table-lamp-5aa2b395a78fc6.296348401520612245686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578" y="1059582"/>
            <a:ext cx="3152614" cy="393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860310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17">
            <a:extLst>
              <a:ext uri="{FF2B5EF4-FFF2-40B4-BE49-F238E27FC236}">
                <a16:creationId xmlns:a16="http://schemas.microsoft.com/office/drawing/2014/main" id="{21F1FD4E-23F2-4A33-9F79-3945D1400CB5}"/>
              </a:ext>
            </a:extLst>
          </p:cNvPr>
          <p:cNvSpPr/>
          <p:nvPr/>
        </p:nvSpPr>
        <p:spPr>
          <a:xfrm rot="3000000">
            <a:off x="3290330" y="1923802"/>
            <a:ext cx="2402661" cy="2329668"/>
          </a:xfrm>
          <a:custGeom>
            <a:avLst/>
            <a:gdLst>
              <a:gd name="connsiteX0" fmla="*/ 407554 w 4417470"/>
              <a:gd name="connsiteY0" fmla="*/ 44466 h 4283265"/>
              <a:gd name="connsiteX1" fmla="*/ 534399 w 4417470"/>
              <a:gd name="connsiteY1" fmla="*/ 969 h 4283265"/>
              <a:gd name="connsiteX2" fmla="*/ 2073870 w 4417470"/>
              <a:gd name="connsiteY2" fmla="*/ 171489 h 4283265"/>
              <a:gd name="connsiteX3" fmla="*/ 2077417 w 4417470"/>
              <a:gd name="connsiteY3" fmla="*/ 153919 h 4283265"/>
              <a:gd name="connsiteX4" fmla="*/ 2247705 w 4417470"/>
              <a:gd name="connsiteY4" fmla="*/ 41045 h 4283265"/>
              <a:gd name="connsiteX5" fmla="*/ 4232659 w 4417470"/>
              <a:gd name="connsiteY5" fmla="*/ 41045 h 4283265"/>
              <a:gd name="connsiteX6" fmla="*/ 4417470 w 4417470"/>
              <a:gd name="connsiteY6" fmla="*/ 225856 h 4283265"/>
              <a:gd name="connsiteX7" fmla="*/ 4417470 w 4417470"/>
              <a:gd name="connsiteY7" fmla="*/ 2210810 h 4283265"/>
              <a:gd name="connsiteX8" fmla="*/ 4232659 w 4417470"/>
              <a:gd name="connsiteY8" fmla="*/ 2395621 h 4283265"/>
              <a:gd name="connsiteX9" fmla="*/ 3889560 w 4417470"/>
              <a:gd name="connsiteY9" fmla="*/ 2395621 h 4283265"/>
              <a:gd name="connsiteX10" fmla="*/ 3893603 w 4417470"/>
              <a:gd name="connsiteY10" fmla="*/ 2403332 h 4283265"/>
              <a:gd name="connsiteX11" fmla="*/ 3899144 w 4417470"/>
              <a:gd name="connsiteY11" fmla="*/ 2465500 h 4283265"/>
              <a:gd name="connsiteX12" fmla="*/ 3713292 w 4417470"/>
              <a:gd name="connsiteY12" fmla="*/ 4143380 h 4283265"/>
              <a:gd name="connsiteX13" fmla="*/ 3539768 w 4417470"/>
              <a:gd name="connsiteY13" fmla="*/ 4282296 h 4283265"/>
              <a:gd name="connsiteX14" fmla="*/ 1861885 w 4417470"/>
              <a:gd name="connsiteY14" fmla="*/ 4096444 h 4283265"/>
              <a:gd name="connsiteX15" fmla="*/ 1722969 w 4417470"/>
              <a:gd name="connsiteY15" fmla="*/ 3922920 h 4283265"/>
              <a:gd name="connsiteX16" fmla="*/ 1723732 w 4417470"/>
              <a:gd name="connsiteY16" fmla="*/ 3916028 h 4283265"/>
              <a:gd name="connsiteX17" fmla="*/ 139886 w 4417470"/>
              <a:gd name="connsiteY17" fmla="*/ 3740592 h 4283265"/>
              <a:gd name="connsiteX18" fmla="*/ 969 w 4417470"/>
              <a:gd name="connsiteY18" fmla="*/ 3567067 h 4283265"/>
              <a:gd name="connsiteX19" fmla="*/ 186576 w 4417470"/>
              <a:gd name="connsiteY19" fmla="*/ 1891401 h 4283265"/>
              <a:gd name="connsiteX20" fmla="*/ 180564 w 4417470"/>
              <a:gd name="connsiteY20" fmla="*/ 1879933 h 4283265"/>
              <a:gd name="connsiteX21" fmla="*/ 175023 w 4417470"/>
              <a:gd name="connsiteY21" fmla="*/ 1817766 h 4283265"/>
              <a:gd name="connsiteX22" fmla="*/ 360874 w 4417470"/>
              <a:gd name="connsiteY22" fmla="*/ 139885 h 4283265"/>
              <a:gd name="connsiteX23" fmla="*/ 379887 w 4417470"/>
              <a:gd name="connsiteY23" fmla="*/ 80437 h 4283265"/>
              <a:gd name="connsiteX24" fmla="*/ 407554 w 4417470"/>
              <a:gd name="connsiteY24" fmla="*/ 44466 h 4283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17470" h="4283265">
                <a:moveTo>
                  <a:pt x="407554" y="44466"/>
                </a:moveTo>
                <a:cubicBezTo>
                  <a:pt x="440053" y="12920"/>
                  <a:pt x="485867" y="-4407"/>
                  <a:pt x="534399" y="969"/>
                </a:cubicBezTo>
                <a:lnTo>
                  <a:pt x="2073870" y="171489"/>
                </a:lnTo>
                <a:lnTo>
                  <a:pt x="2077417" y="153919"/>
                </a:lnTo>
                <a:cubicBezTo>
                  <a:pt x="2105473" y="87588"/>
                  <a:pt x="2171154" y="41045"/>
                  <a:pt x="2247705" y="41045"/>
                </a:cubicBezTo>
                <a:lnTo>
                  <a:pt x="4232659" y="41045"/>
                </a:lnTo>
                <a:cubicBezTo>
                  <a:pt x="4334727" y="41045"/>
                  <a:pt x="4417470" y="123788"/>
                  <a:pt x="4417470" y="225856"/>
                </a:cubicBezTo>
                <a:lnTo>
                  <a:pt x="4417470" y="2210810"/>
                </a:lnTo>
                <a:cubicBezTo>
                  <a:pt x="4417470" y="2312878"/>
                  <a:pt x="4334727" y="2395621"/>
                  <a:pt x="4232659" y="2395621"/>
                </a:cubicBezTo>
                <a:lnTo>
                  <a:pt x="3889560" y="2395621"/>
                </a:lnTo>
                <a:lnTo>
                  <a:pt x="3893603" y="2403332"/>
                </a:lnTo>
                <a:cubicBezTo>
                  <a:pt x="3899438" y="2422898"/>
                  <a:pt x="3901533" y="2443930"/>
                  <a:pt x="3899144" y="2465500"/>
                </a:cubicBezTo>
                <a:lnTo>
                  <a:pt x="3713292" y="4143380"/>
                </a:lnTo>
                <a:cubicBezTo>
                  <a:pt x="3703736" y="4229658"/>
                  <a:pt x="3626046" y="4291853"/>
                  <a:pt x="3539768" y="4282296"/>
                </a:cubicBezTo>
                <a:lnTo>
                  <a:pt x="1861885" y="4096444"/>
                </a:lnTo>
                <a:cubicBezTo>
                  <a:pt x="1775607" y="4086888"/>
                  <a:pt x="1713412" y="4009198"/>
                  <a:pt x="1722969" y="3922920"/>
                </a:cubicBezTo>
                <a:lnTo>
                  <a:pt x="1723732" y="3916028"/>
                </a:lnTo>
                <a:lnTo>
                  <a:pt x="139886" y="3740592"/>
                </a:lnTo>
                <a:cubicBezTo>
                  <a:pt x="53608" y="3731035"/>
                  <a:pt x="-8587" y="3653346"/>
                  <a:pt x="969" y="3567067"/>
                </a:cubicBezTo>
                <a:lnTo>
                  <a:pt x="186576" y="1891401"/>
                </a:lnTo>
                <a:lnTo>
                  <a:pt x="180564" y="1879933"/>
                </a:lnTo>
                <a:cubicBezTo>
                  <a:pt x="174729" y="1860368"/>
                  <a:pt x="172633" y="1839335"/>
                  <a:pt x="175023" y="1817766"/>
                </a:cubicBezTo>
                <a:lnTo>
                  <a:pt x="360874" y="139885"/>
                </a:lnTo>
                <a:cubicBezTo>
                  <a:pt x="363264" y="118316"/>
                  <a:pt x="369911" y="98252"/>
                  <a:pt x="379887" y="80437"/>
                </a:cubicBezTo>
                <a:cubicBezTo>
                  <a:pt x="387368" y="67076"/>
                  <a:pt x="396721" y="54981"/>
                  <a:pt x="407554" y="44466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rgbClr val="F2A4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42153" y="1778520"/>
            <a:ext cx="2539483" cy="863358"/>
            <a:chOff x="803640" y="3362835"/>
            <a:chExt cx="2059657" cy="863358"/>
          </a:xfrm>
        </p:grpSpPr>
        <p:sp>
          <p:nvSpPr>
            <p:cNvPr id="5" name="TextBox 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42153" y="3578720"/>
            <a:ext cx="2539483" cy="863358"/>
            <a:chOff x="803640" y="3362835"/>
            <a:chExt cx="2059657" cy="863358"/>
          </a:xfrm>
        </p:grpSpPr>
        <p:sp>
          <p:nvSpPr>
            <p:cNvPr id="8" name="TextBox 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BC2EBC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BC2EBC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116170" y="1778520"/>
            <a:ext cx="2539483" cy="863358"/>
            <a:chOff x="803640" y="3362835"/>
            <a:chExt cx="2059657" cy="863358"/>
          </a:xfrm>
        </p:grpSpPr>
        <p:sp>
          <p:nvSpPr>
            <p:cNvPr id="11" name="TextBox 1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116170" y="3578720"/>
            <a:ext cx="2539483" cy="863358"/>
            <a:chOff x="803640" y="3362835"/>
            <a:chExt cx="2059657" cy="863358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9761C78B-A14B-4184-A518-FB7A7942FB35}"/>
              </a:ext>
            </a:extLst>
          </p:cNvPr>
          <p:cNvSpPr/>
          <p:nvPr/>
        </p:nvSpPr>
        <p:spPr>
          <a:xfrm rot="3000000">
            <a:off x="4752446" y="2700775"/>
            <a:ext cx="994683" cy="994684"/>
          </a:xfrm>
          <a:prstGeom prst="roundRect">
            <a:avLst>
              <a:gd name="adj" fmla="val 7849"/>
            </a:avLst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ounded Rectangle 46">
            <a:extLst>
              <a:ext uri="{FF2B5EF4-FFF2-40B4-BE49-F238E27FC236}">
                <a16:creationId xmlns:a16="http://schemas.microsoft.com/office/drawing/2014/main" id="{494459EF-B1CF-4051-A801-66A1549E96A5}"/>
              </a:ext>
            </a:extLst>
          </p:cNvPr>
          <p:cNvSpPr/>
          <p:nvPr/>
        </p:nvSpPr>
        <p:spPr>
          <a:xfrm rot="3379239">
            <a:off x="3365126" y="2442663"/>
            <a:ext cx="845950" cy="845950"/>
          </a:xfrm>
          <a:prstGeom prst="roundRect">
            <a:avLst>
              <a:gd name="adj" fmla="val 7849"/>
            </a:avLst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ounded Rectangle 48">
            <a:extLst>
              <a:ext uri="{FF2B5EF4-FFF2-40B4-BE49-F238E27FC236}">
                <a16:creationId xmlns:a16="http://schemas.microsoft.com/office/drawing/2014/main" id="{68DC23E8-7BA3-423D-90E4-0E3F38C4793E}"/>
              </a:ext>
            </a:extLst>
          </p:cNvPr>
          <p:cNvSpPr/>
          <p:nvPr/>
        </p:nvSpPr>
        <p:spPr>
          <a:xfrm rot="3379239">
            <a:off x="4163309" y="1927643"/>
            <a:ext cx="845950" cy="845950"/>
          </a:xfrm>
          <a:prstGeom prst="roundRect">
            <a:avLst>
              <a:gd name="adj" fmla="val 7849"/>
            </a:avLst>
          </a:prstGeom>
          <a:solidFill>
            <a:srgbClr val="0070C0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ounded Rectangle 54">
            <a:extLst>
              <a:ext uri="{FF2B5EF4-FFF2-40B4-BE49-F238E27FC236}">
                <a16:creationId xmlns:a16="http://schemas.microsoft.com/office/drawing/2014/main" id="{9C946BA1-7045-4E7D-86E9-BBC6F8D67177}"/>
              </a:ext>
            </a:extLst>
          </p:cNvPr>
          <p:cNvSpPr/>
          <p:nvPr/>
        </p:nvSpPr>
        <p:spPr>
          <a:xfrm rot="3379239">
            <a:off x="3865047" y="3294095"/>
            <a:ext cx="845950" cy="845950"/>
          </a:xfrm>
          <a:prstGeom prst="roundRect">
            <a:avLst>
              <a:gd name="adj" fmla="val 7849"/>
            </a:avLst>
          </a:prstGeom>
          <a:solidFill>
            <a:srgbClr val="BC2EBC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ectangle 9"/>
          <p:cNvSpPr/>
          <p:nvPr/>
        </p:nvSpPr>
        <p:spPr>
          <a:xfrm>
            <a:off x="3594267" y="2692912"/>
            <a:ext cx="387667" cy="36289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Rectangle 16"/>
          <p:cNvSpPr/>
          <p:nvPr/>
        </p:nvSpPr>
        <p:spPr>
          <a:xfrm rot="2700000">
            <a:off x="4135772" y="3407360"/>
            <a:ext cx="315626" cy="56585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21"/>
          <p:cNvSpPr>
            <a:spLocks noChangeAspect="1"/>
          </p:cNvSpPr>
          <p:nvPr/>
        </p:nvSpPr>
        <p:spPr>
          <a:xfrm>
            <a:off x="4353690" y="2073021"/>
            <a:ext cx="499921" cy="50409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ounded Rectangle 27"/>
          <p:cNvSpPr/>
          <p:nvPr/>
        </p:nvSpPr>
        <p:spPr>
          <a:xfrm>
            <a:off x="5017843" y="3041459"/>
            <a:ext cx="475628" cy="36534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227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r="50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 txBox="1">
            <a:spLocks/>
          </p:cNvSpPr>
          <p:nvPr/>
        </p:nvSpPr>
        <p:spPr>
          <a:xfrm rot="16200000">
            <a:off x="6754612" y="2189338"/>
            <a:ext cx="3168352" cy="90884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800" b="1" dirty="0">
                <a:solidFill>
                  <a:srgbClr val="FFFF00"/>
                </a:solidFill>
                <a:latin typeface="+mj-lt"/>
                <a:cs typeface="Arial" pitchFamily="34" charset="0"/>
              </a:rPr>
              <a:t>Simple Designed</a:t>
            </a:r>
            <a:endParaRPr lang="ko-KR" altLang="en-US" sz="2800" b="1" dirty="0">
              <a:solidFill>
                <a:srgbClr val="FFFF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99792" y="1635646"/>
            <a:ext cx="37444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</a:t>
            </a:r>
          </a:p>
        </p:txBody>
      </p:sp>
    </p:spTree>
    <p:extLst>
      <p:ext uri="{BB962C8B-B14F-4D97-AF65-F5344CB8AC3E}">
        <p14:creationId xmlns:p14="http://schemas.microsoft.com/office/powerpoint/2010/main" val="2970106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ounded Rectangle 49">
            <a:extLst>
              <a:ext uri="{FF2B5EF4-FFF2-40B4-BE49-F238E27FC236}">
                <a16:creationId xmlns:a16="http://schemas.microsoft.com/office/drawing/2014/main" id="{A7967855-DE95-4312-9AB4-6745707E0E67}"/>
              </a:ext>
            </a:extLst>
          </p:cNvPr>
          <p:cNvSpPr/>
          <p:nvPr/>
        </p:nvSpPr>
        <p:spPr>
          <a:xfrm>
            <a:off x="292465" y="2733018"/>
            <a:ext cx="1759255" cy="1759916"/>
          </a:xfrm>
          <a:prstGeom prst="roundRect">
            <a:avLst>
              <a:gd name="adj" fmla="val 9373"/>
            </a:avLst>
          </a:prstGeom>
          <a:solidFill>
            <a:schemeClr val="bg1"/>
          </a:solidFill>
          <a:ln w="38100">
            <a:solidFill>
              <a:srgbClr val="BC2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ed Rectangle 51">
            <a:extLst>
              <a:ext uri="{FF2B5EF4-FFF2-40B4-BE49-F238E27FC236}">
                <a16:creationId xmlns:a16="http://schemas.microsoft.com/office/drawing/2014/main" id="{1D9F3C2A-93F4-432D-B19E-C9763C6B1DB1}"/>
              </a:ext>
            </a:extLst>
          </p:cNvPr>
          <p:cNvSpPr/>
          <p:nvPr/>
        </p:nvSpPr>
        <p:spPr>
          <a:xfrm>
            <a:off x="2452705" y="2733018"/>
            <a:ext cx="1759255" cy="1759916"/>
          </a:xfrm>
          <a:prstGeom prst="roundRect">
            <a:avLst>
              <a:gd name="adj" fmla="val 9373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ed Rectangle 52">
            <a:extLst>
              <a:ext uri="{FF2B5EF4-FFF2-40B4-BE49-F238E27FC236}">
                <a16:creationId xmlns:a16="http://schemas.microsoft.com/office/drawing/2014/main" id="{45E582F3-463E-40D2-82E2-7F153F1F01C1}"/>
              </a:ext>
            </a:extLst>
          </p:cNvPr>
          <p:cNvSpPr/>
          <p:nvPr/>
        </p:nvSpPr>
        <p:spPr>
          <a:xfrm>
            <a:off x="4860032" y="2756050"/>
            <a:ext cx="1759255" cy="1759916"/>
          </a:xfrm>
          <a:prstGeom prst="roundRect">
            <a:avLst>
              <a:gd name="adj" fmla="val 9373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ounded Rectangle 53">
            <a:extLst>
              <a:ext uri="{FF2B5EF4-FFF2-40B4-BE49-F238E27FC236}">
                <a16:creationId xmlns:a16="http://schemas.microsoft.com/office/drawing/2014/main" id="{141F8143-9E44-4067-B43F-746509FBC475}"/>
              </a:ext>
            </a:extLst>
          </p:cNvPr>
          <p:cNvSpPr/>
          <p:nvPr/>
        </p:nvSpPr>
        <p:spPr>
          <a:xfrm>
            <a:off x="7092280" y="2733018"/>
            <a:ext cx="1759255" cy="1759916"/>
          </a:xfrm>
          <a:prstGeom prst="roundRect">
            <a:avLst>
              <a:gd name="adj" fmla="val 9373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Rounded Rectangle 21">
            <a:extLst>
              <a:ext uri="{FF2B5EF4-FFF2-40B4-BE49-F238E27FC236}">
                <a16:creationId xmlns:a16="http://schemas.microsoft.com/office/drawing/2014/main" id="{7924D3C5-AFFE-405E-8950-07932166EA7A}"/>
              </a:ext>
            </a:extLst>
          </p:cNvPr>
          <p:cNvSpPr/>
          <p:nvPr/>
        </p:nvSpPr>
        <p:spPr>
          <a:xfrm>
            <a:off x="7560264" y="2311387"/>
            <a:ext cx="794502" cy="652627"/>
          </a:xfrm>
          <a:prstGeom prst="roundRect">
            <a:avLst>
              <a:gd name="adj" fmla="val 17004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Rounded Rectangle 46">
            <a:extLst>
              <a:ext uri="{FF2B5EF4-FFF2-40B4-BE49-F238E27FC236}">
                <a16:creationId xmlns:a16="http://schemas.microsoft.com/office/drawing/2014/main" id="{FBBDDA8A-6007-4763-9E80-1246F2531DB0}"/>
              </a:ext>
            </a:extLst>
          </p:cNvPr>
          <p:cNvSpPr/>
          <p:nvPr/>
        </p:nvSpPr>
        <p:spPr>
          <a:xfrm>
            <a:off x="789041" y="2311387"/>
            <a:ext cx="794502" cy="652627"/>
          </a:xfrm>
          <a:prstGeom prst="roundRect">
            <a:avLst>
              <a:gd name="adj" fmla="val 17004"/>
            </a:avLst>
          </a:prstGeom>
          <a:solidFill>
            <a:srgbClr val="BC2E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Rounded Rectangle 47">
            <a:extLst>
              <a:ext uri="{FF2B5EF4-FFF2-40B4-BE49-F238E27FC236}">
                <a16:creationId xmlns:a16="http://schemas.microsoft.com/office/drawing/2014/main" id="{9B0DDB14-B210-43DA-8513-E50D7B0F2330}"/>
              </a:ext>
            </a:extLst>
          </p:cNvPr>
          <p:cNvSpPr/>
          <p:nvPr/>
        </p:nvSpPr>
        <p:spPr>
          <a:xfrm>
            <a:off x="2915748" y="2311387"/>
            <a:ext cx="794502" cy="652627"/>
          </a:xfrm>
          <a:prstGeom prst="roundRect">
            <a:avLst>
              <a:gd name="adj" fmla="val 1700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Rounded Rectangle 48">
            <a:extLst>
              <a:ext uri="{FF2B5EF4-FFF2-40B4-BE49-F238E27FC236}">
                <a16:creationId xmlns:a16="http://schemas.microsoft.com/office/drawing/2014/main" id="{A63ABEF7-FA72-4233-BBE2-9AA92B9223D8}"/>
              </a:ext>
            </a:extLst>
          </p:cNvPr>
          <p:cNvSpPr/>
          <p:nvPr/>
        </p:nvSpPr>
        <p:spPr>
          <a:xfrm>
            <a:off x="5330487" y="2311387"/>
            <a:ext cx="794502" cy="652627"/>
          </a:xfrm>
          <a:prstGeom prst="roundRect">
            <a:avLst>
              <a:gd name="adj" fmla="val 1700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504AABE-309E-4288-AAC1-A552BC5FF94C}"/>
              </a:ext>
            </a:extLst>
          </p:cNvPr>
          <p:cNvGrpSpPr/>
          <p:nvPr/>
        </p:nvGrpSpPr>
        <p:grpSpPr>
          <a:xfrm>
            <a:off x="465753" y="2972074"/>
            <a:ext cx="1412677" cy="1086412"/>
            <a:chOff x="6728048" y="3326250"/>
            <a:chExt cx="1728192" cy="124774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ADA96B8-0F14-4EBA-8E33-5D9D7808DDCC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919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8F4F10A-3B18-4C6B-973D-DD65D12B3F7C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353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BC2EBC"/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rgbClr val="BC2EBC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B2D824A-2F96-48EC-9A81-786A4FA20D64}"/>
              </a:ext>
            </a:extLst>
          </p:cNvPr>
          <p:cNvGrpSpPr/>
          <p:nvPr/>
        </p:nvGrpSpPr>
        <p:grpSpPr>
          <a:xfrm>
            <a:off x="2632725" y="2972074"/>
            <a:ext cx="1412677" cy="1086412"/>
            <a:chOff x="6728048" y="3326250"/>
            <a:chExt cx="1728192" cy="12477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0EB8FF9-E80E-4B05-AC17-DF5552E74F8D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919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7C70FBA-B132-4308-9E69-36E72253403C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353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DE2E86B-C1FE-4955-9F64-82B215157C61}"/>
              </a:ext>
            </a:extLst>
          </p:cNvPr>
          <p:cNvGrpSpPr/>
          <p:nvPr/>
        </p:nvGrpSpPr>
        <p:grpSpPr>
          <a:xfrm>
            <a:off x="5033320" y="2995106"/>
            <a:ext cx="1412677" cy="1086412"/>
            <a:chOff x="6728048" y="3326250"/>
            <a:chExt cx="1728192" cy="124774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B22AA47-9EF6-4D00-9D89-3CE2D8F86725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919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A25328C-97EC-432B-B786-5C72D3270B70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353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3079BC6-C274-4A94-BF4D-876AC8F41B85}"/>
              </a:ext>
            </a:extLst>
          </p:cNvPr>
          <p:cNvGrpSpPr/>
          <p:nvPr/>
        </p:nvGrpSpPr>
        <p:grpSpPr>
          <a:xfrm>
            <a:off x="7265568" y="2972074"/>
            <a:ext cx="1412677" cy="1086412"/>
            <a:chOff x="6728048" y="3326250"/>
            <a:chExt cx="1728192" cy="124774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BA9D56A-E932-4879-BCD1-031A74435586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919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942E617-7B7A-4C25-A0A5-7981F1F282F3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353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0070C0"/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EF68509D-7BBD-478A-B102-7F3FE79FEDB1}"/>
              </a:ext>
            </a:extLst>
          </p:cNvPr>
          <p:cNvSpPr txBox="1"/>
          <p:nvPr/>
        </p:nvSpPr>
        <p:spPr>
          <a:xfrm>
            <a:off x="936907" y="2268587"/>
            <a:ext cx="4987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3841F4F-23FB-48E0-B5C9-D4FFFF19E85E}"/>
              </a:ext>
            </a:extLst>
          </p:cNvPr>
          <p:cNvSpPr txBox="1"/>
          <p:nvPr/>
        </p:nvSpPr>
        <p:spPr>
          <a:xfrm>
            <a:off x="3075985" y="2299364"/>
            <a:ext cx="4987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48DA3C4-6E21-4B0C-A61C-78398935E7F8}"/>
              </a:ext>
            </a:extLst>
          </p:cNvPr>
          <p:cNvSpPr txBox="1"/>
          <p:nvPr/>
        </p:nvSpPr>
        <p:spPr>
          <a:xfrm>
            <a:off x="5478353" y="2268587"/>
            <a:ext cx="4987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0532058-2977-4E6C-B817-8AF90708B61E}"/>
              </a:ext>
            </a:extLst>
          </p:cNvPr>
          <p:cNvSpPr txBox="1"/>
          <p:nvPr/>
        </p:nvSpPr>
        <p:spPr>
          <a:xfrm>
            <a:off x="7708130" y="2330142"/>
            <a:ext cx="498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그룹 3">
            <a:extLst>
              <a:ext uri="{FF2B5EF4-FFF2-40B4-BE49-F238E27FC236}">
                <a16:creationId xmlns:a16="http://schemas.microsoft.com/office/drawing/2014/main" id="{28854F3A-F6EB-4C4F-9AC5-909B71ECD7D1}"/>
              </a:ext>
            </a:extLst>
          </p:cNvPr>
          <p:cNvGrpSpPr/>
          <p:nvPr/>
        </p:nvGrpSpPr>
        <p:grpSpPr>
          <a:xfrm>
            <a:off x="2771732" y="1203598"/>
            <a:ext cx="3568443" cy="567502"/>
            <a:chOff x="3874689" y="1815886"/>
            <a:chExt cx="4527351" cy="72000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543EC05-7542-4881-A13D-4F78CDE8771D}"/>
                </a:ext>
              </a:extLst>
            </p:cNvPr>
            <p:cNvSpPr/>
            <p:nvPr/>
          </p:nvSpPr>
          <p:spPr>
            <a:xfrm>
              <a:off x="3874689" y="1815886"/>
              <a:ext cx="720000" cy="720000"/>
            </a:xfrm>
            <a:prstGeom prst="rect">
              <a:avLst/>
            </a:prstGeom>
            <a:solidFill>
              <a:srgbClr val="BC2E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0244EA6-0483-4910-97AC-BC2506E41EF5}"/>
                </a:ext>
              </a:extLst>
            </p:cNvPr>
            <p:cNvSpPr/>
            <p:nvPr userDrawn="1"/>
          </p:nvSpPr>
          <p:spPr>
            <a:xfrm>
              <a:off x="5143806" y="1815886"/>
              <a:ext cx="720000" cy="72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045DD65-C40B-46FB-8F5D-C26FE0C08AB2}"/>
                </a:ext>
              </a:extLst>
            </p:cNvPr>
            <p:cNvSpPr/>
            <p:nvPr userDrawn="1"/>
          </p:nvSpPr>
          <p:spPr>
            <a:xfrm>
              <a:off x="6412923" y="1815886"/>
              <a:ext cx="720000" cy="72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E9BE501-838F-49C8-8828-DB7E7C9102FF}"/>
                </a:ext>
              </a:extLst>
            </p:cNvPr>
            <p:cNvSpPr/>
            <p:nvPr userDrawn="1"/>
          </p:nvSpPr>
          <p:spPr>
            <a:xfrm>
              <a:off x="7682040" y="1815886"/>
              <a:ext cx="720000" cy="720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6F32FFE-566A-4B03-A71B-FE9AA0F19FB9}"/>
                </a:ext>
              </a:extLst>
            </p:cNvPr>
            <p:cNvSpPr txBox="1"/>
            <p:nvPr/>
          </p:nvSpPr>
          <p:spPr>
            <a:xfrm>
              <a:off x="3918290" y="1873894"/>
              <a:ext cx="632799" cy="584775"/>
            </a:xfrm>
            <a:prstGeom prst="rect">
              <a:avLst/>
            </a:prstGeom>
            <a:solidFill>
              <a:srgbClr val="BC2EBC"/>
            </a:solidFill>
            <a:ln>
              <a:solidFill>
                <a:srgbClr val="BC2EBC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EE96CC5-A9CA-4347-8CFF-A30BA484192C}"/>
                </a:ext>
              </a:extLst>
            </p:cNvPr>
            <p:cNvSpPr txBox="1"/>
            <p:nvPr/>
          </p:nvSpPr>
          <p:spPr>
            <a:xfrm>
              <a:off x="5187407" y="1873894"/>
              <a:ext cx="6327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FEB3C38-FBEF-4294-A889-1329E3C5D40E}"/>
                </a:ext>
              </a:extLst>
            </p:cNvPr>
            <p:cNvSpPr txBox="1"/>
            <p:nvPr/>
          </p:nvSpPr>
          <p:spPr>
            <a:xfrm>
              <a:off x="6456524" y="1873894"/>
              <a:ext cx="6327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8009BB8-B6D4-48FE-8D19-6A1E8CD8363C}"/>
                </a:ext>
              </a:extLst>
            </p:cNvPr>
            <p:cNvSpPr txBox="1"/>
            <p:nvPr/>
          </p:nvSpPr>
          <p:spPr>
            <a:xfrm>
              <a:off x="7725641" y="1873894"/>
              <a:ext cx="6327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37" name="Curved Connector 36"/>
          <p:cNvCxnSpPr>
            <a:stCxn id="29" idx="2"/>
            <a:endCxn id="24" idx="0"/>
          </p:cNvCxnSpPr>
          <p:nvPr/>
        </p:nvCxnSpPr>
        <p:spPr>
          <a:xfrm rot="5400000">
            <a:off x="1872145" y="1085248"/>
            <a:ext cx="497487" cy="1869191"/>
          </a:xfrm>
          <a:prstGeom prst="curvedConnector3">
            <a:avLst/>
          </a:prstGeom>
          <a:ln>
            <a:solidFill>
              <a:srgbClr val="BC2EB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/>
          <p:cNvCxnSpPr>
            <a:stCxn id="30" idx="2"/>
            <a:endCxn id="10" idx="0"/>
          </p:cNvCxnSpPr>
          <p:nvPr/>
        </p:nvCxnSpPr>
        <p:spPr>
          <a:xfrm rot="5400000">
            <a:off x="3414255" y="1669844"/>
            <a:ext cx="540287" cy="742798"/>
          </a:xfrm>
          <a:prstGeom prst="curvedConnector3">
            <a:avLst>
              <a:gd name="adj1" fmla="val 50000"/>
            </a:avLst>
          </a:prstGeom>
          <a:ln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urved Connector 38"/>
          <p:cNvCxnSpPr/>
          <p:nvPr/>
        </p:nvCxnSpPr>
        <p:spPr>
          <a:xfrm rot="16200000" flipH="1">
            <a:off x="6750934" y="1096628"/>
            <a:ext cx="497487" cy="1869191"/>
          </a:xfrm>
          <a:prstGeom prst="curvedConnector3">
            <a:avLst/>
          </a:prstGeom>
          <a:ln>
            <a:solidFill>
              <a:srgbClr val="0070C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urved Connector 39"/>
          <p:cNvCxnSpPr/>
          <p:nvPr/>
        </p:nvCxnSpPr>
        <p:spPr>
          <a:xfrm rot="16200000" flipH="1">
            <a:off x="5131131" y="1659825"/>
            <a:ext cx="540287" cy="742798"/>
          </a:xfrm>
          <a:prstGeom prst="curvedConnector3">
            <a:avLst>
              <a:gd name="adj1" fmla="val 50000"/>
            </a:avLst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789432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Custom 4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009966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AEB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5721</TotalTime>
  <Words>1372</Words>
  <Application>Microsoft Office PowerPoint</Application>
  <PresentationFormat>On-screen Show (16:9)</PresentationFormat>
  <Paragraphs>149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L J</cp:lastModifiedBy>
  <cp:revision>166</cp:revision>
  <dcterms:created xsi:type="dcterms:W3CDTF">2016-12-05T23:26:54Z</dcterms:created>
  <dcterms:modified xsi:type="dcterms:W3CDTF">2020-03-06T10:44:55Z</dcterms:modified>
</cp:coreProperties>
</file>