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50" r:id="rId1"/>
    <p:sldMasterId id="2147483652" r:id="rId2"/>
    <p:sldMasterId id="2147483684" r:id="rId3"/>
  </p:sldMasterIdLst>
  <p:handoutMasterIdLst>
    <p:handoutMasterId r:id="rId23"/>
  </p:handoutMasterIdLst>
  <p:sldIdLst>
    <p:sldId id="256" r:id="rId4"/>
    <p:sldId id="274" r:id="rId5"/>
    <p:sldId id="264" r:id="rId6"/>
    <p:sldId id="275" r:id="rId7"/>
    <p:sldId id="278" r:id="rId8"/>
    <p:sldId id="280" r:id="rId9"/>
    <p:sldId id="311" r:id="rId10"/>
    <p:sldId id="287" r:id="rId11"/>
    <p:sldId id="302" r:id="rId12"/>
    <p:sldId id="305" r:id="rId13"/>
    <p:sldId id="312" r:id="rId14"/>
    <p:sldId id="288" r:id="rId15"/>
    <p:sldId id="271" r:id="rId16"/>
    <p:sldId id="300" r:id="rId17"/>
    <p:sldId id="273" r:id="rId18"/>
    <p:sldId id="303" r:id="rId19"/>
    <p:sldId id="307" r:id="rId20"/>
    <p:sldId id="309" r:id="rId21"/>
    <p:sldId id="260" r:id="rId22"/>
  </p:sldIdLst>
  <p:sldSz cx="12192000" cy="6858000"/>
  <p:notesSz cx="6858000" cy="9144000"/>
  <p:defaultTextStyle>
    <a:defPPr>
      <a:defRPr lang="en-US"/>
    </a:defPPr>
    <a:lvl1pPr marL="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6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29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1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5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57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24" userDrawn="1">
          <p15:clr>
            <a:srgbClr val="A4A3A4"/>
          </p15:clr>
        </p15:guide>
        <p15:guide id="2" pos="381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>
        <p:guide orient="horz" pos="2424"/>
        <p:guide pos="3816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3" d="100"/>
          <a:sy n="83" d="100"/>
        </p:scale>
        <p:origin x="5040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BB4D6AF-4538-4D14-8DE9-AF71902DB93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7BAAEC3-806E-48AA-9FDE-D039E69746F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3E5BB2-A1FB-40DF-9345-346EDF792E25}" type="datetimeFigureOut">
              <a:rPr lang="en-US" smtClean="0"/>
              <a:t>6/4/2019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A88C50-3A40-43F4-BCAC-BD7231BC58E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B365A30-5AF6-4B1A-B2A5-1297B07A676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C3579D-F889-409E-994B-C50D6D194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1423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BA85527-7686-4B9E-BCA2-C89E7EF409CC}"/>
              </a:ext>
            </a:extLst>
          </p:cNvPr>
          <p:cNvGrpSpPr/>
          <p:nvPr userDrawn="1"/>
        </p:nvGrpSpPr>
        <p:grpSpPr>
          <a:xfrm>
            <a:off x="0" y="6597853"/>
            <a:ext cx="12192000" cy="260147"/>
            <a:chOff x="4379494" y="697832"/>
            <a:chExt cx="2586787" cy="16844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13522C4B-7807-4A39-9C8D-700C20C373F3}"/>
                </a:ext>
              </a:extLst>
            </p:cNvPr>
            <p:cNvSpPr/>
            <p:nvPr/>
          </p:nvSpPr>
          <p:spPr>
            <a:xfrm>
              <a:off x="4379494" y="697832"/>
              <a:ext cx="517358" cy="16844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ACF3E71-BBD5-4B4A-A297-09EBE8A0F8E9}"/>
                </a:ext>
              </a:extLst>
            </p:cNvPr>
            <p:cNvSpPr/>
            <p:nvPr/>
          </p:nvSpPr>
          <p:spPr>
            <a:xfrm>
              <a:off x="4896852" y="697832"/>
              <a:ext cx="517358" cy="16844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DC64CBA-1510-44FC-8160-A608DC48F2F5}"/>
                </a:ext>
              </a:extLst>
            </p:cNvPr>
            <p:cNvSpPr/>
            <p:nvPr/>
          </p:nvSpPr>
          <p:spPr>
            <a:xfrm>
              <a:off x="5414209" y="697832"/>
              <a:ext cx="517358" cy="16844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DF3E328-6D2D-439B-8511-A2B61657404F}"/>
                </a:ext>
              </a:extLst>
            </p:cNvPr>
            <p:cNvSpPr/>
            <p:nvPr/>
          </p:nvSpPr>
          <p:spPr>
            <a:xfrm>
              <a:off x="5931566" y="697832"/>
              <a:ext cx="517358" cy="16844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88ACE1E-5A98-4F91-9738-F6BA3802E933}"/>
                </a:ext>
              </a:extLst>
            </p:cNvPr>
            <p:cNvSpPr/>
            <p:nvPr/>
          </p:nvSpPr>
          <p:spPr>
            <a:xfrm>
              <a:off x="6448923" y="697832"/>
              <a:ext cx="517358" cy="1684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936750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CB7E376F-0253-46E6-902C-2CA1892242C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3"/>
            <a:ext cx="12192002" cy="376034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191395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18B8CAF3-9328-4AEF-8C03-A4E21A15B3D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15007" y="564046"/>
            <a:ext cx="6624018" cy="5729909"/>
          </a:xfrm>
          <a:custGeom>
            <a:avLst/>
            <a:gdLst>
              <a:gd name="connsiteX0" fmla="*/ 1832943 w 6624018"/>
              <a:gd name="connsiteY0" fmla="*/ 4748834 h 5729909"/>
              <a:gd name="connsiteX1" fmla="*/ 6624018 w 6624018"/>
              <a:gd name="connsiteY1" fmla="*/ 4748834 h 5729909"/>
              <a:gd name="connsiteX2" fmla="*/ 6624018 w 6624018"/>
              <a:gd name="connsiteY2" fmla="*/ 5729909 h 5729909"/>
              <a:gd name="connsiteX3" fmla="*/ 1832943 w 6624018"/>
              <a:gd name="connsiteY3" fmla="*/ 5729909 h 5729909"/>
              <a:gd name="connsiteX4" fmla="*/ 1841224 w 6624018"/>
              <a:gd name="connsiteY4" fmla="*/ 2822714 h 5729909"/>
              <a:gd name="connsiteX5" fmla="*/ 3091438 w 6624018"/>
              <a:gd name="connsiteY5" fmla="*/ 2822714 h 5729909"/>
              <a:gd name="connsiteX6" fmla="*/ 3091438 w 6624018"/>
              <a:gd name="connsiteY6" fmla="*/ 4611758 h 5729909"/>
              <a:gd name="connsiteX7" fmla="*/ 1841224 w 6624018"/>
              <a:gd name="connsiteY7" fmla="*/ 4611758 h 5729909"/>
              <a:gd name="connsiteX8" fmla="*/ 0 w 6624018"/>
              <a:gd name="connsiteY8" fmla="*/ 2822714 h 5729909"/>
              <a:gd name="connsiteX9" fmla="*/ 1690847 w 6624018"/>
              <a:gd name="connsiteY9" fmla="*/ 2822714 h 5729909"/>
              <a:gd name="connsiteX10" fmla="*/ 1690847 w 6624018"/>
              <a:gd name="connsiteY10" fmla="*/ 4949686 h 5729909"/>
              <a:gd name="connsiteX11" fmla="*/ 0 w 6624018"/>
              <a:gd name="connsiteY11" fmla="*/ 4949686 h 5729909"/>
              <a:gd name="connsiteX12" fmla="*/ 3241814 w 6624018"/>
              <a:gd name="connsiteY12" fmla="*/ 1928192 h 5729909"/>
              <a:gd name="connsiteX13" fmla="*/ 6042992 w 6624018"/>
              <a:gd name="connsiteY13" fmla="*/ 1928192 h 5729909"/>
              <a:gd name="connsiteX14" fmla="*/ 6042992 w 6624018"/>
              <a:gd name="connsiteY14" fmla="*/ 4611758 h 5729909"/>
              <a:gd name="connsiteX15" fmla="*/ 3241814 w 6624018"/>
              <a:gd name="connsiteY15" fmla="*/ 4611758 h 5729909"/>
              <a:gd name="connsiteX16" fmla="*/ 290259 w 6624018"/>
              <a:gd name="connsiteY16" fmla="*/ 894522 h 5729909"/>
              <a:gd name="connsiteX17" fmla="*/ 3091436 w 6624018"/>
              <a:gd name="connsiteY17" fmla="*/ 894522 h 5729909"/>
              <a:gd name="connsiteX18" fmla="*/ 3091436 w 6624018"/>
              <a:gd name="connsiteY18" fmla="*/ 2683566 h 5729909"/>
              <a:gd name="connsiteX19" fmla="*/ 290259 w 6624018"/>
              <a:gd name="connsiteY19" fmla="*/ 2683566 h 5729909"/>
              <a:gd name="connsiteX20" fmla="*/ 3241813 w 6624018"/>
              <a:gd name="connsiteY20" fmla="*/ 0 h 5729909"/>
              <a:gd name="connsiteX21" fmla="*/ 4979872 w 6624018"/>
              <a:gd name="connsiteY21" fmla="*/ 0 h 5729909"/>
              <a:gd name="connsiteX22" fmla="*/ 4979872 w 6624018"/>
              <a:gd name="connsiteY22" fmla="*/ 1789044 h 5729909"/>
              <a:gd name="connsiteX23" fmla="*/ 3241813 w 6624018"/>
              <a:gd name="connsiteY23" fmla="*/ 1789044 h 5729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6624018" h="5729909">
                <a:moveTo>
                  <a:pt x="1832943" y="4748834"/>
                </a:moveTo>
                <a:lnTo>
                  <a:pt x="6624018" y="4748834"/>
                </a:lnTo>
                <a:lnTo>
                  <a:pt x="6624018" y="5729909"/>
                </a:lnTo>
                <a:lnTo>
                  <a:pt x="1832943" y="5729909"/>
                </a:lnTo>
                <a:close/>
                <a:moveTo>
                  <a:pt x="1841224" y="2822714"/>
                </a:moveTo>
                <a:lnTo>
                  <a:pt x="3091438" y="2822714"/>
                </a:lnTo>
                <a:lnTo>
                  <a:pt x="3091438" y="4611758"/>
                </a:lnTo>
                <a:lnTo>
                  <a:pt x="1841224" y="4611758"/>
                </a:lnTo>
                <a:close/>
                <a:moveTo>
                  <a:pt x="0" y="2822714"/>
                </a:moveTo>
                <a:lnTo>
                  <a:pt x="1690847" y="2822714"/>
                </a:lnTo>
                <a:lnTo>
                  <a:pt x="1690847" y="4949686"/>
                </a:lnTo>
                <a:lnTo>
                  <a:pt x="0" y="4949686"/>
                </a:lnTo>
                <a:close/>
                <a:moveTo>
                  <a:pt x="3241814" y="1928192"/>
                </a:moveTo>
                <a:lnTo>
                  <a:pt x="6042992" y="1928192"/>
                </a:lnTo>
                <a:lnTo>
                  <a:pt x="6042992" y="4611758"/>
                </a:lnTo>
                <a:lnTo>
                  <a:pt x="3241814" y="4611758"/>
                </a:lnTo>
                <a:close/>
                <a:moveTo>
                  <a:pt x="290259" y="894522"/>
                </a:moveTo>
                <a:lnTo>
                  <a:pt x="3091436" y="894522"/>
                </a:lnTo>
                <a:lnTo>
                  <a:pt x="3091436" y="2683566"/>
                </a:lnTo>
                <a:lnTo>
                  <a:pt x="290259" y="2683566"/>
                </a:lnTo>
                <a:close/>
                <a:moveTo>
                  <a:pt x="3241813" y="0"/>
                </a:moveTo>
                <a:lnTo>
                  <a:pt x="4979872" y="0"/>
                </a:lnTo>
                <a:lnTo>
                  <a:pt x="4979872" y="1789044"/>
                </a:lnTo>
                <a:lnTo>
                  <a:pt x="3241813" y="178904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ko-KR" altLang="en-US"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Place Your Picture Here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300452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CA787091-7430-48E2-A263-D592A20EF329}"/>
              </a:ext>
            </a:extLst>
          </p:cNvPr>
          <p:cNvGrpSpPr/>
          <p:nvPr userDrawn="1"/>
        </p:nvGrpSpPr>
        <p:grpSpPr>
          <a:xfrm>
            <a:off x="0" y="3898232"/>
            <a:ext cx="12192000" cy="1467852"/>
            <a:chOff x="4379494" y="697832"/>
            <a:chExt cx="2586787" cy="168442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9D5B5E3-8451-44E0-A2F2-73F627495F6A}"/>
                </a:ext>
              </a:extLst>
            </p:cNvPr>
            <p:cNvSpPr/>
            <p:nvPr/>
          </p:nvSpPr>
          <p:spPr>
            <a:xfrm>
              <a:off x="4379494" y="697832"/>
              <a:ext cx="517358" cy="16844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E53FCF4-CFA5-4439-85D7-60C093B7B6F6}"/>
                </a:ext>
              </a:extLst>
            </p:cNvPr>
            <p:cNvSpPr/>
            <p:nvPr/>
          </p:nvSpPr>
          <p:spPr>
            <a:xfrm>
              <a:off x="4896852" y="697832"/>
              <a:ext cx="517358" cy="16844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D14D7CB-A7CE-45EA-BFC0-4EA43BD9D79D}"/>
                </a:ext>
              </a:extLst>
            </p:cNvPr>
            <p:cNvSpPr/>
            <p:nvPr/>
          </p:nvSpPr>
          <p:spPr>
            <a:xfrm>
              <a:off x="5414209" y="697832"/>
              <a:ext cx="517358" cy="16844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3A2D13A-D090-408D-87D5-CF70F6373DDE}"/>
                </a:ext>
              </a:extLst>
            </p:cNvPr>
            <p:cNvSpPr/>
            <p:nvPr/>
          </p:nvSpPr>
          <p:spPr>
            <a:xfrm>
              <a:off x="5931566" y="697832"/>
              <a:ext cx="517358" cy="16844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8284FFD-1FBD-484A-94D6-3BF0E9164477}"/>
                </a:ext>
              </a:extLst>
            </p:cNvPr>
            <p:cNvSpPr/>
            <p:nvPr/>
          </p:nvSpPr>
          <p:spPr>
            <a:xfrm>
              <a:off x="6448923" y="697832"/>
              <a:ext cx="517358" cy="1684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5260155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0945DE9-E3D5-4878-87F8-0F789D212B69}"/>
              </a:ext>
            </a:extLst>
          </p:cNvPr>
          <p:cNvSpPr/>
          <p:nvPr userDrawn="1"/>
        </p:nvSpPr>
        <p:spPr>
          <a:xfrm>
            <a:off x="0" y="2568742"/>
            <a:ext cx="12191999" cy="1720516"/>
          </a:xfrm>
          <a:prstGeom prst="rect">
            <a:avLst/>
          </a:prstGeom>
          <a:gradFill flip="none" rotWithShape="1">
            <a:gsLst>
              <a:gs pos="65000">
                <a:schemeClr val="bg1">
                  <a:alpha val="75000"/>
                </a:schemeClr>
              </a:gs>
              <a:gs pos="39000">
                <a:schemeClr val="bg1">
                  <a:alpha val="75000"/>
                </a:schemeClr>
              </a:gs>
              <a:gs pos="8000">
                <a:schemeClr val="accent1">
                  <a:alpha val="0"/>
                </a:schemeClr>
              </a:gs>
              <a:gs pos="96000">
                <a:schemeClr val="accent5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95023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5C8F0B19-CA13-4D0E-B06E-67E3D54AF229}"/>
              </a:ext>
            </a:extLst>
          </p:cNvPr>
          <p:cNvGrpSpPr/>
          <p:nvPr userDrawn="1"/>
        </p:nvGrpSpPr>
        <p:grpSpPr>
          <a:xfrm>
            <a:off x="3907972" y="1063755"/>
            <a:ext cx="4376057" cy="77068"/>
            <a:chOff x="4379494" y="697832"/>
            <a:chExt cx="2586787" cy="168442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4D5EFAE-BB88-4B3D-8484-86A6CBBF386E}"/>
                </a:ext>
              </a:extLst>
            </p:cNvPr>
            <p:cNvSpPr/>
            <p:nvPr/>
          </p:nvSpPr>
          <p:spPr>
            <a:xfrm>
              <a:off x="4379494" y="697832"/>
              <a:ext cx="517358" cy="16844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C41C671-2564-42A5-83F2-E15989574371}"/>
                </a:ext>
              </a:extLst>
            </p:cNvPr>
            <p:cNvSpPr/>
            <p:nvPr/>
          </p:nvSpPr>
          <p:spPr>
            <a:xfrm>
              <a:off x="4896851" y="697832"/>
              <a:ext cx="517358" cy="16844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46D60C6-F049-4E52-9CEF-E9FCF22BD3D4}"/>
                </a:ext>
              </a:extLst>
            </p:cNvPr>
            <p:cNvSpPr/>
            <p:nvPr/>
          </p:nvSpPr>
          <p:spPr>
            <a:xfrm>
              <a:off x="5414208" y="697832"/>
              <a:ext cx="517358" cy="16844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045A27E-892D-4D6B-BDFF-5FD860699634}"/>
                </a:ext>
              </a:extLst>
            </p:cNvPr>
            <p:cNvSpPr/>
            <p:nvPr/>
          </p:nvSpPr>
          <p:spPr>
            <a:xfrm>
              <a:off x="5931565" y="697832"/>
              <a:ext cx="517358" cy="16844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19B937D-CA4A-46E0-8D5A-85C76FF0129D}"/>
                </a:ext>
              </a:extLst>
            </p:cNvPr>
            <p:cNvSpPr/>
            <p:nvPr/>
          </p:nvSpPr>
          <p:spPr>
            <a:xfrm>
              <a:off x="6448923" y="697832"/>
              <a:ext cx="517358" cy="1684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132057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3C46DD9-9A8F-411D-B597-946818B71DE8}"/>
              </a:ext>
            </a:extLst>
          </p:cNvPr>
          <p:cNvGrpSpPr/>
          <p:nvPr userDrawn="1"/>
        </p:nvGrpSpPr>
        <p:grpSpPr>
          <a:xfrm>
            <a:off x="0" y="6597853"/>
            <a:ext cx="12192000" cy="260147"/>
            <a:chOff x="4379494" y="697832"/>
            <a:chExt cx="2586787" cy="168442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E6E330ED-CBD0-49D6-96D9-8A0C1C4518A4}"/>
                </a:ext>
              </a:extLst>
            </p:cNvPr>
            <p:cNvSpPr/>
            <p:nvPr/>
          </p:nvSpPr>
          <p:spPr>
            <a:xfrm>
              <a:off x="4379494" y="697832"/>
              <a:ext cx="517358" cy="16844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28152-6864-487D-B9D6-395800F0CC7C}"/>
                </a:ext>
              </a:extLst>
            </p:cNvPr>
            <p:cNvSpPr/>
            <p:nvPr/>
          </p:nvSpPr>
          <p:spPr>
            <a:xfrm>
              <a:off x="4896852" y="697832"/>
              <a:ext cx="517358" cy="16844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7E5C8F6-620C-4584-AE0A-5E4F2E6565C5}"/>
                </a:ext>
              </a:extLst>
            </p:cNvPr>
            <p:cNvSpPr/>
            <p:nvPr/>
          </p:nvSpPr>
          <p:spPr>
            <a:xfrm>
              <a:off x="5414209" y="697832"/>
              <a:ext cx="517358" cy="16844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5925AB1-BE47-453E-8EF4-924465289B54}"/>
                </a:ext>
              </a:extLst>
            </p:cNvPr>
            <p:cNvSpPr/>
            <p:nvPr/>
          </p:nvSpPr>
          <p:spPr>
            <a:xfrm>
              <a:off x="5931566" y="697832"/>
              <a:ext cx="517358" cy="16844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8FC2FC1-F83A-44D6-9D9A-A61E40D3B973}"/>
                </a:ext>
              </a:extLst>
            </p:cNvPr>
            <p:cNvSpPr/>
            <p:nvPr/>
          </p:nvSpPr>
          <p:spPr>
            <a:xfrm>
              <a:off x="6448923" y="697832"/>
              <a:ext cx="517358" cy="1684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BC8EC325-CE62-415E-834A-7F70F7855117}"/>
              </a:ext>
            </a:extLst>
          </p:cNvPr>
          <p:cNvSpPr/>
          <p:nvPr userDrawn="1"/>
        </p:nvSpPr>
        <p:spPr>
          <a:xfrm flipV="1">
            <a:off x="0" y="3726714"/>
            <a:ext cx="1762125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287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0521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59644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22732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D12A631-1449-458D-8F7A-DD74ACB1BF08}"/>
              </a:ext>
            </a:extLst>
          </p:cNvPr>
          <p:cNvSpPr/>
          <p:nvPr userDrawn="1"/>
        </p:nvSpPr>
        <p:spPr>
          <a:xfrm>
            <a:off x="0" y="2858807"/>
            <a:ext cx="12191999" cy="2204134"/>
          </a:xfrm>
          <a:prstGeom prst="rect">
            <a:avLst/>
          </a:prstGeom>
          <a:gradFill flip="none" rotWithShape="1">
            <a:gsLst>
              <a:gs pos="74000">
                <a:schemeClr val="accent6">
                  <a:alpha val="70000"/>
                </a:schemeClr>
              </a:gs>
              <a:gs pos="45000">
                <a:schemeClr val="accent6">
                  <a:alpha val="75000"/>
                </a:schemeClr>
              </a:gs>
              <a:gs pos="8000">
                <a:schemeClr val="accent1">
                  <a:alpha val="0"/>
                </a:schemeClr>
              </a:gs>
              <a:gs pos="96000">
                <a:schemeClr val="accent5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" name="Graphic 14">
            <a:extLst>
              <a:ext uri="{FF2B5EF4-FFF2-40B4-BE49-F238E27FC236}">
                <a16:creationId xmlns:a16="http://schemas.microsoft.com/office/drawing/2014/main" id="{EB6248EF-B06C-43D0-91E9-33C54CEB5B7B}"/>
              </a:ext>
            </a:extLst>
          </p:cNvPr>
          <p:cNvGrpSpPr/>
          <p:nvPr userDrawn="1"/>
        </p:nvGrpSpPr>
        <p:grpSpPr>
          <a:xfrm>
            <a:off x="753445" y="2639304"/>
            <a:ext cx="4261727" cy="3351921"/>
            <a:chOff x="2444748" y="555045"/>
            <a:chExt cx="7282048" cy="5727454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F4296F62-9662-4403-9A1B-140DFC6CEF67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EC151A04-4E35-4F1C-99AA-68E3920CDF5B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6924EC27-EA8E-48AC-B3BA-B86C7B650247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AF88730B-3EDA-490F-8B6F-5357A5EF0ECA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8AAC3D30-A9EC-437B-BAEC-5158F5227067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1460114B-7023-4F6E-B074-79932670ADDE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3AC2F032-DFD7-46FF-8CCA-E33896C690DE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DDB5B76-DE90-4CC7-A371-1C02A86AF779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D01CFF7D-B6F4-4B1B-9C6A-AB93A7AA88C1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930752" y="2858807"/>
            <a:ext cx="3907112" cy="218664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57448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C54D7FD-BDA4-445B-8877-80F2FB48F04C}"/>
              </a:ext>
            </a:extLst>
          </p:cNvPr>
          <p:cNvSpPr/>
          <p:nvPr userDrawn="1"/>
        </p:nvSpPr>
        <p:spPr>
          <a:xfrm>
            <a:off x="292770" y="312821"/>
            <a:ext cx="7503694" cy="6304547"/>
          </a:xfrm>
          <a:custGeom>
            <a:avLst/>
            <a:gdLst>
              <a:gd name="connsiteX0" fmla="*/ 0 w 8066763"/>
              <a:gd name="connsiteY0" fmla="*/ 0 h 6304547"/>
              <a:gd name="connsiteX1" fmla="*/ 8066763 w 8066763"/>
              <a:gd name="connsiteY1" fmla="*/ 0 h 6304547"/>
              <a:gd name="connsiteX2" fmla="*/ 5597407 w 8066763"/>
              <a:gd name="connsiteY2" fmla="*/ 6304547 h 6304547"/>
              <a:gd name="connsiteX3" fmla="*/ 0 w 8066763"/>
              <a:gd name="connsiteY3" fmla="*/ 6304547 h 6304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66763" h="6304547">
                <a:moveTo>
                  <a:pt x="0" y="0"/>
                </a:moveTo>
                <a:lnTo>
                  <a:pt x="8066763" y="0"/>
                </a:lnTo>
                <a:lnTo>
                  <a:pt x="5597407" y="6304547"/>
                </a:lnTo>
                <a:lnTo>
                  <a:pt x="0" y="6304547"/>
                </a:lnTo>
                <a:close/>
              </a:path>
            </a:pathLst>
          </a:cu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0842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1046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55" r:id="rId2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017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8" r:id="rId2"/>
    <p:sldLayoutId id="2147483742" r:id="rId3"/>
    <p:sldLayoutId id="2147483740" r:id="rId4"/>
    <p:sldLayoutId id="2147483737" r:id="rId5"/>
    <p:sldLayoutId id="2147483736" r:id="rId6"/>
    <p:sldLayoutId id="2147483739" r:id="rId7"/>
    <p:sldLayoutId id="2147483743" r:id="rId8"/>
    <p:sldLayoutId id="2147483750" r:id="rId9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5178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C221F751-3C5B-4561-AD14-8637C5B66736}"/>
              </a:ext>
            </a:extLst>
          </p:cNvPr>
          <p:cNvSpPr txBox="1"/>
          <p:nvPr/>
        </p:nvSpPr>
        <p:spPr>
          <a:xfrm>
            <a:off x="0" y="4802350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Title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F166F6B-B975-4F3C-BCF2-9971086140FB}"/>
              </a:ext>
            </a:extLst>
          </p:cNvPr>
          <p:cNvSpPr txBox="1"/>
          <p:nvPr/>
        </p:nvSpPr>
        <p:spPr>
          <a:xfrm>
            <a:off x="0" y="5602420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24761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Heading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7179A5D-A1C8-4DDC-9CC5-C50E203676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7270687"/>
              </p:ext>
            </p:extLst>
          </p:nvPr>
        </p:nvGraphicFramePr>
        <p:xfrm>
          <a:off x="880782" y="1953871"/>
          <a:ext cx="2411266" cy="41044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36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36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1126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85598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$25</a:t>
                      </a:r>
                      <a:endParaRPr lang="en-US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  <a:alpha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4151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4151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4151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4151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1126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  <a:alpha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80CA99E-128D-4536-906E-25C5C44431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3544638"/>
              </p:ext>
            </p:extLst>
          </p:nvPr>
        </p:nvGraphicFramePr>
        <p:xfrm>
          <a:off x="6165049" y="1953870"/>
          <a:ext cx="2412001" cy="410445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85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149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85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8033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06545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$52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  <a:alpha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0461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0461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0461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0461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8033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  <a:alpha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41310C78-B3A7-4094-AB01-A97CD85EF0E1}"/>
              </a:ext>
            </a:extLst>
          </p:cNvPr>
          <p:cNvSpPr/>
          <p:nvPr/>
        </p:nvSpPr>
        <p:spPr>
          <a:xfrm>
            <a:off x="8807548" y="1953870"/>
            <a:ext cx="2412000" cy="410445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AE58853-71B5-4330-838D-E529BD5C9280}"/>
              </a:ext>
            </a:extLst>
          </p:cNvPr>
          <p:cNvSpPr/>
          <p:nvPr/>
        </p:nvSpPr>
        <p:spPr>
          <a:xfrm>
            <a:off x="3522548" y="1953870"/>
            <a:ext cx="2412000" cy="41044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61581B3-CE2D-49E7-9EEB-5AFABD3478F7}"/>
              </a:ext>
            </a:extLst>
          </p:cNvPr>
          <p:cNvGrpSpPr/>
          <p:nvPr/>
        </p:nvGrpSpPr>
        <p:grpSpPr>
          <a:xfrm>
            <a:off x="3666548" y="2105500"/>
            <a:ext cx="2124000" cy="3211244"/>
            <a:chOff x="3651644" y="919838"/>
            <a:chExt cx="1975714" cy="321124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DBB331A-D8FC-447D-A967-BBAA2D3D22B2}"/>
                </a:ext>
              </a:extLst>
            </p:cNvPr>
            <p:cNvSpPr txBox="1"/>
            <p:nvPr/>
          </p:nvSpPr>
          <p:spPr>
            <a:xfrm>
              <a:off x="3651644" y="919838"/>
              <a:ext cx="19757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635C98C-9AD9-4499-9336-A5E2B95FEBD6}"/>
                </a:ext>
              </a:extLst>
            </p:cNvPr>
            <p:cNvSpPr txBox="1"/>
            <p:nvPr/>
          </p:nvSpPr>
          <p:spPr>
            <a:xfrm>
              <a:off x="3651644" y="1268760"/>
              <a:ext cx="1975714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You can simply impress your audience and add a unique zing and appeal to your Presentations. 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Get a modern PowerPoint  Presentation that is beautifully designed.  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AA5B1A86-72FF-4186-BDD1-8A382D61629C}"/>
              </a:ext>
            </a:extLst>
          </p:cNvPr>
          <p:cNvGrpSpPr/>
          <p:nvPr/>
        </p:nvGrpSpPr>
        <p:grpSpPr>
          <a:xfrm>
            <a:off x="8951548" y="2105500"/>
            <a:ext cx="2124000" cy="3211244"/>
            <a:chOff x="3651644" y="919838"/>
            <a:chExt cx="1975714" cy="321124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595A0C9-9870-4F03-9E94-AF9DBEAFEBCA}"/>
                </a:ext>
              </a:extLst>
            </p:cNvPr>
            <p:cNvSpPr txBox="1"/>
            <p:nvPr/>
          </p:nvSpPr>
          <p:spPr>
            <a:xfrm>
              <a:off x="3651644" y="919838"/>
              <a:ext cx="19757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05EE95A-9B4A-4CBF-B1F7-0A14D3EDE4FC}"/>
                </a:ext>
              </a:extLst>
            </p:cNvPr>
            <p:cNvSpPr txBox="1"/>
            <p:nvPr/>
          </p:nvSpPr>
          <p:spPr>
            <a:xfrm>
              <a:off x="3651644" y="1268760"/>
              <a:ext cx="1975714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You can simply impress your audience and add a unique zing and appeal to your Presentations. 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Get a modern PowerPoint  Presentation that is beautifully designed.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384180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257035A1-303D-444D-A430-1590AEFBAD59}"/>
              </a:ext>
            </a:extLst>
          </p:cNvPr>
          <p:cNvSpPr/>
          <p:nvPr/>
        </p:nvSpPr>
        <p:spPr>
          <a:xfrm rot="18900000">
            <a:off x="5679272" y="1820121"/>
            <a:ext cx="779420" cy="3903391"/>
          </a:xfrm>
          <a:prstGeom prst="roundRect">
            <a:avLst>
              <a:gd name="adj" fmla="val 50000"/>
            </a:avLst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65AF1624-0402-48CA-89B9-DA9210BDCBC0}"/>
              </a:ext>
            </a:extLst>
          </p:cNvPr>
          <p:cNvSpPr/>
          <p:nvPr/>
        </p:nvSpPr>
        <p:spPr>
          <a:xfrm rot="5400000">
            <a:off x="5679272" y="1820121"/>
            <a:ext cx="779420" cy="3903391"/>
          </a:xfrm>
          <a:prstGeom prst="roundRect">
            <a:avLst>
              <a:gd name="adj" fmla="val 50000"/>
            </a:avLst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9E9621E1-7DF4-4DB6-AB8A-121F8284313E}"/>
              </a:ext>
            </a:extLst>
          </p:cNvPr>
          <p:cNvSpPr/>
          <p:nvPr/>
        </p:nvSpPr>
        <p:spPr>
          <a:xfrm rot="2700000">
            <a:off x="5679272" y="1820121"/>
            <a:ext cx="779420" cy="3903391"/>
          </a:xfrm>
          <a:prstGeom prst="roundRect">
            <a:avLst>
              <a:gd name="adj" fmla="val 50000"/>
            </a:avLst>
          </a:prstGeom>
          <a:solidFill>
            <a:schemeClr val="accent3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Heading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7241C471-0C79-4355-A0C5-DADAE941B6DA}"/>
              </a:ext>
            </a:extLst>
          </p:cNvPr>
          <p:cNvSpPr/>
          <p:nvPr/>
        </p:nvSpPr>
        <p:spPr>
          <a:xfrm rot="18900000" flipH="1">
            <a:off x="4626962" y="4541714"/>
            <a:ext cx="683630" cy="68362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548F952B-41CE-4438-968F-6F8DA34B4BD5}"/>
              </a:ext>
            </a:extLst>
          </p:cNvPr>
          <p:cNvSpPr/>
          <p:nvPr/>
        </p:nvSpPr>
        <p:spPr>
          <a:xfrm rot="2700000" flipH="1">
            <a:off x="4625653" y="2326412"/>
            <a:ext cx="683629" cy="68363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79D68362-47BE-430D-86C1-B1F2C74585D9}"/>
              </a:ext>
            </a:extLst>
          </p:cNvPr>
          <p:cNvSpPr/>
          <p:nvPr/>
        </p:nvSpPr>
        <p:spPr>
          <a:xfrm flipH="1">
            <a:off x="4157850" y="3423835"/>
            <a:ext cx="683629" cy="68363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F4714DB-3810-4609-BF3D-07A8B9F8695D}"/>
              </a:ext>
            </a:extLst>
          </p:cNvPr>
          <p:cNvSpPr/>
          <p:nvPr/>
        </p:nvSpPr>
        <p:spPr>
          <a:xfrm rot="2700000">
            <a:off x="6833739" y="4532189"/>
            <a:ext cx="683630" cy="68362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7A1D6A04-2FED-4DB1-BF91-860173D932E1}"/>
              </a:ext>
            </a:extLst>
          </p:cNvPr>
          <p:cNvSpPr/>
          <p:nvPr/>
        </p:nvSpPr>
        <p:spPr>
          <a:xfrm rot="18900000">
            <a:off x="6833740" y="2316887"/>
            <a:ext cx="683629" cy="68363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D40C136-1A3B-46AE-B349-DC57BCA97596}"/>
              </a:ext>
            </a:extLst>
          </p:cNvPr>
          <p:cNvSpPr/>
          <p:nvPr/>
        </p:nvSpPr>
        <p:spPr>
          <a:xfrm>
            <a:off x="7286960" y="3423835"/>
            <a:ext cx="683629" cy="68363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BD7213B-6C24-4462-A9E0-3E39CFCA32CD}"/>
              </a:ext>
            </a:extLst>
          </p:cNvPr>
          <p:cNvGrpSpPr/>
          <p:nvPr/>
        </p:nvGrpSpPr>
        <p:grpSpPr>
          <a:xfrm>
            <a:off x="5345392" y="3048226"/>
            <a:ext cx="1447181" cy="1447181"/>
            <a:chOff x="3957502" y="2814502"/>
            <a:chExt cx="1228997" cy="1228997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318B0ADB-C6EC-4884-89D6-691928D1FBA8}"/>
                </a:ext>
              </a:extLst>
            </p:cNvPr>
            <p:cNvSpPr/>
            <p:nvPr/>
          </p:nvSpPr>
          <p:spPr>
            <a:xfrm>
              <a:off x="3957502" y="2814502"/>
              <a:ext cx="1228997" cy="1228997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63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1ADC2B2E-2F31-42B2-AEA1-9AE861FB76E3}"/>
                </a:ext>
              </a:extLst>
            </p:cNvPr>
            <p:cNvSpPr/>
            <p:nvPr/>
          </p:nvSpPr>
          <p:spPr>
            <a:xfrm>
              <a:off x="4097726" y="2954727"/>
              <a:ext cx="948548" cy="948548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905679A-6039-4C37-ABF3-1EDAE6219E59}"/>
              </a:ext>
            </a:extLst>
          </p:cNvPr>
          <p:cNvGrpSpPr/>
          <p:nvPr/>
        </p:nvGrpSpPr>
        <p:grpSpPr>
          <a:xfrm>
            <a:off x="7693961" y="1592780"/>
            <a:ext cx="3168000" cy="921320"/>
            <a:chOff x="491149" y="3343901"/>
            <a:chExt cx="2996743" cy="92132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CAB4C25-51D5-4E5A-8DB0-530CC7962574}"/>
                </a:ext>
              </a:extLst>
            </p:cNvPr>
            <p:cNvSpPr txBox="1"/>
            <p:nvPr/>
          </p:nvSpPr>
          <p:spPr>
            <a:xfrm>
              <a:off x="491149" y="3343901"/>
              <a:ext cx="299674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342EC8F-04DD-4429-9663-37DA75D2E932}"/>
                </a:ext>
              </a:extLst>
            </p:cNvPr>
            <p:cNvSpPr txBox="1"/>
            <p:nvPr/>
          </p:nvSpPr>
          <p:spPr>
            <a:xfrm>
              <a:off x="491149" y="3618890"/>
              <a:ext cx="29967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6DF7E30-7DC6-410F-B6BE-35E80A94372B}"/>
              </a:ext>
            </a:extLst>
          </p:cNvPr>
          <p:cNvGrpSpPr/>
          <p:nvPr/>
        </p:nvGrpSpPr>
        <p:grpSpPr>
          <a:xfrm>
            <a:off x="8181293" y="3304112"/>
            <a:ext cx="3169577" cy="921320"/>
            <a:chOff x="491149" y="3343901"/>
            <a:chExt cx="2564695" cy="92132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8FC8C35-857B-4768-B008-5FC18ED5327C}"/>
                </a:ext>
              </a:extLst>
            </p:cNvPr>
            <p:cNvSpPr txBox="1"/>
            <p:nvPr/>
          </p:nvSpPr>
          <p:spPr>
            <a:xfrm>
              <a:off x="491149" y="3343901"/>
              <a:ext cx="2564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4C5F849-FB7B-4F5E-A22A-4C82316BDA2E}"/>
                </a:ext>
              </a:extLst>
            </p:cNvPr>
            <p:cNvSpPr txBox="1"/>
            <p:nvPr/>
          </p:nvSpPr>
          <p:spPr>
            <a:xfrm>
              <a:off x="491149" y="3618890"/>
              <a:ext cx="25646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1F9C6ABD-4F7A-4612-BDB9-ECF24C1E3921}"/>
              </a:ext>
            </a:extLst>
          </p:cNvPr>
          <p:cNvGrpSpPr/>
          <p:nvPr/>
        </p:nvGrpSpPr>
        <p:grpSpPr>
          <a:xfrm>
            <a:off x="7693961" y="5015444"/>
            <a:ext cx="3168000" cy="921320"/>
            <a:chOff x="491149" y="3343901"/>
            <a:chExt cx="2996743" cy="921320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FADC885-DC95-4B93-8856-B9AF213E12C9}"/>
                </a:ext>
              </a:extLst>
            </p:cNvPr>
            <p:cNvSpPr txBox="1"/>
            <p:nvPr/>
          </p:nvSpPr>
          <p:spPr>
            <a:xfrm>
              <a:off x="491149" y="3343901"/>
              <a:ext cx="299674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31EC4B6-7D02-430E-A8DD-63C164E8770C}"/>
                </a:ext>
              </a:extLst>
            </p:cNvPr>
            <p:cNvSpPr txBox="1"/>
            <p:nvPr/>
          </p:nvSpPr>
          <p:spPr>
            <a:xfrm>
              <a:off x="491149" y="3618890"/>
              <a:ext cx="29967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DACE8EB-0A78-4B2C-9449-AE6113F8D0A2}"/>
              </a:ext>
            </a:extLst>
          </p:cNvPr>
          <p:cNvGrpSpPr/>
          <p:nvPr/>
        </p:nvGrpSpPr>
        <p:grpSpPr>
          <a:xfrm>
            <a:off x="1354014" y="1592780"/>
            <a:ext cx="3168000" cy="921320"/>
            <a:chOff x="491149" y="3343901"/>
            <a:chExt cx="2996743" cy="921320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C99D1E7-1D39-4A2E-BA27-56214EE35F50}"/>
                </a:ext>
              </a:extLst>
            </p:cNvPr>
            <p:cNvSpPr txBox="1"/>
            <p:nvPr/>
          </p:nvSpPr>
          <p:spPr>
            <a:xfrm>
              <a:off x="491149" y="3343901"/>
              <a:ext cx="299674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F7E4DF38-0994-45A7-8760-8B92E1FCD052}"/>
                </a:ext>
              </a:extLst>
            </p:cNvPr>
            <p:cNvSpPr txBox="1"/>
            <p:nvPr/>
          </p:nvSpPr>
          <p:spPr>
            <a:xfrm>
              <a:off x="491149" y="3618890"/>
              <a:ext cx="29967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CE0D3E92-426D-40DE-8CDE-D7FD1ADF6238}"/>
              </a:ext>
            </a:extLst>
          </p:cNvPr>
          <p:cNvGrpSpPr/>
          <p:nvPr/>
        </p:nvGrpSpPr>
        <p:grpSpPr>
          <a:xfrm>
            <a:off x="782515" y="3304112"/>
            <a:ext cx="3168000" cy="921320"/>
            <a:chOff x="491149" y="3343901"/>
            <a:chExt cx="2564695" cy="921320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D9DB0D59-E141-41E2-B580-C258D90BC4A7}"/>
                </a:ext>
              </a:extLst>
            </p:cNvPr>
            <p:cNvSpPr txBox="1"/>
            <p:nvPr/>
          </p:nvSpPr>
          <p:spPr>
            <a:xfrm>
              <a:off x="491149" y="3343901"/>
              <a:ext cx="2564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0CC892EA-4098-45E7-AA43-74E26C730F1B}"/>
                </a:ext>
              </a:extLst>
            </p:cNvPr>
            <p:cNvSpPr txBox="1"/>
            <p:nvPr/>
          </p:nvSpPr>
          <p:spPr>
            <a:xfrm>
              <a:off x="491149" y="3618890"/>
              <a:ext cx="25646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1EEFC220-CC57-4614-A5DB-35CB25EE7B2B}"/>
              </a:ext>
            </a:extLst>
          </p:cNvPr>
          <p:cNvGrpSpPr/>
          <p:nvPr/>
        </p:nvGrpSpPr>
        <p:grpSpPr>
          <a:xfrm>
            <a:off x="1354014" y="5015444"/>
            <a:ext cx="3168000" cy="921320"/>
            <a:chOff x="491149" y="3343901"/>
            <a:chExt cx="2996743" cy="921320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E152E9F1-20B8-4231-AC27-A9B46EC742E2}"/>
                </a:ext>
              </a:extLst>
            </p:cNvPr>
            <p:cNvSpPr txBox="1"/>
            <p:nvPr/>
          </p:nvSpPr>
          <p:spPr>
            <a:xfrm>
              <a:off x="491149" y="3343901"/>
              <a:ext cx="299674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4BEBF934-ACB0-4ACF-979A-211F2C156A19}"/>
                </a:ext>
              </a:extLst>
            </p:cNvPr>
            <p:cNvSpPr txBox="1"/>
            <p:nvPr/>
          </p:nvSpPr>
          <p:spPr>
            <a:xfrm>
              <a:off x="491149" y="3618890"/>
              <a:ext cx="29967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5" name="Parallelogram 30">
            <a:extLst>
              <a:ext uri="{FF2B5EF4-FFF2-40B4-BE49-F238E27FC236}">
                <a16:creationId xmlns:a16="http://schemas.microsoft.com/office/drawing/2014/main" id="{E9B84503-1555-4F8D-BDAC-48BC9882F55D}"/>
              </a:ext>
            </a:extLst>
          </p:cNvPr>
          <p:cNvSpPr/>
          <p:nvPr/>
        </p:nvSpPr>
        <p:spPr>
          <a:xfrm flipH="1">
            <a:off x="7488783" y="3589373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Donut 8">
            <a:extLst>
              <a:ext uri="{FF2B5EF4-FFF2-40B4-BE49-F238E27FC236}">
                <a16:creationId xmlns:a16="http://schemas.microsoft.com/office/drawing/2014/main" id="{8C362B51-6C4C-4252-896C-B2405534E560}"/>
              </a:ext>
            </a:extLst>
          </p:cNvPr>
          <p:cNvSpPr/>
          <p:nvPr/>
        </p:nvSpPr>
        <p:spPr>
          <a:xfrm>
            <a:off x="4812559" y="4679479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7" name="Teardrop 6">
            <a:extLst>
              <a:ext uri="{FF2B5EF4-FFF2-40B4-BE49-F238E27FC236}">
                <a16:creationId xmlns:a16="http://schemas.microsoft.com/office/drawing/2014/main" id="{7E3B3319-B86F-4D05-8E05-AD96EF1469B2}"/>
              </a:ext>
            </a:extLst>
          </p:cNvPr>
          <p:cNvSpPr/>
          <p:nvPr/>
        </p:nvSpPr>
        <p:spPr>
          <a:xfrm rot="8100000">
            <a:off x="7028982" y="4727431"/>
            <a:ext cx="293144" cy="293145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8" name="Donut 24">
            <a:extLst>
              <a:ext uri="{FF2B5EF4-FFF2-40B4-BE49-F238E27FC236}">
                <a16:creationId xmlns:a16="http://schemas.microsoft.com/office/drawing/2014/main" id="{BF764490-1C7E-4875-9384-7F5778836887}"/>
              </a:ext>
            </a:extLst>
          </p:cNvPr>
          <p:cNvSpPr/>
          <p:nvPr/>
        </p:nvSpPr>
        <p:spPr>
          <a:xfrm>
            <a:off x="6977946" y="2459485"/>
            <a:ext cx="395217" cy="3984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9" name="Block Arc 25">
            <a:extLst>
              <a:ext uri="{FF2B5EF4-FFF2-40B4-BE49-F238E27FC236}">
                <a16:creationId xmlns:a16="http://schemas.microsoft.com/office/drawing/2014/main" id="{5F043630-A405-43D7-8EEF-92F150510DF4}"/>
              </a:ext>
            </a:extLst>
          </p:cNvPr>
          <p:cNvSpPr>
            <a:spLocks noChangeAspect="1"/>
          </p:cNvSpPr>
          <p:nvPr/>
        </p:nvSpPr>
        <p:spPr>
          <a:xfrm>
            <a:off x="4832642" y="2463239"/>
            <a:ext cx="283779" cy="40997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0" name="자유형 151">
            <a:extLst>
              <a:ext uri="{FF2B5EF4-FFF2-40B4-BE49-F238E27FC236}">
                <a16:creationId xmlns:a16="http://schemas.microsoft.com/office/drawing/2014/main" id="{6003356C-3F5C-41DF-A357-7D52E73E0782}"/>
              </a:ext>
            </a:extLst>
          </p:cNvPr>
          <p:cNvSpPr/>
          <p:nvPr/>
        </p:nvSpPr>
        <p:spPr>
          <a:xfrm>
            <a:off x="5710018" y="3388892"/>
            <a:ext cx="717929" cy="753517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1" name="Rectangle 16">
            <a:extLst>
              <a:ext uri="{FF2B5EF4-FFF2-40B4-BE49-F238E27FC236}">
                <a16:creationId xmlns:a16="http://schemas.microsoft.com/office/drawing/2014/main" id="{C58EA140-47A6-452C-94A4-71282E5673A4}"/>
              </a:ext>
            </a:extLst>
          </p:cNvPr>
          <p:cNvSpPr/>
          <p:nvPr/>
        </p:nvSpPr>
        <p:spPr>
          <a:xfrm rot="2700000">
            <a:off x="4387920" y="3527278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4956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Heading</a:t>
            </a:r>
          </a:p>
        </p:txBody>
      </p:sp>
      <p:sp>
        <p:nvSpPr>
          <p:cNvPr id="4" name="Graphic 12">
            <a:extLst>
              <a:ext uri="{FF2B5EF4-FFF2-40B4-BE49-F238E27FC236}">
                <a16:creationId xmlns:a16="http://schemas.microsoft.com/office/drawing/2014/main" id="{20081BC2-5479-41F5-A767-2D1D0F53F3DA}"/>
              </a:ext>
            </a:extLst>
          </p:cNvPr>
          <p:cNvSpPr/>
          <p:nvPr/>
        </p:nvSpPr>
        <p:spPr>
          <a:xfrm>
            <a:off x="5996222" y="1925844"/>
            <a:ext cx="1547578" cy="3820076"/>
          </a:xfrm>
          <a:custGeom>
            <a:avLst/>
            <a:gdLst>
              <a:gd name="connsiteX0" fmla="*/ 10001 w 1809750"/>
              <a:gd name="connsiteY0" fmla="*/ 4380249 h 4467225"/>
              <a:gd name="connsiteX1" fmla="*/ 33814 w 1809750"/>
              <a:gd name="connsiteY1" fmla="*/ 4357389 h 4467225"/>
              <a:gd name="connsiteX2" fmla="*/ 68104 w 1809750"/>
              <a:gd name="connsiteY2" fmla="*/ 4343101 h 4467225"/>
              <a:gd name="connsiteX3" fmla="*/ 128111 w 1809750"/>
              <a:gd name="connsiteY3" fmla="*/ 4262139 h 4467225"/>
              <a:gd name="connsiteX4" fmla="*/ 157639 w 1809750"/>
              <a:gd name="connsiteY4" fmla="*/ 4100214 h 4467225"/>
              <a:gd name="connsiteX5" fmla="*/ 220504 w 1809750"/>
              <a:gd name="connsiteY5" fmla="*/ 3863994 h 4467225"/>
              <a:gd name="connsiteX6" fmla="*/ 242411 w 1809750"/>
              <a:gd name="connsiteY6" fmla="*/ 3805891 h 4467225"/>
              <a:gd name="connsiteX7" fmla="*/ 268129 w 1809750"/>
              <a:gd name="connsiteY7" fmla="*/ 3699211 h 4467225"/>
              <a:gd name="connsiteX8" fmla="*/ 328136 w 1809750"/>
              <a:gd name="connsiteY8" fmla="*/ 3422034 h 4467225"/>
              <a:gd name="connsiteX9" fmla="*/ 327184 w 1809750"/>
              <a:gd name="connsiteY9" fmla="*/ 3396316 h 4467225"/>
              <a:gd name="connsiteX10" fmla="*/ 328136 w 1809750"/>
              <a:gd name="connsiteY10" fmla="*/ 3382029 h 4467225"/>
              <a:gd name="connsiteX11" fmla="*/ 370999 w 1809750"/>
              <a:gd name="connsiteY11" fmla="*/ 3260109 h 4467225"/>
              <a:gd name="connsiteX12" fmla="*/ 386239 w 1809750"/>
              <a:gd name="connsiteY12" fmla="*/ 3223914 h 4467225"/>
              <a:gd name="connsiteX13" fmla="*/ 406241 w 1809750"/>
              <a:gd name="connsiteY13" fmla="*/ 3121996 h 4467225"/>
              <a:gd name="connsiteX14" fmla="*/ 423386 w 1809750"/>
              <a:gd name="connsiteY14" fmla="*/ 3035319 h 4467225"/>
              <a:gd name="connsiteX15" fmla="*/ 434816 w 1809750"/>
              <a:gd name="connsiteY15" fmla="*/ 2983884 h 4467225"/>
              <a:gd name="connsiteX16" fmla="*/ 461486 w 1809750"/>
              <a:gd name="connsiteY16" fmla="*/ 2818149 h 4467225"/>
              <a:gd name="connsiteX17" fmla="*/ 471011 w 1809750"/>
              <a:gd name="connsiteY17" fmla="*/ 2784811 h 4467225"/>
              <a:gd name="connsiteX18" fmla="*/ 476726 w 1809750"/>
              <a:gd name="connsiteY18" fmla="*/ 2732424 h 4467225"/>
              <a:gd name="connsiteX19" fmla="*/ 495776 w 1809750"/>
              <a:gd name="connsiteY19" fmla="*/ 2643841 h 4467225"/>
              <a:gd name="connsiteX20" fmla="*/ 503396 w 1809750"/>
              <a:gd name="connsiteY20" fmla="*/ 2624791 h 4467225"/>
              <a:gd name="connsiteX21" fmla="*/ 504349 w 1809750"/>
              <a:gd name="connsiteY21" fmla="*/ 2537161 h 4467225"/>
              <a:gd name="connsiteX22" fmla="*/ 511016 w 1809750"/>
              <a:gd name="connsiteY22" fmla="*/ 2502871 h 4467225"/>
              <a:gd name="connsiteX23" fmla="*/ 538639 w 1809750"/>
              <a:gd name="connsiteY23" fmla="*/ 2290464 h 4467225"/>
              <a:gd name="connsiteX24" fmla="*/ 539591 w 1809750"/>
              <a:gd name="connsiteY24" fmla="*/ 2259984 h 4467225"/>
              <a:gd name="connsiteX25" fmla="*/ 559594 w 1809750"/>
              <a:gd name="connsiteY25" fmla="*/ 2226646 h 4467225"/>
              <a:gd name="connsiteX26" fmla="*/ 558641 w 1809750"/>
              <a:gd name="connsiteY26" fmla="*/ 2183784 h 4467225"/>
              <a:gd name="connsiteX27" fmla="*/ 561499 w 1809750"/>
              <a:gd name="connsiteY27" fmla="*/ 2168544 h 4467225"/>
              <a:gd name="connsiteX28" fmla="*/ 554831 w 1809750"/>
              <a:gd name="connsiteY28" fmla="*/ 2102821 h 4467225"/>
              <a:gd name="connsiteX29" fmla="*/ 529114 w 1809750"/>
              <a:gd name="connsiteY29" fmla="*/ 2085676 h 4467225"/>
              <a:gd name="connsiteX30" fmla="*/ 493871 w 1809750"/>
              <a:gd name="connsiteY30" fmla="*/ 2092344 h 4467225"/>
              <a:gd name="connsiteX31" fmla="*/ 492919 w 1809750"/>
              <a:gd name="connsiteY31" fmla="*/ 2084724 h 4467225"/>
              <a:gd name="connsiteX32" fmla="*/ 520541 w 1809750"/>
              <a:gd name="connsiteY32" fmla="*/ 2079961 h 4467225"/>
              <a:gd name="connsiteX33" fmla="*/ 520541 w 1809750"/>
              <a:gd name="connsiteY33" fmla="*/ 2075199 h 4467225"/>
              <a:gd name="connsiteX34" fmla="*/ 474821 w 1809750"/>
              <a:gd name="connsiteY34" fmla="*/ 2063769 h 4467225"/>
              <a:gd name="connsiteX35" fmla="*/ 488156 w 1809750"/>
              <a:gd name="connsiteY35" fmla="*/ 2009476 h 4467225"/>
              <a:gd name="connsiteX36" fmla="*/ 579596 w 1809750"/>
              <a:gd name="connsiteY36" fmla="*/ 1892319 h 4467225"/>
              <a:gd name="connsiteX37" fmla="*/ 533876 w 1809750"/>
              <a:gd name="connsiteY37" fmla="*/ 1886604 h 4467225"/>
              <a:gd name="connsiteX38" fmla="*/ 513874 w 1809750"/>
              <a:gd name="connsiteY38" fmla="*/ 1897081 h 4467225"/>
              <a:gd name="connsiteX39" fmla="*/ 461486 w 1809750"/>
              <a:gd name="connsiteY39" fmla="*/ 1948516 h 4467225"/>
              <a:gd name="connsiteX40" fmla="*/ 420529 w 1809750"/>
              <a:gd name="connsiteY40" fmla="*/ 2017096 h 4467225"/>
              <a:gd name="connsiteX41" fmla="*/ 432911 w 1809750"/>
              <a:gd name="connsiteY41" fmla="*/ 2049481 h 4467225"/>
              <a:gd name="connsiteX42" fmla="*/ 444341 w 1809750"/>
              <a:gd name="connsiteY42" fmla="*/ 2054244 h 4467225"/>
              <a:gd name="connsiteX43" fmla="*/ 410051 w 1809750"/>
              <a:gd name="connsiteY43" fmla="*/ 2059959 h 4467225"/>
              <a:gd name="connsiteX44" fmla="*/ 412909 w 1809750"/>
              <a:gd name="connsiteY44" fmla="*/ 2079961 h 4467225"/>
              <a:gd name="connsiteX45" fmla="*/ 409099 w 1809750"/>
              <a:gd name="connsiteY45" fmla="*/ 2084724 h 4467225"/>
              <a:gd name="connsiteX46" fmla="*/ 387191 w 1809750"/>
              <a:gd name="connsiteY46" fmla="*/ 2069484 h 4467225"/>
              <a:gd name="connsiteX47" fmla="*/ 366236 w 1809750"/>
              <a:gd name="connsiteY47" fmla="*/ 2029479 h 4467225"/>
              <a:gd name="connsiteX48" fmla="*/ 348139 w 1809750"/>
              <a:gd name="connsiteY48" fmla="*/ 2004714 h 4467225"/>
              <a:gd name="connsiteX49" fmla="*/ 322421 w 1809750"/>
              <a:gd name="connsiteY49" fmla="*/ 1957089 h 4467225"/>
              <a:gd name="connsiteX50" fmla="*/ 289084 w 1809750"/>
              <a:gd name="connsiteY50" fmla="*/ 1910416 h 4467225"/>
              <a:gd name="connsiteX51" fmla="*/ 259556 w 1809750"/>
              <a:gd name="connsiteY51" fmla="*/ 1877079 h 4467225"/>
              <a:gd name="connsiteX52" fmla="*/ 264319 w 1809750"/>
              <a:gd name="connsiteY52" fmla="*/ 1872316 h 4467225"/>
              <a:gd name="connsiteX53" fmla="*/ 278606 w 1809750"/>
              <a:gd name="connsiteY53" fmla="*/ 1881841 h 4467225"/>
              <a:gd name="connsiteX54" fmla="*/ 149066 w 1809750"/>
              <a:gd name="connsiteY54" fmla="*/ 1581804 h 4467225"/>
              <a:gd name="connsiteX55" fmla="*/ 109061 w 1809750"/>
              <a:gd name="connsiteY55" fmla="*/ 1461789 h 4467225"/>
              <a:gd name="connsiteX56" fmla="*/ 106204 w 1809750"/>
              <a:gd name="connsiteY56" fmla="*/ 1429404 h 4467225"/>
              <a:gd name="connsiteX57" fmla="*/ 111919 w 1809750"/>
              <a:gd name="connsiteY57" fmla="*/ 1353204 h 4467225"/>
              <a:gd name="connsiteX58" fmla="*/ 133826 w 1809750"/>
              <a:gd name="connsiteY58" fmla="*/ 1303674 h 4467225"/>
              <a:gd name="connsiteX59" fmla="*/ 206216 w 1809750"/>
              <a:gd name="connsiteY59" fmla="*/ 1160799 h 4467225"/>
              <a:gd name="connsiteX60" fmla="*/ 220504 w 1809750"/>
              <a:gd name="connsiteY60" fmla="*/ 1133176 h 4467225"/>
              <a:gd name="connsiteX61" fmla="*/ 246221 w 1809750"/>
              <a:gd name="connsiteY61" fmla="*/ 1089361 h 4467225"/>
              <a:gd name="connsiteX62" fmla="*/ 299561 w 1809750"/>
              <a:gd name="connsiteY62" fmla="*/ 986491 h 4467225"/>
              <a:gd name="connsiteX63" fmla="*/ 347186 w 1809750"/>
              <a:gd name="connsiteY63" fmla="*/ 891241 h 4467225"/>
              <a:gd name="connsiteX64" fmla="*/ 365284 w 1809750"/>
              <a:gd name="connsiteY64" fmla="*/ 840759 h 4467225"/>
              <a:gd name="connsiteX65" fmla="*/ 372904 w 1809750"/>
              <a:gd name="connsiteY65" fmla="*/ 817899 h 4467225"/>
              <a:gd name="connsiteX66" fmla="*/ 407194 w 1809750"/>
              <a:gd name="connsiteY66" fmla="*/ 750271 h 4467225"/>
              <a:gd name="connsiteX67" fmla="*/ 456724 w 1809750"/>
              <a:gd name="connsiteY67" fmla="*/ 719791 h 4467225"/>
              <a:gd name="connsiteX68" fmla="*/ 571024 w 1809750"/>
              <a:gd name="connsiteY68" fmla="*/ 684549 h 4467225"/>
              <a:gd name="connsiteX69" fmla="*/ 671036 w 1809750"/>
              <a:gd name="connsiteY69" fmla="*/ 632161 h 4467225"/>
              <a:gd name="connsiteX70" fmla="*/ 683419 w 1809750"/>
              <a:gd name="connsiteY70" fmla="*/ 614064 h 4467225"/>
              <a:gd name="connsiteX71" fmla="*/ 693896 w 1809750"/>
              <a:gd name="connsiteY71" fmla="*/ 548341 h 4467225"/>
              <a:gd name="connsiteX72" fmla="*/ 699611 w 1809750"/>
              <a:gd name="connsiteY72" fmla="*/ 438804 h 4467225"/>
              <a:gd name="connsiteX73" fmla="*/ 694849 w 1809750"/>
              <a:gd name="connsiteY73" fmla="*/ 383559 h 4467225"/>
              <a:gd name="connsiteX74" fmla="*/ 717709 w 1809750"/>
              <a:gd name="connsiteY74" fmla="*/ 281641 h 4467225"/>
              <a:gd name="connsiteX75" fmla="*/ 747236 w 1809750"/>
              <a:gd name="connsiteY75" fmla="*/ 187344 h 4467225"/>
              <a:gd name="connsiteX76" fmla="*/ 762476 w 1809750"/>
              <a:gd name="connsiteY76" fmla="*/ 163531 h 4467225"/>
              <a:gd name="connsiteX77" fmla="*/ 824389 w 1809750"/>
              <a:gd name="connsiteY77" fmla="*/ 91141 h 4467225"/>
              <a:gd name="connsiteX78" fmla="*/ 857726 w 1809750"/>
              <a:gd name="connsiteY78" fmla="*/ 42564 h 4467225"/>
              <a:gd name="connsiteX79" fmla="*/ 879634 w 1809750"/>
              <a:gd name="connsiteY79" fmla="*/ 35896 h 4467225"/>
              <a:gd name="connsiteX80" fmla="*/ 904399 w 1809750"/>
              <a:gd name="connsiteY80" fmla="*/ 30181 h 4467225"/>
              <a:gd name="connsiteX81" fmla="*/ 982504 w 1809750"/>
              <a:gd name="connsiteY81" fmla="*/ 11131 h 4467225"/>
              <a:gd name="connsiteX82" fmla="*/ 1059656 w 1809750"/>
              <a:gd name="connsiteY82" fmla="*/ 31134 h 4467225"/>
              <a:gd name="connsiteX83" fmla="*/ 1208246 w 1809750"/>
              <a:gd name="connsiteY83" fmla="*/ 231159 h 4467225"/>
              <a:gd name="connsiteX84" fmla="*/ 1225391 w 1809750"/>
              <a:gd name="connsiteY84" fmla="*/ 466426 h 4467225"/>
              <a:gd name="connsiteX85" fmla="*/ 1224439 w 1809750"/>
              <a:gd name="connsiteY85" fmla="*/ 476904 h 4467225"/>
              <a:gd name="connsiteX86" fmla="*/ 1233011 w 1809750"/>
              <a:gd name="connsiteY86" fmla="*/ 670261 h 4467225"/>
              <a:gd name="connsiteX87" fmla="*/ 1278731 w 1809750"/>
              <a:gd name="connsiteY87" fmla="*/ 721696 h 4467225"/>
              <a:gd name="connsiteX88" fmla="*/ 1348264 w 1809750"/>
              <a:gd name="connsiteY88" fmla="*/ 732174 h 4467225"/>
              <a:gd name="connsiteX89" fmla="*/ 1381601 w 1809750"/>
              <a:gd name="connsiteY89" fmla="*/ 755986 h 4467225"/>
              <a:gd name="connsiteX90" fmla="*/ 1409224 w 1809750"/>
              <a:gd name="connsiteY90" fmla="*/ 801706 h 4467225"/>
              <a:gd name="connsiteX91" fmla="*/ 1417796 w 1809750"/>
              <a:gd name="connsiteY91" fmla="*/ 820756 h 4467225"/>
              <a:gd name="connsiteX92" fmla="*/ 1447324 w 1809750"/>
              <a:gd name="connsiteY92" fmla="*/ 879811 h 4467225"/>
              <a:gd name="connsiteX93" fmla="*/ 1549241 w 1809750"/>
              <a:gd name="connsiteY93" fmla="*/ 1010304 h 4467225"/>
              <a:gd name="connsiteX94" fmla="*/ 1579721 w 1809750"/>
              <a:gd name="connsiteY94" fmla="*/ 1043641 h 4467225"/>
              <a:gd name="connsiteX95" fmla="*/ 1634014 w 1809750"/>
              <a:gd name="connsiteY95" fmla="*/ 1114126 h 4467225"/>
              <a:gd name="connsiteX96" fmla="*/ 1742599 w 1809750"/>
              <a:gd name="connsiteY96" fmla="*/ 1255096 h 4467225"/>
              <a:gd name="connsiteX97" fmla="*/ 1774031 w 1809750"/>
              <a:gd name="connsiteY97" fmla="*/ 1312246 h 4467225"/>
              <a:gd name="connsiteX98" fmla="*/ 1797844 w 1809750"/>
              <a:gd name="connsiteY98" fmla="*/ 1354156 h 4467225"/>
              <a:gd name="connsiteX99" fmla="*/ 1806416 w 1809750"/>
              <a:gd name="connsiteY99" fmla="*/ 1372254 h 4467225"/>
              <a:gd name="connsiteX100" fmla="*/ 1801654 w 1809750"/>
              <a:gd name="connsiteY100" fmla="*/ 1457026 h 4467225"/>
              <a:gd name="connsiteX101" fmla="*/ 1762601 w 1809750"/>
              <a:gd name="connsiteY101" fmla="*/ 1607521 h 4467225"/>
              <a:gd name="connsiteX102" fmla="*/ 1740694 w 1809750"/>
              <a:gd name="connsiteY102" fmla="*/ 1665624 h 4467225"/>
              <a:gd name="connsiteX103" fmla="*/ 1700689 w 1809750"/>
              <a:gd name="connsiteY103" fmla="*/ 1787544 h 4467225"/>
              <a:gd name="connsiteX104" fmla="*/ 1698784 w 1809750"/>
              <a:gd name="connsiteY104" fmla="*/ 1793259 h 4467225"/>
              <a:gd name="connsiteX105" fmla="*/ 1686401 w 1809750"/>
              <a:gd name="connsiteY105" fmla="*/ 1869459 h 4467225"/>
              <a:gd name="connsiteX106" fmla="*/ 1653064 w 1809750"/>
              <a:gd name="connsiteY106" fmla="*/ 1898034 h 4467225"/>
              <a:gd name="connsiteX107" fmla="*/ 1609249 w 1809750"/>
              <a:gd name="connsiteY107" fmla="*/ 2004714 h 4467225"/>
              <a:gd name="connsiteX108" fmla="*/ 1568291 w 1809750"/>
              <a:gd name="connsiteY108" fmla="*/ 2011381 h 4467225"/>
              <a:gd name="connsiteX109" fmla="*/ 1535906 w 1809750"/>
              <a:gd name="connsiteY109" fmla="*/ 1998046 h 4467225"/>
              <a:gd name="connsiteX110" fmla="*/ 1582579 w 1809750"/>
              <a:gd name="connsiteY110" fmla="*/ 1964709 h 4467225"/>
              <a:gd name="connsiteX111" fmla="*/ 1499711 w 1809750"/>
              <a:gd name="connsiteY111" fmla="*/ 1878984 h 4467225"/>
              <a:gd name="connsiteX112" fmla="*/ 1486376 w 1809750"/>
              <a:gd name="connsiteY112" fmla="*/ 1865649 h 4467225"/>
              <a:gd name="connsiteX113" fmla="*/ 1426369 w 1809750"/>
              <a:gd name="connsiteY113" fmla="*/ 1834216 h 4467225"/>
              <a:gd name="connsiteX114" fmla="*/ 1479709 w 1809750"/>
              <a:gd name="connsiteY114" fmla="*/ 1908511 h 4467225"/>
              <a:gd name="connsiteX115" fmla="*/ 1511141 w 1809750"/>
              <a:gd name="connsiteY115" fmla="*/ 1983759 h 4467225"/>
              <a:gd name="connsiteX116" fmla="*/ 1507331 w 1809750"/>
              <a:gd name="connsiteY116" fmla="*/ 2011381 h 4467225"/>
              <a:gd name="connsiteX117" fmla="*/ 1484471 w 1809750"/>
              <a:gd name="connsiteY117" fmla="*/ 2006619 h 4467225"/>
              <a:gd name="connsiteX118" fmla="*/ 1446371 w 1809750"/>
              <a:gd name="connsiteY118" fmla="*/ 2034241 h 4467225"/>
              <a:gd name="connsiteX119" fmla="*/ 1463516 w 1809750"/>
              <a:gd name="connsiteY119" fmla="*/ 2120919 h 4467225"/>
              <a:gd name="connsiteX120" fmla="*/ 1468279 w 1809750"/>
              <a:gd name="connsiteY120" fmla="*/ 2202834 h 4467225"/>
              <a:gd name="connsiteX121" fmla="*/ 1472089 w 1809750"/>
              <a:gd name="connsiteY121" fmla="*/ 2251411 h 4467225"/>
              <a:gd name="connsiteX122" fmla="*/ 1468279 w 1809750"/>
              <a:gd name="connsiteY122" fmla="*/ 2393334 h 4467225"/>
              <a:gd name="connsiteX123" fmla="*/ 1453991 w 1809750"/>
              <a:gd name="connsiteY123" fmla="*/ 2605741 h 4467225"/>
              <a:gd name="connsiteX124" fmla="*/ 1438751 w 1809750"/>
              <a:gd name="connsiteY124" fmla="*/ 2816244 h 4467225"/>
              <a:gd name="connsiteX125" fmla="*/ 1432084 w 1809750"/>
              <a:gd name="connsiteY125" fmla="*/ 2962929 h 4467225"/>
              <a:gd name="connsiteX126" fmla="*/ 1424464 w 1809750"/>
              <a:gd name="connsiteY126" fmla="*/ 3218199 h 4467225"/>
              <a:gd name="connsiteX127" fmla="*/ 1418749 w 1809750"/>
              <a:gd name="connsiteY127" fmla="*/ 3379171 h 4467225"/>
              <a:gd name="connsiteX128" fmla="*/ 1428274 w 1809750"/>
              <a:gd name="connsiteY128" fmla="*/ 3838276 h 4467225"/>
              <a:gd name="connsiteX129" fmla="*/ 1414939 w 1809750"/>
              <a:gd name="connsiteY129" fmla="*/ 4017346 h 4467225"/>
              <a:gd name="connsiteX130" fmla="*/ 1406366 w 1809750"/>
              <a:gd name="connsiteY130" fmla="*/ 4130694 h 4467225"/>
              <a:gd name="connsiteX131" fmla="*/ 1394936 w 1809750"/>
              <a:gd name="connsiteY131" fmla="*/ 4244041 h 4467225"/>
              <a:gd name="connsiteX132" fmla="*/ 1393031 w 1809750"/>
              <a:gd name="connsiteY132" fmla="*/ 4272616 h 4467225"/>
              <a:gd name="connsiteX133" fmla="*/ 1384459 w 1809750"/>
              <a:gd name="connsiteY133" fmla="*/ 4389774 h 4467225"/>
              <a:gd name="connsiteX134" fmla="*/ 1368266 w 1809750"/>
              <a:gd name="connsiteY134" fmla="*/ 4402156 h 4467225"/>
              <a:gd name="connsiteX135" fmla="*/ 1309211 w 1809750"/>
              <a:gd name="connsiteY135" fmla="*/ 4403109 h 4467225"/>
              <a:gd name="connsiteX136" fmla="*/ 1240631 w 1809750"/>
              <a:gd name="connsiteY136" fmla="*/ 4461211 h 4467225"/>
              <a:gd name="connsiteX137" fmla="*/ 1121569 w 1809750"/>
              <a:gd name="connsiteY137" fmla="*/ 4468831 h 4467225"/>
              <a:gd name="connsiteX138" fmla="*/ 1091089 w 1809750"/>
              <a:gd name="connsiteY138" fmla="*/ 4445971 h 4467225"/>
              <a:gd name="connsiteX139" fmla="*/ 1068229 w 1809750"/>
              <a:gd name="connsiteY139" fmla="*/ 4360246 h 4467225"/>
              <a:gd name="connsiteX140" fmla="*/ 1052989 w 1809750"/>
              <a:gd name="connsiteY140" fmla="*/ 4259281 h 4467225"/>
              <a:gd name="connsiteX141" fmla="*/ 1070134 w 1809750"/>
              <a:gd name="connsiteY141" fmla="*/ 4195464 h 4467225"/>
              <a:gd name="connsiteX142" fmla="*/ 1084421 w 1809750"/>
              <a:gd name="connsiteY142" fmla="*/ 4105929 h 4467225"/>
              <a:gd name="connsiteX143" fmla="*/ 1085374 w 1809750"/>
              <a:gd name="connsiteY143" fmla="*/ 3964959 h 4467225"/>
              <a:gd name="connsiteX144" fmla="*/ 1090136 w 1809750"/>
              <a:gd name="connsiteY144" fmla="*/ 3763981 h 4467225"/>
              <a:gd name="connsiteX145" fmla="*/ 1090136 w 1809750"/>
              <a:gd name="connsiteY145" fmla="*/ 3575386 h 4467225"/>
              <a:gd name="connsiteX146" fmla="*/ 1091089 w 1809750"/>
              <a:gd name="connsiteY146" fmla="*/ 3440131 h 4467225"/>
              <a:gd name="connsiteX147" fmla="*/ 1084421 w 1809750"/>
              <a:gd name="connsiteY147" fmla="*/ 3398221 h 4467225"/>
              <a:gd name="connsiteX148" fmla="*/ 1083469 w 1809750"/>
              <a:gd name="connsiteY148" fmla="*/ 3383934 h 4467225"/>
              <a:gd name="connsiteX149" fmla="*/ 1088231 w 1809750"/>
              <a:gd name="connsiteY149" fmla="*/ 3122949 h 4467225"/>
              <a:gd name="connsiteX150" fmla="*/ 1075849 w 1809750"/>
              <a:gd name="connsiteY150" fmla="*/ 2908636 h 4467225"/>
              <a:gd name="connsiteX151" fmla="*/ 1047274 w 1809750"/>
              <a:gd name="connsiteY151" fmla="*/ 2654319 h 4467225"/>
              <a:gd name="connsiteX152" fmla="*/ 1026319 w 1809750"/>
              <a:gd name="connsiteY152" fmla="*/ 2539066 h 4467225"/>
              <a:gd name="connsiteX153" fmla="*/ 1023461 w 1809750"/>
              <a:gd name="connsiteY153" fmla="*/ 2510491 h 4467225"/>
              <a:gd name="connsiteX154" fmla="*/ 1015841 w 1809750"/>
              <a:gd name="connsiteY154" fmla="*/ 2488584 h 4467225"/>
              <a:gd name="connsiteX155" fmla="*/ 1009174 w 1809750"/>
              <a:gd name="connsiteY155" fmla="*/ 2457151 h 4467225"/>
              <a:gd name="connsiteX156" fmla="*/ 1002506 w 1809750"/>
              <a:gd name="connsiteY156" fmla="*/ 2400001 h 4467225"/>
              <a:gd name="connsiteX157" fmla="*/ 977741 w 1809750"/>
              <a:gd name="connsiteY157" fmla="*/ 2420956 h 4467225"/>
              <a:gd name="connsiteX158" fmla="*/ 898684 w 1809750"/>
              <a:gd name="connsiteY158" fmla="*/ 2683846 h 4467225"/>
              <a:gd name="connsiteX159" fmla="*/ 799624 w 1809750"/>
              <a:gd name="connsiteY159" fmla="*/ 3000076 h 4467225"/>
              <a:gd name="connsiteX160" fmla="*/ 741521 w 1809750"/>
              <a:gd name="connsiteY160" fmla="*/ 3304876 h 4467225"/>
              <a:gd name="connsiteX161" fmla="*/ 736759 w 1809750"/>
              <a:gd name="connsiteY161" fmla="*/ 3384886 h 4467225"/>
              <a:gd name="connsiteX162" fmla="*/ 725329 w 1809750"/>
              <a:gd name="connsiteY162" fmla="*/ 3419176 h 4467225"/>
              <a:gd name="connsiteX163" fmla="*/ 705326 w 1809750"/>
              <a:gd name="connsiteY163" fmla="*/ 3529666 h 4467225"/>
              <a:gd name="connsiteX164" fmla="*/ 679609 w 1809750"/>
              <a:gd name="connsiteY164" fmla="*/ 3662064 h 4467225"/>
              <a:gd name="connsiteX165" fmla="*/ 654844 w 1809750"/>
              <a:gd name="connsiteY165" fmla="*/ 3813511 h 4467225"/>
              <a:gd name="connsiteX166" fmla="*/ 628174 w 1809750"/>
              <a:gd name="connsiteY166" fmla="*/ 3989724 h 4467225"/>
              <a:gd name="connsiteX167" fmla="*/ 611981 w 1809750"/>
              <a:gd name="connsiteY167" fmla="*/ 4096404 h 4467225"/>
              <a:gd name="connsiteX168" fmla="*/ 595789 w 1809750"/>
              <a:gd name="connsiteY168" fmla="*/ 4204989 h 4467225"/>
              <a:gd name="connsiteX169" fmla="*/ 572929 w 1809750"/>
              <a:gd name="connsiteY169" fmla="*/ 4360246 h 4467225"/>
              <a:gd name="connsiteX170" fmla="*/ 571976 w 1809750"/>
              <a:gd name="connsiteY170" fmla="*/ 4365961 h 4467225"/>
              <a:gd name="connsiteX171" fmla="*/ 536734 w 1809750"/>
              <a:gd name="connsiteY171" fmla="*/ 4398346 h 4467225"/>
              <a:gd name="connsiteX172" fmla="*/ 410051 w 1809750"/>
              <a:gd name="connsiteY172" fmla="*/ 4390726 h 4467225"/>
              <a:gd name="connsiteX173" fmla="*/ 377666 w 1809750"/>
              <a:gd name="connsiteY173" fmla="*/ 4404061 h 4467225"/>
              <a:gd name="connsiteX174" fmla="*/ 359569 w 1809750"/>
              <a:gd name="connsiteY174" fmla="*/ 4412634 h 4467225"/>
              <a:gd name="connsiteX175" fmla="*/ 343376 w 1809750"/>
              <a:gd name="connsiteY175" fmla="*/ 4397394 h 4467225"/>
              <a:gd name="connsiteX176" fmla="*/ 319564 w 1809750"/>
              <a:gd name="connsiteY176" fmla="*/ 4374534 h 4467225"/>
              <a:gd name="connsiteX177" fmla="*/ 301466 w 1809750"/>
              <a:gd name="connsiteY177" fmla="*/ 4369771 h 4467225"/>
              <a:gd name="connsiteX178" fmla="*/ 276701 w 1809750"/>
              <a:gd name="connsiteY178" fmla="*/ 4385011 h 4467225"/>
              <a:gd name="connsiteX179" fmla="*/ 198596 w 1809750"/>
              <a:gd name="connsiteY179" fmla="*/ 4448829 h 4467225"/>
              <a:gd name="connsiteX180" fmla="*/ 78581 w 1809750"/>
              <a:gd name="connsiteY180" fmla="*/ 4447876 h 4467225"/>
              <a:gd name="connsiteX181" fmla="*/ 7144 w 1809750"/>
              <a:gd name="connsiteY181" fmla="*/ 4419301 h 4467225"/>
              <a:gd name="connsiteX182" fmla="*/ 10001 w 1809750"/>
              <a:gd name="connsiteY182" fmla="*/ 4380249 h 4467225"/>
              <a:gd name="connsiteX183" fmla="*/ 705326 w 1809750"/>
              <a:gd name="connsiteY183" fmla="*/ 762654 h 4467225"/>
              <a:gd name="connsiteX184" fmla="*/ 719614 w 1809750"/>
              <a:gd name="connsiteY184" fmla="*/ 792181 h 4467225"/>
              <a:gd name="connsiteX185" fmla="*/ 739616 w 1809750"/>
              <a:gd name="connsiteY185" fmla="*/ 840759 h 4467225"/>
              <a:gd name="connsiteX186" fmla="*/ 752951 w 1809750"/>
              <a:gd name="connsiteY186" fmla="*/ 867429 h 4467225"/>
              <a:gd name="connsiteX187" fmla="*/ 760571 w 1809750"/>
              <a:gd name="connsiteY187" fmla="*/ 945534 h 4467225"/>
              <a:gd name="connsiteX188" fmla="*/ 775811 w 1809750"/>
              <a:gd name="connsiteY188" fmla="*/ 1109364 h 4467225"/>
              <a:gd name="connsiteX189" fmla="*/ 866299 w 1809750"/>
              <a:gd name="connsiteY189" fmla="*/ 1383684 h 4467225"/>
              <a:gd name="connsiteX190" fmla="*/ 890111 w 1809750"/>
              <a:gd name="connsiteY190" fmla="*/ 1427499 h 4467225"/>
              <a:gd name="connsiteX191" fmla="*/ 914876 w 1809750"/>
              <a:gd name="connsiteY191" fmla="*/ 1369396 h 4467225"/>
              <a:gd name="connsiteX192" fmla="*/ 1006316 w 1809750"/>
              <a:gd name="connsiteY192" fmla="*/ 1135081 h 4467225"/>
              <a:gd name="connsiteX193" fmla="*/ 1058704 w 1809750"/>
              <a:gd name="connsiteY193" fmla="*/ 1014114 h 4467225"/>
              <a:gd name="connsiteX194" fmla="*/ 1060609 w 1809750"/>
              <a:gd name="connsiteY194" fmla="*/ 974109 h 4467225"/>
              <a:gd name="connsiteX195" fmla="*/ 1052989 w 1809750"/>
              <a:gd name="connsiteY195" fmla="*/ 881716 h 4467225"/>
              <a:gd name="connsiteX196" fmla="*/ 1063466 w 1809750"/>
              <a:gd name="connsiteY196" fmla="*/ 863619 h 4467225"/>
              <a:gd name="connsiteX197" fmla="*/ 1126331 w 1809750"/>
              <a:gd name="connsiteY197" fmla="*/ 804564 h 4467225"/>
              <a:gd name="connsiteX198" fmla="*/ 1206341 w 1809750"/>
              <a:gd name="connsiteY198" fmla="*/ 850284 h 4467225"/>
              <a:gd name="connsiteX199" fmla="*/ 1067276 w 1809750"/>
              <a:gd name="connsiteY199" fmla="*/ 633114 h 4467225"/>
              <a:gd name="connsiteX200" fmla="*/ 1049179 w 1809750"/>
              <a:gd name="connsiteY200" fmla="*/ 710266 h 4467225"/>
              <a:gd name="connsiteX201" fmla="*/ 1040606 w 1809750"/>
              <a:gd name="connsiteY201" fmla="*/ 776941 h 4467225"/>
              <a:gd name="connsiteX202" fmla="*/ 1030129 w 1809750"/>
              <a:gd name="connsiteY202" fmla="*/ 814089 h 4467225"/>
              <a:gd name="connsiteX203" fmla="*/ 997744 w 1809750"/>
              <a:gd name="connsiteY203" fmla="*/ 848379 h 4467225"/>
              <a:gd name="connsiteX204" fmla="*/ 904399 w 1809750"/>
              <a:gd name="connsiteY204" fmla="*/ 990301 h 4467225"/>
              <a:gd name="connsiteX205" fmla="*/ 897731 w 1809750"/>
              <a:gd name="connsiteY205" fmla="*/ 993159 h 4467225"/>
              <a:gd name="connsiteX206" fmla="*/ 878681 w 1809750"/>
              <a:gd name="connsiteY206" fmla="*/ 936009 h 4467225"/>
              <a:gd name="connsiteX207" fmla="*/ 818674 w 1809750"/>
              <a:gd name="connsiteY207" fmla="*/ 856951 h 4467225"/>
              <a:gd name="connsiteX208" fmla="*/ 780574 w 1809750"/>
              <a:gd name="connsiteY208" fmla="*/ 843616 h 4467225"/>
              <a:gd name="connsiteX209" fmla="*/ 797719 w 1809750"/>
              <a:gd name="connsiteY209" fmla="*/ 592156 h 4467225"/>
              <a:gd name="connsiteX210" fmla="*/ 634841 w 1809750"/>
              <a:gd name="connsiteY210" fmla="*/ 825519 h 4467225"/>
              <a:gd name="connsiteX211" fmla="*/ 705326 w 1809750"/>
              <a:gd name="connsiteY211" fmla="*/ 762654 h 4467225"/>
              <a:gd name="connsiteX212" fmla="*/ 1273969 w 1809750"/>
              <a:gd name="connsiteY212" fmla="*/ 1329391 h 4467225"/>
              <a:gd name="connsiteX213" fmla="*/ 1280636 w 1809750"/>
              <a:gd name="connsiteY213" fmla="*/ 1357014 h 4467225"/>
              <a:gd name="connsiteX214" fmla="*/ 1294924 w 1809750"/>
              <a:gd name="connsiteY214" fmla="*/ 1423689 h 4467225"/>
              <a:gd name="connsiteX215" fmla="*/ 1315879 w 1809750"/>
              <a:gd name="connsiteY215" fmla="*/ 1556086 h 4467225"/>
              <a:gd name="connsiteX216" fmla="*/ 1337786 w 1809750"/>
              <a:gd name="connsiteY216" fmla="*/ 1669434 h 4467225"/>
              <a:gd name="connsiteX217" fmla="*/ 1370171 w 1809750"/>
              <a:gd name="connsiteY217" fmla="*/ 1777066 h 4467225"/>
              <a:gd name="connsiteX218" fmla="*/ 1441609 w 1809750"/>
              <a:gd name="connsiteY218" fmla="*/ 1820881 h 4467225"/>
              <a:gd name="connsiteX219" fmla="*/ 1473041 w 1809750"/>
              <a:gd name="connsiteY219" fmla="*/ 1796116 h 4467225"/>
              <a:gd name="connsiteX220" fmla="*/ 1516856 w 1809750"/>
              <a:gd name="connsiteY220" fmla="*/ 1700866 h 4467225"/>
              <a:gd name="connsiteX221" fmla="*/ 1537811 w 1809750"/>
              <a:gd name="connsiteY221" fmla="*/ 1671339 h 4467225"/>
              <a:gd name="connsiteX222" fmla="*/ 1547336 w 1809750"/>
              <a:gd name="connsiteY222" fmla="*/ 1614189 h 4467225"/>
              <a:gd name="connsiteX223" fmla="*/ 1568291 w 1809750"/>
              <a:gd name="connsiteY223" fmla="*/ 1573231 h 4467225"/>
              <a:gd name="connsiteX224" fmla="*/ 1575911 w 1809750"/>
              <a:gd name="connsiteY224" fmla="*/ 1558944 h 4467225"/>
              <a:gd name="connsiteX225" fmla="*/ 1582579 w 1809750"/>
              <a:gd name="connsiteY225" fmla="*/ 1450359 h 4467225"/>
              <a:gd name="connsiteX226" fmla="*/ 1577816 w 1809750"/>
              <a:gd name="connsiteY226" fmla="*/ 1436071 h 4467225"/>
              <a:gd name="connsiteX227" fmla="*/ 1470184 w 1809750"/>
              <a:gd name="connsiteY227" fmla="*/ 1317009 h 4467225"/>
              <a:gd name="connsiteX228" fmla="*/ 1383506 w 1809750"/>
              <a:gd name="connsiteY228" fmla="*/ 1220806 h 4467225"/>
              <a:gd name="connsiteX229" fmla="*/ 1353026 w 1809750"/>
              <a:gd name="connsiteY229" fmla="*/ 1221759 h 4467225"/>
              <a:gd name="connsiteX230" fmla="*/ 1280636 w 1809750"/>
              <a:gd name="connsiteY230" fmla="*/ 1315104 h 4467225"/>
              <a:gd name="connsiteX231" fmla="*/ 1273969 w 1809750"/>
              <a:gd name="connsiteY231" fmla="*/ 1329391 h 4467225"/>
              <a:gd name="connsiteX232" fmla="*/ 599599 w 1809750"/>
              <a:gd name="connsiteY232" fmla="*/ 1884699 h 4467225"/>
              <a:gd name="connsiteX233" fmla="*/ 604361 w 1809750"/>
              <a:gd name="connsiteY233" fmla="*/ 1880889 h 4467225"/>
              <a:gd name="connsiteX234" fmla="*/ 596741 w 1809750"/>
              <a:gd name="connsiteY234" fmla="*/ 1858029 h 4467225"/>
              <a:gd name="connsiteX235" fmla="*/ 581501 w 1809750"/>
              <a:gd name="connsiteY235" fmla="*/ 1721821 h 4467225"/>
              <a:gd name="connsiteX236" fmla="*/ 583406 w 1809750"/>
              <a:gd name="connsiteY236" fmla="*/ 1673244 h 4467225"/>
              <a:gd name="connsiteX237" fmla="*/ 558641 w 1809750"/>
              <a:gd name="connsiteY237" fmla="*/ 1591329 h 4467225"/>
              <a:gd name="connsiteX238" fmla="*/ 555784 w 1809750"/>
              <a:gd name="connsiteY238" fmla="*/ 1568469 h 4467225"/>
              <a:gd name="connsiteX239" fmla="*/ 531019 w 1809750"/>
              <a:gd name="connsiteY239" fmla="*/ 1421784 h 4467225"/>
              <a:gd name="connsiteX240" fmla="*/ 503396 w 1809750"/>
              <a:gd name="connsiteY240" fmla="*/ 1333201 h 4467225"/>
              <a:gd name="connsiteX241" fmla="*/ 484346 w 1809750"/>
              <a:gd name="connsiteY241" fmla="*/ 1236046 h 4467225"/>
              <a:gd name="connsiteX242" fmla="*/ 472916 w 1809750"/>
              <a:gd name="connsiteY242" fmla="*/ 1215091 h 4467225"/>
              <a:gd name="connsiteX243" fmla="*/ 451009 w 1809750"/>
              <a:gd name="connsiteY243" fmla="*/ 1228426 h 4467225"/>
              <a:gd name="connsiteX244" fmla="*/ 431959 w 1809750"/>
              <a:gd name="connsiteY244" fmla="*/ 1271289 h 4467225"/>
              <a:gd name="connsiteX245" fmla="*/ 375761 w 1809750"/>
              <a:gd name="connsiteY245" fmla="*/ 1361776 h 4467225"/>
              <a:gd name="connsiteX246" fmla="*/ 330994 w 1809750"/>
              <a:gd name="connsiteY246" fmla="*/ 1464646 h 4467225"/>
              <a:gd name="connsiteX247" fmla="*/ 333851 w 1809750"/>
              <a:gd name="connsiteY247" fmla="*/ 1471314 h 4467225"/>
              <a:gd name="connsiteX248" fmla="*/ 353854 w 1809750"/>
              <a:gd name="connsiteY248" fmla="*/ 1544656 h 4467225"/>
              <a:gd name="connsiteX249" fmla="*/ 361474 w 1809750"/>
              <a:gd name="connsiteY249" fmla="*/ 1568469 h 4467225"/>
              <a:gd name="connsiteX250" fmla="*/ 390049 w 1809750"/>
              <a:gd name="connsiteY250" fmla="*/ 1656099 h 4467225"/>
              <a:gd name="connsiteX251" fmla="*/ 395764 w 1809750"/>
              <a:gd name="connsiteY251" fmla="*/ 1677054 h 4467225"/>
              <a:gd name="connsiteX252" fmla="*/ 474821 w 1809750"/>
              <a:gd name="connsiteY252" fmla="*/ 1826596 h 4467225"/>
              <a:gd name="connsiteX253" fmla="*/ 507206 w 1809750"/>
              <a:gd name="connsiteY253" fmla="*/ 1858029 h 4467225"/>
              <a:gd name="connsiteX254" fmla="*/ 558641 w 1809750"/>
              <a:gd name="connsiteY254" fmla="*/ 1866601 h 4467225"/>
              <a:gd name="connsiteX255" fmla="*/ 573881 w 1809750"/>
              <a:gd name="connsiteY255" fmla="*/ 1872316 h 4467225"/>
              <a:gd name="connsiteX256" fmla="*/ 599599 w 1809750"/>
              <a:gd name="connsiteY256" fmla="*/ 1884699 h 4467225"/>
              <a:gd name="connsiteX257" fmla="*/ 930116 w 1809750"/>
              <a:gd name="connsiteY257" fmla="*/ 1638954 h 4467225"/>
              <a:gd name="connsiteX258" fmla="*/ 905351 w 1809750"/>
              <a:gd name="connsiteY258" fmla="*/ 1617046 h 4467225"/>
              <a:gd name="connsiteX259" fmla="*/ 880586 w 1809750"/>
              <a:gd name="connsiteY259" fmla="*/ 1644669 h 4467225"/>
              <a:gd name="connsiteX260" fmla="*/ 903446 w 1809750"/>
              <a:gd name="connsiteY260" fmla="*/ 1670386 h 4467225"/>
              <a:gd name="connsiteX261" fmla="*/ 930116 w 1809750"/>
              <a:gd name="connsiteY261" fmla="*/ 1638954 h 4467225"/>
              <a:gd name="connsiteX262" fmla="*/ 912019 w 1809750"/>
              <a:gd name="connsiteY262" fmla="*/ 1539894 h 4467225"/>
              <a:gd name="connsiteX263" fmla="*/ 889159 w 1809750"/>
              <a:gd name="connsiteY263" fmla="*/ 1510366 h 4467225"/>
              <a:gd name="connsiteX264" fmla="*/ 871061 w 1809750"/>
              <a:gd name="connsiteY264" fmla="*/ 1535131 h 4467225"/>
              <a:gd name="connsiteX265" fmla="*/ 892969 w 1809750"/>
              <a:gd name="connsiteY265" fmla="*/ 1563706 h 4467225"/>
              <a:gd name="connsiteX266" fmla="*/ 912019 w 1809750"/>
              <a:gd name="connsiteY266" fmla="*/ 1539894 h 4467225"/>
              <a:gd name="connsiteX267" fmla="*/ 918686 w 1809750"/>
              <a:gd name="connsiteY267" fmla="*/ 1769446 h 4467225"/>
              <a:gd name="connsiteX268" fmla="*/ 946309 w 1809750"/>
              <a:gd name="connsiteY268" fmla="*/ 1741824 h 4467225"/>
              <a:gd name="connsiteX269" fmla="*/ 926306 w 1809750"/>
              <a:gd name="connsiteY269" fmla="*/ 1718964 h 4467225"/>
              <a:gd name="connsiteX270" fmla="*/ 897731 w 1809750"/>
              <a:gd name="connsiteY270" fmla="*/ 1738014 h 4467225"/>
              <a:gd name="connsiteX271" fmla="*/ 918686 w 1809750"/>
              <a:gd name="connsiteY271" fmla="*/ 1769446 h 4467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</a:cxnLst>
            <a:rect l="l" t="t" r="r" b="b"/>
            <a:pathLst>
              <a:path w="1809750" h="4467225">
                <a:moveTo>
                  <a:pt x="10001" y="4380249"/>
                </a:moveTo>
                <a:cubicBezTo>
                  <a:pt x="17621" y="4372629"/>
                  <a:pt x="25241" y="4363104"/>
                  <a:pt x="33814" y="4357389"/>
                </a:cubicBezTo>
                <a:cubicBezTo>
                  <a:pt x="44291" y="4350721"/>
                  <a:pt x="56674" y="4345959"/>
                  <a:pt x="68104" y="4343101"/>
                </a:cubicBezTo>
                <a:cubicBezTo>
                  <a:pt x="112871" y="4333576"/>
                  <a:pt x="125254" y="4304049"/>
                  <a:pt x="128111" y="4262139"/>
                </a:cubicBezTo>
                <a:cubicBezTo>
                  <a:pt x="131921" y="4206894"/>
                  <a:pt x="141446" y="4153554"/>
                  <a:pt x="157639" y="4100214"/>
                </a:cubicBezTo>
                <a:cubicBezTo>
                  <a:pt x="181451" y="4022109"/>
                  <a:pt x="199549" y="3943051"/>
                  <a:pt x="220504" y="3863994"/>
                </a:cubicBezTo>
                <a:cubicBezTo>
                  <a:pt x="226219" y="3843991"/>
                  <a:pt x="236696" y="3825894"/>
                  <a:pt x="242411" y="3805891"/>
                </a:cubicBezTo>
                <a:cubicBezTo>
                  <a:pt x="251936" y="3770649"/>
                  <a:pt x="260509" y="3735406"/>
                  <a:pt x="268129" y="3699211"/>
                </a:cubicBezTo>
                <a:cubicBezTo>
                  <a:pt x="288131" y="3606819"/>
                  <a:pt x="308134" y="3514426"/>
                  <a:pt x="328136" y="3422034"/>
                </a:cubicBezTo>
                <a:cubicBezTo>
                  <a:pt x="330041" y="3413461"/>
                  <a:pt x="328136" y="3404889"/>
                  <a:pt x="327184" y="3396316"/>
                </a:cubicBezTo>
                <a:cubicBezTo>
                  <a:pt x="327184" y="3391554"/>
                  <a:pt x="326231" y="3386791"/>
                  <a:pt x="328136" y="3382029"/>
                </a:cubicBezTo>
                <a:cubicBezTo>
                  <a:pt x="342424" y="3341071"/>
                  <a:pt x="356711" y="3300114"/>
                  <a:pt x="370999" y="3260109"/>
                </a:cubicBezTo>
                <a:cubicBezTo>
                  <a:pt x="375761" y="3247726"/>
                  <a:pt x="379571" y="3235344"/>
                  <a:pt x="386239" y="3223914"/>
                </a:cubicBezTo>
                <a:cubicBezTo>
                  <a:pt x="405289" y="3191529"/>
                  <a:pt x="408146" y="3157239"/>
                  <a:pt x="406241" y="3121996"/>
                </a:cubicBezTo>
                <a:cubicBezTo>
                  <a:pt x="404336" y="3091516"/>
                  <a:pt x="411956" y="3063894"/>
                  <a:pt x="423386" y="3035319"/>
                </a:cubicBezTo>
                <a:cubicBezTo>
                  <a:pt x="430054" y="3019126"/>
                  <a:pt x="431959" y="3001029"/>
                  <a:pt x="434816" y="2983884"/>
                </a:cubicBezTo>
                <a:cubicBezTo>
                  <a:pt x="444341" y="2928639"/>
                  <a:pt x="452914" y="2873394"/>
                  <a:pt x="461486" y="2818149"/>
                </a:cubicBezTo>
                <a:cubicBezTo>
                  <a:pt x="463391" y="2806719"/>
                  <a:pt x="469106" y="2796241"/>
                  <a:pt x="471011" y="2784811"/>
                </a:cubicBezTo>
                <a:cubicBezTo>
                  <a:pt x="473869" y="2767666"/>
                  <a:pt x="476726" y="2749569"/>
                  <a:pt x="476726" y="2732424"/>
                </a:cubicBezTo>
                <a:cubicBezTo>
                  <a:pt x="476726" y="2700991"/>
                  <a:pt x="472916" y="2670511"/>
                  <a:pt x="495776" y="2643841"/>
                </a:cubicBezTo>
                <a:cubicBezTo>
                  <a:pt x="500539" y="2639079"/>
                  <a:pt x="503396" y="2631459"/>
                  <a:pt x="503396" y="2624791"/>
                </a:cubicBezTo>
                <a:cubicBezTo>
                  <a:pt x="504349" y="2595264"/>
                  <a:pt x="503396" y="2566689"/>
                  <a:pt x="504349" y="2537161"/>
                </a:cubicBezTo>
                <a:cubicBezTo>
                  <a:pt x="504349" y="2525731"/>
                  <a:pt x="509111" y="2514301"/>
                  <a:pt x="511016" y="2502871"/>
                </a:cubicBezTo>
                <a:cubicBezTo>
                  <a:pt x="520541" y="2432386"/>
                  <a:pt x="530066" y="2360949"/>
                  <a:pt x="538639" y="2290464"/>
                </a:cubicBezTo>
                <a:cubicBezTo>
                  <a:pt x="539591" y="2279986"/>
                  <a:pt x="539591" y="2269509"/>
                  <a:pt x="539591" y="2259984"/>
                </a:cubicBezTo>
                <a:cubicBezTo>
                  <a:pt x="538639" y="2244744"/>
                  <a:pt x="540544" y="2232361"/>
                  <a:pt x="559594" y="2226646"/>
                </a:cubicBezTo>
                <a:cubicBezTo>
                  <a:pt x="547211" y="2211406"/>
                  <a:pt x="545306" y="2198071"/>
                  <a:pt x="558641" y="2183784"/>
                </a:cubicBezTo>
                <a:cubicBezTo>
                  <a:pt x="561499" y="2180926"/>
                  <a:pt x="562451" y="2173306"/>
                  <a:pt x="561499" y="2168544"/>
                </a:cubicBezTo>
                <a:cubicBezTo>
                  <a:pt x="559594" y="2146636"/>
                  <a:pt x="556736" y="2124729"/>
                  <a:pt x="554831" y="2102821"/>
                </a:cubicBezTo>
                <a:cubicBezTo>
                  <a:pt x="553879" y="2085676"/>
                  <a:pt x="546259" y="2080914"/>
                  <a:pt x="529114" y="2085676"/>
                </a:cubicBezTo>
                <a:cubicBezTo>
                  <a:pt x="517684" y="2088534"/>
                  <a:pt x="505301" y="2089486"/>
                  <a:pt x="493871" y="2092344"/>
                </a:cubicBezTo>
                <a:cubicBezTo>
                  <a:pt x="493871" y="2089486"/>
                  <a:pt x="492919" y="2086629"/>
                  <a:pt x="492919" y="2084724"/>
                </a:cubicBezTo>
                <a:cubicBezTo>
                  <a:pt x="502444" y="2082819"/>
                  <a:pt x="511016" y="2081866"/>
                  <a:pt x="520541" y="2079961"/>
                </a:cubicBezTo>
                <a:cubicBezTo>
                  <a:pt x="520541" y="2078056"/>
                  <a:pt x="520541" y="2077104"/>
                  <a:pt x="520541" y="2075199"/>
                </a:cubicBezTo>
                <a:cubicBezTo>
                  <a:pt x="507206" y="2072341"/>
                  <a:pt x="493871" y="2068531"/>
                  <a:pt x="474821" y="2063769"/>
                </a:cubicBezTo>
                <a:cubicBezTo>
                  <a:pt x="478631" y="2045671"/>
                  <a:pt x="479584" y="2025669"/>
                  <a:pt x="488156" y="2009476"/>
                </a:cubicBezTo>
                <a:cubicBezTo>
                  <a:pt x="511016" y="1964709"/>
                  <a:pt x="541496" y="1926609"/>
                  <a:pt x="579596" y="1892319"/>
                </a:cubicBezTo>
                <a:cubicBezTo>
                  <a:pt x="568166" y="1875174"/>
                  <a:pt x="551974" y="1874221"/>
                  <a:pt x="533876" y="1886604"/>
                </a:cubicBezTo>
                <a:cubicBezTo>
                  <a:pt x="527209" y="1890414"/>
                  <a:pt x="520541" y="1894224"/>
                  <a:pt x="513874" y="1897081"/>
                </a:cubicBezTo>
                <a:cubicBezTo>
                  <a:pt x="489109" y="1906606"/>
                  <a:pt x="471964" y="1922799"/>
                  <a:pt x="461486" y="1948516"/>
                </a:cubicBezTo>
                <a:cubicBezTo>
                  <a:pt x="451961" y="1973281"/>
                  <a:pt x="435769" y="1995189"/>
                  <a:pt x="420529" y="2017096"/>
                </a:cubicBezTo>
                <a:cubicBezTo>
                  <a:pt x="409099" y="2035194"/>
                  <a:pt x="413861" y="2044719"/>
                  <a:pt x="432911" y="2049481"/>
                </a:cubicBezTo>
                <a:cubicBezTo>
                  <a:pt x="434816" y="2050434"/>
                  <a:pt x="437674" y="2051386"/>
                  <a:pt x="444341" y="2054244"/>
                </a:cubicBezTo>
                <a:cubicBezTo>
                  <a:pt x="430054" y="2056149"/>
                  <a:pt x="420529" y="2058054"/>
                  <a:pt x="410051" y="2059959"/>
                </a:cubicBezTo>
                <a:cubicBezTo>
                  <a:pt x="411004" y="2067579"/>
                  <a:pt x="411956" y="2074246"/>
                  <a:pt x="412909" y="2079961"/>
                </a:cubicBezTo>
                <a:cubicBezTo>
                  <a:pt x="411956" y="2081866"/>
                  <a:pt x="410051" y="2082819"/>
                  <a:pt x="409099" y="2084724"/>
                </a:cubicBezTo>
                <a:cubicBezTo>
                  <a:pt x="401479" y="2079961"/>
                  <a:pt x="391954" y="2076151"/>
                  <a:pt x="387191" y="2069484"/>
                </a:cubicBezTo>
                <a:cubicBezTo>
                  <a:pt x="378619" y="2057101"/>
                  <a:pt x="373856" y="2042814"/>
                  <a:pt x="366236" y="2029479"/>
                </a:cubicBezTo>
                <a:cubicBezTo>
                  <a:pt x="361474" y="2020906"/>
                  <a:pt x="355759" y="2011381"/>
                  <a:pt x="348139" y="2004714"/>
                </a:cubicBezTo>
                <a:cubicBezTo>
                  <a:pt x="333851" y="1991379"/>
                  <a:pt x="322421" y="1980901"/>
                  <a:pt x="322421" y="1957089"/>
                </a:cubicBezTo>
                <a:cubicBezTo>
                  <a:pt x="322421" y="1940896"/>
                  <a:pt x="301466" y="1925656"/>
                  <a:pt x="289084" y="1910416"/>
                </a:cubicBezTo>
                <a:cubicBezTo>
                  <a:pt x="279559" y="1898986"/>
                  <a:pt x="270034" y="1887556"/>
                  <a:pt x="259556" y="1877079"/>
                </a:cubicBezTo>
                <a:cubicBezTo>
                  <a:pt x="261461" y="1875174"/>
                  <a:pt x="262414" y="1874221"/>
                  <a:pt x="264319" y="1872316"/>
                </a:cubicBezTo>
                <a:cubicBezTo>
                  <a:pt x="267176" y="1874221"/>
                  <a:pt x="270986" y="1877079"/>
                  <a:pt x="278606" y="1881841"/>
                </a:cubicBezTo>
                <a:cubicBezTo>
                  <a:pt x="219551" y="1784686"/>
                  <a:pt x="189071" y="1680864"/>
                  <a:pt x="149066" y="1581804"/>
                </a:cubicBezTo>
                <a:cubicBezTo>
                  <a:pt x="132874" y="1542751"/>
                  <a:pt x="121444" y="1502746"/>
                  <a:pt x="109061" y="1461789"/>
                </a:cubicBezTo>
                <a:cubicBezTo>
                  <a:pt x="106204" y="1451311"/>
                  <a:pt x="105251" y="1439881"/>
                  <a:pt x="106204" y="1429404"/>
                </a:cubicBezTo>
                <a:cubicBezTo>
                  <a:pt x="107156" y="1403686"/>
                  <a:pt x="107156" y="1377969"/>
                  <a:pt x="111919" y="1353204"/>
                </a:cubicBezTo>
                <a:cubicBezTo>
                  <a:pt x="115729" y="1336059"/>
                  <a:pt x="123349" y="1317009"/>
                  <a:pt x="133826" y="1303674"/>
                </a:cubicBezTo>
                <a:cubicBezTo>
                  <a:pt x="167164" y="1260811"/>
                  <a:pt x="190024" y="1213186"/>
                  <a:pt x="206216" y="1160799"/>
                </a:cubicBezTo>
                <a:cubicBezTo>
                  <a:pt x="209074" y="1151274"/>
                  <a:pt x="214789" y="1141749"/>
                  <a:pt x="220504" y="1133176"/>
                </a:cubicBezTo>
                <a:cubicBezTo>
                  <a:pt x="229076" y="1117936"/>
                  <a:pt x="238601" y="1104601"/>
                  <a:pt x="246221" y="1089361"/>
                </a:cubicBezTo>
                <a:cubicBezTo>
                  <a:pt x="264319" y="1055071"/>
                  <a:pt x="282416" y="1020781"/>
                  <a:pt x="299561" y="986491"/>
                </a:cubicBezTo>
                <a:cubicBezTo>
                  <a:pt x="315754" y="955059"/>
                  <a:pt x="330994" y="922674"/>
                  <a:pt x="347186" y="891241"/>
                </a:cubicBezTo>
                <a:cubicBezTo>
                  <a:pt x="355759" y="875049"/>
                  <a:pt x="368141" y="861714"/>
                  <a:pt x="365284" y="840759"/>
                </a:cubicBezTo>
                <a:cubicBezTo>
                  <a:pt x="364331" y="834091"/>
                  <a:pt x="369094" y="824566"/>
                  <a:pt x="372904" y="817899"/>
                </a:cubicBezTo>
                <a:cubicBezTo>
                  <a:pt x="384334" y="795039"/>
                  <a:pt x="396716" y="773131"/>
                  <a:pt x="407194" y="750271"/>
                </a:cubicBezTo>
                <a:cubicBezTo>
                  <a:pt x="416719" y="728364"/>
                  <a:pt x="437674" y="725506"/>
                  <a:pt x="456724" y="719791"/>
                </a:cubicBezTo>
                <a:cubicBezTo>
                  <a:pt x="494824" y="708361"/>
                  <a:pt x="534829" y="699789"/>
                  <a:pt x="571024" y="684549"/>
                </a:cubicBezTo>
                <a:cubicBezTo>
                  <a:pt x="606266" y="670261"/>
                  <a:pt x="638651" y="650259"/>
                  <a:pt x="671036" y="632161"/>
                </a:cubicBezTo>
                <a:cubicBezTo>
                  <a:pt x="676751" y="629304"/>
                  <a:pt x="681514" y="620731"/>
                  <a:pt x="683419" y="614064"/>
                </a:cubicBezTo>
                <a:cubicBezTo>
                  <a:pt x="688181" y="592156"/>
                  <a:pt x="691991" y="570249"/>
                  <a:pt x="693896" y="548341"/>
                </a:cubicBezTo>
                <a:cubicBezTo>
                  <a:pt x="696754" y="512146"/>
                  <a:pt x="698659" y="474999"/>
                  <a:pt x="699611" y="438804"/>
                </a:cubicBezTo>
                <a:cubicBezTo>
                  <a:pt x="699611" y="420706"/>
                  <a:pt x="691991" y="401656"/>
                  <a:pt x="694849" y="383559"/>
                </a:cubicBezTo>
                <a:cubicBezTo>
                  <a:pt x="699611" y="349269"/>
                  <a:pt x="708184" y="314979"/>
                  <a:pt x="717709" y="281641"/>
                </a:cubicBezTo>
                <a:cubicBezTo>
                  <a:pt x="726281" y="250209"/>
                  <a:pt x="736759" y="218776"/>
                  <a:pt x="747236" y="187344"/>
                </a:cubicBezTo>
                <a:cubicBezTo>
                  <a:pt x="750094" y="178771"/>
                  <a:pt x="756761" y="170198"/>
                  <a:pt x="762476" y="163531"/>
                </a:cubicBezTo>
                <a:cubicBezTo>
                  <a:pt x="783431" y="138766"/>
                  <a:pt x="804386" y="115906"/>
                  <a:pt x="824389" y="91141"/>
                </a:cubicBezTo>
                <a:cubicBezTo>
                  <a:pt x="836771" y="75901"/>
                  <a:pt x="845344" y="57804"/>
                  <a:pt x="857726" y="42564"/>
                </a:cubicBezTo>
                <a:cubicBezTo>
                  <a:pt x="861536" y="37801"/>
                  <a:pt x="872014" y="37801"/>
                  <a:pt x="879634" y="35896"/>
                </a:cubicBezTo>
                <a:cubicBezTo>
                  <a:pt x="888206" y="33991"/>
                  <a:pt x="899636" y="34943"/>
                  <a:pt x="904399" y="30181"/>
                </a:cubicBezTo>
                <a:cubicBezTo>
                  <a:pt x="927259" y="7321"/>
                  <a:pt x="952024" y="2558"/>
                  <a:pt x="982504" y="11131"/>
                </a:cubicBezTo>
                <a:cubicBezTo>
                  <a:pt x="1008221" y="18751"/>
                  <a:pt x="1033939" y="16846"/>
                  <a:pt x="1059656" y="31134"/>
                </a:cubicBezTo>
                <a:cubicBezTo>
                  <a:pt x="1139666" y="75901"/>
                  <a:pt x="1187291" y="146386"/>
                  <a:pt x="1208246" y="231159"/>
                </a:cubicBezTo>
                <a:cubicBezTo>
                  <a:pt x="1227296" y="307359"/>
                  <a:pt x="1229201" y="387369"/>
                  <a:pt x="1225391" y="466426"/>
                </a:cubicBezTo>
                <a:cubicBezTo>
                  <a:pt x="1225391" y="470236"/>
                  <a:pt x="1224439" y="473094"/>
                  <a:pt x="1224439" y="476904"/>
                </a:cubicBezTo>
                <a:cubicBezTo>
                  <a:pt x="1239679" y="540721"/>
                  <a:pt x="1229201" y="605491"/>
                  <a:pt x="1233011" y="670261"/>
                </a:cubicBezTo>
                <a:cubicBezTo>
                  <a:pt x="1234916" y="715029"/>
                  <a:pt x="1238726" y="713124"/>
                  <a:pt x="1278731" y="721696"/>
                </a:cubicBezTo>
                <a:cubicBezTo>
                  <a:pt x="1301591" y="726459"/>
                  <a:pt x="1325404" y="725506"/>
                  <a:pt x="1348264" y="732174"/>
                </a:cubicBezTo>
                <a:cubicBezTo>
                  <a:pt x="1360646" y="735031"/>
                  <a:pt x="1373029" y="745509"/>
                  <a:pt x="1381601" y="755986"/>
                </a:cubicBezTo>
                <a:cubicBezTo>
                  <a:pt x="1393031" y="769321"/>
                  <a:pt x="1400651" y="786466"/>
                  <a:pt x="1409224" y="801706"/>
                </a:cubicBezTo>
                <a:cubicBezTo>
                  <a:pt x="1413034" y="807421"/>
                  <a:pt x="1417796" y="814089"/>
                  <a:pt x="1417796" y="820756"/>
                </a:cubicBezTo>
                <a:cubicBezTo>
                  <a:pt x="1414939" y="847426"/>
                  <a:pt x="1433036" y="861714"/>
                  <a:pt x="1447324" y="879811"/>
                </a:cubicBezTo>
                <a:cubicBezTo>
                  <a:pt x="1481614" y="923626"/>
                  <a:pt x="1514951" y="967441"/>
                  <a:pt x="1549241" y="1010304"/>
                </a:cubicBezTo>
                <a:cubicBezTo>
                  <a:pt x="1558766" y="1021734"/>
                  <a:pt x="1570196" y="1032211"/>
                  <a:pt x="1579721" y="1043641"/>
                </a:cubicBezTo>
                <a:cubicBezTo>
                  <a:pt x="1598771" y="1066501"/>
                  <a:pt x="1615916" y="1090314"/>
                  <a:pt x="1634014" y="1114126"/>
                </a:cubicBezTo>
                <a:cubicBezTo>
                  <a:pt x="1670209" y="1160799"/>
                  <a:pt x="1707356" y="1207471"/>
                  <a:pt x="1742599" y="1255096"/>
                </a:cubicBezTo>
                <a:cubicBezTo>
                  <a:pt x="1754981" y="1272241"/>
                  <a:pt x="1763554" y="1293196"/>
                  <a:pt x="1774031" y="1312246"/>
                </a:cubicBezTo>
                <a:cubicBezTo>
                  <a:pt x="1781651" y="1326534"/>
                  <a:pt x="1790224" y="1340821"/>
                  <a:pt x="1797844" y="1354156"/>
                </a:cubicBezTo>
                <a:cubicBezTo>
                  <a:pt x="1800701" y="1359871"/>
                  <a:pt x="1806416" y="1366539"/>
                  <a:pt x="1806416" y="1372254"/>
                </a:cubicBezTo>
                <a:cubicBezTo>
                  <a:pt x="1805464" y="1400829"/>
                  <a:pt x="1807369" y="1429404"/>
                  <a:pt x="1801654" y="1457026"/>
                </a:cubicBezTo>
                <a:cubicBezTo>
                  <a:pt x="1791176" y="1507509"/>
                  <a:pt x="1776889" y="1557991"/>
                  <a:pt x="1762601" y="1607521"/>
                </a:cubicBezTo>
                <a:cubicBezTo>
                  <a:pt x="1756886" y="1627524"/>
                  <a:pt x="1747361" y="1645621"/>
                  <a:pt x="1740694" y="1665624"/>
                </a:cubicBezTo>
                <a:cubicBezTo>
                  <a:pt x="1727359" y="1705629"/>
                  <a:pt x="1714024" y="1746586"/>
                  <a:pt x="1700689" y="1787544"/>
                </a:cubicBezTo>
                <a:cubicBezTo>
                  <a:pt x="1699736" y="1789449"/>
                  <a:pt x="1697831" y="1792306"/>
                  <a:pt x="1698784" y="1793259"/>
                </a:cubicBezTo>
                <a:cubicBezTo>
                  <a:pt x="1713071" y="1820881"/>
                  <a:pt x="1687354" y="1842789"/>
                  <a:pt x="1686401" y="1869459"/>
                </a:cubicBezTo>
                <a:cubicBezTo>
                  <a:pt x="1666399" y="1868506"/>
                  <a:pt x="1658779" y="1881841"/>
                  <a:pt x="1653064" y="1898034"/>
                </a:cubicBezTo>
                <a:cubicBezTo>
                  <a:pt x="1639729" y="1934229"/>
                  <a:pt x="1624489" y="1969471"/>
                  <a:pt x="1609249" y="2004714"/>
                </a:cubicBezTo>
                <a:cubicBezTo>
                  <a:pt x="1601629" y="2023764"/>
                  <a:pt x="1583531" y="2024716"/>
                  <a:pt x="1568291" y="2011381"/>
                </a:cubicBezTo>
                <a:cubicBezTo>
                  <a:pt x="1560671" y="2004714"/>
                  <a:pt x="1548289" y="2002809"/>
                  <a:pt x="1535906" y="1998046"/>
                </a:cubicBezTo>
                <a:cubicBezTo>
                  <a:pt x="1550194" y="1987569"/>
                  <a:pt x="1565434" y="1977091"/>
                  <a:pt x="1582579" y="1964709"/>
                </a:cubicBezTo>
                <a:cubicBezTo>
                  <a:pt x="1554004" y="1935181"/>
                  <a:pt x="1526381" y="1907559"/>
                  <a:pt x="1499711" y="1878984"/>
                </a:cubicBezTo>
                <a:cubicBezTo>
                  <a:pt x="1494949" y="1874221"/>
                  <a:pt x="1491139" y="1870411"/>
                  <a:pt x="1486376" y="1865649"/>
                </a:cubicBezTo>
                <a:cubicBezTo>
                  <a:pt x="1463516" y="1838979"/>
                  <a:pt x="1461611" y="1838026"/>
                  <a:pt x="1426369" y="1834216"/>
                </a:cubicBezTo>
                <a:cubicBezTo>
                  <a:pt x="1443514" y="1858029"/>
                  <a:pt x="1464469" y="1881841"/>
                  <a:pt x="1479709" y="1908511"/>
                </a:cubicBezTo>
                <a:cubicBezTo>
                  <a:pt x="1493044" y="1932324"/>
                  <a:pt x="1502569" y="1958041"/>
                  <a:pt x="1511141" y="1983759"/>
                </a:cubicBezTo>
                <a:cubicBezTo>
                  <a:pt x="1513999" y="1991379"/>
                  <a:pt x="1509236" y="2001856"/>
                  <a:pt x="1507331" y="2011381"/>
                </a:cubicBezTo>
                <a:cubicBezTo>
                  <a:pt x="1499711" y="2009476"/>
                  <a:pt x="1492091" y="2009476"/>
                  <a:pt x="1484471" y="2006619"/>
                </a:cubicBezTo>
                <a:cubicBezTo>
                  <a:pt x="1446371" y="1991379"/>
                  <a:pt x="1442561" y="1993284"/>
                  <a:pt x="1446371" y="2034241"/>
                </a:cubicBezTo>
                <a:cubicBezTo>
                  <a:pt x="1449229" y="2063769"/>
                  <a:pt x="1458754" y="2092344"/>
                  <a:pt x="1463516" y="2120919"/>
                </a:cubicBezTo>
                <a:cubicBezTo>
                  <a:pt x="1468279" y="2147589"/>
                  <a:pt x="1475899" y="2174259"/>
                  <a:pt x="1468279" y="2202834"/>
                </a:cubicBezTo>
                <a:cubicBezTo>
                  <a:pt x="1464469" y="2217121"/>
                  <a:pt x="1473041" y="2235219"/>
                  <a:pt x="1472089" y="2251411"/>
                </a:cubicBezTo>
                <a:cubicBezTo>
                  <a:pt x="1472089" y="2299036"/>
                  <a:pt x="1471136" y="2346661"/>
                  <a:pt x="1468279" y="2393334"/>
                </a:cubicBezTo>
                <a:cubicBezTo>
                  <a:pt x="1464469" y="2463819"/>
                  <a:pt x="1458754" y="2535256"/>
                  <a:pt x="1453991" y="2605741"/>
                </a:cubicBezTo>
                <a:cubicBezTo>
                  <a:pt x="1449229" y="2676226"/>
                  <a:pt x="1443514" y="2745759"/>
                  <a:pt x="1438751" y="2816244"/>
                </a:cubicBezTo>
                <a:cubicBezTo>
                  <a:pt x="1435894" y="2864821"/>
                  <a:pt x="1433989" y="2914351"/>
                  <a:pt x="1432084" y="2962929"/>
                </a:cubicBezTo>
                <a:cubicBezTo>
                  <a:pt x="1429226" y="3047701"/>
                  <a:pt x="1427321" y="3132474"/>
                  <a:pt x="1424464" y="3218199"/>
                </a:cubicBezTo>
                <a:cubicBezTo>
                  <a:pt x="1422559" y="3271539"/>
                  <a:pt x="1416844" y="3325831"/>
                  <a:pt x="1418749" y="3379171"/>
                </a:cubicBezTo>
                <a:cubicBezTo>
                  <a:pt x="1426369" y="3532524"/>
                  <a:pt x="1432084" y="3684924"/>
                  <a:pt x="1428274" y="3838276"/>
                </a:cubicBezTo>
                <a:cubicBezTo>
                  <a:pt x="1426369" y="3898284"/>
                  <a:pt x="1419701" y="3957339"/>
                  <a:pt x="1414939" y="4017346"/>
                </a:cubicBezTo>
                <a:cubicBezTo>
                  <a:pt x="1412081" y="4055446"/>
                  <a:pt x="1410176" y="4092594"/>
                  <a:pt x="1406366" y="4130694"/>
                </a:cubicBezTo>
                <a:cubicBezTo>
                  <a:pt x="1402556" y="4168794"/>
                  <a:pt x="1398746" y="4205941"/>
                  <a:pt x="1394936" y="4244041"/>
                </a:cubicBezTo>
                <a:cubicBezTo>
                  <a:pt x="1393984" y="4253566"/>
                  <a:pt x="1393031" y="4263091"/>
                  <a:pt x="1393031" y="4272616"/>
                </a:cubicBezTo>
                <a:cubicBezTo>
                  <a:pt x="1390174" y="4311669"/>
                  <a:pt x="1388269" y="4350721"/>
                  <a:pt x="1384459" y="4389774"/>
                </a:cubicBezTo>
                <a:cubicBezTo>
                  <a:pt x="1384459" y="4394536"/>
                  <a:pt x="1373981" y="4402156"/>
                  <a:pt x="1368266" y="4402156"/>
                </a:cubicBezTo>
                <a:cubicBezTo>
                  <a:pt x="1348264" y="4404061"/>
                  <a:pt x="1328261" y="4403109"/>
                  <a:pt x="1309211" y="4403109"/>
                </a:cubicBezTo>
                <a:cubicBezTo>
                  <a:pt x="1299686" y="4448829"/>
                  <a:pt x="1286351" y="4459306"/>
                  <a:pt x="1240631" y="4461211"/>
                </a:cubicBezTo>
                <a:cubicBezTo>
                  <a:pt x="1200626" y="4463116"/>
                  <a:pt x="1161574" y="4465974"/>
                  <a:pt x="1121569" y="4468831"/>
                </a:cubicBezTo>
                <a:cubicBezTo>
                  <a:pt x="1104424" y="4469784"/>
                  <a:pt x="1094899" y="4465021"/>
                  <a:pt x="1091089" y="4445971"/>
                </a:cubicBezTo>
                <a:cubicBezTo>
                  <a:pt x="1084421" y="4417396"/>
                  <a:pt x="1073944" y="4388821"/>
                  <a:pt x="1068229" y="4360246"/>
                </a:cubicBezTo>
                <a:cubicBezTo>
                  <a:pt x="1061561" y="4326909"/>
                  <a:pt x="1053941" y="4292619"/>
                  <a:pt x="1052989" y="4259281"/>
                </a:cubicBezTo>
                <a:cubicBezTo>
                  <a:pt x="1052989" y="4238326"/>
                  <a:pt x="1065371" y="4217371"/>
                  <a:pt x="1070134" y="4195464"/>
                </a:cubicBezTo>
                <a:cubicBezTo>
                  <a:pt x="1075849" y="4165936"/>
                  <a:pt x="1082516" y="4136409"/>
                  <a:pt x="1084421" y="4105929"/>
                </a:cubicBezTo>
                <a:cubicBezTo>
                  <a:pt x="1086326" y="4059256"/>
                  <a:pt x="1084421" y="4011631"/>
                  <a:pt x="1085374" y="3964959"/>
                </a:cubicBezTo>
                <a:cubicBezTo>
                  <a:pt x="1086326" y="3898284"/>
                  <a:pt x="1089184" y="3830656"/>
                  <a:pt x="1090136" y="3763981"/>
                </a:cubicBezTo>
                <a:cubicBezTo>
                  <a:pt x="1091089" y="3701116"/>
                  <a:pt x="1090136" y="3638251"/>
                  <a:pt x="1090136" y="3575386"/>
                </a:cubicBezTo>
                <a:cubicBezTo>
                  <a:pt x="1090136" y="3530619"/>
                  <a:pt x="1091089" y="3485851"/>
                  <a:pt x="1091089" y="3440131"/>
                </a:cubicBezTo>
                <a:cubicBezTo>
                  <a:pt x="1091089" y="3425844"/>
                  <a:pt x="1086326" y="3412509"/>
                  <a:pt x="1084421" y="3398221"/>
                </a:cubicBezTo>
                <a:cubicBezTo>
                  <a:pt x="1083469" y="3393459"/>
                  <a:pt x="1083469" y="3388696"/>
                  <a:pt x="1083469" y="3383934"/>
                </a:cubicBezTo>
                <a:cubicBezTo>
                  <a:pt x="1085374" y="3297256"/>
                  <a:pt x="1089184" y="3209626"/>
                  <a:pt x="1088231" y="3122949"/>
                </a:cubicBezTo>
                <a:cubicBezTo>
                  <a:pt x="1087279" y="3051511"/>
                  <a:pt x="1082516" y="2980074"/>
                  <a:pt x="1075849" y="2908636"/>
                </a:cubicBezTo>
                <a:cubicBezTo>
                  <a:pt x="1068229" y="2823864"/>
                  <a:pt x="1058704" y="2739091"/>
                  <a:pt x="1047274" y="2654319"/>
                </a:cubicBezTo>
                <a:cubicBezTo>
                  <a:pt x="1042511" y="2615266"/>
                  <a:pt x="1032986" y="2577166"/>
                  <a:pt x="1026319" y="2539066"/>
                </a:cubicBezTo>
                <a:cubicBezTo>
                  <a:pt x="1024414" y="2529541"/>
                  <a:pt x="1025366" y="2520016"/>
                  <a:pt x="1023461" y="2510491"/>
                </a:cubicBezTo>
                <a:cubicBezTo>
                  <a:pt x="1022509" y="2502871"/>
                  <a:pt x="1017746" y="2496204"/>
                  <a:pt x="1015841" y="2488584"/>
                </a:cubicBezTo>
                <a:cubicBezTo>
                  <a:pt x="1012984" y="2478106"/>
                  <a:pt x="1008221" y="2466676"/>
                  <a:pt x="1009174" y="2457151"/>
                </a:cubicBezTo>
                <a:cubicBezTo>
                  <a:pt x="1013936" y="2425719"/>
                  <a:pt x="1014889" y="2425719"/>
                  <a:pt x="1002506" y="2400001"/>
                </a:cubicBezTo>
                <a:cubicBezTo>
                  <a:pt x="989171" y="2401906"/>
                  <a:pt x="982504" y="2405716"/>
                  <a:pt x="977741" y="2420956"/>
                </a:cubicBezTo>
                <a:cubicBezTo>
                  <a:pt x="952976" y="2509539"/>
                  <a:pt x="930116" y="2598121"/>
                  <a:pt x="898684" y="2683846"/>
                </a:cubicBezTo>
                <a:cubicBezTo>
                  <a:pt x="859631" y="2787669"/>
                  <a:pt x="824389" y="2892444"/>
                  <a:pt x="799624" y="3000076"/>
                </a:cubicBezTo>
                <a:cubicBezTo>
                  <a:pt x="776764" y="3101041"/>
                  <a:pt x="759619" y="3202959"/>
                  <a:pt x="741521" y="3304876"/>
                </a:cubicBezTo>
                <a:cubicBezTo>
                  <a:pt x="736759" y="3330594"/>
                  <a:pt x="739616" y="3358216"/>
                  <a:pt x="736759" y="3384886"/>
                </a:cubicBezTo>
                <a:cubicBezTo>
                  <a:pt x="735806" y="3396316"/>
                  <a:pt x="727234" y="3407746"/>
                  <a:pt x="725329" y="3419176"/>
                </a:cubicBezTo>
                <a:cubicBezTo>
                  <a:pt x="717709" y="3455371"/>
                  <a:pt x="711994" y="3492519"/>
                  <a:pt x="705326" y="3529666"/>
                </a:cubicBezTo>
                <a:cubicBezTo>
                  <a:pt x="696754" y="3573481"/>
                  <a:pt x="687229" y="3617296"/>
                  <a:pt x="679609" y="3662064"/>
                </a:cubicBezTo>
                <a:cubicBezTo>
                  <a:pt x="671036" y="3712546"/>
                  <a:pt x="662464" y="3763029"/>
                  <a:pt x="654844" y="3813511"/>
                </a:cubicBezTo>
                <a:cubicBezTo>
                  <a:pt x="645319" y="3871614"/>
                  <a:pt x="636746" y="3930669"/>
                  <a:pt x="628174" y="3989724"/>
                </a:cubicBezTo>
                <a:cubicBezTo>
                  <a:pt x="622459" y="4024966"/>
                  <a:pt x="617696" y="4060209"/>
                  <a:pt x="611981" y="4096404"/>
                </a:cubicBezTo>
                <a:cubicBezTo>
                  <a:pt x="606266" y="4132599"/>
                  <a:pt x="601504" y="4168794"/>
                  <a:pt x="595789" y="4204989"/>
                </a:cubicBezTo>
                <a:cubicBezTo>
                  <a:pt x="588169" y="4256424"/>
                  <a:pt x="580549" y="4308811"/>
                  <a:pt x="572929" y="4360246"/>
                </a:cubicBezTo>
                <a:cubicBezTo>
                  <a:pt x="572929" y="4362151"/>
                  <a:pt x="571976" y="4364056"/>
                  <a:pt x="571976" y="4365961"/>
                </a:cubicBezTo>
                <a:cubicBezTo>
                  <a:pt x="567214" y="4396441"/>
                  <a:pt x="567214" y="4396441"/>
                  <a:pt x="536734" y="4398346"/>
                </a:cubicBezTo>
                <a:cubicBezTo>
                  <a:pt x="493871" y="4401204"/>
                  <a:pt x="451961" y="4402156"/>
                  <a:pt x="410051" y="4390726"/>
                </a:cubicBezTo>
                <a:cubicBezTo>
                  <a:pt x="397669" y="4386916"/>
                  <a:pt x="384334" y="4386916"/>
                  <a:pt x="377666" y="4404061"/>
                </a:cubicBezTo>
                <a:cubicBezTo>
                  <a:pt x="375761" y="4408824"/>
                  <a:pt x="364331" y="4413586"/>
                  <a:pt x="359569" y="4412634"/>
                </a:cubicBezTo>
                <a:cubicBezTo>
                  <a:pt x="352901" y="4410729"/>
                  <a:pt x="343376" y="4403109"/>
                  <a:pt x="343376" y="4397394"/>
                </a:cubicBezTo>
                <a:cubicBezTo>
                  <a:pt x="343376" y="4379296"/>
                  <a:pt x="331946" y="4377391"/>
                  <a:pt x="319564" y="4374534"/>
                </a:cubicBezTo>
                <a:cubicBezTo>
                  <a:pt x="313849" y="4372629"/>
                  <a:pt x="307181" y="4371676"/>
                  <a:pt x="301466" y="4369771"/>
                </a:cubicBezTo>
                <a:cubicBezTo>
                  <a:pt x="286226" y="4364056"/>
                  <a:pt x="279559" y="4370724"/>
                  <a:pt x="276701" y="4385011"/>
                </a:cubicBezTo>
                <a:cubicBezTo>
                  <a:pt x="266224" y="4432636"/>
                  <a:pt x="249079" y="4446924"/>
                  <a:pt x="198596" y="4448829"/>
                </a:cubicBezTo>
                <a:cubicBezTo>
                  <a:pt x="158591" y="4449781"/>
                  <a:pt x="117634" y="4452639"/>
                  <a:pt x="78581" y="4447876"/>
                </a:cubicBezTo>
                <a:cubicBezTo>
                  <a:pt x="53816" y="4445019"/>
                  <a:pt x="23336" y="4448829"/>
                  <a:pt x="7144" y="4419301"/>
                </a:cubicBezTo>
                <a:cubicBezTo>
                  <a:pt x="10001" y="4402156"/>
                  <a:pt x="10001" y="4390726"/>
                  <a:pt x="10001" y="4380249"/>
                </a:cubicBezTo>
                <a:close/>
                <a:moveTo>
                  <a:pt x="705326" y="762654"/>
                </a:moveTo>
                <a:cubicBezTo>
                  <a:pt x="711041" y="774084"/>
                  <a:pt x="719614" y="783609"/>
                  <a:pt x="719614" y="792181"/>
                </a:cubicBezTo>
                <a:cubicBezTo>
                  <a:pt x="718661" y="812184"/>
                  <a:pt x="727234" y="826471"/>
                  <a:pt x="739616" y="840759"/>
                </a:cubicBezTo>
                <a:cubicBezTo>
                  <a:pt x="746284" y="848379"/>
                  <a:pt x="751046" y="857904"/>
                  <a:pt x="752951" y="867429"/>
                </a:cubicBezTo>
                <a:cubicBezTo>
                  <a:pt x="756761" y="893146"/>
                  <a:pt x="758666" y="919816"/>
                  <a:pt x="760571" y="945534"/>
                </a:cubicBezTo>
                <a:cubicBezTo>
                  <a:pt x="765334" y="999826"/>
                  <a:pt x="768191" y="1055071"/>
                  <a:pt x="775811" y="1109364"/>
                </a:cubicBezTo>
                <a:cubicBezTo>
                  <a:pt x="789146" y="1206519"/>
                  <a:pt x="821531" y="1297006"/>
                  <a:pt x="866299" y="1383684"/>
                </a:cubicBezTo>
                <a:cubicBezTo>
                  <a:pt x="872966" y="1397019"/>
                  <a:pt x="880586" y="1410354"/>
                  <a:pt x="890111" y="1427499"/>
                </a:cubicBezTo>
                <a:cubicBezTo>
                  <a:pt x="899636" y="1404639"/>
                  <a:pt x="907256" y="1387494"/>
                  <a:pt x="914876" y="1369396"/>
                </a:cubicBezTo>
                <a:cubicBezTo>
                  <a:pt x="945356" y="1291291"/>
                  <a:pt x="974884" y="1213186"/>
                  <a:pt x="1006316" y="1135081"/>
                </a:cubicBezTo>
                <a:cubicBezTo>
                  <a:pt x="1022509" y="1094124"/>
                  <a:pt x="1042511" y="1055071"/>
                  <a:pt x="1058704" y="1014114"/>
                </a:cubicBezTo>
                <a:cubicBezTo>
                  <a:pt x="1063466" y="1002684"/>
                  <a:pt x="1061561" y="987444"/>
                  <a:pt x="1060609" y="974109"/>
                </a:cubicBezTo>
                <a:cubicBezTo>
                  <a:pt x="1058704" y="943629"/>
                  <a:pt x="1054894" y="912196"/>
                  <a:pt x="1052989" y="881716"/>
                </a:cubicBezTo>
                <a:cubicBezTo>
                  <a:pt x="1052989" y="876001"/>
                  <a:pt x="1058704" y="865524"/>
                  <a:pt x="1063466" y="863619"/>
                </a:cubicBezTo>
                <a:cubicBezTo>
                  <a:pt x="1091089" y="852189"/>
                  <a:pt x="1113949" y="835996"/>
                  <a:pt x="1126331" y="804564"/>
                </a:cubicBezTo>
                <a:cubicBezTo>
                  <a:pt x="1145381" y="835996"/>
                  <a:pt x="1173956" y="844569"/>
                  <a:pt x="1206341" y="850284"/>
                </a:cubicBezTo>
                <a:cubicBezTo>
                  <a:pt x="1192054" y="790276"/>
                  <a:pt x="1109186" y="661689"/>
                  <a:pt x="1067276" y="633114"/>
                </a:cubicBezTo>
                <a:cubicBezTo>
                  <a:pt x="1054894" y="656926"/>
                  <a:pt x="1046321" y="680739"/>
                  <a:pt x="1049179" y="710266"/>
                </a:cubicBezTo>
                <a:cubicBezTo>
                  <a:pt x="1051084" y="732174"/>
                  <a:pt x="1044416" y="755034"/>
                  <a:pt x="1040606" y="776941"/>
                </a:cubicBezTo>
                <a:cubicBezTo>
                  <a:pt x="1038701" y="789324"/>
                  <a:pt x="1033939" y="800754"/>
                  <a:pt x="1030129" y="814089"/>
                </a:cubicBezTo>
                <a:cubicBezTo>
                  <a:pt x="1008221" y="813136"/>
                  <a:pt x="1000601" y="831234"/>
                  <a:pt x="997744" y="848379"/>
                </a:cubicBezTo>
                <a:cubicBezTo>
                  <a:pt x="986314" y="908386"/>
                  <a:pt x="935831" y="942676"/>
                  <a:pt x="904399" y="990301"/>
                </a:cubicBezTo>
                <a:cubicBezTo>
                  <a:pt x="903446" y="992206"/>
                  <a:pt x="899636" y="992206"/>
                  <a:pt x="897731" y="993159"/>
                </a:cubicBezTo>
                <a:cubicBezTo>
                  <a:pt x="891064" y="973156"/>
                  <a:pt x="888206" y="952201"/>
                  <a:pt x="878681" y="936009"/>
                </a:cubicBezTo>
                <a:cubicBezTo>
                  <a:pt x="861536" y="908386"/>
                  <a:pt x="838676" y="883621"/>
                  <a:pt x="818674" y="856951"/>
                </a:cubicBezTo>
                <a:cubicBezTo>
                  <a:pt x="809149" y="844569"/>
                  <a:pt x="797719" y="835044"/>
                  <a:pt x="780574" y="843616"/>
                </a:cubicBezTo>
                <a:cubicBezTo>
                  <a:pt x="735806" y="768369"/>
                  <a:pt x="741521" y="683596"/>
                  <a:pt x="797719" y="592156"/>
                </a:cubicBezTo>
                <a:cubicBezTo>
                  <a:pt x="740569" y="601681"/>
                  <a:pt x="645319" y="736936"/>
                  <a:pt x="634841" y="825519"/>
                </a:cubicBezTo>
                <a:cubicBezTo>
                  <a:pt x="658654" y="805516"/>
                  <a:pt x="680561" y="786466"/>
                  <a:pt x="705326" y="762654"/>
                </a:cubicBezTo>
                <a:close/>
                <a:moveTo>
                  <a:pt x="1273969" y="1329391"/>
                </a:moveTo>
                <a:cubicBezTo>
                  <a:pt x="1276826" y="1338916"/>
                  <a:pt x="1278731" y="1347489"/>
                  <a:pt x="1280636" y="1357014"/>
                </a:cubicBezTo>
                <a:cubicBezTo>
                  <a:pt x="1285399" y="1378921"/>
                  <a:pt x="1291114" y="1401781"/>
                  <a:pt x="1294924" y="1423689"/>
                </a:cubicBezTo>
                <a:cubicBezTo>
                  <a:pt x="1302544" y="1467504"/>
                  <a:pt x="1308259" y="1512271"/>
                  <a:pt x="1315879" y="1556086"/>
                </a:cubicBezTo>
                <a:cubicBezTo>
                  <a:pt x="1322546" y="1594186"/>
                  <a:pt x="1334929" y="1631334"/>
                  <a:pt x="1337786" y="1669434"/>
                </a:cubicBezTo>
                <a:cubicBezTo>
                  <a:pt x="1340644" y="1708486"/>
                  <a:pt x="1354931" y="1741824"/>
                  <a:pt x="1370171" y="1777066"/>
                </a:cubicBezTo>
                <a:cubicBezTo>
                  <a:pt x="1385411" y="1810404"/>
                  <a:pt x="1405414" y="1822786"/>
                  <a:pt x="1441609" y="1820881"/>
                </a:cubicBezTo>
                <a:cubicBezTo>
                  <a:pt x="1461611" y="1819929"/>
                  <a:pt x="1470184" y="1813261"/>
                  <a:pt x="1473041" y="1796116"/>
                </a:cubicBezTo>
                <a:cubicBezTo>
                  <a:pt x="1477804" y="1759921"/>
                  <a:pt x="1494949" y="1729441"/>
                  <a:pt x="1516856" y="1700866"/>
                </a:cubicBezTo>
                <a:cubicBezTo>
                  <a:pt x="1524476" y="1691341"/>
                  <a:pt x="1534954" y="1682769"/>
                  <a:pt x="1537811" y="1671339"/>
                </a:cubicBezTo>
                <a:cubicBezTo>
                  <a:pt x="1543526" y="1653241"/>
                  <a:pt x="1541621" y="1633239"/>
                  <a:pt x="1547336" y="1614189"/>
                </a:cubicBezTo>
                <a:cubicBezTo>
                  <a:pt x="1551146" y="1599901"/>
                  <a:pt x="1560671" y="1586566"/>
                  <a:pt x="1568291" y="1573231"/>
                </a:cubicBezTo>
                <a:cubicBezTo>
                  <a:pt x="1571149" y="1568469"/>
                  <a:pt x="1576864" y="1562754"/>
                  <a:pt x="1575911" y="1558944"/>
                </a:cubicBezTo>
                <a:cubicBezTo>
                  <a:pt x="1570196" y="1522749"/>
                  <a:pt x="1572101" y="1486554"/>
                  <a:pt x="1582579" y="1450359"/>
                </a:cubicBezTo>
                <a:cubicBezTo>
                  <a:pt x="1583531" y="1446549"/>
                  <a:pt x="1581626" y="1438929"/>
                  <a:pt x="1577816" y="1436071"/>
                </a:cubicBezTo>
                <a:cubicBezTo>
                  <a:pt x="1541621" y="1396066"/>
                  <a:pt x="1504474" y="1357966"/>
                  <a:pt x="1470184" y="1317009"/>
                </a:cubicBezTo>
                <a:cubicBezTo>
                  <a:pt x="1442561" y="1283671"/>
                  <a:pt x="1419701" y="1247476"/>
                  <a:pt x="1383506" y="1220806"/>
                </a:cubicBezTo>
                <a:cubicBezTo>
                  <a:pt x="1371124" y="1212234"/>
                  <a:pt x="1363504" y="1207471"/>
                  <a:pt x="1353026" y="1221759"/>
                </a:cubicBezTo>
                <a:cubicBezTo>
                  <a:pt x="1329214" y="1253191"/>
                  <a:pt x="1304449" y="1283671"/>
                  <a:pt x="1280636" y="1315104"/>
                </a:cubicBezTo>
                <a:cubicBezTo>
                  <a:pt x="1276826" y="1318914"/>
                  <a:pt x="1275874" y="1324629"/>
                  <a:pt x="1273969" y="1329391"/>
                </a:cubicBezTo>
                <a:close/>
                <a:moveTo>
                  <a:pt x="599599" y="1884699"/>
                </a:moveTo>
                <a:cubicBezTo>
                  <a:pt x="601504" y="1883746"/>
                  <a:pt x="602456" y="1882794"/>
                  <a:pt x="604361" y="1880889"/>
                </a:cubicBezTo>
                <a:cubicBezTo>
                  <a:pt x="601504" y="1873269"/>
                  <a:pt x="599599" y="1865649"/>
                  <a:pt x="596741" y="1858029"/>
                </a:cubicBezTo>
                <a:cubicBezTo>
                  <a:pt x="581501" y="1814214"/>
                  <a:pt x="580549" y="1767541"/>
                  <a:pt x="581501" y="1721821"/>
                </a:cubicBezTo>
                <a:cubicBezTo>
                  <a:pt x="582454" y="1705629"/>
                  <a:pt x="586264" y="1688484"/>
                  <a:pt x="583406" y="1673244"/>
                </a:cubicBezTo>
                <a:cubicBezTo>
                  <a:pt x="577691" y="1645621"/>
                  <a:pt x="567214" y="1618951"/>
                  <a:pt x="558641" y="1591329"/>
                </a:cubicBezTo>
                <a:cubicBezTo>
                  <a:pt x="556736" y="1583709"/>
                  <a:pt x="554831" y="1576089"/>
                  <a:pt x="555784" y="1568469"/>
                </a:cubicBezTo>
                <a:cubicBezTo>
                  <a:pt x="561499" y="1517034"/>
                  <a:pt x="547211" y="1469409"/>
                  <a:pt x="531019" y="1421784"/>
                </a:cubicBezTo>
                <a:cubicBezTo>
                  <a:pt x="521494" y="1392256"/>
                  <a:pt x="511016" y="1362729"/>
                  <a:pt x="503396" y="1333201"/>
                </a:cubicBezTo>
                <a:cubicBezTo>
                  <a:pt x="495776" y="1300816"/>
                  <a:pt x="491014" y="1268431"/>
                  <a:pt x="484346" y="1236046"/>
                </a:cubicBezTo>
                <a:cubicBezTo>
                  <a:pt x="482441" y="1228426"/>
                  <a:pt x="476726" y="1222711"/>
                  <a:pt x="472916" y="1215091"/>
                </a:cubicBezTo>
                <a:cubicBezTo>
                  <a:pt x="465296" y="1218901"/>
                  <a:pt x="454819" y="1221759"/>
                  <a:pt x="451009" y="1228426"/>
                </a:cubicBezTo>
                <a:cubicBezTo>
                  <a:pt x="443389" y="1241761"/>
                  <a:pt x="439579" y="1257954"/>
                  <a:pt x="431959" y="1271289"/>
                </a:cubicBezTo>
                <a:cubicBezTo>
                  <a:pt x="414814" y="1302721"/>
                  <a:pt x="402431" y="1339869"/>
                  <a:pt x="375761" y="1361776"/>
                </a:cubicBezTo>
                <a:cubicBezTo>
                  <a:pt x="339566" y="1390351"/>
                  <a:pt x="345281" y="1431309"/>
                  <a:pt x="330994" y="1464646"/>
                </a:cubicBezTo>
                <a:cubicBezTo>
                  <a:pt x="330041" y="1466551"/>
                  <a:pt x="332899" y="1470361"/>
                  <a:pt x="333851" y="1471314"/>
                </a:cubicBezTo>
                <a:cubicBezTo>
                  <a:pt x="354806" y="1492269"/>
                  <a:pt x="355759" y="1517986"/>
                  <a:pt x="353854" y="1544656"/>
                </a:cubicBezTo>
                <a:cubicBezTo>
                  <a:pt x="353854" y="1552276"/>
                  <a:pt x="356711" y="1563706"/>
                  <a:pt x="361474" y="1568469"/>
                </a:cubicBezTo>
                <a:cubicBezTo>
                  <a:pt x="385286" y="1593234"/>
                  <a:pt x="392906" y="1622761"/>
                  <a:pt x="390049" y="1656099"/>
                </a:cubicBezTo>
                <a:cubicBezTo>
                  <a:pt x="389096" y="1662766"/>
                  <a:pt x="391001" y="1671339"/>
                  <a:pt x="395764" y="1677054"/>
                </a:cubicBezTo>
                <a:cubicBezTo>
                  <a:pt x="431006" y="1721821"/>
                  <a:pt x="456724" y="1772304"/>
                  <a:pt x="474821" y="1826596"/>
                </a:cubicBezTo>
                <a:cubicBezTo>
                  <a:pt x="479584" y="1842789"/>
                  <a:pt x="489109" y="1853266"/>
                  <a:pt x="507206" y="1858029"/>
                </a:cubicBezTo>
                <a:cubicBezTo>
                  <a:pt x="524351" y="1861839"/>
                  <a:pt x="539591" y="1874221"/>
                  <a:pt x="558641" y="1866601"/>
                </a:cubicBezTo>
                <a:cubicBezTo>
                  <a:pt x="562451" y="1865649"/>
                  <a:pt x="568166" y="1870411"/>
                  <a:pt x="573881" y="1872316"/>
                </a:cubicBezTo>
                <a:cubicBezTo>
                  <a:pt x="584359" y="1877079"/>
                  <a:pt x="591979" y="1880889"/>
                  <a:pt x="599599" y="1884699"/>
                </a:cubicBezTo>
                <a:close/>
                <a:moveTo>
                  <a:pt x="930116" y="1638954"/>
                </a:moveTo>
                <a:cubicBezTo>
                  <a:pt x="932974" y="1620856"/>
                  <a:pt x="914876" y="1615141"/>
                  <a:pt x="905351" y="1617046"/>
                </a:cubicBezTo>
                <a:cubicBezTo>
                  <a:pt x="894874" y="1619904"/>
                  <a:pt x="883444" y="1634191"/>
                  <a:pt x="880586" y="1644669"/>
                </a:cubicBezTo>
                <a:cubicBezTo>
                  <a:pt x="877729" y="1657051"/>
                  <a:pt x="887254" y="1669434"/>
                  <a:pt x="903446" y="1670386"/>
                </a:cubicBezTo>
                <a:cubicBezTo>
                  <a:pt x="917734" y="1671339"/>
                  <a:pt x="930116" y="1657051"/>
                  <a:pt x="930116" y="1638954"/>
                </a:cubicBezTo>
                <a:close/>
                <a:moveTo>
                  <a:pt x="912019" y="1539894"/>
                </a:moveTo>
                <a:cubicBezTo>
                  <a:pt x="911066" y="1525606"/>
                  <a:pt x="909161" y="1509414"/>
                  <a:pt x="889159" y="1510366"/>
                </a:cubicBezTo>
                <a:cubicBezTo>
                  <a:pt x="873919" y="1510366"/>
                  <a:pt x="871061" y="1522749"/>
                  <a:pt x="871061" y="1535131"/>
                </a:cubicBezTo>
                <a:cubicBezTo>
                  <a:pt x="871061" y="1549419"/>
                  <a:pt x="875824" y="1563706"/>
                  <a:pt x="892969" y="1563706"/>
                </a:cubicBezTo>
                <a:cubicBezTo>
                  <a:pt x="908209" y="1563706"/>
                  <a:pt x="912971" y="1553229"/>
                  <a:pt x="912019" y="1539894"/>
                </a:cubicBezTo>
                <a:close/>
                <a:moveTo>
                  <a:pt x="918686" y="1769446"/>
                </a:moveTo>
                <a:cubicBezTo>
                  <a:pt x="931069" y="1758016"/>
                  <a:pt x="943451" y="1751349"/>
                  <a:pt x="946309" y="1741824"/>
                </a:cubicBezTo>
                <a:cubicBezTo>
                  <a:pt x="947261" y="1736109"/>
                  <a:pt x="934879" y="1723726"/>
                  <a:pt x="926306" y="1718964"/>
                </a:cubicBezTo>
                <a:cubicBezTo>
                  <a:pt x="914876" y="1713249"/>
                  <a:pt x="895826" y="1726584"/>
                  <a:pt x="897731" y="1738014"/>
                </a:cubicBezTo>
                <a:cubicBezTo>
                  <a:pt x="899636" y="1747539"/>
                  <a:pt x="908209" y="1756111"/>
                  <a:pt x="918686" y="1769446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5" name="Graphic 11">
            <a:extLst>
              <a:ext uri="{FF2B5EF4-FFF2-40B4-BE49-F238E27FC236}">
                <a16:creationId xmlns:a16="http://schemas.microsoft.com/office/drawing/2014/main" id="{E2B8BE26-541C-4C7E-A5B4-2AAD71D36B8F}"/>
              </a:ext>
            </a:extLst>
          </p:cNvPr>
          <p:cNvSpPr/>
          <p:nvPr/>
        </p:nvSpPr>
        <p:spPr>
          <a:xfrm>
            <a:off x="4505659" y="1925844"/>
            <a:ext cx="1490563" cy="3844511"/>
          </a:xfrm>
          <a:custGeom>
            <a:avLst/>
            <a:gdLst>
              <a:gd name="connsiteX0" fmla="*/ 1732970 w 1743075"/>
              <a:gd name="connsiteY0" fmla="*/ 1329937 h 4495800"/>
              <a:gd name="connsiteX1" fmla="*/ 1726302 w 1743075"/>
              <a:gd name="connsiteY1" fmla="*/ 1291837 h 4495800"/>
              <a:gd name="connsiteX2" fmla="*/ 1698680 w 1743075"/>
              <a:gd name="connsiteY2" fmla="*/ 1230877 h 4495800"/>
              <a:gd name="connsiteX3" fmla="*/ 1666295 w 1743075"/>
              <a:gd name="connsiteY3" fmla="*/ 1177537 h 4495800"/>
              <a:gd name="connsiteX4" fmla="*/ 1643435 w 1743075"/>
              <a:gd name="connsiteY4" fmla="*/ 1128959 h 4495800"/>
              <a:gd name="connsiteX5" fmla="*/ 1636767 w 1743075"/>
              <a:gd name="connsiteY5" fmla="*/ 1117529 h 4495800"/>
              <a:gd name="connsiteX6" fmla="*/ 1595810 w 1743075"/>
              <a:gd name="connsiteY6" fmla="*/ 1023232 h 4495800"/>
              <a:gd name="connsiteX7" fmla="*/ 1586285 w 1743075"/>
              <a:gd name="connsiteY7" fmla="*/ 1007039 h 4495800"/>
              <a:gd name="connsiteX8" fmla="*/ 1573902 w 1743075"/>
              <a:gd name="connsiteY8" fmla="*/ 972749 h 4495800"/>
              <a:gd name="connsiteX9" fmla="*/ 1560567 w 1743075"/>
              <a:gd name="connsiteY9" fmla="*/ 923219 h 4495800"/>
              <a:gd name="connsiteX10" fmla="*/ 1550090 w 1743075"/>
              <a:gd name="connsiteY10" fmla="*/ 880357 h 4495800"/>
              <a:gd name="connsiteX11" fmla="*/ 1547232 w 1743075"/>
              <a:gd name="connsiteY11" fmla="*/ 863212 h 4495800"/>
              <a:gd name="connsiteX12" fmla="*/ 1508180 w 1743075"/>
              <a:gd name="connsiteY12" fmla="*/ 747959 h 4495800"/>
              <a:gd name="connsiteX13" fmla="*/ 1468175 w 1743075"/>
              <a:gd name="connsiteY13" fmla="*/ 705097 h 4495800"/>
              <a:gd name="connsiteX14" fmla="*/ 1428170 w 1743075"/>
              <a:gd name="connsiteY14" fmla="*/ 685094 h 4495800"/>
              <a:gd name="connsiteX15" fmla="*/ 1380545 w 1743075"/>
              <a:gd name="connsiteY15" fmla="*/ 669854 h 4495800"/>
              <a:gd name="connsiteX16" fmla="*/ 1303392 w 1743075"/>
              <a:gd name="connsiteY16" fmla="*/ 650804 h 4495800"/>
              <a:gd name="connsiteX17" fmla="*/ 1301487 w 1743075"/>
              <a:gd name="connsiteY17" fmla="*/ 649852 h 4495800"/>
              <a:gd name="connsiteX18" fmla="*/ 1223382 w 1743075"/>
              <a:gd name="connsiteY18" fmla="*/ 629849 h 4495800"/>
              <a:gd name="connsiteX19" fmla="*/ 1160517 w 1743075"/>
              <a:gd name="connsiteY19" fmla="*/ 610799 h 4495800"/>
              <a:gd name="connsiteX20" fmla="*/ 1101462 w 1743075"/>
              <a:gd name="connsiteY20" fmla="*/ 511739 h 4495800"/>
              <a:gd name="connsiteX21" fmla="*/ 1106225 w 1743075"/>
              <a:gd name="connsiteY21" fmla="*/ 422204 h 4495800"/>
              <a:gd name="connsiteX22" fmla="*/ 1119560 w 1743075"/>
              <a:gd name="connsiteY22" fmla="*/ 398392 h 4495800"/>
              <a:gd name="connsiteX23" fmla="*/ 1150040 w 1743075"/>
              <a:gd name="connsiteY23" fmla="*/ 352672 h 4495800"/>
              <a:gd name="connsiteX24" fmla="*/ 1155755 w 1743075"/>
              <a:gd name="connsiteY24" fmla="*/ 326002 h 4495800"/>
              <a:gd name="connsiteX25" fmla="*/ 1153850 w 1743075"/>
              <a:gd name="connsiteY25" fmla="*/ 263137 h 4495800"/>
              <a:gd name="connsiteX26" fmla="*/ 1135752 w 1743075"/>
              <a:gd name="connsiteY26" fmla="*/ 252659 h 4495800"/>
              <a:gd name="connsiteX27" fmla="*/ 1124322 w 1743075"/>
              <a:gd name="connsiteY27" fmla="*/ 241229 h 4495800"/>
              <a:gd name="connsiteX28" fmla="*/ 1125275 w 1743075"/>
              <a:gd name="connsiteY28" fmla="*/ 203129 h 4495800"/>
              <a:gd name="connsiteX29" fmla="*/ 1124322 w 1743075"/>
              <a:gd name="connsiteY29" fmla="*/ 182174 h 4495800"/>
              <a:gd name="connsiteX30" fmla="*/ 1074792 w 1743075"/>
              <a:gd name="connsiteY30" fmla="*/ 56444 h 4495800"/>
              <a:gd name="connsiteX31" fmla="*/ 1048122 w 1743075"/>
              <a:gd name="connsiteY31" fmla="*/ 37394 h 4495800"/>
              <a:gd name="connsiteX32" fmla="*/ 1005260 w 1743075"/>
              <a:gd name="connsiteY32" fmla="*/ 20249 h 4495800"/>
              <a:gd name="connsiteX33" fmla="*/ 873815 w 1743075"/>
              <a:gd name="connsiteY33" fmla="*/ 24059 h 4495800"/>
              <a:gd name="connsiteX34" fmla="*/ 782375 w 1743075"/>
              <a:gd name="connsiteY34" fmla="*/ 104069 h 4495800"/>
              <a:gd name="connsiteX35" fmla="*/ 775707 w 1743075"/>
              <a:gd name="connsiteY35" fmla="*/ 117404 h 4495800"/>
              <a:gd name="connsiteX36" fmla="*/ 769040 w 1743075"/>
              <a:gd name="connsiteY36" fmla="*/ 159314 h 4495800"/>
              <a:gd name="connsiteX37" fmla="*/ 759515 w 1743075"/>
              <a:gd name="connsiteY37" fmla="*/ 293617 h 4495800"/>
              <a:gd name="connsiteX38" fmla="*/ 759515 w 1743075"/>
              <a:gd name="connsiteY38" fmla="*/ 297427 h 4495800"/>
              <a:gd name="connsiteX39" fmla="*/ 762372 w 1743075"/>
              <a:gd name="connsiteY39" fmla="*/ 370769 h 4495800"/>
              <a:gd name="connsiteX40" fmla="*/ 786185 w 1743075"/>
              <a:gd name="connsiteY40" fmla="*/ 424109 h 4495800"/>
              <a:gd name="connsiteX41" fmla="*/ 799520 w 1743075"/>
              <a:gd name="connsiteY41" fmla="*/ 446969 h 4495800"/>
              <a:gd name="connsiteX42" fmla="*/ 811902 w 1743075"/>
              <a:gd name="connsiteY42" fmla="*/ 517454 h 4495800"/>
              <a:gd name="connsiteX43" fmla="*/ 806187 w 1743075"/>
              <a:gd name="connsiteY43" fmla="*/ 540314 h 4495800"/>
              <a:gd name="connsiteX44" fmla="*/ 729035 w 1743075"/>
              <a:gd name="connsiteY44" fmla="*/ 576509 h 4495800"/>
              <a:gd name="connsiteX45" fmla="*/ 717605 w 1743075"/>
              <a:gd name="connsiteY45" fmla="*/ 579367 h 4495800"/>
              <a:gd name="connsiteX46" fmla="*/ 546155 w 1743075"/>
              <a:gd name="connsiteY46" fmla="*/ 617467 h 4495800"/>
              <a:gd name="connsiteX47" fmla="*/ 469955 w 1743075"/>
              <a:gd name="connsiteY47" fmla="*/ 627944 h 4495800"/>
              <a:gd name="connsiteX48" fmla="*/ 396612 w 1743075"/>
              <a:gd name="connsiteY48" fmla="*/ 646994 h 4495800"/>
              <a:gd name="connsiteX49" fmla="*/ 348035 w 1743075"/>
              <a:gd name="connsiteY49" fmla="*/ 688904 h 4495800"/>
              <a:gd name="connsiteX50" fmla="*/ 311840 w 1743075"/>
              <a:gd name="connsiteY50" fmla="*/ 807014 h 4495800"/>
              <a:gd name="connsiteX51" fmla="*/ 287075 w 1743075"/>
              <a:gd name="connsiteY51" fmla="*/ 848924 h 4495800"/>
              <a:gd name="connsiteX52" fmla="*/ 246117 w 1743075"/>
              <a:gd name="connsiteY52" fmla="*/ 896549 h 4495800"/>
              <a:gd name="connsiteX53" fmla="*/ 233735 w 1743075"/>
              <a:gd name="connsiteY53" fmla="*/ 922267 h 4495800"/>
              <a:gd name="connsiteX54" fmla="*/ 164202 w 1743075"/>
              <a:gd name="connsiteY54" fmla="*/ 1008944 h 4495800"/>
              <a:gd name="connsiteX55" fmla="*/ 152772 w 1743075"/>
              <a:gd name="connsiteY55" fmla="*/ 1024184 h 4495800"/>
              <a:gd name="connsiteX56" fmla="*/ 81335 w 1743075"/>
              <a:gd name="connsiteY56" fmla="*/ 1130864 h 4495800"/>
              <a:gd name="connsiteX57" fmla="*/ 10850 w 1743075"/>
              <a:gd name="connsiteY57" fmla="*/ 1280407 h 4495800"/>
              <a:gd name="connsiteX58" fmla="*/ 27042 w 1743075"/>
              <a:gd name="connsiteY58" fmla="*/ 1395659 h 4495800"/>
              <a:gd name="connsiteX59" fmla="*/ 61332 w 1743075"/>
              <a:gd name="connsiteY59" fmla="*/ 1453762 h 4495800"/>
              <a:gd name="connsiteX60" fmla="*/ 74667 w 1743075"/>
              <a:gd name="connsiteY60" fmla="*/ 1474717 h 4495800"/>
              <a:gd name="connsiteX61" fmla="*/ 97527 w 1743075"/>
              <a:gd name="connsiteY61" fmla="*/ 1509007 h 4495800"/>
              <a:gd name="connsiteX62" fmla="*/ 108005 w 1743075"/>
              <a:gd name="connsiteY62" fmla="*/ 1522342 h 4495800"/>
              <a:gd name="connsiteX63" fmla="*/ 162297 w 1743075"/>
              <a:gd name="connsiteY63" fmla="*/ 1602352 h 4495800"/>
              <a:gd name="connsiteX64" fmla="*/ 201350 w 1743075"/>
              <a:gd name="connsiteY64" fmla="*/ 1654739 h 4495800"/>
              <a:gd name="connsiteX65" fmla="*/ 288980 w 1743075"/>
              <a:gd name="connsiteY65" fmla="*/ 1768087 h 4495800"/>
              <a:gd name="connsiteX66" fmla="*/ 300410 w 1743075"/>
              <a:gd name="connsiteY66" fmla="*/ 1810949 h 4495800"/>
              <a:gd name="connsiteX67" fmla="*/ 288027 w 1743075"/>
              <a:gd name="connsiteY67" fmla="*/ 1909057 h 4495800"/>
              <a:gd name="connsiteX68" fmla="*/ 279455 w 1743075"/>
              <a:gd name="connsiteY68" fmla="*/ 2064314 h 4495800"/>
              <a:gd name="connsiteX69" fmla="*/ 277550 w 1743075"/>
              <a:gd name="connsiteY69" fmla="*/ 2079554 h 4495800"/>
              <a:gd name="connsiteX70" fmla="*/ 266120 w 1743075"/>
              <a:gd name="connsiteY70" fmla="*/ 2192902 h 4495800"/>
              <a:gd name="connsiteX71" fmla="*/ 265167 w 1743075"/>
              <a:gd name="connsiteY71" fmla="*/ 2338634 h 4495800"/>
              <a:gd name="connsiteX72" fmla="*/ 251832 w 1743075"/>
              <a:gd name="connsiteY72" fmla="*/ 2463412 h 4495800"/>
              <a:gd name="connsiteX73" fmla="*/ 268025 w 1743075"/>
              <a:gd name="connsiteY73" fmla="*/ 2496749 h 4495800"/>
              <a:gd name="connsiteX74" fmla="*/ 358512 w 1743075"/>
              <a:gd name="connsiteY74" fmla="*/ 2521514 h 4495800"/>
              <a:gd name="connsiteX75" fmla="*/ 377562 w 1743075"/>
              <a:gd name="connsiteY75" fmla="*/ 2525324 h 4495800"/>
              <a:gd name="connsiteX76" fmla="*/ 467097 w 1743075"/>
              <a:gd name="connsiteY76" fmla="*/ 2499607 h 4495800"/>
              <a:gd name="connsiteX77" fmla="*/ 496625 w 1743075"/>
              <a:gd name="connsiteY77" fmla="*/ 2472937 h 4495800"/>
              <a:gd name="connsiteX78" fmla="*/ 498530 w 1743075"/>
              <a:gd name="connsiteY78" fmla="*/ 2500559 h 4495800"/>
              <a:gd name="connsiteX79" fmla="*/ 497577 w 1743075"/>
              <a:gd name="connsiteY79" fmla="*/ 2653912 h 4495800"/>
              <a:gd name="connsiteX80" fmla="*/ 491862 w 1743075"/>
              <a:gd name="connsiteY80" fmla="*/ 2752972 h 4495800"/>
              <a:gd name="connsiteX81" fmla="*/ 489957 w 1743075"/>
              <a:gd name="connsiteY81" fmla="*/ 2915849 h 4495800"/>
              <a:gd name="connsiteX82" fmla="*/ 483290 w 1743075"/>
              <a:gd name="connsiteY82" fmla="*/ 3303517 h 4495800"/>
              <a:gd name="connsiteX83" fmla="*/ 483290 w 1743075"/>
              <a:gd name="connsiteY83" fmla="*/ 3423532 h 4495800"/>
              <a:gd name="connsiteX84" fmla="*/ 489005 w 1743075"/>
              <a:gd name="connsiteY84" fmla="*/ 3666419 h 4495800"/>
              <a:gd name="connsiteX85" fmla="*/ 497577 w 1743075"/>
              <a:gd name="connsiteY85" fmla="*/ 3953122 h 4495800"/>
              <a:gd name="connsiteX86" fmla="*/ 498530 w 1743075"/>
              <a:gd name="connsiteY86" fmla="*/ 3964552 h 4495800"/>
              <a:gd name="connsiteX87" fmla="*/ 505197 w 1743075"/>
              <a:gd name="connsiteY87" fmla="*/ 4019797 h 4495800"/>
              <a:gd name="connsiteX88" fmla="*/ 507102 w 1743075"/>
              <a:gd name="connsiteY88" fmla="*/ 4083614 h 4495800"/>
              <a:gd name="connsiteX89" fmla="*/ 513770 w 1743075"/>
              <a:gd name="connsiteY89" fmla="*/ 4111237 h 4495800"/>
              <a:gd name="connsiteX90" fmla="*/ 539487 w 1743075"/>
              <a:gd name="connsiteY90" fmla="*/ 4176959 h 4495800"/>
              <a:gd name="connsiteX91" fmla="*/ 562347 w 1743075"/>
              <a:gd name="connsiteY91" fmla="*/ 4278877 h 4495800"/>
              <a:gd name="connsiteX92" fmla="*/ 561395 w 1743075"/>
              <a:gd name="connsiteY92" fmla="*/ 4299832 h 4495800"/>
              <a:gd name="connsiteX93" fmla="*/ 551870 w 1743075"/>
              <a:gd name="connsiteY93" fmla="*/ 4354124 h 4495800"/>
              <a:gd name="connsiteX94" fmla="*/ 583302 w 1743075"/>
              <a:gd name="connsiteY94" fmla="*/ 4404607 h 4495800"/>
              <a:gd name="connsiteX95" fmla="*/ 600447 w 1743075"/>
              <a:gd name="connsiteY95" fmla="*/ 4423657 h 4495800"/>
              <a:gd name="connsiteX96" fmla="*/ 628070 w 1743075"/>
              <a:gd name="connsiteY96" fmla="*/ 4459852 h 4495800"/>
              <a:gd name="connsiteX97" fmla="*/ 690935 w 1743075"/>
              <a:gd name="connsiteY97" fmla="*/ 4483664 h 4495800"/>
              <a:gd name="connsiteX98" fmla="*/ 762372 w 1743075"/>
              <a:gd name="connsiteY98" fmla="*/ 4492237 h 4495800"/>
              <a:gd name="connsiteX99" fmla="*/ 898580 w 1743075"/>
              <a:gd name="connsiteY99" fmla="*/ 4493189 h 4495800"/>
              <a:gd name="connsiteX100" fmla="*/ 913820 w 1743075"/>
              <a:gd name="connsiteY100" fmla="*/ 4464614 h 4495800"/>
              <a:gd name="connsiteX101" fmla="*/ 901437 w 1743075"/>
              <a:gd name="connsiteY101" fmla="*/ 4434134 h 4495800"/>
              <a:gd name="connsiteX102" fmla="*/ 869052 w 1743075"/>
              <a:gd name="connsiteY102" fmla="*/ 4351267 h 4495800"/>
              <a:gd name="connsiteX103" fmla="*/ 859527 w 1743075"/>
              <a:gd name="connsiteY103" fmla="*/ 4338884 h 4495800"/>
              <a:gd name="connsiteX104" fmla="*/ 811902 w 1743075"/>
              <a:gd name="connsiteY104" fmla="*/ 4263637 h 4495800"/>
              <a:gd name="connsiteX105" fmla="*/ 812855 w 1743075"/>
              <a:gd name="connsiteY105" fmla="*/ 4206487 h 4495800"/>
              <a:gd name="connsiteX106" fmla="*/ 823332 w 1743075"/>
              <a:gd name="connsiteY106" fmla="*/ 4165529 h 4495800"/>
              <a:gd name="connsiteX107" fmla="*/ 841430 w 1743075"/>
              <a:gd name="connsiteY107" fmla="*/ 4050277 h 4495800"/>
              <a:gd name="connsiteX108" fmla="*/ 849050 w 1743075"/>
              <a:gd name="connsiteY108" fmla="*/ 3982649 h 4495800"/>
              <a:gd name="connsiteX109" fmla="*/ 837620 w 1743075"/>
              <a:gd name="connsiteY109" fmla="*/ 3734999 h 4495800"/>
              <a:gd name="connsiteX110" fmla="*/ 826190 w 1743075"/>
              <a:gd name="connsiteY110" fmla="*/ 3662609 h 4495800"/>
              <a:gd name="connsiteX111" fmla="*/ 807140 w 1743075"/>
              <a:gd name="connsiteY111" fmla="*/ 3601649 h 4495800"/>
              <a:gd name="connsiteX112" fmla="*/ 789995 w 1743075"/>
              <a:gd name="connsiteY112" fmla="*/ 3537832 h 4495800"/>
              <a:gd name="connsiteX113" fmla="*/ 786185 w 1743075"/>
              <a:gd name="connsiteY113" fmla="*/ 3494017 h 4495800"/>
              <a:gd name="connsiteX114" fmla="*/ 790947 w 1743075"/>
              <a:gd name="connsiteY114" fmla="*/ 3454012 h 4495800"/>
              <a:gd name="connsiteX115" fmla="*/ 798567 w 1743075"/>
              <a:gd name="connsiteY115" fmla="*/ 3393052 h 4495800"/>
              <a:gd name="connsiteX116" fmla="*/ 799520 w 1743075"/>
              <a:gd name="connsiteY116" fmla="*/ 3274942 h 4495800"/>
              <a:gd name="connsiteX117" fmla="*/ 803330 w 1743075"/>
              <a:gd name="connsiteY117" fmla="*/ 3260654 h 4495800"/>
              <a:gd name="connsiteX118" fmla="*/ 819522 w 1743075"/>
              <a:gd name="connsiteY118" fmla="*/ 3223507 h 4495800"/>
              <a:gd name="connsiteX119" fmla="*/ 825237 w 1743075"/>
              <a:gd name="connsiteY119" fmla="*/ 3178739 h 4495800"/>
              <a:gd name="connsiteX120" fmla="*/ 903342 w 1743075"/>
              <a:gd name="connsiteY120" fmla="*/ 2818694 h 4495800"/>
              <a:gd name="connsiteX121" fmla="*/ 921440 w 1743075"/>
              <a:gd name="connsiteY121" fmla="*/ 2752019 h 4495800"/>
              <a:gd name="connsiteX122" fmla="*/ 927155 w 1743075"/>
              <a:gd name="connsiteY122" fmla="*/ 2753924 h 4495800"/>
              <a:gd name="connsiteX123" fmla="*/ 917630 w 1743075"/>
              <a:gd name="connsiteY123" fmla="*/ 2838697 h 4495800"/>
              <a:gd name="connsiteX124" fmla="*/ 899532 w 1743075"/>
              <a:gd name="connsiteY124" fmla="*/ 3093967 h 4495800"/>
              <a:gd name="connsiteX125" fmla="*/ 902390 w 1743075"/>
              <a:gd name="connsiteY125" fmla="*/ 3124447 h 4495800"/>
              <a:gd name="connsiteX126" fmla="*/ 893817 w 1743075"/>
              <a:gd name="connsiteY126" fmla="*/ 3190169 h 4495800"/>
              <a:gd name="connsiteX127" fmla="*/ 894770 w 1743075"/>
              <a:gd name="connsiteY127" fmla="*/ 3224459 h 4495800"/>
              <a:gd name="connsiteX128" fmla="*/ 905247 w 1743075"/>
              <a:gd name="connsiteY128" fmla="*/ 3328282 h 4495800"/>
              <a:gd name="connsiteX129" fmla="*/ 905247 w 1743075"/>
              <a:gd name="connsiteY129" fmla="*/ 3412102 h 4495800"/>
              <a:gd name="connsiteX130" fmla="*/ 913820 w 1743075"/>
              <a:gd name="connsiteY130" fmla="*/ 3633082 h 4495800"/>
              <a:gd name="connsiteX131" fmla="*/ 919535 w 1743075"/>
              <a:gd name="connsiteY131" fmla="*/ 3730237 h 4495800"/>
              <a:gd name="connsiteX132" fmla="*/ 916677 w 1743075"/>
              <a:gd name="connsiteY132" fmla="*/ 3760717 h 4495800"/>
              <a:gd name="connsiteX133" fmla="*/ 896675 w 1743075"/>
              <a:gd name="connsiteY133" fmla="*/ 3862634 h 4495800"/>
              <a:gd name="connsiteX134" fmla="*/ 883340 w 1743075"/>
              <a:gd name="connsiteY134" fmla="*/ 4033132 h 4495800"/>
              <a:gd name="connsiteX135" fmla="*/ 855717 w 1743075"/>
              <a:gd name="connsiteY135" fmla="*/ 4201724 h 4495800"/>
              <a:gd name="connsiteX136" fmla="*/ 880482 w 1743075"/>
              <a:gd name="connsiteY136" fmla="*/ 4262684 h 4495800"/>
              <a:gd name="connsiteX137" fmla="*/ 936680 w 1743075"/>
              <a:gd name="connsiteY137" fmla="*/ 4289354 h 4495800"/>
              <a:gd name="connsiteX138" fmla="*/ 979542 w 1743075"/>
              <a:gd name="connsiteY138" fmla="*/ 4295069 h 4495800"/>
              <a:gd name="connsiteX139" fmla="*/ 1015737 w 1743075"/>
              <a:gd name="connsiteY139" fmla="*/ 4306499 h 4495800"/>
              <a:gd name="connsiteX140" fmla="*/ 1038597 w 1743075"/>
              <a:gd name="connsiteY140" fmla="*/ 4339837 h 4495800"/>
              <a:gd name="connsiteX141" fmla="*/ 1059552 w 1743075"/>
              <a:gd name="connsiteY141" fmla="*/ 4361744 h 4495800"/>
              <a:gd name="connsiteX142" fmla="*/ 1170995 w 1743075"/>
              <a:gd name="connsiteY142" fmla="*/ 4391272 h 4495800"/>
              <a:gd name="connsiteX143" fmla="*/ 1283390 w 1743075"/>
              <a:gd name="connsiteY143" fmla="*/ 4390319 h 4495800"/>
              <a:gd name="connsiteX144" fmla="*/ 1321490 w 1743075"/>
              <a:gd name="connsiteY144" fmla="*/ 4385557 h 4495800"/>
              <a:gd name="connsiteX145" fmla="*/ 1333872 w 1743075"/>
              <a:gd name="connsiteY145" fmla="*/ 4358887 h 4495800"/>
              <a:gd name="connsiteX146" fmla="*/ 1317680 w 1743075"/>
              <a:gd name="connsiteY146" fmla="*/ 4324597 h 4495800"/>
              <a:gd name="connsiteX147" fmla="*/ 1297677 w 1743075"/>
              <a:gd name="connsiteY147" fmla="*/ 4296974 h 4495800"/>
              <a:gd name="connsiteX148" fmla="*/ 1258625 w 1743075"/>
              <a:gd name="connsiteY148" fmla="*/ 4268399 h 4495800"/>
              <a:gd name="connsiteX149" fmla="*/ 1196712 w 1743075"/>
              <a:gd name="connsiteY149" fmla="*/ 4203629 h 4495800"/>
              <a:gd name="connsiteX150" fmla="*/ 1195760 w 1743075"/>
              <a:gd name="connsiteY150" fmla="*/ 4201724 h 4495800"/>
              <a:gd name="connsiteX151" fmla="*/ 1173852 w 1743075"/>
              <a:gd name="connsiteY151" fmla="*/ 4137907 h 4495800"/>
              <a:gd name="connsiteX152" fmla="*/ 1159565 w 1743075"/>
              <a:gd name="connsiteY152" fmla="*/ 4061707 h 4495800"/>
              <a:gd name="connsiteX153" fmla="*/ 1165280 w 1743075"/>
              <a:gd name="connsiteY153" fmla="*/ 4002652 h 4495800"/>
              <a:gd name="connsiteX154" fmla="*/ 1172900 w 1743075"/>
              <a:gd name="connsiteY154" fmla="*/ 3971219 h 4495800"/>
              <a:gd name="connsiteX155" fmla="*/ 1185282 w 1743075"/>
              <a:gd name="connsiteY155" fmla="*/ 3875017 h 4495800"/>
              <a:gd name="connsiteX156" fmla="*/ 1194807 w 1743075"/>
              <a:gd name="connsiteY156" fmla="*/ 3808342 h 4495800"/>
              <a:gd name="connsiteX157" fmla="*/ 1204332 w 1743075"/>
              <a:gd name="connsiteY157" fmla="*/ 3674992 h 4495800"/>
              <a:gd name="connsiteX158" fmla="*/ 1206237 w 1743075"/>
              <a:gd name="connsiteY158" fmla="*/ 3661657 h 4495800"/>
              <a:gd name="connsiteX159" fmla="*/ 1226240 w 1743075"/>
              <a:gd name="connsiteY159" fmla="*/ 3498779 h 4495800"/>
              <a:gd name="connsiteX160" fmla="*/ 1231002 w 1743075"/>
              <a:gd name="connsiteY160" fmla="*/ 3436867 h 4495800"/>
              <a:gd name="connsiteX161" fmla="*/ 1230050 w 1743075"/>
              <a:gd name="connsiteY161" fmla="*/ 3412102 h 4495800"/>
              <a:gd name="connsiteX162" fmla="*/ 1225287 w 1743075"/>
              <a:gd name="connsiteY162" fmla="*/ 3374002 h 4495800"/>
              <a:gd name="connsiteX163" fmla="*/ 1225287 w 1743075"/>
              <a:gd name="connsiteY163" fmla="*/ 3293992 h 4495800"/>
              <a:gd name="connsiteX164" fmla="*/ 1231955 w 1743075"/>
              <a:gd name="connsiteY164" fmla="*/ 3253987 h 4495800"/>
              <a:gd name="connsiteX165" fmla="*/ 1239575 w 1743075"/>
              <a:gd name="connsiteY165" fmla="*/ 3222554 h 4495800"/>
              <a:gd name="connsiteX166" fmla="*/ 1248147 w 1743075"/>
              <a:gd name="connsiteY166" fmla="*/ 3120637 h 4495800"/>
              <a:gd name="connsiteX167" fmla="*/ 1250052 w 1743075"/>
              <a:gd name="connsiteY167" fmla="*/ 3109207 h 4495800"/>
              <a:gd name="connsiteX168" fmla="*/ 1263387 w 1743075"/>
              <a:gd name="connsiteY168" fmla="*/ 3019672 h 4495800"/>
              <a:gd name="connsiteX169" fmla="*/ 1274817 w 1743075"/>
              <a:gd name="connsiteY169" fmla="*/ 2951092 h 4495800"/>
              <a:gd name="connsiteX170" fmla="*/ 1287200 w 1743075"/>
              <a:gd name="connsiteY170" fmla="*/ 2882512 h 4495800"/>
              <a:gd name="connsiteX171" fmla="*/ 1289105 w 1743075"/>
              <a:gd name="connsiteY171" fmla="*/ 2861557 h 4495800"/>
              <a:gd name="connsiteX172" fmla="*/ 1302440 w 1743075"/>
              <a:gd name="connsiteY172" fmla="*/ 2764402 h 4495800"/>
              <a:gd name="connsiteX173" fmla="*/ 1308155 w 1743075"/>
              <a:gd name="connsiteY173" fmla="*/ 2728207 h 4495800"/>
              <a:gd name="connsiteX174" fmla="*/ 1317680 w 1743075"/>
              <a:gd name="connsiteY174" fmla="*/ 2672962 h 4495800"/>
              <a:gd name="connsiteX175" fmla="*/ 1328157 w 1743075"/>
              <a:gd name="connsiteY175" fmla="*/ 2557709 h 4495800"/>
              <a:gd name="connsiteX176" fmla="*/ 1329110 w 1743075"/>
              <a:gd name="connsiteY176" fmla="*/ 2553899 h 4495800"/>
              <a:gd name="connsiteX177" fmla="*/ 1348160 w 1743075"/>
              <a:gd name="connsiteY177" fmla="*/ 2535802 h 4495800"/>
              <a:gd name="connsiteX178" fmla="*/ 1445315 w 1743075"/>
              <a:gd name="connsiteY178" fmla="*/ 2494844 h 4495800"/>
              <a:gd name="connsiteX179" fmla="*/ 1474842 w 1743075"/>
              <a:gd name="connsiteY179" fmla="*/ 2438647 h 4495800"/>
              <a:gd name="connsiteX180" fmla="*/ 1470080 w 1743075"/>
              <a:gd name="connsiteY180" fmla="*/ 2388164 h 4495800"/>
              <a:gd name="connsiteX181" fmla="*/ 1468175 w 1743075"/>
              <a:gd name="connsiteY181" fmla="*/ 2351017 h 4495800"/>
              <a:gd name="connsiteX182" fmla="*/ 1460555 w 1743075"/>
              <a:gd name="connsiteY182" fmla="*/ 1997639 h 4495800"/>
              <a:gd name="connsiteX183" fmla="*/ 1460555 w 1743075"/>
              <a:gd name="connsiteY183" fmla="*/ 1976684 h 4495800"/>
              <a:gd name="connsiteX184" fmla="*/ 1471985 w 1743075"/>
              <a:gd name="connsiteY184" fmla="*/ 1951919 h 4495800"/>
              <a:gd name="connsiteX185" fmla="*/ 1495797 w 1743075"/>
              <a:gd name="connsiteY185" fmla="*/ 1918582 h 4495800"/>
              <a:gd name="connsiteX186" fmla="*/ 1513895 w 1743075"/>
              <a:gd name="connsiteY186" fmla="*/ 1884292 h 4495800"/>
              <a:gd name="connsiteX187" fmla="*/ 1573902 w 1743075"/>
              <a:gd name="connsiteY187" fmla="*/ 1793804 h 4495800"/>
              <a:gd name="connsiteX188" fmla="*/ 1599620 w 1743075"/>
              <a:gd name="connsiteY188" fmla="*/ 1739512 h 4495800"/>
              <a:gd name="connsiteX189" fmla="*/ 1692965 w 1743075"/>
              <a:gd name="connsiteY189" fmla="*/ 1561394 h 4495800"/>
              <a:gd name="connsiteX190" fmla="*/ 1714872 w 1743075"/>
              <a:gd name="connsiteY190" fmla="*/ 1491862 h 4495800"/>
              <a:gd name="connsiteX191" fmla="*/ 1729160 w 1743075"/>
              <a:gd name="connsiteY191" fmla="*/ 1408042 h 4495800"/>
              <a:gd name="connsiteX192" fmla="*/ 1732970 w 1743075"/>
              <a:gd name="connsiteY192" fmla="*/ 1329937 h 4495800"/>
              <a:gd name="connsiteX193" fmla="*/ 373752 w 1743075"/>
              <a:gd name="connsiteY193" fmla="*/ 1452809 h 4495800"/>
              <a:gd name="connsiteX194" fmla="*/ 367085 w 1743075"/>
              <a:gd name="connsiteY194" fmla="*/ 1460429 h 4495800"/>
              <a:gd name="connsiteX195" fmla="*/ 361370 w 1743075"/>
              <a:gd name="connsiteY195" fmla="*/ 1453762 h 4495800"/>
              <a:gd name="connsiteX196" fmla="*/ 319460 w 1743075"/>
              <a:gd name="connsiteY196" fmla="*/ 1365179 h 4495800"/>
              <a:gd name="connsiteX197" fmla="*/ 310887 w 1743075"/>
              <a:gd name="connsiteY197" fmla="*/ 1351844 h 4495800"/>
              <a:gd name="connsiteX198" fmla="*/ 311840 w 1743075"/>
              <a:gd name="connsiteY198" fmla="*/ 1334699 h 4495800"/>
              <a:gd name="connsiteX199" fmla="*/ 343272 w 1743075"/>
              <a:gd name="connsiteY199" fmla="*/ 1297552 h 4495800"/>
              <a:gd name="connsiteX200" fmla="*/ 367085 w 1743075"/>
              <a:gd name="connsiteY200" fmla="*/ 1301362 h 4495800"/>
              <a:gd name="connsiteX201" fmla="*/ 377562 w 1743075"/>
              <a:gd name="connsiteY201" fmla="*/ 1348034 h 4495800"/>
              <a:gd name="connsiteX202" fmla="*/ 377562 w 1743075"/>
              <a:gd name="connsiteY202" fmla="*/ 1381372 h 4495800"/>
              <a:gd name="connsiteX203" fmla="*/ 381372 w 1743075"/>
              <a:gd name="connsiteY203" fmla="*/ 1381372 h 4495800"/>
              <a:gd name="connsiteX204" fmla="*/ 373752 w 1743075"/>
              <a:gd name="connsiteY204" fmla="*/ 1452809 h 4495800"/>
              <a:gd name="connsiteX205" fmla="*/ 575682 w 1743075"/>
              <a:gd name="connsiteY205" fmla="*/ 1686172 h 4495800"/>
              <a:gd name="connsiteX206" fmla="*/ 559490 w 1743075"/>
              <a:gd name="connsiteY206" fmla="*/ 1708079 h 4495800"/>
              <a:gd name="connsiteX207" fmla="*/ 480432 w 1743075"/>
              <a:gd name="connsiteY207" fmla="*/ 1817617 h 4495800"/>
              <a:gd name="connsiteX208" fmla="*/ 476622 w 1743075"/>
              <a:gd name="connsiteY208" fmla="*/ 1834762 h 4495800"/>
              <a:gd name="connsiteX209" fmla="*/ 437570 w 1743075"/>
              <a:gd name="connsiteY209" fmla="*/ 1828094 h 4495800"/>
              <a:gd name="connsiteX210" fmla="*/ 466145 w 1743075"/>
              <a:gd name="connsiteY210" fmla="*/ 1792852 h 4495800"/>
              <a:gd name="connsiteX211" fmla="*/ 557585 w 1743075"/>
              <a:gd name="connsiteY211" fmla="*/ 1688077 h 4495800"/>
              <a:gd name="connsiteX212" fmla="*/ 567110 w 1743075"/>
              <a:gd name="connsiteY212" fmla="*/ 1678552 h 4495800"/>
              <a:gd name="connsiteX213" fmla="*/ 573777 w 1743075"/>
              <a:gd name="connsiteY213" fmla="*/ 1678552 h 4495800"/>
              <a:gd name="connsiteX214" fmla="*/ 575682 w 1743075"/>
              <a:gd name="connsiteY214" fmla="*/ 1686172 h 4495800"/>
              <a:gd name="connsiteX215" fmla="*/ 889055 w 1743075"/>
              <a:gd name="connsiteY215" fmla="*/ 1877624 h 4495800"/>
              <a:gd name="connsiteX216" fmla="*/ 890007 w 1743075"/>
              <a:gd name="connsiteY216" fmla="*/ 1871909 h 4495800"/>
              <a:gd name="connsiteX217" fmla="*/ 887150 w 1743075"/>
              <a:gd name="connsiteY217" fmla="*/ 1834762 h 4495800"/>
              <a:gd name="connsiteX218" fmla="*/ 789995 w 1743075"/>
              <a:gd name="connsiteY218" fmla="*/ 1769992 h 4495800"/>
              <a:gd name="connsiteX219" fmla="*/ 689030 w 1743075"/>
              <a:gd name="connsiteY219" fmla="*/ 1727129 h 4495800"/>
              <a:gd name="connsiteX220" fmla="*/ 655692 w 1743075"/>
              <a:gd name="connsiteY220" fmla="*/ 1712842 h 4495800"/>
              <a:gd name="connsiteX221" fmla="*/ 604257 w 1743075"/>
              <a:gd name="connsiteY221" fmla="*/ 1685219 h 4495800"/>
              <a:gd name="connsiteX222" fmla="*/ 602352 w 1743075"/>
              <a:gd name="connsiteY222" fmla="*/ 1636642 h 4495800"/>
              <a:gd name="connsiteX223" fmla="*/ 618545 w 1743075"/>
              <a:gd name="connsiteY223" fmla="*/ 1626164 h 4495800"/>
              <a:gd name="connsiteX224" fmla="*/ 628070 w 1743075"/>
              <a:gd name="connsiteY224" fmla="*/ 1608067 h 4495800"/>
              <a:gd name="connsiteX225" fmla="*/ 637595 w 1743075"/>
              <a:gd name="connsiteY225" fmla="*/ 1581397 h 4495800"/>
              <a:gd name="connsiteX226" fmla="*/ 711890 w 1743075"/>
              <a:gd name="connsiteY226" fmla="*/ 1492814 h 4495800"/>
              <a:gd name="connsiteX227" fmla="*/ 788090 w 1743075"/>
              <a:gd name="connsiteY227" fmla="*/ 1357559 h 4495800"/>
              <a:gd name="connsiteX228" fmla="*/ 821427 w 1743075"/>
              <a:gd name="connsiteY228" fmla="*/ 1114672 h 4495800"/>
              <a:gd name="connsiteX229" fmla="*/ 819522 w 1743075"/>
              <a:gd name="connsiteY229" fmla="*/ 889882 h 4495800"/>
              <a:gd name="connsiteX230" fmla="*/ 813807 w 1743075"/>
              <a:gd name="connsiteY230" fmla="*/ 738434 h 4495800"/>
              <a:gd name="connsiteX231" fmla="*/ 813807 w 1743075"/>
              <a:gd name="connsiteY231" fmla="*/ 720337 h 4495800"/>
              <a:gd name="connsiteX232" fmla="*/ 818570 w 1743075"/>
              <a:gd name="connsiteY232" fmla="*/ 718432 h 4495800"/>
              <a:gd name="connsiteX233" fmla="*/ 863337 w 1743075"/>
              <a:gd name="connsiteY233" fmla="*/ 815587 h 4495800"/>
              <a:gd name="connsiteX234" fmla="*/ 866195 w 1743075"/>
              <a:gd name="connsiteY234" fmla="*/ 814634 h 4495800"/>
              <a:gd name="connsiteX235" fmla="*/ 848097 w 1743075"/>
              <a:gd name="connsiteY235" fmla="*/ 771772 h 4495800"/>
              <a:gd name="connsiteX236" fmla="*/ 828095 w 1743075"/>
              <a:gd name="connsiteY236" fmla="*/ 727004 h 4495800"/>
              <a:gd name="connsiteX237" fmla="*/ 810950 w 1743075"/>
              <a:gd name="connsiteY237" fmla="*/ 617467 h 4495800"/>
              <a:gd name="connsiteX238" fmla="*/ 812855 w 1743075"/>
              <a:gd name="connsiteY238" fmla="*/ 580319 h 4495800"/>
              <a:gd name="connsiteX239" fmla="*/ 816665 w 1743075"/>
              <a:gd name="connsiteY239" fmla="*/ 556507 h 4495800"/>
              <a:gd name="connsiteX240" fmla="*/ 821427 w 1743075"/>
              <a:gd name="connsiteY240" fmla="*/ 554602 h 4495800"/>
              <a:gd name="connsiteX241" fmla="*/ 856670 w 1743075"/>
              <a:gd name="connsiteY241" fmla="*/ 594607 h 4495800"/>
              <a:gd name="connsiteX242" fmla="*/ 913820 w 1743075"/>
              <a:gd name="connsiteY242" fmla="*/ 638422 h 4495800"/>
              <a:gd name="connsiteX243" fmla="*/ 974780 w 1743075"/>
              <a:gd name="connsiteY243" fmla="*/ 679379 h 4495800"/>
              <a:gd name="connsiteX244" fmla="*/ 973827 w 1743075"/>
              <a:gd name="connsiteY244" fmla="*/ 696524 h 4495800"/>
              <a:gd name="connsiteX245" fmla="*/ 950015 w 1743075"/>
              <a:gd name="connsiteY245" fmla="*/ 721289 h 4495800"/>
              <a:gd name="connsiteX246" fmla="*/ 899532 w 1743075"/>
              <a:gd name="connsiteY246" fmla="*/ 797489 h 4495800"/>
              <a:gd name="connsiteX247" fmla="*/ 930012 w 1743075"/>
              <a:gd name="connsiteY247" fmla="*/ 759389 h 4495800"/>
              <a:gd name="connsiteX248" fmla="*/ 945252 w 1743075"/>
              <a:gd name="connsiteY248" fmla="*/ 759389 h 4495800"/>
              <a:gd name="connsiteX249" fmla="*/ 954777 w 1743075"/>
              <a:gd name="connsiteY249" fmla="*/ 800347 h 4495800"/>
              <a:gd name="connsiteX250" fmla="*/ 910962 w 1743075"/>
              <a:gd name="connsiteY250" fmla="*/ 1142294 h 4495800"/>
              <a:gd name="connsiteX251" fmla="*/ 917630 w 1743075"/>
              <a:gd name="connsiteY251" fmla="*/ 1495672 h 4495800"/>
              <a:gd name="connsiteX252" fmla="*/ 929060 w 1743075"/>
              <a:gd name="connsiteY252" fmla="*/ 1776659 h 4495800"/>
              <a:gd name="connsiteX253" fmla="*/ 938585 w 1743075"/>
              <a:gd name="connsiteY253" fmla="*/ 1802377 h 4495800"/>
              <a:gd name="connsiteX254" fmla="*/ 1026215 w 1743075"/>
              <a:gd name="connsiteY254" fmla="*/ 1895722 h 4495800"/>
              <a:gd name="connsiteX255" fmla="*/ 1036692 w 1743075"/>
              <a:gd name="connsiteY255" fmla="*/ 1909057 h 4495800"/>
              <a:gd name="connsiteX256" fmla="*/ 889055 w 1743075"/>
              <a:gd name="connsiteY256" fmla="*/ 1877624 h 4495800"/>
              <a:gd name="connsiteX257" fmla="*/ 1279580 w 1743075"/>
              <a:gd name="connsiteY257" fmla="*/ 1673789 h 4495800"/>
              <a:gd name="connsiteX258" fmla="*/ 1275770 w 1743075"/>
              <a:gd name="connsiteY258" fmla="*/ 1747132 h 4495800"/>
              <a:gd name="connsiteX259" fmla="*/ 1250052 w 1743075"/>
              <a:gd name="connsiteY259" fmla="*/ 1809044 h 4495800"/>
              <a:gd name="connsiteX260" fmla="*/ 1188140 w 1743075"/>
              <a:gd name="connsiteY260" fmla="*/ 1870004 h 4495800"/>
              <a:gd name="connsiteX261" fmla="*/ 1170042 w 1743075"/>
              <a:gd name="connsiteY261" fmla="*/ 1907152 h 4495800"/>
              <a:gd name="connsiteX262" fmla="*/ 1160517 w 1743075"/>
              <a:gd name="connsiteY262" fmla="*/ 1919534 h 4495800"/>
              <a:gd name="connsiteX263" fmla="*/ 1142420 w 1743075"/>
              <a:gd name="connsiteY263" fmla="*/ 1924297 h 4495800"/>
              <a:gd name="connsiteX264" fmla="*/ 1045265 w 1743075"/>
              <a:gd name="connsiteY264" fmla="*/ 1916677 h 4495800"/>
              <a:gd name="connsiteX265" fmla="*/ 1053837 w 1743075"/>
              <a:gd name="connsiteY265" fmla="*/ 1901437 h 4495800"/>
              <a:gd name="connsiteX266" fmla="*/ 1132895 w 1743075"/>
              <a:gd name="connsiteY266" fmla="*/ 1803329 h 4495800"/>
              <a:gd name="connsiteX267" fmla="*/ 1143372 w 1743075"/>
              <a:gd name="connsiteY267" fmla="*/ 1770944 h 4495800"/>
              <a:gd name="connsiteX268" fmla="*/ 1137657 w 1743075"/>
              <a:gd name="connsiteY268" fmla="*/ 1666169 h 4495800"/>
              <a:gd name="connsiteX269" fmla="*/ 1130037 w 1743075"/>
              <a:gd name="connsiteY269" fmla="*/ 1505197 h 4495800"/>
              <a:gd name="connsiteX270" fmla="*/ 1115750 w 1743075"/>
              <a:gd name="connsiteY270" fmla="*/ 1296599 h 4495800"/>
              <a:gd name="connsiteX271" fmla="*/ 1094795 w 1743075"/>
              <a:gd name="connsiteY271" fmla="*/ 1091812 h 4495800"/>
              <a:gd name="connsiteX272" fmla="*/ 1037645 w 1743075"/>
              <a:gd name="connsiteY272" fmla="*/ 839399 h 4495800"/>
              <a:gd name="connsiteX273" fmla="*/ 1019547 w 1743075"/>
              <a:gd name="connsiteY273" fmla="*/ 780344 h 4495800"/>
              <a:gd name="connsiteX274" fmla="*/ 1024310 w 1743075"/>
              <a:gd name="connsiteY274" fmla="*/ 761294 h 4495800"/>
              <a:gd name="connsiteX275" fmla="*/ 1042407 w 1743075"/>
              <a:gd name="connsiteY275" fmla="*/ 744149 h 4495800"/>
              <a:gd name="connsiteX276" fmla="*/ 1069077 w 1743075"/>
              <a:gd name="connsiteY276" fmla="*/ 806062 h 4495800"/>
              <a:gd name="connsiteX277" fmla="*/ 1014785 w 1743075"/>
              <a:gd name="connsiteY277" fmla="*/ 699382 h 4495800"/>
              <a:gd name="connsiteX278" fmla="*/ 1015737 w 1743075"/>
              <a:gd name="connsiteY278" fmla="*/ 677474 h 4495800"/>
              <a:gd name="connsiteX279" fmla="*/ 1068125 w 1743075"/>
              <a:gd name="connsiteY279" fmla="*/ 631754 h 4495800"/>
              <a:gd name="connsiteX280" fmla="*/ 1096700 w 1743075"/>
              <a:gd name="connsiteY280" fmla="*/ 571747 h 4495800"/>
              <a:gd name="connsiteX281" fmla="*/ 1102415 w 1743075"/>
              <a:gd name="connsiteY281" fmla="*/ 552697 h 4495800"/>
              <a:gd name="connsiteX282" fmla="*/ 1120512 w 1743075"/>
              <a:gd name="connsiteY282" fmla="*/ 606989 h 4495800"/>
              <a:gd name="connsiteX283" fmla="*/ 1107177 w 1743075"/>
              <a:gd name="connsiteY283" fmla="*/ 742244 h 4495800"/>
              <a:gd name="connsiteX284" fmla="*/ 1108130 w 1743075"/>
              <a:gd name="connsiteY284" fmla="*/ 761294 h 4495800"/>
              <a:gd name="connsiteX285" fmla="*/ 1127180 w 1743075"/>
              <a:gd name="connsiteY285" fmla="*/ 621277 h 4495800"/>
              <a:gd name="connsiteX286" fmla="*/ 1187187 w 1743075"/>
              <a:gd name="connsiteY286" fmla="*/ 829874 h 4495800"/>
              <a:gd name="connsiteX287" fmla="*/ 1228145 w 1743075"/>
              <a:gd name="connsiteY287" fmla="*/ 993704 h 4495800"/>
              <a:gd name="connsiteX288" fmla="*/ 1246242 w 1743075"/>
              <a:gd name="connsiteY288" fmla="*/ 1128007 h 4495800"/>
              <a:gd name="connsiteX289" fmla="*/ 1270055 w 1743075"/>
              <a:gd name="connsiteY289" fmla="*/ 1363274 h 4495800"/>
              <a:gd name="connsiteX290" fmla="*/ 1276722 w 1743075"/>
              <a:gd name="connsiteY290" fmla="*/ 1427092 h 4495800"/>
              <a:gd name="connsiteX291" fmla="*/ 1284342 w 1743075"/>
              <a:gd name="connsiteY291" fmla="*/ 1534724 h 4495800"/>
              <a:gd name="connsiteX292" fmla="*/ 1279580 w 1743075"/>
              <a:gd name="connsiteY292" fmla="*/ 1673789 h 4495800"/>
              <a:gd name="connsiteX293" fmla="*/ 1437695 w 1743075"/>
              <a:gd name="connsiteY293" fmla="*/ 1289932 h 4495800"/>
              <a:gd name="connsiteX294" fmla="*/ 1442457 w 1743075"/>
              <a:gd name="connsiteY294" fmla="*/ 1288979 h 4495800"/>
              <a:gd name="connsiteX295" fmla="*/ 1447220 w 1743075"/>
              <a:gd name="connsiteY295" fmla="*/ 1300409 h 4495800"/>
              <a:gd name="connsiteX296" fmla="*/ 1448172 w 1743075"/>
              <a:gd name="connsiteY296" fmla="*/ 1327079 h 4495800"/>
              <a:gd name="connsiteX297" fmla="*/ 1470080 w 1743075"/>
              <a:gd name="connsiteY297" fmla="*/ 1394707 h 4495800"/>
              <a:gd name="connsiteX298" fmla="*/ 1476747 w 1743075"/>
              <a:gd name="connsiteY298" fmla="*/ 1433759 h 4495800"/>
              <a:gd name="connsiteX299" fmla="*/ 1439600 w 1743075"/>
              <a:gd name="connsiteY299" fmla="*/ 1497577 h 4495800"/>
              <a:gd name="connsiteX300" fmla="*/ 1437695 w 1743075"/>
              <a:gd name="connsiteY300" fmla="*/ 1289932 h 4495800"/>
              <a:gd name="connsiteX301" fmla="*/ 1475795 w 1743075"/>
              <a:gd name="connsiteY301" fmla="*/ 1882387 h 4495800"/>
              <a:gd name="connsiteX302" fmla="*/ 1462460 w 1743075"/>
              <a:gd name="connsiteY302" fmla="*/ 1874767 h 4495800"/>
              <a:gd name="connsiteX303" fmla="*/ 1371972 w 1743075"/>
              <a:gd name="connsiteY303" fmla="*/ 1769992 h 4495800"/>
              <a:gd name="connsiteX304" fmla="*/ 1336730 w 1743075"/>
              <a:gd name="connsiteY304" fmla="*/ 1750942 h 4495800"/>
              <a:gd name="connsiteX305" fmla="*/ 1319585 w 1743075"/>
              <a:gd name="connsiteY305" fmla="*/ 1744274 h 4495800"/>
              <a:gd name="connsiteX306" fmla="*/ 1320537 w 1743075"/>
              <a:gd name="connsiteY306" fmla="*/ 1738559 h 4495800"/>
              <a:gd name="connsiteX307" fmla="*/ 1337682 w 1743075"/>
              <a:gd name="connsiteY307" fmla="*/ 1740464 h 4495800"/>
              <a:gd name="connsiteX308" fmla="*/ 1416740 w 1743075"/>
              <a:gd name="connsiteY308" fmla="*/ 1788089 h 4495800"/>
              <a:gd name="connsiteX309" fmla="*/ 1473890 w 1743075"/>
              <a:gd name="connsiteY309" fmla="*/ 1853812 h 4495800"/>
              <a:gd name="connsiteX310" fmla="*/ 1480557 w 1743075"/>
              <a:gd name="connsiteY310" fmla="*/ 1865242 h 4495800"/>
              <a:gd name="connsiteX311" fmla="*/ 1475795 w 1743075"/>
              <a:gd name="connsiteY311" fmla="*/ 1882387 h 449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</a:cxnLst>
            <a:rect l="l" t="t" r="r" b="b"/>
            <a:pathLst>
              <a:path w="1743075" h="4495800">
                <a:moveTo>
                  <a:pt x="1732970" y="1329937"/>
                </a:moveTo>
                <a:cubicBezTo>
                  <a:pt x="1728207" y="1318507"/>
                  <a:pt x="1726302" y="1304219"/>
                  <a:pt x="1726302" y="1291837"/>
                </a:cubicBezTo>
                <a:cubicBezTo>
                  <a:pt x="1728207" y="1266119"/>
                  <a:pt x="1718682" y="1246117"/>
                  <a:pt x="1698680" y="1230877"/>
                </a:cubicBezTo>
                <a:cubicBezTo>
                  <a:pt x="1680582" y="1216589"/>
                  <a:pt x="1672962" y="1197539"/>
                  <a:pt x="1666295" y="1177537"/>
                </a:cubicBezTo>
                <a:cubicBezTo>
                  <a:pt x="1660580" y="1160392"/>
                  <a:pt x="1651055" y="1145152"/>
                  <a:pt x="1643435" y="1128959"/>
                </a:cubicBezTo>
                <a:cubicBezTo>
                  <a:pt x="1641530" y="1125149"/>
                  <a:pt x="1638672" y="1121339"/>
                  <a:pt x="1636767" y="1117529"/>
                </a:cubicBezTo>
                <a:cubicBezTo>
                  <a:pt x="1623432" y="1086097"/>
                  <a:pt x="1610097" y="1054664"/>
                  <a:pt x="1595810" y="1023232"/>
                </a:cubicBezTo>
                <a:cubicBezTo>
                  <a:pt x="1592952" y="1017517"/>
                  <a:pt x="1588190" y="1012754"/>
                  <a:pt x="1586285" y="1007039"/>
                </a:cubicBezTo>
                <a:cubicBezTo>
                  <a:pt x="1581522" y="995609"/>
                  <a:pt x="1574855" y="984179"/>
                  <a:pt x="1573902" y="972749"/>
                </a:cubicBezTo>
                <a:cubicBezTo>
                  <a:pt x="1571997" y="955604"/>
                  <a:pt x="1569140" y="939412"/>
                  <a:pt x="1560567" y="923219"/>
                </a:cubicBezTo>
                <a:cubicBezTo>
                  <a:pt x="1553900" y="910837"/>
                  <a:pt x="1552947" y="894644"/>
                  <a:pt x="1550090" y="880357"/>
                </a:cubicBezTo>
                <a:cubicBezTo>
                  <a:pt x="1549137" y="874642"/>
                  <a:pt x="1549137" y="868927"/>
                  <a:pt x="1547232" y="863212"/>
                </a:cubicBezTo>
                <a:cubicBezTo>
                  <a:pt x="1534850" y="824159"/>
                  <a:pt x="1521515" y="786059"/>
                  <a:pt x="1508180" y="747959"/>
                </a:cubicBezTo>
                <a:cubicBezTo>
                  <a:pt x="1501512" y="727957"/>
                  <a:pt x="1488177" y="713669"/>
                  <a:pt x="1468175" y="705097"/>
                </a:cubicBezTo>
                <a:cubicBezTo>
                  <a:pt x="1454840" y="699382"/>
                  <a:pt x="1442457" y="690809"/>
                  <a:pt x="1428170" y="685094"/>
                </a:cubicBezTo>
                <a:cubicBezTo>
                  <a:pt x="1412930" y="678427"/>
                  <a:pt x="1396737" y="673664"/>
                  <a:pt x="1380545" y="669854"/>
                </a:cubicBezTo>
                <a:cubicBezTo>
                  <a:pt x="1354827" y="663187"/>
                  <a:pt x="1329110" y="657472"/>
                  <a:pt x="1303392" y="650804"/>
                </a:cubicBezTo>
                <a:cubicBezTo>
                  <a:pt x="1302440" y="650804"/>
                  <a:pt x="1302440" y="649852"/>
                  <a:pt x="1301487" y="649852"/>
                </a:cubicBezTo>
                <a:cubicBezTo>
                  <a:pt x="1275770" y="643184"/>
                  <a:pt x="1249100" y="636517"/>
                  <a:pt x="1223382" y="629849"/>
                </a:cubicBezTo>
                <a:cubicBezTo>
                  <a:pt x="1202427" y="624134"/>
                  <a:pt x="1180520" y="619372"/>
                  <a:pt x="1160517" y="610799"/>
                </a:cubicBezTo>
                <a:cubicBezTo>
                  <a:pt x="1118607" y="591749"/>
                  <a:pt x="1104320" y="552697"/>
                  <a:pt x="1101462" y="511739"/>
                </a:cubicBezTo>
                <a:cubicBezTo>
                  <a:pt x="1098605" y="482212"/>
                  <a:pt x="1104320" y="452684"/>
                  <a:pt x="1106225" y="422204"/>
                </a:cubicBezTo>
                <a:cubicBezTo>
                  <a:pt x="1107177" y="411727"/>
                  <a:pt x="1110987" y="404107"/>
                  <a:pt x="1119560" y="398392"/>
                </a:cubicBezTo>
                <a:cubicBezTo>
                  <a:pt x="1136705" y="387914"/>
                  <a:pt x="1146230" y="371722"/>
                  <a:pt x="1150040" y="352672"/>
                </a:cubicBezTo>
                <a:cubicBezTo>
                  <a:pt x="1151945" y="344099"/>
                  <a:pt x="1155755" y="335527"/>
                  <a:pt x="1155755" y="326002"/>
                </a:cubicBezTo>
                <a:cubicBezTo>
                  <a:pt x="1155755" y="305047"/>
                  <a:pt x="1155755" y="284092"/>
                  <a:pt x="1153850" y="263137"/>
                </a:cubicBezTo>
                <a:cubicBezTo>
                  <a:pt x="1152897" y="254564"/>
                  <a:pt x="1148135" y="247897"/>
                  <a:pt x="1135752" y="252659"/>
                </a:cubicBezTo>
                <a:cubicBezTo>
                  <a:pt x="1125275" y="256469"/>
                  <a:pt x="1123370" y="252659"/>
                  <a:pt x="1124322" y="241229"/>
                </a:cubicBezTo>
                <a:cubicBezTo>
                  <a:pt x="1125275" y="228847"/>
                  <a:pt x="1125275" y="215512"/>
                  <a:pt x="1125275" y="203129"/>
                </a:cubicBezTo>
                <a:cubicBezTo>
                  <a:pt x="1125275" y="196462"/>
                  <a:pt x="1123370" y="188842"/>
                  <a:pt x="1124322" y="182174"/>
                </a:cubicBezTo>
                <a:cubicBezTo>
                  <a:pt x="1125275" y="133597"/>
                  <a:pt x="1102415" y="93592"/>
                  <a:pt x="1074792" y="56444"/>
                </a:cubicBezTo>
                <a:cubicBezTo>
                  <a:pt x="1069077" y="47872"/>
                  <a:pt x="1057647" y="42157"/>
                  <a:pt x="1048122" y="37394"/>
                </a:cubicBezTo>
                <a:cubicBezTo>
                  <a:pt x="1033835" y="30727"/>
                  <a:pt x="1019547" y="24059"/>
                  <a:pt x="1005260" y="20249"/>
                </a:cubicBezTo>
                <a:cubicBezTo>
                  <a:pt x="959540" y="5009"/>
                  <a:pt x="914772" y="-706"/>
                  <a:pt x="873815" y="24059"/>
                </a:cubicBezTo>
                <a:cubicBezTo>
                  <a:pt x="839525" y="45967"/>
                  <a:pt x="808092" y="71684"/>
                  <a:pt x="782375" y="104069"/>
                </a:cubicBezTo>
                <a:cubicBezTo>
                  <a:pt x="779517" y="107879"/>
                  <a:pt x="776660" y="112642"/>
                  <a:pt x="775707" y="117404"/>
                </a:cubicBezTo>
                <a:cubicBezTo>
                  <a:pt x="772850" y="131692"/>
                  <a:pt x="770945" y="145027"/>
                  <a:pt x="769040" y="159314"/>
                </a:cubicBezTo>
                <a:cubicBezTo>
                  <a:pt x="765230" y="204082"/>
                  <a:pt x="777612" y="249802"/>
                  <a:pt x="759515" y="293617"/>
                </a:cubicBezTo>
                <a:cubicBezTo>
                  <a:pt x="759515" y="294569"/>
                  <a:pt x="759515" y="296474"/>
                  <a:pt x="759515" y="297427"/>
                </a:cubicBezTo>
                <a:cubicBezTo>
                  <a:pt x="760467" y="322192"/>
                  <a:pt x="760467" y="346957"/>
                  <a:pt x="762372" y="370769"/>
                </a:cubicBezTo>
                <a:cubicBezTo>
                  <a:pt x="763325" y="390772"/>
                  <a:pt x="769040" y="409822"/>
                  <a:pt x="786185" y="424109"/>
                </a:cubicBezTo>
                <a:cubicBezTo>
                  <a:pt x="792852" y="429824"/>
                  <a:pt x="797615" y="438397"/>
                  <a:pt x="799520" y="446969"/>
                </a:cubicBezTo>
                <a:cubicBezTo>
                  <a:pt x="805235" y="469829"/>
                  <a:pt x="809045" y="493642"/>
                  <a:pt x="811902" y="517454"/>
                </a:cubicBezTo>
                <a:cubicBezTo>
                  <a:pt x="812855" y="525074"/>
                  <a:pt x="810950" y="536504"/>
                  <a:pt x="806187" y="540314"/>
                </a:cubicBezTo>
                <a:cubicBezTo>
                  <a:pt x="783327" y="557459"/>
                  <a:pt x="761420" y="578414"/>
                  <a:pt x="729035" y="576509"/>
                </a:cubicBezTo>
                <a:cubicBezTo>
                  <a:pt x="725225" y="576509"/>
                  <a:pt x="721415" y="578414"/>
                  <a:pt x="717605" y="579367"/>
                </a:cubicBezTo>
                <a:cubicBezTo>
                  <a:pt x="660455" y="592702"/>
                  <a:pt x="603305" y="606037"/>
                  <a:pt x="546155" y="617467"/>
                </a:cubicBezTo>
                <a:cubicBezTo>
                  <a:pt x="521390" y="622229"/>
                  <a:pt x="494720" y="623182"/>
                  <a:pt x="469955" y="627944"/>
                </a:cubicBezTo>
                <a:cubicBezTo>
                  <a:pt x="445190" y="632707"/>
                  <a:pt x="421377" y="639374"/>
                  <a:pt x="396612" y="646994"/>
                </a:cubicBezTo>
                <a:cubicBezTo>
                  <a:pt x="374705" y="653662"/>
                  <a:pt x="357560" y="668902"/>
                  <a:pt x="348035" y="688904"/>
                </a:cubicBezTo>
                <a:cubicBezTo>
                  <a:pt x="329937" y="727004"/>
                  <a:pt x="321365" y="767009"/>
                  <a:pt x="311840" y="807014"/>
                </a:cubicBezTo>
                <a:cubicBezTo>
                  <a:pt x="308030" y="824159"/>
                  <a:pt x="302315" y="838447"/>
                  <a:pt x="287075" y="848924"/>
                </a:cubicBezTo>
                <a:cubicBezTo>
                  <a:pt x="269930" y="861307"/>
                  <a:pt x="253737" y="875594"/>
                  <a:pt x="246117" y="896549"/>
                </a:cubicBezTo>
                <a:cubicBezTo>
                  <a:pt x="243260" y="905122"/>
                  <a:pt x="239450" y="914647"/>
                  <a:pt x="233735" y="922267"/>
                </a:cubicBezTo>
                <a:cubicBezTo>
                  <a:pt x="209922" y="950842"/>
                  <a:pt x="195635" y="987037"/>
                  <a:pt x="164202" y="1008944"/>
                </a:cubicBezTo>
                <a:cubicBezTo>
                  <a:pt x="159440" y="1012754"/>
                  <a:pt x="155630" y="1018469"/>
                  <a:pt x="152772" y="1024184"/>
                </a:cubicBezTo>
                <a:cubicBezTo>
                  <a:pt x="128960" y="1059427"/>
                  <a:pt x="105147" y="1094669"/>
                  <a:pt x="81335" y="1130864"/>
                </a:cubicBezTo>
                <a:cubicBezTo>
                  <a:pt x="50855" y="1177537"/>
                  <a:pt x="22280" y="1225162"/>
                  <a:pt x="10850" y="1280407"/>
                </a:cubicBezTo>
                <a:cubicBezTo>
                  <a:pt x="2277" y="1320412"/>
                  <a:pt x="8945" y="1359464"/>
                  <a:pt x="27042" y="1395659"/>
                </a:cubicBezTo>
                <a:cubicBezTo>
                  <a:pt x="36567" y="1415662"/>
                  <a:pt x="49902" y="1434712"/>
                  <a:pt x="61332" y="1453762"/>
                </a:cubicBezTo>
                <a:cubicBezTo>
                  <a:pt x="66095" y="1460429"/>
                  <a:pt x="71810" y="1467097"/>
                  <a:pt x="74667" y="1474717"/>
                </a:cubicBezTo>
                <a:cubicBezTo>
                  <a:pt x="78477" y="1489004"/>
                  <a:pt x="83240" y="1501387"/>
                  <a:pt x="97527" y="1509007"/>
                </a:cubicBezTo>
                <a:cubicBezTo>
                  <a:pt x="102290" y="1510912"/>
                  <a:pt x="104195" y="1517579"/>
                  <a:pt x="108005" y="1522342"/>
                </a:cubicBezTo>
                <a:cubicBezTo>
                  <a:pt x="126102" y="1549012"/>
                  <a:pt x="143247" y="1575682"/>
                  <a:pt x="162297" y="1602352"/>
                </a:cubicBezTo>
                <a:cubicBezTo>
                  <a:pt x="174680" y="1620449"/>
                  <a:pt x="189920" y="1636642"/>
                  <a:pt x="201350" y="1654739"/>
                </a:cubicBezTo>
                <a:cubicBezTo>
                  <a:pt x="228020" y="1694744"/>
                  <a:pt x="257547" y="1731892"/>
                  <a:pt x="288980" y="1768087"/>
                </a:cubicBezTo>
                <a:cubicBezTo>
                  <a:pt x="300410" y="1781422"/>
                  <a:pt x="303267" y="1794757"/>
                  <a:pt x="300410" y="1810949"/>
                </a:cubicBezTo>
                <a:cubicBezTo>
                  <a:pt x="295647" y="1843334"/>
                  <a:pt x="290885" y="1875719"/>
                  <a:pt x="288027" y="1909057"/>
                </a:cubicBezTo>
                <a:cubicBezTo>
                  <a:pt x="284217" y="1960492"/>
                  <a:pt x="282312" y="2012879"/>
                  <a:pt x="279455" y="2064314"/>
                </a:cubicBezTo>
                <a:cubicBezTo>
                  <a:pt x="279455" y="2069077"/>
                  <a:pt x="278502" y="2074792"/>
                  <a:pt x="277550" y="2079554"/>
                </a:cubicBezTo>
                <a:cubicBezTo>
                  <a:pt x="273740" y="2117654"/>
                  <a:pt x="268025" y="2154802"/>
                  <a:pt x="266120" y="2192902"/>
                </a:cubicBezTo>
                <a:cubicBezTo>
                  <a:pt x="264215" y="2241479"/>
                  <a:pt x="263262" y="2290057"/>
                  <a:pt x="265167" y="2338634"/>
                </a:cubicBezTo>
                <a:cubicBezTo>
                  <a:pt x="266120" y="2381497"/>
                  <a:pt x="259452" y="2422454"/>
                  <a:pt x="251832" y="2463412"/>
                </a:cubicBezTo>
                <a:cubicBezTo>
                  <a:pt x="248975" y="2479604"/>
                  <a:pt x="253737" y="2490082"/>
                  <a:pt x="268025" y="2496749"/>
                </a:cubicBezTo>
                <a:cubicBezTo>
                  <a:pt x="297552" y="2508179"/>
                  <a:pt x="326127" y="2523419"/>
                  <a:pt x="358512" y="2521514"/>
                </a:cubicBezTo>
                <a:cubicBezTo>
                  <a:pt x="365180" y="2521514"/>
                  <a:pt x="370895" y="2523419"/>
                  <a:pt x="377562" y="2525324"/>
                </a:cubicBezTo>
                <a:cubicBezTo>
                  <a:pt x="411852" y="2531039"/>
                  <a:pt x="443285" y="2530087"/>
                  <a:pt x="467097" y="2499607"/>
                </a:cubicBezTo>
                <a:cubicBezTo>
                  <a:pt x="474717" y="2490082"/>
                  <a:pt x="485195" y="2483414"/>
                  <a:pt x="496625" y="2472937"/>
                </a:cubicBezTo>
                <a:cubicBezTo>
                  <a:pt x="497577" y="2485319"/>
                  <a:pt x="498530" y="2492939"/>
                  <a:pt x="498530" y="2500559"/>
                </a:cubicBezTo>
                <a:cubicBezTo>
                  <a:pt x="498530" y="2551994"/>
                  <a:pt x="498530" y="2602477"/>
                  <a:pt x="497577" y="2653912"/>
                </a:cubicBezTo>
                <a:cubicBezTo>
                  <a:pt x="496625" y="2687249"/>
                  <a:pt x="492815" y="2719634"/>
                  <a:pt x="491862" y="2752972"/>
                </a:cubicBezTo>
                <a:cubicBezTo>
                  <a:pt x="490910" y="2807264"/>
                  <a:pt x="491862" y="2861557"/>
                  <a:pt x="489957" y="2915849"/>
                </a:cubicBezTo>
                <a:cubicBezTo>
                  <a:pt x="486147" y="3045389"/>
                  <a:pt x="496625" y="3174929"/>
                  <a:pt x="483290" y="3303517"/>
                </a:cubicBezTo>
                <a:cubicBezTo>
                  <a:pt x="479480" y="3343522"/>
                  <a:pt x="482337" y="3383527"/>
                  <a:pt x="483290" y="3423532"/>
                </a:cubicBezTo>
                <a:cubicBezTo>
                  <a:pt x="484242" y="3504494"/>
                  <a:pt x="483290" y="3585457"/>
                  <a:pt x="489005" y="3666419"/>
                </a:cubicBezTo>
                <a:cubicBezTo>
                  <a:pt x="495672" y="3761669"/>
                  <a:pt x="495672" y="3857872"/>
                  <a:pt x="497577" y="3953122"/>
                </a:cubicBezTo>
                <a:cubicBezTo>
                  <a:pt x="497577" y="3956932"/>
                  <a:pt x="498530" y="3960742"/>
                  <a:pt x="498530" y="3964552"/>
                </a:cubicBezTo>
                <a:cubicBezTo>
                  <a:pt x="500435" y="3982649"/>
                  <a:pt x="503292" y="4001699"/>
                  <a:pt x="505197" y="4019797"/>
                </a:cubicBezTo>
                <a:cubicBezTo>
                  <a:pt x="506150" y="4040752"/>
                  <a:pt x="506150" y="4062659"/>
                  <a:pt x="507102" y="4083614"/>
                </a:cubicBezTo>
                <a:cubicBezTo>
                  <a:pt x="508055" y="4093139"/>
                  <a:pt x="509007" y="4104569"/>
                  <a:pt x="513770" y="4111237"/>
                </a:cubicBezTo>
                <a:cubicBezTo>
                  <a:pt x="528057" y="4131239"/>
                  <a:pt x="534725" y="4153147"/>
                  <a:pt x="539487" y="4176959"/>
                </a:cubicBezTo>
                <a:cubicBezTo>
                  <a:pt x="546155" y="4211249"/>
                  <a:pt x="554727" y="4244587"/>
                  <a:pt x="562347" y="4278877"/>
                </a:cubicBezTo>
                <a:cubicBezTo>
                  <a:pt x="563300" y="4285544"/>
                  <a:pt x="565205" y="4295069"/>
                  <a:pt x="561395" y="4299832"/>
                </a:cubicBezTo>
                <a:cubicBezTo>
                  <a:pt x="549965" y="4316977"/>
                  <a:pt x="553775" y="4336027"/>
                  <a:pt x="551870" y="4354124"/>
                </a:cubicBezTo>
                <a:cubicBezTo>
                  <a:pt x="549965" y="4379842"/>
                  <a:pt x="563300" y="4395082"/>
                  <a:pt x="583302" y="4404607"/>
                </a:cubicBezTo>
                <a:cubicBezTo>
                  <a:pt x="591875" y="4409369"/>
                  <a:pt x="597590" y="4414132"/>
                  <a:pt x="600447" y="4423657"/>
                </a:cubicBezTo>
                <a:cubicBezTo>
                  <a:pt x="605210" y="4438897"/>
                  <a:pt x="614735" y="4452232"/>
                  <a:pt x="628070" y="4459852"/>
                </a:cubicBezTo>
                <a:cubicBezTo>
                  <a:pt x="648072" y="4469377"/>
                  <a:pt x="669027" y="4478902"/>
                  <a:pt x="690935" y="4483664"/>
                </a:cubicBezTo>
                <a:cubicBezTo>
                  <a:pt x="713795" y="4489379"/>
                  <a:pt x="738560" y="4491284"/>
                  <a:pt x="762372" y="4492237"/>
                </a:cubicBezTo>
                <a:cubicBezTo>
                  <a:pt x="808092" y="4493189"/>
                  <a:pt x="852860" y="4493189"/>
                  <a:pt x="898580" y="4493189"/>
                </a:cubicBezTo>
                <a:cubicBezTo>
                  <a:pt x="917630" y="4493189"/>
                  <a:pt x="922392" y="4482712"/>
                  <a:pt x="913820" y="4464614"/>
                </a:cubicBezTo>
                <a:cubicBezTo>
                  <a:pt x="909057" y="4455089"/>
                  <a:pt x="906200" y="4444612"/>
                  <a:pt x="901437" y="4434134"/>
                </a:cubicBezTo>
                <a:cubicBezTo>
                  <a:pt x="890960" y="4406512"/>
                  <a:pt x="880482" y="4378889"/>
                  <a:pt x="869052" y="4351267"/>
                </a:cubicBezTo>
                <a:cubicBezTo>
                  <a:pt x="867147" y="4346504"/>
                  <a:pt x="863337" y="4342694"/>
                  <a:pt x="859527" y="4338884"/>
                </a:cubicBezTo>
                <a:cubicBezTo>
                  <a:pt x="837620" y="4317929"/>
                  <a:pt x="818570" y="4295069"/>
                  <a:pt x="811902" y="4263637"/>
                </a:cubicBezTo>
                <a:cubicBezTo>
                  <a:pt x="808092" y="4244587"/>
                  <a:pt x="806187" y="4225537"/>
                  <a:pt x="812855" y="4206487"/>
                </a:cubicBezTo>
                <a:cubicBezTo>
                  <a:pt x="817617" y="4193152"/>
                  <a:pt x="820475" y="4178864"/>
                  <a:pt x="823332" y="4165529"/>
                </a:cubicBezTo>
                <a:cubicBezTo>
                  <a:pt x="830000" y="4127429"/>
                  <a:pt x="835715" y="4089329"/>
                  <a:pt x="841430" y="4050277"/>
                </a:cubicBezTo>
                <a:cubicBezTo>
                  <a:pt x="845240" y="4028369"/>
                  <a:pt x="850955" y="4005509"/>
                  <a:pt x="849050" y="3982649"/>
                </a:cubicBezTo>
                <a:cubicBezTo>
                  <a:pt x="843335" y="3899782"/>
                  <a:pt x="839525" y="3817867"/>
                  <a:pt x="837620" y="3734999"/>
                </a:cubicBezTo>
                <a:cubicBezTo>
                  <a:pt x="836667" y="3711187"/>
                  <a:pt x="831905" y="3686422"/>
                  <a:pt x="826190" y="3662609"/>
                </a:cubicBezTo>
                <a:cubicBezTo>
                  <a:pt x="821427" y="3641654"/>
                  <a:pt x="813807" y="3622604"/>
                  <a:pt x="807140" y="3601649"/>
                </a:cubicBezTo>
                <a:cubicBezTo>
                  <a:pt x="801425" y="3580694"/>
                  <a:pt x="794757" y="3559739"/>
                  <a:pt x="789995" y="3537832"/>
                </a:cubicBezTo>
                <a:cubicBezTo>
                  <a:pt x="787137" y="3523544"/>
                  <a:pt x="785232" y="3508304"/>
                  <a:pt x="786185" y="3494017"/>
                </a:cubicBezTo>
                <a:cubicBezTo>
                  <a:pt x="786185" y="3480682"/>
                  <a:pt x="789995" y="3467347"/>
                  <a:pt x="790947" y="3454012"/>
                </a:cubicBezTo>
                <a:cubicBezTo>
                  <a:pt x="793805" y="3434009"/>
                  <a:pt x="797615" y="3413054"/>
                  <a:pt x="798567" y="3393052"/>
                </a:cubicBezTo>
                <a:cubicBezTo>
                  <a:pt x="799520" y="3353999"/>
                  <a:pt x="799520" y="3313994"/>
                  <a:pt x="799520" y="3274942"/>
                </a:cubicBezTo>
                <a:cubicBezTo>
                  <a:pt x="799520" y="3270179"/>
                  <a:pt x="800472" y="3262559"/>
                  <a:pt x="803330" y="3260654"/>
                </a:cubicBezTo>
                <a:cubicBezTo>
                  <a:pt x="818570" y="3252082"/>
                  <a:pt x="817617" y="3237794"/>
                  <a:pt x="819522" y="3223507"/>
                </a:cubicBezTo>
                <a:cubicBezTo>
                  <a:pt x="820475" y="3208267"/>
                  <a:pt x="822380" y="3193979"/>
                  <a:pt x="825237" y="3178739"/>
                </a:cubicBezTo>
                <a:cubicBezTo>
                  <a:pt x="847145" y="3057772"/>
                  <a:pt x="868100" y="2936804"/>
                  <a:pt x="903342" y="2818694"/>
                </a:cubicBezTo>
                <a:cubicBezTo>
                  <a:pt x="910010" y="2796787"/>
                  <a:pt x="915725" y="2773927"/>
                  <a:pt x="921440" y="2752019"/>
                </a:cubicBezTo>
                <a:cubicBezTo>
                  <a:pt x="923345" y="2752972"/>
                  <a:pt x="925250" y="2752972"/>
                  <a:pt x="927155" y="2753924"/>
                </a:cubicBezTo>
                <a:cubicBezTo>
                  <a:pt x="924297" y="2782499"/>
                  <a:pt x="921440" y="2810122"/>
                  <a:pt x="917630" y="2838697"/>
                </a:cubicBezTo>
                <a:cubicBezTo>
                  <a:pt x="906200" y="2923469"/>
                  <a:pt x="895722" y="3008242"/>
                  <a:pt x="899532" y="3093967"/>
                </a:cubicBezTo>
                <a:cubicBezTo>
                  <a:pt x="900485" y="3104444"/>
                  <a:pt x="903342" y="3113969"/>
                  <a:pt x="902390" y="3124447"/>
                </a:cubicBezTo>
                <a:cubicBezTo>
                  <a:pt x="900485" y="3146354"/>
                  <a:pt x="895722" y="3168262"/>
                  <a:pt x="893817" y="3190169"/>
                </a:cubicBezTo>
                <a:cubicBezTo>
                  <a:pt x="892865" y="3201599"/>
                  <a:pt x="893817" y="3213029"/>
                  <a:pt x="894770" y="3224459"/>
                </a:cubicBezTo>
                <a:cubicBezTo>
                  <a:pt x="898580" y="3258749"/>
                  <a:pt x="903342" y="3293039"/>
                  <a:pt x="905247" y="3328282"/>
                </a:cubicBezTo>
                <a:cubicBezTo>
                  <a:pt x="907152" y="3355904"/>
                  <a:pt x="904295" y="3383527"/>
                  <a:pt x="905247" y="3412102"/>
                </a:cubicBezTo>
                <a:cubicBezTo>
                  <a:pt x="908105" y="3485444"/>
                  <a:pt x="910962" y="3559739"/>
                  <a:pt x="913820" y="3633082"/>
                </a:cubicBezTo>
                <a:cubicBezTo>
                  <a:pt x="914772" y="3665467"/>
                  <a:pt x="917630" y="3697852"/>
                  <a:pt x="919535" y="3730237"/>
                </a:cubicBezTo>
                <a:cubicBezTo>
                  <a:pt x="919535" y="3740714"/>
                  <a:pt x="919535" y="3751192"/>
                  <a:pt x="916677" y="3760717"/>
                </a:cubicBezTo>
                <a:cubicBezTo>
                  <a:pt x="907152" y="3794054"/>
                  <a:pt x="897627" y="3827392"/>
                  <a:pt x="896675" y="3862634"/>
                </a:cubicBezTo>
                <a:cubicBezTo>
                  <a:pt x="894770" y="3919784"/>
                  <a:pt x="887150" y="3975982"/>
                  <a:pt x="883340" y="4033132"/>
                </a:cubicBezTo>
                <a:cubicBezTo>
                  <a:pt x="879530" y="4090282"/>
                  <a:pt x="874767" y="4147432"/>
                  <a:pt x="855717" y="4201724"/>
                </a:cubicBezTo>
                <a:cubicBezTo>
                  <a:pt x="845240" y="4233157"/>
                  <a:pt x="850955" y="4246492"/>
                  <a:pt x="880482" y="4262684"/>
                </a:cubicBezTo>
                <a:cubicBezTo>
                  <a:pt x="898580" y="4272209"/>
                  <a:pt x="917630" y="4279829"/>
                  <a:pt x="936680" y="4289354"/>
                </a:cubicBezTo>
                <a:cubicBezTo>
                  <a:pt x="950015" y="4296022"/>
                  <a:pt x="964302" y="4299832"/>
                  <a:pt x="979542" y="4295069"/>
                </a:cubicBezTo>
                <a:cubicBezTo>
                  <a:pt x="993830" y="4290307"/>
                  <a:pt x="1007165" y="4294117"/>
                  <a:pt x="1015737" y="4306499"/>
                </a:cubicBezTo>
                <a:cubicBezTo>
                  <a:pt x="1023357" y="4316977"/>
                  <a:pt x="1030977" y="4329359"/>
                  <a:pt x="1038597" y="4339837"/>
                </a:cubicBezTo>
                <a:cubicBezTo>
                  <a:pt x="1044312" y="4347457"/>
                  <a:pt x="1050980" y="4357934"/>
                  <a:pt x="1059552" y="4361744"/>
                </a:cubicBezTo>
                <a:cubicBezTo>
                  <a:pt x="1093842" y="4379842"/>
                  <a:pt x="1131942" y="4389367"/>
                  <a:pt x="1170995" y="4391272"/>
                </a:cubicBezTo>
                <a:cubicBezTo>
                  <a:pt x="1208142" y="4393177"/>
                  <a:pt x="1246242" y="4391272"/>
                  <a:pt x="1283390" y="4390319"/>
                </a:cubicBezTo>
                <a:cubicBezTo>
                  <a:pt x="1295772" y="4390319"/>
                  <a:pt x="1309107" y="4387462"/>
                  <a:pt x="1321490" y="4385557"/>
                </a:cubicBezTo>
                <a:cubicBezTo>
                  <a:pt x="1336730" y="4382699"/>
                  <a:pt x="1342445" y="4370317"/>
                  <a:pt x="1333872" y="4358887"/>
                </a:cubicBezTo>
                <a:cubicBezTo>
                  <a:pt x="1325300" y="4348409"/>
                  <a:pt x="1323395" y="4336027"/>
                  <a:pt x="1317680" y="4324597"/>
                </a:cubicBezTo>
                <a:cubicBezTo>
                  <a:pt x="1312917" y="4314119"/>
                  <a:pt x="1306250" y="4304594"/>
                  <a:pt x="1297677" y="4296974"/>
                </a:cubicBezTo>
                <a:cubicBezTo>
                  <a:pt x="1286247" y="4286497"/>
                  <a:pt x="1273865" y="4274114"/>
                  <a:pt x="1258625" y="4268399"/>
                </a:cubicBezTo>
                <a:cubicBezTo>
                  <a:pt x="1228145" y="4256017"/>
                  <a:pt x="1207190" y="4235062"/>
                  <a:pt x="1196712" y="4203629"/>
                </a:cubicBezTo>
                <a:cubicBezTo>
                  <a:pt x="1196712" y="4202677"/>
                  <a:pt x="1195760" y="4202677"/>
                  <a:pt x="1195760" y="4201724"/>
                </a:cubicBezTo>
                <a:cubicBezTo>
                  <a:pt x="1188140" y="4180769"/>
                  <a:pt x="1179567" y="4159814"/>
                  <a:pt x="1173852" y="4137907"/>
                </a:cubicBezTo>
                <a:cubicBezTo>
                  <a:pt x="1167185" y="4113142"/>
                  <a:pt x="1165280" y="4087424"/>
                  <a:pt x="1159565" y="4061707"/>
                </a:cubicBezTo>
                <a:cubicBezTo>
                  <a:pt x="1154802" y="4041704"/>
                  <a:pt x="1151945" y="4021702"/>
                  <a:pt x="1165280" y="4002652"/>
                </a:cubicBezTo>
                <a:cubicBezTo>
                  <a:pt x="1170995" y="3994079"/>
                  <a:pt x="1170995" y="3981697"/>
                  <a:pt x="1172900" y="3971219"/>
                </a:cubicBezTo>
                <a:cubicBezTo>
                  <a:pt x="1177662" y="3938834"/>
                  <a:pt x="1181472" y="3907402"/>
                  <a:pt x="1185282" y="3875017"/>
                </a:cubicBezTo>
                <a:cubicBezTo>
                  <a:pt x="1188140" y="3853109"/>
                  <a:pt x="1192902" y="3830249"/>
                  <a:pt x="1194807" y="3808342"/>
                </a:cubicBezTo>
                <a:cubicBezTo>
                  <a:pt x="1198617" y="3763574"/>
                  <a:pt x="1201475" y="3719759"/>
                  <a:pt x="1204332" y="3674992"/>
                </a:cubicBezTo>
                <a:cubicBezTo>
                  <a:pt x="1204332" y="3670229"/>
                  <a:pt x="1205285" y="3666419"/>
                  <a:pt x="1206237" y="3661657"/>
                </a:cubicBezTo>
                <a:cubicBezTo>
                  <a:pt x="1216715" y="3607364"/>
                  <a:pt x="1222430" y="3553072"/>
                  <a:pt x="1226240" y="3498779"/>
                </a:cubicBezTo>
                <a:cubicBezTo>
                  <a:pt x="1227192" y="3477824"/>
                  <a:pt x="1230050" y="3457822"/>
                  <a:pt x="1231002" y="3436867"/>
                </a:cubicBezTo>
                <a:cubicBezTo>
                  <a:pt x="1231955" y="3428294"/>
                  <a:pt x="1231002" y="3419722"/>
                  <a:pt x="1230050" y="3412102"/>
                </a:cubicBezTo>
                <a:cubicBezTo>
                  <a:pt x="1229097" y="3399719"/>
                  <a:pt x="1225287" y="3386384"/>
                  <a:pt x="1225287" y="3374002"/>
                </a:cubicBezTo>
                <a:cubicBezTo>
                  <a:pt x="1224335" y="3347332"/>
                  <a:pt x="1224335" y="3320662"/>
                  <a:pt x="1225287" y="3293992"/>
                </a:cubicBezTo>
                <a:cubicBezTo>
                  <a:pt x="1226240" y="3280657"/>
                  <a:pt x="1229097" y="3267322"/>
                  <a:pt x="1231955" y="3253987"/>
                </a:cubicBezTo>
                <a:cubicBezTo>
                  <a:pt x="1233860" y="3243509"/>
                  <a:pt x="1238622" y="3233032"/>
                  <a:pt x="1239575" y="3222554"/>
                </a:cubicBezTo>
                <a:cubicBezTo>
                  <a:pt x="1243385" y="3188264"/>
                  <a:pt x="1245290" y="3154927"/>
                  <a:pt x="1248147" y="3120637"/>
                </a:cubicBezTo>
                <a:cubicBezTo>
                  <a:pt x="1248147" y="3116827"/>
                  <a:pt x="1249100" y="3113017"/>
                  <a:pt x="1250052" y="3109207"/>
                </a:cubicBezTo>
                <a:cubicBezTo>
                  <a:pt x="1254815" y="3079679"/>
                  <a:pt x="1258625" y="3049199"/>
                  <a:pt x="1263387" y="3019672"/>
                </a:cubicBezTo>
                <a:cubicBezTo>
                  <a:pt x="1267197" y="2996812"/>
                  <a:pt x="1270055" y="2973952"/>
                  <a:pt x="1274817" y="2951092"/>
                </a:cubicBezTo>
                <a:cubicBezTo>
                  <a:pt x="1279580" y="2928232"/>
                  <a:pt x="1288152" y="2906324"/>
                  <a:pt x="1287200" y="2882512"/>
                </a:cubicBezTo>
                <a:cubicBezTo>
                  <a:pt x="1287200" y="2875844"/>
                  <a:pt x="1288152" y="2868224"/>
                  <a:pt x="1289105" y="2861557"/>
                </a:cubicBezTo>
                <a:cubicBezTo>
                  <a:pt x="1293867" y="2829172"/>
                  <a:pt x="1297677" y="2796787"/>
                  <a:pt x="1302440" y="2764402"/>
                </a:cubicBezTo>
                <a:cubicBezTo>
                  <a:pt x="1304345" y="2752019"/>
                  <a:pt x="1306250" y="2740589"/>
                  <a:pt x="1308155" y="2728207"/>
                </a:cubicBezTo>
                <a:cubicBezTo>
                  <a:pt x="1311012" y="2710109"/>
                  <a:pt x="1315775" y="2692012"/>
                  <a:pt x="1317680" y="2672962"/>
                </a:cubicBezTo>
                <a:cubicBezTo>
                  <a:pt x="1322442" y="2634862"/>
                  <a:pt x="1332920" y="2596762"/>
                  <a:pt x="1328157" y="2557709"/>
                </a:cubicBezTo>
                <a:cubicBezTo>
                  <a:pt x="1328157" y="2556757"/>
                  <a:pt x="1328157" y="2554852"/>
                  <a:pt x="1329110" y="2553899"/>
                </a:cubicBezTo>
                <a:cubicBezTo>
                  <a:pt x="1330062" y="2542469"/>
                  <a:pt x="1336730" y="2536754"/>
                  <a:pt x="1348160" y="2535802"/>
                </a:cubicBezTo>
                <a:cubicBezTo>
                  <a:pt x="1384355" y="2531992"/>
                  <a:pt x="1416740" y="2517704"/>
                  <a:pt x="1445315" y="2494844"/>
                </a:cubicBezTo>
                <a:cubicBezTo>
                  <a:pt x="1463412" y="2480557"/>
                  <a:pt x="1479605" y="2465317"/>
                  <a:pt x="1474842" y="2438647"/>
                </a:cubicBezTo>
                <a:cubicBezTo>
                  <a:pt x="1471985" y="2422454"/>
                  <a:pt x="1471985" y="2405309"/>
                  <a:pt x="1470080" y="2388164"/>
                </a:cubicBezTo>
                <a:cubicBezTo>
                  <a:pt x="1469127" y="2375782"/>
                  <a:pt x="1468175" y="2363399"/>
                  <a:pt x="1468175" y="2351017"/>
                </a:cubicBezTo>
                <a:cubicBezTo>
                  <a:pt x="1465317" y="2232907"/>
                  <a:pt x="1472937" y="2115749"/>
                  <a:pt x="1460555" y="1997639"/>
                </a:cubicBezTo>
                <a:cubicBezTo>
                  <a:pt x="1459602" y="1990972"/>
                  <a:pt x="1460555" y="1983352"/>
                  <a:pt x="1460555" y="1976684"/>
                </a:cubicBezTo>
                <a:cubicBezTo>
                  <a:pt x="1460555" y="1966207"/>
                  <a:pt x="1463412" y="1957634"/>
                  <a:pt x="1471985" y="1951919"/>
                </a:cubicBezTo>
                <a:cubicBezTo>
                  <a:pt x="1483415" y="1943347"/>
                  <a:pt x="1491987" y="1932869"/>
                  <a:pt x="1495797" y="1918582"/>
                </a:cubicBezTo>
                <a:cubicBezTo>
                  <a:pt x="1499607" y="1906199"/>
                  <a:pt x="1507227" y="1895722"/>
                  <a:pt x="1513895" y="1884292"/>
                </a:cubicBezTo>
                <a:cubicBezTo>
                  <a:pt x="1533897" y="1853812"/>
                  <a:pt x="1554852" y="1825237"/>
                  <a:pt x="1573902" y="1793804"/>
                </a:cubicBezTo>
                <a:cubicBezTo>
                  <a:pt x="1584380" y="1776659"/>
                  <a:pt x="1590095" y="1757609"/>
                  <a:pt x="1599620" y="1739512"/>
                </a:cubicBezTo>
                <a:cubicBezTo>
                  <a:pt x="1631052" y="1679504"/>
                  <a:pt x="1663437" y="1621402"/>
                  <a:pt x="1692965" y="1561394"/>
                </a:cubicBezTo>
                <a:cubicBezTo>
                  <a:pt x="1703442" y="1539487"/>
                  <a:pt x="1712967" y="1515674"/>
                  <a:pt x="1714872" y="1491862"/>
                </a:cubicBezTo>
                <a:cubicBezTo>
                  <a:pt x="1716777" y="1463287"/>
                  <a:pt x="1723445" y="1435664"/>
                  <a:pt x="1729160" y="1408042"/>
                </a:cubicBezTo>
                <a:cubicBezTo>
                  <a:pt x="1737732" y="1383277"/>
                  <a:pt x="1743447" y="1357559"/>
                  <a:pt x="1732970" y="1329937"/>
                </a:cubicBezTo>
                <a:close/>
                <a:moveTo>
                  <a:pt x="373752" y="1452809"/>
                </a:moveTo>
                <a:cubicBezTo>
                  <a:pt x="373752" y="1455667"/>
                  <a:pt x="368990" y="1457572"/>
                  <a:pt x="367085" y="1460429"/>
                </a:cubicBezTo>
                <a:cubicBezTo>
                  <a:pt x="365180" y="1458524"/>
                  <a:pt x="361370" y="1455667"/>
                  <a:pt x="361370" y="1453762"/>
                </a:cubicBezTo>
                <a:cubicBezTo>
                  <a:pt x="358512" y="1418519"/>
                  <a:pt x="334700" y="1394707"/>
                  <a:pt x="319460" y="1365179"/>
                </a:cubicBezTo>
                <a:cubicBezTo>
                  <a:pt x="317555" y="1360417"/>
                  <a:pt x="313745" y="1356607"/>
                  <a:pt x="310887" y="1351844"/>
                </a:cubicBezTo>
                <a:cubicBezTo>
                  <a:pt x="307077" y="1346129"/>
                  <a:pt x="307077" y="1340414"/>
                  <a:pt x="311840" y="1334699"/>
                </a:cubicBezTo>
                <a:cubicBezTo>
                  <a:pt x="322317" y="1322317"/>
                  <a:pt x="331842" y="1309934"/>
                  <a:pt x="343272" y="1297552"/>
                </a:cubicBezTo>
                <a:cubicBezTo>
                  <a:pt x="354702" y="1285169"/>
                  <a:pt x="360417" y="1285169"/>
                  <a:pt x="367085" y="1301362"/>
                </a:cubicBezTo>
                <a:cubicBezTo>
                  <a:pt x="372800" y="1315649"/>
                  <a:pt x="375657" y="1331842"/>
                  <a:pt x="377562" y="1348034"/>
                </a:cubicBezTo>
                <a:cubicBezTo>
                  <a:pt x="379467" y="1358512"/>
                  <a:pt x="377562" y="1369942"/>
                  <a:pt x="377562" y="1381372"/>
                </a:cubicBezTo>
                <a:cubicBezTo>
                  <a:pt x="378515" y="1381372"/>
                  <a:pt x="379467" y="1381372"/>
                  <a:pt x="381372" y="1381372"/>
                </a:cubicBezTo>
                <a:cubicBezTo>
                  <a:pt x="378515" y="1404232"/>
                  <a:pt x="376610" y="1428044"/>
                  <a:pt x="373752" y="1452809"/>
                </a:cubicBezTo>
                <a:close/>
                <a:moveTo>
                  <a:pt x="575682" y="1686172"/>
                </a:moveTo>
                <a:cubicBezTo>
                  <a:pt x="570920" y="1693792"/>
                  <a:pt x="565205" y="1700459"/>
                  <a:pt x="559490" y="1708079"/>
                </a:cubicBezTo>
                <a:cubicBezTo>
                  <a:pt x="532820" y="1744274"/>
                  <a:pt x="506150" y="1781422"/>
                  <a:pt x="480432" y="1817617"/>
                </a:cubicBezTo>
                <a:cubicBezTo>
                  <a:pt x="477575" y="1821427"/>
                  <a:pt x="477575" y="1828094"/>
                  <a:pt x="476622" y="1834762"/>
                </a:cubicBezTo>
                <a:cubicBezTo>
                  <a:pt x="465192" y="1832857"/>
                  <a:pt x="453762" y="1830952"/>
                  <a:pt x="437570" y="1828094"/>
                </a:cubicBezTo>
                <a:cubicBezTo>
                  <a:pt x="449000" y="1814759"/>
                  <a:pt x="457572" y="1803329"/>
                  <a:pt x="466145" y="1792852"/>
                </a:cubicBezTo>
                <a:cubicBezTo>
                  <a:pt x="496625" y="1757609"/>
                  <a:pt x="527105" y="1723319"/>
                  <a:pt x="557585" y="1688077"/>
                </a:cubicBezTo>
                <a:cubicBezTo>
                  <a:pt x="560442" y="1684267"/>
                  <a:pt x="564252" y="1681409"/>
                  <a:pt x="567110" y="1678552"/>
                </a:cubicBezTo>
                <a:cubicBezTo>
                  <a:pt x="569015" y="1677599"/>
                  <a:pt x="572825" y="1677599"/>
                  <a:pt x="573777" y="1678552"/>
                </a:cubicBezTo>
                <a:cubicBezTo>
                  <a:pt x="575682" y="1680457"/>
                  <a:pt x="576635" y="1685219"/>
                  <a:pt x="575682" y="1686172"/>
                </a:cubicBezTo>
                <a:close/>
                <a:moveTo>
                  <a:pt x="889055" y="1877624"/>
                </a:moveTo>
                <a:cubicBezTo>
                  <a:pt x="889055" y="1874767"/>
                  <a:pt x="889055" y="1872862"/>
                  <a:pt x="890007" y="1871909"/>
                </a:cubicBezTo>
                <a:cubicBezTo>
                  <a:pt x="907152" y="1852859"/>
                  <a:pt x="907152" y="1849049"/>
                  <a:pt x="887150" y="1834762"/>
                </a:cubicBezTo>
                <a:cubicBezTo>
                  <a:pt x="854765" y="1812854"/>
                  <a:pt x="824285" y="1789042"/>
                  <a:pt x="789995" y="1769992"/>
                </a:cubicBezTo>
                <a:cubicBezTo>
                  <a:pt x="757610" y="1752847"/>
                  <a:pt x="722367" y="1741417"/>
                  <a:pt x="689030" y="1727129"/>
                </a:cubicBezTo>
                <a:cubicBezTo>
                  <a:pt x="677600" y="1722367"/>
                  <a:pt x="666170" y="1718557"/>
                  <a:pt x="655692" y="1712842"/>
                </a:cubicBezTo>
                <a:cubicBezTo>
                  <a:pt x="638547" y="1704269"/>
                  <a:pt x="621402" y="1693792"/>
                  <a:pt x="604257" y="1685219"/>
                </a:cubicBezTo>
                <a:cubicBezTo>
                  <a:pt x="586160" y="1675694"/>
                  <a:pt x="585207" y="1648072"/>
                  <a:pt x="602352" y="1636642"/>
                </a:cubicBezTo>
                <a:cubicBezTo>
                  <a:pt x="608067" y="1632832"/>
                  <a:pt x="614735" y="1630927"/>
                  <a:pt x="618545" y="1626164"/>
                </a:cubicBezTo>
                <a:cubicBezTo>
                  <a:pt x="623307" y="1621402"/>
                  <a:pt x="625212" y="1614734"/>
                  <a:pt x="628070" y="1608067"/>
                </a:cubicBezTo>
                <a:cubicBezTo>
                  <a:pt x="631880" y="1599494"/>
                  <a:pt x="632832" y="1589017"/>
                  <a:pt x="637595" y="1581397"/>
                </a:cubicBezTo>
                <a:cubicBezTo>
                  <a:pt x="658550" y="1549012"/>
                  <a:pt x="683315" y="1519484"/>
                  <a:pt x="711890" y="1492814"/>
                </a:cubicBezTo>
                <a:cubicBezTo>
                  <a:pt x="749990" y="1455667"/>
                  <a:pt x="771897" y="1408042"/>
                  <a:pt x="788090" y="1357559"/>
                </a:cubicBezTo>
                <a:cubicBezTo>
                  <a:pt x="812855" y="1278502"/>
                  <a:pt x="823332" y="1197539"/>
                  <a:pt x="821427" y="1114672"/>
                </a:cubicBezTo>
                <a:cubicBezTo>
                  <a:pt x="819522" y="1039424"/>
                  <a:pt x="820475" y="964177"/>
                  <a:pt x="819522" y="889882"/>
                </a:cubicBezTo>
                <a:cubicBezTo>
                  <a:pt x="818570" y="839399"/>
                  <a:pt x="815712" y="788917"/>
                  <a:pt x="813807" y="738434"/>
                </a:cubicBezTo>
                <a:cubicBezTo>
                  <a:pt x="813807" y="732719"/>
                  <a:pt x="813807" y="726052"/>
                  <a:pt x="813807" y="720337"/>
                </a:cubicBezTo>
                <a:cubicBezTo>
                  <a:pt x="815712" y="719384"/>
                  <a:pt x="817617" y="719384"/>
                  <a:pt x="818570" y="718432"/>
                </a:cubicBezTo>
                <a:cubicBezTo>
                  <a:pt x="833810" y="750817"/>
                  <a:pt x="848097" y="783202"/>
                  <a:pt x="863337" y="815587"/>
                </a:cubicBezTo>
                <a:cubicBezTo>
                  <a:pt x="864290" y="815587"/>
                  <a:pt x="865242" y="814634"/>
                  <a:pt x="866195" y="814634"/>
                </a:cubicBezTo>
                <a:cubicBezTo>
                  <a:pt x="860480" y="800347"/>
                  <a:pt x="853812" y="786059"/>
                  <a:pt x="848097" y="771772"/>
                </a:cubicBezTo>
                <a:cubicBezTo>
                  <a:pt x="841430" y="756532"/>
                  <a:pt x="836667" y="741292"/>
                  <a:pt x="828095" y="727004"/>
                </a:cubicBezTo>
                <a:cubicBezTo>
                  <a:pt x="809045" y="692714"/>
                  <a:pt x="809997" y="654614"/>
                  <a:pt x="810950" y="617467"/>
                </a:cubicBezTo>
                <a:cubicBezTo>
                  <a:pt x="810950" y="605084"/>
                  <a:pt x="811902" y="592702"/>
                  <a:pt x="812855" y="580319"/>
                </a:cubicBezTo>
                <a:cubicBezTo>
                  <a:pt x="813807" y="571747"/>
                  <a:pt x="815712" y="564127"/>
                  <a:pt x="816665" y="556507"/>
                </a:cubicBezTo>
                <a:cubicBezTo>
                  <a:pt x="818570" y="555554"/>
                  <a:pt x="819522" y="555554"/>
                  <a:pt x="821427" y="554602"/>
                </a:cubicBezTo>
                <a:cubicBezTo>
                  <a:pt x="832857" y="567937"/>
                  <a:pt x="844287" y="581272"/>
                  <a:pt x="856670" y="594607"/>
                </a:cubicBezTo>
                <a:cubicBezTo>
                  <a:pt x="872862" y="613657"/>
                  <a:pt x="887150" y="635564"/>
                  <a:pt x="913820" y="638422"/>
                </a:cubicBezTo>
                <a:cubicBezTo>
                  <a:pt x="942395" y="642232"/>
                  <a:pt x="956682" y="661282"/>
                  <a:pt x="974780" y="679379"/>
                </a:cubicBezTo>
                <a:cubicBezTo>
                  <a:pt x="981447" y="686047"/>
                  <a:pt x="984305" y="689857"/>
                  <a:pt x="973827" y="696524"/>
                </a:cubicBezTo>
                <a:cubicBezTo>
                  <a:pt x="964302" y="702239"/>
                  <a:pt x="956682" y="711764"/>
                  <a:pt x="950015" y="721289"/>
                </a:cubicBezTo>
                <a:cubicBezTo>
                  <a:pt x="931917" y="746054"/>
                  <a:pt x="914772" y="770819"/>
                  <a:pt x="899532" y="797489"/>
                </a:cubicBezTo>
                <a:cubicBezTo>
                  <a:pt x="910010" y="785107"/>
                  <a:pt x="920487" y="772724"/>
                  <a:pt x="930012" y="759389"/>
                </a:cubicBezTo>
                <a:cubicBezTo>
                  <a:pt x="935727" y="751769"/>
                  <a:pt x="939537" y="749864"/>
                  <a:pt x="945252" y="759389"/>
                </a:cubicBezTo>
                <a:cubicBezTo>
                  <a:pt x="952872" y="771772"/>
                  <a:pt x="961445" y="784154"/>
                  <a:pt x="954777" y="800347"/>
                </a:cubicBezTo>
                <a:cubicBezTo>
                  <a:pt x="913820" y="910837"/>
                  <a:pt x="909057" y="1026089"/>
                  <a:pt x="910962" y="1142294"/>
                </a:cubicBezTo>
                <a:cubicBezTo>
                  <a:pt x="913820" y="1260404"/>
                  <a:pt x="913820" y="1377562"/>
                  <a:pt x="917630" y="1495672"/>
                </a:cubicBezTo>
                <a:cubicBezTo>
                  <a:pt x="920487" y="1589017"/>
                  <a:pt x="924297" y="1683314"/>
                  <a:pt x="929060" y="1776659"/>
                </a:cubicBezTo>
                <a:cubicBezTo>
                  <a:pt x="929060" y="1785232"/>
                  <a:pt x="932870" y="1796662"/>
                  <a:pt x="938585" y="1802377"/>
                </a:cubicBezTo>
                <a:cubicBezTo>
                  <a:pt x="967160" y="1833809"/>
                  <a:pt x="996687" y="1865242"/>
                  <a:pt x="1026215" y="1895722"/>
                </a:cubicBezTo>
                <a:cubicBezTo>
                  <a:pt x="1030025" y="1899532"/>
                  <a:pt x="1033835" y="1903342"/>
                  <a:pt x="1036692" y="1909057"/>
                </a:cubicBezTo>
                <a:cubicBezTo>
                  <a:pt x="983352" y="1909057"/>
                  <a:pt x="935727" y="1897627"/>
                  <a:pt x="889055" y="1877624"/>
                </a:cubicBezTo>
                <a:close/>
                <a:moveTo>
                  <a:pt x="1279580" y="1673789"/>
                </a:moveTo>
                <a:cubicBezTo>
                  <a:pt x="1278627" y="1698554"/>
                  <a:pt x="1274817" y="1723319"/>
                  <a:pt x="1275770" y="1747132"/>
                </a:cubicBezTo>
                <a:cubicBezTo>
                  <a:pt x="1275770" y="1771897"/>
                  <a:pt x="1267197" y="1791899"/>
                  <a:pt x="1250052" y="1809044"/>
                </a:cubicBezTo>
                <a:cubicBezTo>
                  <a:pt x="1229097" y="1829047"/>
                  <a:pt x="1208142" y="1850002"/>
                  <a:pt x="1188140" y="1870004"/>
                </a:cubicBezTo>
                <a:cubicBezTo>
                  <a:pt x="1177662" y="1880482"/>
                  <a:pt x="1170042" y="1891912"/>
                  <a:pt x="1170042" y="1907152"/>
                </a:cubicBezTo>
                <a:cubicBezTo>
                  <a:pt x="1170042" y="1911914"/>
                  <a:pt x="1165280" y="1917629"/>
                  <a:pt x="1160517" y="1919534"/>
                </a:cubicBezTo>
                <a:cubicBezTo>
                  <a:pt x="1154802" y="1922392"/>
                  <a:pt x="1148135" y="1925249"/>
                  <a:pt x="1142420" y="1924297"/>
                </a:cubicBezTo>
                <a:cubicBezTo>
                  <a:pt x="1110987" y="1922392"/>
                  <a:pt x="1079555" y="1919534"/>
                  <a:pt x="1045265" y="1916677"/>
                </a:cubicBezTo>
                <a:cubicBezTo>
                  <a:pt x="1049075" y="1910009"/>
                  <a:pt x="1050980" y="1905247"/>
                  <a:pt x="1053837" y="1901437"/>
                </a:cubicBezTo>
                <a:cubicBezTo>
                  <a:pt x="1079555" y="1868099"/>
                  <a:pt x="1106225" y="1835714"/>
                  <a:pt x="1132895" y="1803329"/>
                </a:cubicBezTo>
                <a:cubicBezTo>
                  <a:pt x="1140515" y="1793804"/>
                  <a:pt x="1144325" y="1784279"/>
                  <a:pt x="1143372" y="1770944"/>
                </a:cubicBezTo>
                <a:cubicBezTo>
                  <a:pt x="1141467" y="1735702"/>
                  <a:pt x="1139562" y="1701412"/>
                  <a:pt x="1137657" y="1666169"/>
                </a:cubicBezTo>
                <a:cubicBezTo>
                  <a:pt x="1134800" y="1612829"/>
                  <a:pt x="1133847" y="1558537"/>
                  <a:pt x="1130037" y="1505197"/>
                </a:cubicBezTo>
                <a:cubicBezTo>
                  <a:pt x="1126227" y="1435664"/>
                  <a:pt x="1121465" y="1366132"/>
                  <a:pt x="1115750" y="1296599"/>
                </a:cubicBezTo>
                <a:cubicBezTo>
                  <a:pt x="1110035" y="1228019"/>
                  <a:pt x="1103367" y="1160392"/>
                  <a:pt x="1094795" y="1091812"/>
                </a:cubicBezTo>
                <a:cubicBezTo>
                  <a:pt x="1084317" y="1006087"/>
                  <a:pt x="1071935" y="920362"/>
                  <a:pt x="1037645" y="839399"/>
                </a:cubicBezTo>
                <a:cubicBezTo>
                  <a:pt x="1029072" y="820349"/>
                  <a:pt x="1024310" y="800347"/>
                  <a:pt x="1019547" y="780344"/>
                </a:cubicBezTo>
                <a:cubicBezTo>
                  <a:pt x="1018595" y="774629"/>
                  <a:pt x="1020500" y="767009"/>
                  <a:pt x="1024310" y="761294"/>
                </a:cubicBezTo>
                <a:cubicBezTo>
                  <a:pt x="1028120" y="755579"/>
                  <a:pt x="1034787" y="751769"/>
                  <a:pt x="1042407" y="744149"/>
                </a:cubicBezTo>
                <a:cubicBezTo>
                  <a:pt x="1051932" y="766057"/>
                  <a:pt x="1060505" y="785107"/>
                  <a:pt x="1069077" y="806062"/>
                </a:cubicBezTo>
                <a:cubicBezTo>
                  <a:pt x="1065267" y="773677"/>
                  <a:pt x="1037645" y="721289"/>
                  <a:pt x="1014785" y="699382"/>
                </a:cubicBezTo>
                <a:cubicBezTo>
                  <a:pt x="1003355" y="688904"/>
                  <a:pt x="1003355" y="687952"/>
                  <a:pt x="1015737" y="677474"/>
                </a:cubicBezTo>
                <a:cubicBezTo>
                  <a:pt x="1033835" y="662234"/>
                  <a:pt x="1051932" y="647947"/>
                  <a:pt x="1068125" y="631754"/>
                </a:cubicBezTo>
                <a:cubicBezTo>
                  <a:pt x="1084317" y="615562"/>
                  <a:pt x="1095747" y="596512"/>
                  <a:pt x="1096700" y="571747"/>
                </a:cubicBezTo>
                <a:cubicBezTo>
                  <a:pt x="1096700" y="565079"/>
                  <a:pt x="1099557" y="559364"/>
                  <a:pt x="1102415" y="552697"/>
                </a:cubicBezTo>
                <a:cubicBezTo>
                  <a:pt x="1111940" y="569842"/>
                  <a:pt x="1122417" y="586987"/>
                  <a:pt x="1120512" y="606989"/>
                </a:cubicBezTo>
                <a:cubicBezTo>
                  <a:pt x="1116702" y="651757"/>
                  <a:pt x="1111940" y="697477"/>
                  <a:pt x="1107177" y="742244"/>
                </a:cubicBezTo>
                <a:cubicBezTo>
                  <a:pt x="1106225" y="748912"/>
                  <a:pt x="1105272" y="754627"/>
                  <a:pt x="1108130" y="761294"/>
                </a:cubicBezTo>
                <a:cubicBezTo>
                  <a:pt x="1114797" y="714622"/>
                  <a:pt x="1120512" y="667949"/>
                  <a:pt x="1127180" y="621277"/>
                </a:cubicBezTo>
                <a:cubicBezTo>
                  <a:pt x="1150992" y="690809"/>
                  <a:pt x="1176710" y="758437"/>
                  <a:pt x="1187187" y="829874"/>
                </a:cubicBezTo>
                <a:cubicBezTo>
                  <a:pt x="1194807" y="886072"/>
                  <a:pt x="1212905" y="939412"/>
                  <a:pt x="1228145" y="993704"/>
                </a:cubicBezTo>
                <a:cubicBezTo>
                  <a:pt x="1240527" y="1037519"/>
                  <a:pt x="1247195" y="1082287"/>
                  <a:pt x="1246242" y="1128007"/>
                </a:cubicBezTo>
                <a:cubicBezTo>
                  <a:pt x="1244337" y="1207064"/>
                  <a:pt x="1252910" y="1285169"/>
                  <a:pt x="1270055" y="1363274"/>
                </a:cubicBezTo>
                <a:cubicBezTo>
                  <a:pt x="1274817" y="1384229"/>
                  <a:pt x="1274817" y="1405184"/>
                  <a:pt x="1276722" y="1427092"/>
                </a:cubicBezTo>
                <a:cubicBezTo>
                  <a:pt x="1279580" y="1463287"/>
                  <a:pt x="1284342" y="1499482"/>
                  <a:pt x="1284342" y="1534724"/>
                </a:cubicBezTo>
                <a:cubicBezTo>
                  <a:pt x="1284342" y="1581397"/>
                  <a:pt x="1281485" y="1628069"/>
                  <a:pt x="1279580" y="1673789"/>
                </a:cubicBezTo>
                <a:close/>
                <a:moveTo>
                  <a:pt x="1437695" y="1289932"/>
                </a:moveTo>
                <a:cubicBezTo>
                  <a:pt x="1439600" y="1289932"/>
                  <a:pt x="1440552" y="1288979"/>
                  <a:pt x="1442457" y="1288979"/>
                </a:cubicBezTo>
                <a:cubicBezTo>
                  <a:pt x="1444362" y="1292789"/>
                  <a:pt x="1446267" y="1296599"/>
                  <a:pt x="1447220" y="1300409"/>
                </a:cubicBezTo>
                <a:cubicBezTo>
                  <a:pt x="1448172" y="1308982"/>
                  <a:pt x="1448172" y="1318507"/>
                  <a:pt x="1448172" y="1327079"/>
                </a:cubicBezTo>
                <a:cubicBezTo>
                  <a:pt x="1446267" y="1352797"/>
                  <a:pt x="1451030" y="1375657"/>
                  <a:pt x="1470080" y="1394707"/>
                </a:cubicBezTo>
                <a:cubicBezTo>
                  <a:pt x="1481510" y="1406137"/>
                  <a:pt x="1481510" y="1418519"/>
                  <a:pt x="1476747" y="1433759"/>
                </a:cubicBezTo>
                <a:cubicBezTo>
                  <a:pt x="1469127" y="1457572"/>
                  <a:pt x="1453887" y="1476622"/>
                  <a:pt x="1439600" y="1497577"/>
                </a:cubicBezTo>
                <a:cubicBezTo>
                  <a:pt x="1431980" y="1428044"/>
                  <a:pt x="1431027" y="1359464"/>
                  <a:pt x="1437695" y="1289932"/>
                </a:cubicBezTo>
                <a:close/>
                <a:moveTo>
                  <a:pt x="1475795" y="1882387"/>
                </a:moveTo>
                <a:cubicBezTo>
                  <a:pt x="1468175" y="1887149"/>
                  <a:pt x="1465317" y="1880482"/>
                  <a:pt x="1462460" y="1874767"/>
                </a:cubicBezTo>
                <a:cubicBezTo>
                  <a:pt x="1438647" y="1833809"/>
                  <a:pt x="1411977" y="1796662"/>
                  <a:pt x="1371972" y="1769992"/>
                </a:cubicBezTo>
                <a:cubicBezTo>
                  <a:pt x="1360542" y="1762372"/>
                  <a:pt x="1348160" y="1756657"/>
                  <a:pt x="1336730" y="1750942"/>
                </a:cubicBezTo>
                <a:cubicBezTo>
                  <a:pt x="1331015" y="1748084"/>
                  <a:pt x="1325300" y="1746179"/>
                  <a:pt x="1319585" y="1744274"/>
                </a:cubicBezTo>
                <a:cubicBezTo>
                  <a:pt x="1319585" y="1742369"/>
                  <a:pt x="1320537" y="1740464"/>
                  <a:pt x="1320537" y="1738559"/>
                </a:cubicBezTo>
                <a:cubicBezTo>
                  <a:pt x="1326252" y="1739512"/>
                  <a:pt x="1331967" y="1738559"/>
                  <a:pt x="1337682" y="1740464"/>
                </a:cubicBezTo>
                <a:cubicBezTo>
                  <a:pt x="1367210" y="1749989"/>
                  <a:pt x="1395785" y="1762372"/>
                  <a:pt x="1416740" y="1788089"/>
                </a:cubicBezTo>
                <a:cubicBezTo>
                  <a:pt x="1434837" y="1809997"/>
                  <a:pt x="1454840" y="1831904"/>
                  <a:pt x="1473890" y="1853812"/>
                </a:cubicBezTo>
                <a:cubicBezTo>
                  <a:pt x="1476747" y="1857622"/>
                  <a:pt x="1478652" y="1861432"/>
                  <a:pt x="1480557" y="1865242"/>
                </a:cubicBezTo>
                <a:cubicBezTo>
                  <a:pt x="1483415" y="1872862"/>
                  <a:pt x="1482462" y="1878577"/>
                  <a:pt x="1475795" y="1882387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33B3530-5BA4-4C22-A618-0C31895A976B}"/>
              </a:ext>
            </a:extLst>
          </p:cNvPr>
          <p:cNvGrpSpPr/>
          <p:nvPr/>
        </p:nvGrpSpPr>
        <p:grpSpPr>
          <a:xfrm>
            <a:off x="923325" y="1767582"/>
            <a:ext cx="724247" cy="724247"/>
            <a:chOff x="1301394" y="1859000"/>
            <a:chExt cx="1044000" cy="1044000"/>
          </a:xfrm>
        </p:grpSpPr>
        <p:sp>
          <p:nvSpPr>
            <p:cNvPr id="7" name="타원 41">
              <a:extLst>
                <a:ext uri="{FF2B5EF4-FFF2-40B4-BE49-F238E27FC236}">
                  <a16:creationId xmlns:a16="http://schemas.microsoft.com/office/drawing/2014/main" id="{D5CA22B3-731E-474E-97E9-EB660277E088}"/>
                </a:ext>
              </a:extLst>
            </p:cNvPr>
            <p:cNvSpPr/>
            <p:nvPr/>
          </p:nvSpPr>
          <p:spPr>
            <a:xfrm rot="10800000">
              <a:off x="1301394" y="1859000"/>
              <a:ext cx="1044000" cy="1044000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  <a:ln w="19050"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" name="Oval 10">
              <a:extLst>
                <a:ext uri="{FF2B5EF4-FFF2-40B4-BE49-F238E27FC236}">
                  <a16:creationId xmlns:a16="http://schemas.microsoft.com/office/drawing/2014/main" id="{DABD9A6F-92D8-4B6D-8923-23986EB5B2FB}"/>
                </a:ext>
              </a:extLst>
            </p:cNvPr>
            <p:cNvSpPr/>
            <p:nvPr/>
          </p:nvSpPr>
          <p:spPr>
            <a:xfrm rot="10800000">
              <a:off x="1385808" y="1943414"/>
              <a:ext cx="864000" cy="864000"/>
            </a:xfrm>
            <a:prstGeom prst="ellipse">
              <a:avLst/>
            </a:prstGeom>
            <a:solidFill>
              <a:schemeClr val="accent1"/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rgbClr val="0070C0"/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CB103044-95B1-4003-ACA8-D67BB2BB2C42}"/>
              </a:ext>
            </a:extLst>
          </p:cNvPr>
          <p:cNvGrpSpPr/>
          <p:nvPr/>
        </p:nvGrpSpPr>
        <p:grpSpPr>
          <a:xfrm>
            <a:off x="10544429" y="1767582"/>
            <a:ext cx="724247" cy="724247"/>
            <a:chOff x="9698134" y="1858664"/>
            <a:chExt cx="1044000" cy="1044000"/>
          </a:xfrm>
        </p:grpSpPr>
        <p:sp>
          <p:nvSpPr>
            <p:cNvPr id="10" name="타원 50">
              <a:extLst>
                <a:ext uri="{FF2B5EF4-FFF2-40B4-BE49-F238E27FC236}">
                  <a16:creationId xmlns:a16="http://schemas.microsoft.com/office/drawing/2014/main" id="{4F8B2A18-0856-424A-BA1F-D66A49C62121}"/>
                </a:ext>
              </a:extLst>
            </p:cNvPr>
            <p:cNvSpPr/>
            <p:nvPr/>
          </p:nvSpPr>
          <p:spPr>
            <a:xfrm rot="10800000">
              <a:off x="9698134" y="1858664"/>
              <a:ext cx="1044000" cy="1044000"/>
            </a:xfrm>
            <a:prstGeom prst="ellipse">
              <a:avLst/>
            </a:prstGeom>
            <a:solidFill>
              <a:schemeClr val="accent4">
                <a:alpha val="40000"/>
              </a:schemeClr>
            </a:solidFill>
            <a:ln w="19050"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3759192F-8BD1-4DBD-A956-51B0A06002BB}"/>
                </a:ext>
              </a:extLst>
            </p:cNvPr>
            <p:cNvSpPr/>
            <p:nvPr/>
          </p:nvSpPr>
          <p:spPr>
            <a:xfrm rot="10800000">
              <a:off x="9782548" y="1943078"/>
              <a:ext cx="864000" cy="864000"/>
            </a:xfrm>
            <a:prstGeom prst="ellipse">
              <a:avLst/>
            </a:prstGeom>
            <a:solidFill>
              <a:schemeClr val="accent4"/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rgbClr val="0070C0"/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B33E771-94DD-41C9-B495-8BE33F4B9342}"/>
              </a:ext>
            </a:extLst>
          </p:cNvPr>
          <p:cNvGrpSpPr/>
          <p:nvPr/>
        </p:nvGrpSpPr>
        <p:grpSpPr>
          <a:xfrm>
            <a:off x="923325" y="2843174"/>
            <a:ext cx="724247" cy="724247"/>
            <a:chOff x="1301394" y="1859000"/>
            <a:chExt cx="1044000" cy="1044000"/>
          </a:xfrm>
        </p:grpSpPr>
        <p:sp>
          <p:nvSpPr>
            <p:cNvPr id="13" name="타원 41">
              <a:extLst>
                <a:ext uri="{FF2B5EF4-FFF2-40B4-BE49-F238E27FC236}">
                  <a16:creationId xmlns:a16="http://schemas.microsoft.com/office/drawing/2014/main" id="{A35CDDFD-895D-4CEB-83F1-D8D08AC9A97F}"/>
                </a:ext>
              </a:extLst>
            </p:cNvPr>
            <p:cNvSpPr/>
            <p:nvPr/>
          </p:nvSpPr>
          <p:spPr>
            <a:xfrm rot="10800000">
              <a:off x="1301394" y="1859000"/>
              <a:ext cx="1044000" cy="1044000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  <a:ln w="19050"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4" name="Oval 10">
              <a:extLst>
                <a:ext uri="{FF2B5EF4-FFF2-40B4-BE49-F238E27FC236}">
                  <a16:creationId xmlns:a16="http://schemas.microsoft.com/office/drawing/2014/main" id="{860765E7-B1B6-4DAE-90BD-8EDDE5AB209E}"/>
                </a:ext>
              </a:extLst>
            </p:cNvPr>
            <p:cNvSpPr/>
            <p:nvPr/>
          </p:nvSpPr>
          <p:spPr>
            <a:xfrm rot="10800000">
              <a:off x="1385808" y="1943414"/>
              <a:ext cx="864000" cy="864000"/>
            </a:xfrm>
            <a:prstGeom prst="ellipse">
              <a:avLst/>
            </a:prstGeom>
            <a:solidFill>
              <a:schemeClr val="accent1"/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rgbClr val="0070C0"/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3FDD58B-8354-4560-AF9F-4B8B8985F713}"/>
              </a:ext>
            </a:extLst>
          </p:cNvPr>
          <p:cNvGrpSpPr/>
          <p:nvPr/>
        </p:nvGrpSpPr>
        <p:grpSpPr>
          <a:xfrm>
            <a:off x="10544429" y="2843174"/>
            <a:ext cx="724247" cy="724247"/>
            <a:chOff x="9698134" y="1858664"/>
            <a:chExt cx="1044000" cy="1044000"/>
          </a:xfrm>
        </p:grpSpPr>
        <p:sp>
          <p:nvSpPr>
            <p:cNvPr id="16" name="타원 50">
              <a:extLst>
                <a:ext uri="{FF2B5EF4-FFF2-40B4-BE49-F238E27FC236}">
                  <a16:creationId xmlns:a16="http://schemas.microsoft.com/office/drawing/2014/main" id="{B4C68ED1-2BAD-4541-AA41-21C94A188024}"/>
                </a:ext>
              </a:extLst>
            </p:cNvPr>
            <p:cNvSpPr/>
            <p:nvPr/>
          </p:nvSpPr>
          <p:spPr>
            <a:xfrm rot="10800000">
              <a:off x="9698134" y="1858664"/>
              <a:ext cx="1044000" cy="1044000"/>
            </a:xfrm>
            <a:prstGeom prst="ellipse">
              <a:avLst/>
            </a:prstGeom>
            <a:solidFill>
              <a:schemeClr val="accent4">
                <a:alpha val="40000"/>
              </a:schemeClr>
            </a:solidFill>
            <a:ln w="19050"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F22B7E06-A206-4560-8859-DF37FE5A5592}"/>
                </a:ext>
              </a:extLst>
            </p:cNvPr>
            <p:cNvSpPr/>
            <p:nvPr/>
          </p:nvSpPr>
          <p:spPr>
            <a:xfrm rot="10800000">
              <a:off x="9782548" y="1943078"/>
              <a:ext cx="864000" cy="864000"/>
            </a:xfrm>
            <a:prstGeom prst="ellipse">
              <a:avLst/>
            </a:prstGeom>
            <a:solidFill>
              <a:schemeClr val="accent4"/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rgbClr val="0070C0"/>
                </a:solidFill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51C1E15-0728-4B8E-971E-F7B483C95FCA}"/>
              </a:ext>
            </a:extLst>
          </p:cNvPr>
          <p:cNvGrpSpPr/>
          <p:nvPr/>
        </p:nvGrpSpPr>
        <p:grpSpPr>
          <a:xfrm>
            <a:off x="923325" y="3918766"/>
            <a:ext cx="724247" cy="724247"/>
            <a:chOff x="1301394" y="1859000"/>
            <a:chExt cx="1044000" cy="1044000"/>
          </a:xfrm>
        </p:grpSpPr>
        <p:sp>
          <p:nvSpPr>
            <p:cNvPr id="19" name="타원 41">
              <a:extLst>
                <a:ext uri="{FF2B5EF4-FFF2-40B4-BE49-F238E27FC236}">
                  <a16:creationId xmlns:a16="http://schemas.microsoft.com/office/drawing/2014/main" id="{03093695-5E3A-452B-B604-5A32D1144A31}"/>
                </a:ext>
              </a:extLst>
            </p:cNvPr>
            <p:cNvSpPr/>
            <p:nvPr/>
          </p:nvSpPr>
          <p:spPr>
            <a:xfrm rot="10800000">
              <a:off x="1301394" y="1859000"/>
              <a:ext cx="1044000" cy="1044000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  <a:ln w="19050"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0" name="Oval 10">
              <a:extLst>
                <a:ext uri="{FF2B5EF4-FFF2-40B4-BE49-F238E27FC236}">
                  <a16:creationId xmlns:a16="http://schemas.microsoft.com/office/drawing/2014/main" id="{17D01DF1-7914-4FE9-B7DC-8A25B03FCA65}"/>
                </a:ext>
              </a:extLst>
            </p:cNvPr>
            <p:cNvSpPr/>
            <p:nvPr/>
          </p:nvSpPr>
          <p:spPr>
            <a:xfrm rot="10800000">
              <a:off x="1385808" y="1943414"/>
              <a:ext cx="864000" cy="864000"/>
            </a:xfrm>
            <a:prstGeom prst="ellipse">
              <a:avLst/>
            </a:prstGeom>
            <a:solidFill>
              <a:schemeClr val="accent1"/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rgbClr val="0070C0"/>
                </a:solidFill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D814786-0950-4233-A574-DA83B846DEAB}"/>
              </a:ext>
            </a:extLst>
          </p:cNvPr>
          <p:cNvGrpSpPr/>
          <p:nvPr/>
        </p:nvGrpSpPr>
        <p:grpSpPr>
          <a:xfrm>
            <a:off x="10544429" y="3918766"/>
            <a:ext cx="724247" cy="724247"/>
            <a:chOff x="9698134" y="1858664"/>
            <a:chExt cx="1044000" cy="1044000"/>
          </a:xfrm>
        </p:grpSpPr>
        <p:sp>
          <p:nvSpPr>
            <p:cNvPr id="22" name="타원 50">
              <a:extLst>
                <a:ext uri="{FF2B5EF4-FFF2-40B4-BE49-F238E27FC236}">
                  <a16:creationId xmlns:a16="http://schemas.microsoft.com/office/drawing/2014/main" id="{FF049152-9C16-4240-B173-0C8C4E48DB95}"/>
                </a:ext>
              </a:extLst>
            </p:cNvPr>
            <p:cNvSpPr/>
            <p:nvPr/>
          </p:nvSpPr>
          <p:spPr>
            <a:xfrm rot="10800000">
              <a:off x="9698134" y="1858664"/>
              <a:ext cx="1044000" cy="1044000"/>
            </a:xfrm>
            <a:prstGeom prst="ellipse">
              <a:avLst/>
            </a:prstGeom>
            <a:solidFill>
              <a:schemeClr val="accent4">
                <a:alpha val="40000"/>
              </a:schemeClr>
            </a:solidFill>
            <a:ln w="19050"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80B365F0-7412-40CA-BA0F-45862DF23B7F}"/>
                </a:ext>
              </a:extLst>
            </p:cNvPr>
            <p:cNvSpPr/>
            <p:nvPr/>
          </p:nvSpPr>
          <p:spPr>
            <a:xfrm rot="10800000">
              <a:off x="9782548" y="1943078"/>
              <a:ext cx="864000" cy="864000"/>
            </a:xfrm>
            <a:prstGeom prst="ellipse">
              <a:avLst/>
            </a:prstGeom>
            <a:solidFill>
              <a:schemeClr val="accent4"/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rgbClr val="0070C0"/>
                </a:solidFill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4F1CA7C-A628-4CB6-B457-5FB2472D4D40}"/>
              </a:ext>
            </a:extLst>
          </p:cNvPr>
          <p:cNvGrpSpPr/>
          <p:nvPr/>
        </p:nvGrpSpPr>
        <p:grpSpPr>
          <a:xfrm>
            <a:off x="923325" y="4994358"/>
            <a:ext cx="724247" cy="724247"/>
            <a:chOff x="1301394" y="1859000"/>
            <a:chExt cx="1044000" cy="1044000"/>
          </a:xfrm>
        </p:grpSpPr>
        <p:sp>
          <p:nvSpPr>
            <p:cNvPr id="25" name="타원 41">
              <a:extLst>
                <a:ext uri="{FF2B5EF4-FFF2-40B4-BE49-F238E27FC236}">
                  <a16:creationId xmlns:a16="http://schemas.microsoft.com/office/drawing/2014/main" id="{EEADA30E-627D-49F1-9401-BBB7A582D150}"/>
                </a:ext>
              </a:extLst>
            </p:cNvPr>
            <p:cNvSpPr/>
            <p:nvPr/>
          </p:nvSpPr>
          <p:spPr>
            <a:xfrm rot="10800000">
              <a:off x="1301394" y="1859000"/>
              <a:ext cx="1044000" cy="1044000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  <a:ln w="19050"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6" name="Oval 10">
              <a:extLst>
                <a:ext uri="{FF2B5EF4-FFF2-40B4-BE49-F238E27FC236}">
                  <a16:creationId xmlns:a16="http://schemas.microsoft.com/office/drawing/2014/main" id="{BBADE0C3-C8BD-4B87-A7F0-5B44BE0CA585}"/>
                </a:ext>
              </a:extLst>
            </p:cNvPr>
            <p:cNvSpPr/>
            <p:nvPr/>
          </p:nvSpPr>
          <p:spPr>
            <a:xfrm rot="10800000">
              <a:off x="1385808" y="1943414"/>
              <a:ext cx="864000" cy="864000"/>
            </a:xfrm>
            <a:prstGeom prst="ellipse">
              <a:avLst/>
            </a:prstGeom>
            <a:solidFill>
              <a:schemeClr val="accent1"/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rgbClr val="0070C0"/>
                </a:solidFill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636C4BD-3BDC-4384-8875-37FED719EDBB}"/>
              </a:ext>
            </a:extLst>
          </p:cNvPr>
          <p:cNvGrpSpPr/>
          <p:nvPr/>
        </p:nvGrpSpPr>
        <p:grpSpPr>
          <a:xfrm>
            <a:off x="10544429" y="4994358"/>
            <a:ext cx="724247" cy="724247"/>
            <a:chOff x="9698134" y="1858664"/>
            <a:chExt cx="1044000" cy="1044000"/>
          </a:xfrm>
        </p:grpSpPr>
        <p:sp>
          <p:nvSpPr>
            <p:cNvPr id="28" name="타원 50">
              <a:extLst>
                <a:ext uri="{FF2B5EF4-FFF2-40B4-BE49-F238E27FC236}">
                  <a16:creationId xmlns:a16="http://schemas.microsoft.com/office/drawing/2014/main" id="{DA9CC12F-BDAD-466F-8CA8-788B61E30BA0}"/>
                </a:ext>
              </a:extLst>
            </p:cNvPr>
            <p:cNvSpPr/>
            <p:nvPr/>
          </p:nvSpPr>
          <p:spPr>
            <a:xfrm rot="10800000">
              <a:off x="9698134" y="1858664"/>
              <a:ext cx="1044000" cy="1044000"/>
            </a:xfrm>
            <a:prstGeom prst="ellipse">
              <a:avLst/>
            </a:prstGeom>
            <a:solidFill>
              <a:schemeClr val="accent4">
                <a:alpha val="40000"/>
              </a:schemeClr>
            </a:solidFill>
            <a:ln w="19050"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C7AEE5F8-23D0-4D38-83A7-4F79D1CD93D1}"/>
                </a:ext>
              </a:extLst>
            </p:cNvPr>
            <p:cNvSpPr/>
            <p:nvPr/>
          </p:nvSpPr>
          <p:spPr>
            <a:xfrm rot="10800000">
              <a:off x="9782548" y="1943078"/>
              <a:ext cx="864000" cy="864000"/>
            </a:xfrm>
            <a:prstGeom prst="ellipse">
              <a:avLst/>
            </a:prstGeom>
            <a:solidFill>
              <a:schemeClr val="accent4"/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rgbClr val="0070C0"/>
                </a:solidFill>
              </a:endParaRPr>
            </a:p>
          </p:txBody>
        </p:sp>
      </p:grpSp>
      <p:sp>
        <p:nvSpPr>
          <p:cNvPr id="30" name="Parallelogram 15">
            <a:extLst>
              <a:ext uri="{FF2B5EF4-FFF2-40B4-BE49-F238E27FC236}">
                <a16:creationId xmlns:a16="http://schemas.microsoft.com/office/drawing/2014/main" id="{09B82A4E-DC13-4A05-92D1-B63DFBB98BD3}"/>
              </a:ext>
            </a:extLst>
          </p:cNvPr>
          <p:cNvSpPr/>
          <p:nvPr/>
        </p:nvSpPr>
        <p:spPr>
          <a:xfrm flipH="1">
            <a:off x="1128978" y="1977001"/>
            <a:ext cx="323979" cy="323979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BCA1C595-3663-4525-92F5-6B92ACB612A3}"/>
              </a:ext>
            </a:extLst>
          </p:cNvPr>
          <p:cNvSpPr/>
          <p:nvPr/>
        </p:nvSpPr>
        <p:spPr>
          <a:xfrm>
            <a:off x="1143937" y="4127981"/>
            <a:ext cx="284076" cy="283246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Frame 17">
            <a:extLst>
              <a:ext uri="{FF2B5EF4-FFF2-40B4-BE49-F238E27FC236}">
                <a16:creationId xmlns:a16="http://schemas.microsoft.com/office/drawing/2014/main" id="{005BE8E3-271A-493C-B03F-5C13414F20F3}"/>
              </a:ext>
            </a:extLst>
          </p:cNvPr>
          <p:cNvSpPr/>
          <p:nvPr/>
        </p:nvSpPr>
        <p:spPr>
          <a:xfrm>
            <a:off x="1128978" y="3071524"/>
            <a:ext cx="299035" cy="29903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3" name="Rounded Rectangle 5">
            <a:extLst>
              <a:ext uri="{FF2B5EF4-FFF2-40B4-BE49-F238E27FC236}">
                <a16:creationId xmlns:a16="http://schemas.microsoft.com/office/drawing/2014/main" id="{A8B8E867-BBF6-4555-B27C-ECA477D98390}"/>
              </a:ext>
            </a:extLst>
          </p:cNvPr>
          <p:cNvSpPr/>
          <p:nvPr/>
        </p:nvSpPr>
        <p:spPr>
          <a:xfrm flipH="1">
            <a:off x="1110979" y="5241133"/>
            <a:ext cx="325826" cy="268786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ound Same Side Corner Rectangle 11">
            <a:extLst>
              <a:ext uri="{FF2B5EF4-FFF2-40B4-BE49-F238E27FC236}">
                <a16:creationId xmlns:a16="http://schemas.microsoft.com/office/drawing/2014/main" id="{85B7F80B-B430-4A89-B0F8-A9BCBC49DE43}"/>
              </a:ext>
            </a:extLst>
          </p:cNvPr>
          <p:cNvSpPr>
            <a:spLocks noChangeAspect="1"/>
          </p:cNvSpPr>
          <p:nvPr/>
        </p:nvSpPr>
        <p:spPr>
          <a:xfrm rot="9900000">
            <a:off x="10781866" y="3080869"/>
            <a:ext cx="330084" cy="280343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ectangle 36">
            <a:extLst>
              <a:ext uri="{FF2B5EF4-FFF2-40B4-BE49-F238E27FC236}">
                <a16:creationId xmlns:a16="http://schemas.microsoft.com/office/drawing/2014/main" id="{B4BFCE8C-17C4-4061-81C0-AFB20EAD3C5A}"/>
              </a:ext>
            </a:extLst>
          </p:cNvPr>
          <p:cNvSpPr/>
          <p:nvPr/>
        </p:nvSpPr>
        <p:spPr>
          <a:xfrm>
            <a:off x="10751212" y="4140274"/>
            <a:ext cx="324138" cy="27095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Oval 21">
            <a:extLst>
              <a:ext uri="{FF2B5EF4-FFF2-40B4-BE49-F238E27FC236}">
                <a16:creationId xmlns:a16="http://schemas.microsoft.com/office/drawing/2014/main" id="{6ADCC708-CB9B-428E-92CB-6AC1AF942E34}"/>
              </a:ext>
            </a:extLst>
          </p:cNvPr>
          <p:cNvSpPr>
            <a:spLocks noChangeAspect="1"/>
          </p:cNvSpPr>
          <p:nvPr/>
        </p:nvSpPr>
        <p:spPr>
          <a:xfrm>
            <a:off x="10751211" y="1977001"/>
            <a:ext cx="317629" cy="32028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ounded Rectangle 10">
            <a:extLst>
              <a:ext uri="{FF2B5EF4-FFF2-40B4-BE49-F238E27FC236}">
                <a16:creationId xmlns:a16="http://schemas.microsoft.com/office/drawing/2014/main" id="{CBFBF659-28F5-485F-AEF9-5E800C8E45B5}"/>
              </a:ext>
            </a:extLst>
          </p:cNvPr>
          <p:cNvSpPr/>
          <p:nvPr/>
        </p:nvSpPr>
        <p:spPr>
          <a:xfrm>
            <a:off x="10800039" y="5207052"/>
            <a:ext cx="219972" cy="291108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950DA73-6956-426C-B850-FEA2E4664C94}"/>
              </a:ext>
            </a:extLst>
          </p:cNvPr>
          <p:cNvSpPr txBox="1"/>
          <p:nvPr/>
        </p:nvSpPr>
        <p:spPr>
          <a:xfrm>
            <a:off x="1722255" y="1785493"/>
            <a:ext cx="26147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E87A30B-D8A6-421D-9E8E-6AF9070CC84D}"/>
              </a:ext>
            </a:extLst>
          </p:cNvPr>
          <p:cNvSpPr txBox="1"/>
          <p:nvPr/>
        </p:nvSpPr>
        <p:spPr>
          <a:xfrm>
            <a:off x="1722255" y="2878256"/>
            <a:ext cx="26147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31121B3-6CCB-4CB8-AFE2-69A36E6E4CEC}"/>
              </a:ext>
            </a:extLst>
          </p:cNvPr>
          <p:cNvSpPr txBox="1"/>
          <p:nvPr/>
        </p:nvSpPr>
        <p:spPr>
          <a:xfrm>
            <a:off x="1722255" y="3971019"/>
            <a:ext cx="26147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2383869-24F2-4390-A4BD-F1664D87B95E}"/>
              </a:ext>
            </a:extLst>
          </p:cNvPr>
          <p:cNvSpPr txBox="1"/>
          <p:nvPr/>
        </p:nvSpPr>
        <p:spPr>
          <a:xfrm>
            <a:off x="1722255" y="5029440"/>
            <a:ext cx="26147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5A27A4B-D99A-4C41-AF6F-824AE0C13507}"/>
              </a:ext>
            </a:extLst>
          </p:cNvPr>
          <p:cNvSpPr txBox="1"/>
          <p:nvPr/>
        </p:nvSpPr>
        <p:spPr>
          <a:xfrm>
            <a:off x="7854753" y="1767581"/>
            <a:ext cx="26147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3790210-3E24-46C0-8D99-108E683B8C70}"/>
              </a:ext>
            </a:extLst>
          </p:cNvPr>
          <p:cNvSpPr txBox="1"/>
          <p:nvPr/>
        </p:nvSpPr>
        <p:spPr>
          <a:xfrm>
            <a:off x="7854753" y="2860344"/>
            <a:ext cx="26147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9C30A90-5C41-41AC-9B62-28D6DECC34B4}"/>
              </a:ext>
            </a:extLst>
          </p:cNvPr>
          <p:cNvSpPr txBox="1"/>
          <p:nvPr/>
        </p:nvSpPr>
        <p:spPr>
          <a:xfrm>
            <a:off x="7854753" y="3953107"/>
            <a:ext cx="26147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CA2AD13-5768-4D90-8EA7-38D657EB63A4}"/>
              </a:ext>
            </a:extLst>
          </p:cNvPr>
          <p:cNvSpPr txBox="1"/>
          <p:nvPr/>
        </p:nvSpPr>
        <p:spPr>
          <a:xfrm>
            <a:off x="7854753" y="5011528"/>
            <a:ext cx="26147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21655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5E86EFB-4B09-410C-9353-5E284436CC84}"/>
              </a:ext>
            </a:extLst>
          </p:cNvPr>
          <p:cNvSpPr txBox="1"/>
          <p:nvPr/>
        </p:nvSpPr>
        <p:spPr>
          <a:xfrm>
            <a:off x="984332" y="724581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5400" dirty="0"/>
              <a:t>Heading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CA5952-0D6E-4BD5-921E-C222F0C359F9}"/>
              </a:ext>
            </a:extLst>
          </p:cNvPr>
          <p:cNvSpPr txBox="1"/>
          <p:nvPr/>
        </p:nvSpPr>
        <p:spPr>
          <a:xfrm>
            <a:off x="978536" y="1604625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cs typeface="Arial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15AA54D-8D6F-4662-B448-C5F1260D7E78}"/>
              </a:ext>
            </a:extLst>
          </p:cNvPr>
          <p:cNvGrpSpPr/>
          <p:nvPr/>
        </p:nvGrpSpPr>
        <p:grpSpPr>
          <a:xfrm>
            <a:off x="3287844" y="2356819"/>
            <a:ext cx="4303384" cy="3498892"/>
            <a:chOff x="1914525" y="1276351"/>
            <a:chExt cx="5333999" cy="4336841"/>
          </a:xfrm>
        </p:grpSpPr>
        <p:sp>
          <p:nvSpPr>
            <p:cNvPr id="5" name="Freeform 3">
              <a:extLst>
                <a:ext uri="{FF2B5EF4-FFF2-40B4-BE49-F238E27FC236}">
                  <a16:creationId xmlns:a16="http://schemas.microsoft.com/office/drawing/2014/main" id="{C50C30E6-873C-4927-B6F4-A6B388FC144D}"/>
                </a:ext>
              </a:extLst>
            </p:cNvPr>
            <p:cNvSpPr/>
            <p:nvPr/>
          </p:nvSpPr>
          <p:spPr>
            <a:xfrm>
              <a:off x="3587126" y="1400175"/>
              <a:ext cx="3661398" cy="3028950"/>
            </a:xfrm>
            <a:custGeom>
              <a:avLst/>
              <a:gdLst>
                <a:gd name="connsiteX0" fmla="*/ 3695700 w 3695700"/>
                <a:gd name="connsiteY0" fmla="*/ 0 h 3067050"/>
                <a:gd name="connsiteX1" fmla="*/ 2667000 w 3695700"/>
                <a:gd name="connsiteY1" fmla="*/ 733425 h 3067050"/>
                <a:gd name="connsiteX2" fmla="*/ 2743200 w 3695700"/>
                <a:gd name="connsiteY2" fmla="*/ 952500 h 3067050"/>
                <a:gd name="connsiteX3" fmla="*/ 2257425 w 3695700"/>
                <a:gd name="connsiteY3" fmla="*/ 11334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724150 w 3695700"/>
                <a:gd name="connsiteY1" fmla="*/ 790575 h 3067050"/>
                <a:gd name="connsiteX2" fmla="*/ 2743200 w 3695700"/>
                <a:gd name="connsiteY2" fmla="*/ 952500 h 3067050"/>
                <a:gd name="connsiteX3" fmla="*/ 2257425 w 3695700"/>
                <a:gd name="connsiteY3" fmla="*/ 11334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657475 w 3695700"/>
                <a:gd name="connsiteY1" fmla="*/ 809625 h 3067050"/>
                <a:gd name="connsiteX2" fmla="*/ 2743200 w 3695700"/>
                <a:gd name="connsiteY2" fmla="*/ 952500 h 3067050"/>
                <a:gd name="connsiteX3" fmla="*/ 2257425 w 3695700"/>
                <a:gd name="connsiteY3" fmla="*/ 11334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657475 w 3695700"/>
                <a:gd name="connsiteY1" fmla="*/ 809625 h 3067050"/>
                <a:gd name="connsiteX2" fmla="*/ 2781300 w 3695700"/>
                <a:gd name="connsiteY2" fmla="*/ 962025 h 3067050"/>
                <a:gd name="connsiteX3" fmla="*/ 2257425 w 3695700"/>
                <a:gd name="connsiteY3" fmla="*/ 11334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657475 w 3695700"/>
                <a:gd name="connsiteY1" fmla="*/ 809625 h 3067050"/>
                <a:gd name="connsiteX2" fmla="*/ 2781300 w 3695700"/>
                <a:gd name="connsiteY2" fmla="*/ 962025 h 3067050"/>
                <a:gd name="connsiteX3" fmla="*/ 2314575 w 3695700"/>
                <a:gd name="connsiteY3" fmla="*/ 122872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781300 w 3695700"/>
                <a:gd name="connsiteY2" fmla="*/ 962025 h 3067050"/>
                <a:gd name="connsiteX3" fmla="*/ 2314575 w 3695700"/>
                <a:gd name="connsiteY3" fmla="*/ 122872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314575 w 3695700"/>
                <a:gd name="connsiteY3" fmla="*/ 122872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657600 w 3695700"/>
                <a:gd name="connsiteY15" fmla="*/ 2543175 h 3067050"/>
                <a:gd name="connsiteX16" fmla="*/ 3562350 w 3695700"/>
                <a:gd name="connsiteY16" fmla="*/ 252412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657600 w 3695700"/>
                <a:gd name="connsiteY15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543300 w 3695700"/>
                <a:gd name="connsiteY15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543300 w 3695700"/>
                <a:gd name="connsiteY15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543300 w 3695700"/>
                <a:gd name="connsiteY15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543300 w 3695700"/>
                <a:gd name="connsiteY15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04800 w 3695700"/>
                <a:gd name="connsiteY7" fmla="*/ 1466850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04800 w 3695700"/>
                <a:gd name="connsiteY7" fmla="*/ 1466850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04800 w 3695700"/>
                <a:gd name="connsiteY7" fmla="*/ 1466850 h 3067050"/>
                <a:gd name="connsiteX8" fmla="*/ 381000 w 3695700"/>
                <a:gd name="connsiteY8" fmla="*/ 1552575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543300 w 3695700"/>
                <a:gd name="connsiteY15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48075 w 3648075"/>
                <a:gd name="connsiteY0" fmla="*/ 0 h 3067050"/>
                <a:gd name="connsiteX1" fmla="*/ 2390775 w 3648075"/>
                <a:gd name="connsiteY1" fmla="*/ 962025 h 3067050"/>
                <a:gd name="connsiteX2" fmla="*/ 2505075 w 3648075"/>
                <a:gd name="connsiteY2" fmla="*/ 1085850 h 3067050"/>
                <a:gd name="connsiteX3" fmla="*/ 2238375 w 3648075"/>
                <a:gd name="connsiteY3" fmla="*/ 1247775 h 3067050"/>
                <a:gd name="connsiteX4" fmla="*/ 2305050 w 3648075"/>
                <a:gd name="connsiteY4" fmla="*/ 1362075 h 3067050"/>
                <a:gd name="connsiteX5" fmla="*/ 1952625 w 3648075"/>
                <a:gd name="connsiteY5" fmla="*/ 1590675 h 3067050"/>
                <a:gd name="connsiteX6" fmla="*/ 1171575 w 3648075"/>
                <a:gd name="connsiteY6" fmla="*/ 1371600 h 3067050"/>
                <a:gd name="connsiteX7" fmla="*/ 333375 w 3648075"/>
                <a:gd name="connsiteY7" fmla="*/ 1552575 h 3067050"/>
                <a:gd name="connsiteX8" fmla="*/ 0 w 3648075"/>
                <a:gd name="connsiteY8" fmla="*/ 2162175 h 3067050"/>
                <a:gd name="connsiteX9" fmla="*/ 838200 w 3648075"/>
                <a:gd name="connsiteY9" fmla="*/ 1990725 h 3067050"/>
                <a:gd name="connsiteX10" fmla="*/ 1143000 w 3648075"/>
                <a:gd name="connsiteY10" fmla="*/ 2019300 h 3067050"/>
                <a:gd name="connsiteX11" fmla="*/ 2571750 w 3648075"/>
                <a:gd name="connsiteY11" fmla="*/ 3067050 h 3067050"/>
                <a:gd name="connsiteX12" fmla="*/ 3076575 w 3648075"/>
                <a:gd name="connsiteY12" fmla="*/ 2609850 h 3067050"/>
                <a:gd name="connsiteX13" fmla="*/ 3171825 w 3648075"/>
                <a:gd name="connsiteY13" fmla="*/ 2686050 h 3067050"/>
                <a:gd name="connsiteX14" fmla="*/ 3495675 w 3648075"/>
                <a:gd name="connsiteY14" fmla="*/ 2466975 h 3067050"/>
                <a:gd name="connsiteX0" fmla="*/ 3648075 w 3648075"/>
                <a:gd name="connsiteY0" fmla="*/ 0 h 3067050"/>
                <a:gd name="connsiteX1" fmla="*/ 2390775 w 3648075"/>
                <a:gd name="connsiteY1" fmla="*/ 962025 h 3067050"/>
                <a:gd name="connsiteX2" fmla="*/ 2505075 w 3648075"/>
                <a:gd name="connsiteY2" fmla="*/ 1085850 h 3067050"/>
                <a:gd name="connsiteX3" fmla="*/ 2238375 w 3648075"/>
                <a:gd name="connsiteY3" fmla="*/ 1247775 h 3067050"/>
                <a:gd name="connsiteX4" fmla="*/ 2305050 w 3648075"/>
                <a:gd name="connsiteY4" fmla="*/ 1362075 h 3067050"/>
                <a:gd name="connsiteX5" fmla="*/ 1952625 w 3648075"/>
                <a:gd name="connsiteY5" fmla="*/ 1590675 h 3067050"/>
                <a:gd name="connsiteX6" fmla="*/ 1171575 w 3648075"/>
                <a:gd name="connsiteY6" fmla="*/ 1371600 h 3067050"/>
                <a:gd name="connsiteX7" fmla="*/ 333375 w 3648075"/>
                <a:gd name="connsiteY7" fmla="*/ 1552575 h 3067050"/>
                <a:gd name="connsiteX8" fmla="*/ 0 w 3648075"/>
                <a:gd name="connsiteY8" fmla="*/ 2162175 h 3067050"/>
                <a:gd name="connsiteX9" fmla="*/ 838200 w 3648075"/>
                <a:gd name="connsiteY9" fmla="*/ 1990725 h 3067050"/>
                <a:gd name="connsiteX10" fmla="*/ 1143000 w 3648075"/>
                <a:gd name="connsiteY10" fmla="*/ 2019300 h 3067050"/>
                <a:gd name="connsiteX11" fmla="*/ 2571750 w 3648075"/>
                <a:gd name="connsiteY11" fmla="*/ 3067050 h 3067050"/>
                <a:gd name="connsiteX12" fmla="*/ 3076575 w 3648075"/>
                <a:gd name="connsiteY12" fmla="*/ 2609850 h 3067050"/>
                <a:gd name="connsiteX13" fmla="*/ 3171825 w 3648075"/>
                <a:gd name="connsiteY13" fmla="*/ 2686050 h 3067050"/>
                <a:gd name="connsiteX14" fmla="*/ 3495675 w 3648075"/>
                <a:gd name="connsiteY14" fmla="*/ 2466975 h 3067050"/>
                <a:gd name="connsiteX0" fmla="*/ 3660392 w 3660392"/>
                <a:gd name="connsiteY0" fmla="*/ 0 h 3067050"/>
                <a:gd name="connsiteX1" fmla="*/ 2403092 w 3660392"/>
                <a:gd name="connsiteY1" fmla="*/ 962025 h 3067050"/>
                <a:gd name="connsiteX2" fmla="*/ 2517392 w 3660392"/>
                <a:gd name="connsiteY2" fmla="*/ 1085850 h 3067050"/>
                <a:gd name="connsiteX3" fmla="*/ 2250692 w 3660392"/>
                <a:gd name="connsiteY3" fmla="*/ 1247775 h 3067050"/>
                <a:gd name="connsiteX4" fmla="*/ 2317367 w 3660392"/>
                <a:gd name="connsiteY4" fmla="*/ 1362075 h 3067050"/>
                <a:gd name="connsiteX5" fmla="*/ 1964942 w 3660392"/>
                <a:gd name="connsiteY5" fmla="*/ 1590675 h 3067050"/>
                <a:gd name="connsiteX6" fmla="*/ 1183892 w 3660392"/>
                <a:gd name="connsiteY6" fmla="*/ 1371600 h 3067050"/>
                <a:gd name="connsiteX7" fmla="*/ 345692 w 3660392"/>
                <a:gd name="connsiteY7" fmla="*/ 1552575 h 3067050"/>
                <a:gd name="connsiteX8" fmla="*/ 12317 w 3660392"/>
                <a:gd name="connsiteY8" fmla="*/ 2162175 h 3067050"/>
                <a:gd name="connsiteX9" fmla="*/ 850517 w 3660392"/>
                <a:gd name="connsiteY9" fmla="*/ 1990725 h 3067050"/>
                <a:gd name="connsiteX10" fmla="*/ 1155317 w 3660392"/>
                <a:gd name="connsiteY10" fmla="*/ 2019300 h 3067050"/>
                <a:gd name="connsiteX11" fmla="*/ 2584067 w 3660392"/>
                <a:gd name="connsiteY11" fmla="*/ 3067050 h 3067050"/>
                <a:gd name="connsiteX12" fmla="*/ 3088892 w 3660392"/>
                <a:gd name="connsiteY12" fmla="*/ 2609850 h 3067050"/>
                <a:gd name="connsiteX13" fmla="*/ 3184142 w 3660392"/>
                <a:gd name="connsiteY13" fmla="*/ 2686050 h 3067050"/>
                <a:gd name="connsiteX14" fmla="*/ 3507992 w 3660392"/>
                <a:gd name="connsiteY14" fmla="*/ 2466975 h 3067050"/>
                <a:gd name="connsiteX0" fmla="*/ 3661041 w 3661041"/>
                <a:gd name="connsiteY0" fmla="*/ 0 h 3067050"/>
                <a:gd name="connsiteX1" fmla="*/ 2403741 w 3661041"/>
                <a:gd name="connsiteY1" fmla="*/ 962025 h 3067050"/>
                <a:gd name="connsiteX2" fmla="*/ 2518041 w 3661041"/>
                <a:gd name="connsiteY2" fmla="*/ 1085850 h 3067050"/>
                <a:gd name="connsiteX3" fmla="*/ 2251341 w 3661041"/>
                <a:gd name="connsiteY3" fmla="*/ 1247775 h 3067050"/>
                <a:gd name="connsiteX4" fmla="*/ 2318016 w 3661041"/>
                <a:gd name="connsiteY4" fmla="*/ 1362075 h 3067050"/>
                <a:gd name="connsiteX5" fmla="*/ 1965591 w 3661041"/>
                <a:gd name="connsiteY5" fmla="*/ 1590675 h 3067050"/>
                <a:gd name="connsiteX6" fmla="*/ 1184541 w 3661041"/>
                <a:gd name="connsiteY6" fmla="*/ 1371600 h 3067050"/>
                <a:gd name="connsiteX7" fmla="*/ 346341 w 3661041"/>
                <a:gd name="connsiteY7" fmla="*/ 1552575 h 3067050"/>
                <a:gd name="connsiteX8" fmla="*/ 12966 w 3661041"/>
                <a:gd name="connsiteY8" fmla="*/ 2162175 h 3067050"/>
                <a:gd name="connsiteX9" fmla="*/ 813066 w 3661041"/>
                <a:gd name="connsiteY9" fmla="*/ 1905000 h 3067050"/>
                <a:gd name="connsiteX10" fmla="*/ 1155966 w 3661041"/>
                <a:gd name="connsiteY10" fmla="*/ 2019300 h 3067050"/>
                <a:gd name="connsiteX11" fmla="*/ 2584716 w 3661041"/>
                <a:gd name="connsiteY11" fmla="*/ 3067050 h 3067050"/>
                <a:gd name="connsiteX12" fmla="*/ 3089541 w 3661041"/>
                <a:gd name="connsiteY12" fmla="*/ 2609850 h 3067050"/>
                <a:gd name="connsiteX13" fmla="*/ 3184791 w 3661041"/>
                <a:gd name="connsiteY13" fmla="*/ 2686050 h 3067050"/>
                <a:gd name="connsiteX14" fmla="*/ 3508641 w 3661041"/>
                <a:gd name="connsiteY14" fmla="*/ 2466975 h 3067050"/>
                <a:gd name="connsiteX0" fmla="*/ 3662719 w 3662719"/>
                <a:gd name="connsiteY0" fmla="*/ 0 h 3067050"/>
                <a:gd name="connsiteX1" fmla="*/ 2405419 w 3662719"/>
                <a:gd name="connsiteY1" fmla="*/ 962025 h 3067050"/>
                <a:gd name="connsiteX2" fmla="*/ 2519719 w 3662719"/>
                <a:gd name="connsiteY2" fmla="*/ 1085850 h 3067050"/>
                <a:gd name="connsiteX3" fmla="*/ 2253019 w 3662719"/>
                <a:gd name="connsiteY3" fmla="*/ 1247775 h 3067050"/>
                <a:gd name="connsiteX4" fmla="*/ 2319694 w 3662719"/>
                <a:gd name="connsiteY4" fmla="*/ 1362075 h 3067050"/>
                <a:gd name="connsiteX5" fmla="*/ 1967269 w 3662719"/>
                <a:gd name="connsiteY5" fmla="*/ 1590675 h 3067050"/>
                <a:gd name="connsiteX6" fmla="*/ 1186219 w 3662719"/>
                <a:gd name="connsiteY6" fmla="*/ 1371600 h 3067050"/>
                <a:gd name="connsiteX7" fmla="*/ 348019 w 3662719"/>
                <a:gd name="connsiteY7" fmla="*/ 1552575 h 3067050"/>
                <a:gd name="connsiteX8" fmla="*/ 14644 w 3662719"/>
                <a:gd name="connsiteY8" fmla="*/ 2162175 h 3067050"/>
                <a:gd name="connsiteX9" fmla="*/ 814744 w 3662719"/>
                <a:gd name="connsiteY9" fmla="*/ 1905000 h 3067050"/>
                <a:gd name="connsiteX10" fmla="*/ 1157644 w 3662719"/>
                <a:gd name="connsiteY10" fmla="*/ 2019300 h 3067050"/>
                <a:gd name="connsiteX11" fmla="*/ 2586394 w 3662719"/>
                <a:gd name="connsiteY11" fmla="*/ 3067050 h 3067050"/>
                <a:gd name="connsiteX12" fmla="*/ 3091219 w 3662719"/>
                <a:gd name="connsiteY12" fmla="*/ 2609850 h 3067050"/>
                <a:gd name="connsiteX13" fmla="*/ 3186469 w 3662719"/>
                <a:gd name="connsiteY13" fmla="*/ 2686050 h 3067050"/>
                <a:gd name="connsiteX14" fmla="*/ 3510319 w 3662719"/>
                <a:gd name="connsiteY14" fmla="*/ 2466975 h 3067050"/>
                <a:gd name="connsiteX0" fmla="*/ 3663396 w 3663396"/>
                <a:gd name="connsiteY0" fmla="*/ 0 h 3067050"/>
                <a:gd name="connsiteX1" fmla="*/ 2406096 w 3663396"/>
                <a:gd name="connsiteY1" fmla="*/ 962025 h 3067050"/>
                <a:gd name="connsiteX2" fmla="*/ 2520396 w 3663396"/>
                <a:gd name="connsiteY2" fmla="*/ 1085850 h 3067050"/>
                <a:gd name="connsiteX3" fmla="*/ 2253696 w 3663396"/>
                <a:gd name="connsiteY3" fmla="*/ 1247775 h 3067050"/>
                <a:gd name="connsiteX4" fmla="*/ 2320371 w 3663396"/>
                <a:gd name="connsiteY4" fmla="*/ 1362075 h 3067050"/>
                <a:gd name="connsiteX5" fmla="*/ 1967946 w 3663396"/>
                <a:gd name="connsiteY5" fmla="*/ 1590675 h 3067050"/>
                <a:gd name="connsiteX6" fmla="*/ 1186896 w 3663396"/>
                <a:gd name="connsiteY6" fmla="*/ 1371600 h 3067050"/>
                <a:gd name="connsiteX7" fmla="*/ 348696 w 3663396"/>
                <a:gd name="connsiteY7" fmla="*/ 1552575 h 3067050"/>
                <a:gd name="connsiteX8" fmla="*/ 15321 w 3663396"/>
                <a:gd name="connsiteY8" fmla="*/ 2162175 h 3067050"/>
                <a:gd name="connsiteX9" fmla="*/ 786846 w 3663396"/>
                <a:gd name="connsiteY9" fmla="*/ 1905000 h 3067050"/>
                <a:gd name="connsiteX10" fmla="*/ 1158321 w 3663396"/>
                <a:gd name="connsiteY10" fmla="*/ 2019300 h 3067050"/>
                <a:gd name="connsiteX11" fmla="*/ 2587071 w 3663396"/>
                <a:gd name="connsiteY11" fmla="*/ 3067050 h 3067050"/>
                <a:gd name="connsiteX12" fmla="*/ 3091896 w 3663396"/>
                <a:gd name="connsiteY12" fmla="*/ 2609850 h 3067050"/>
                <a:gd name="connsiteX13" fmla="*/ 3187146 w 3663396"/>
                <a:gd name="connsiteY13" fmla="*/ 2686050 h 3067050"/>
                <a:gd name="connsiteX14" fmla="*/ 3510996 w 3663396"/>
                <a:gd name="connsiteY14" fmla="*/ 2466975 h 3067050"/>
                <a:gd name="connsiteX0" fmla="*/ 3661398 w 3661398"/>
                <a:gd name="connsiteY0" fmla="*/ 0 h 3067050"/>
                <a:gd name="connsiteX1" fmla="*/ 2404098 w 3661398"/>
                <a:gd name="connsiteY1" fmla="*/ 962025 h 3067050"/>
                <a:gd name="connsiteX2" fmla="*/ 2518398 w 3661398"/>
                <a:gd name="connsiteY2" fmla="*/ 1085850 h 3067050"/>
                <a:gd name="connsiteX3" fmla="*/ 2251698 w 3661398"/>
                <a:gd name="connsiteY3" fmla="*/ 1247775 h 3067050"/>
                <a:gd name="connsiteX4" fmla="*/ 2318373 w 3661398"/>
                <a:gd name="connsiteY4" fmla="*/ 1362075 h 3067050"/>
                <a:gd name="connsiteX5" fmla="*/ 1965948 w 3661398"/>
                <a:gd name="connsiteY5" fmla="*/ 1590675 h 3067050"/>
                <a:gd name="connsiteX6" fmla="*/ 1184898 w 3661398"/>
                <a:gd name="connsiteY6" fmla="*/ 1371600 h 3067050"/>
                <a:gd name="connsiteX7" fmla="*/ 346698 w 3661398"/>
                <a:gd name="connsiteY7" fmla="*/ 1552575 h 3067050"/>
                <a:gd name="connsiteX8" fmla="*/ 13323 w 3661398"/>
                <a:gd name="connsiteY8" fmla="*/ 2162175 h 3067050"/>
                <a:gd name="connsiteX9" fmla="*/ 784848 w 3661398"/>
                <a:gd name="connsiteY9" fmla="*/ 1905000 h 3067050"/>
                <a:gd name="connsiteX10" fmla="*/ 1156323 w 3661398"/>
                <a:gd name="connsiteY10" fmla="*/ 2019300 h 3067050"/>
                <a:gd name="connsiteX11" fmla="*/ 2585073 w 3661398"/>
                <a:gd name="connsiteY11" fmla="*/ 3067050 h 3067050"/>
                <a:gd name="connsiteX12" fmla="*/ 3089898 w 3661398"/>
                <a:gd name="connsiteY12" fmla="*/ 2609850 h 3067050"/>
                <a:gd name="connsiteX13" fmla="*/ 3185148 w 3661398"/>
                <a:gd name="connsiteY13" fmla="*/ 2686050 h 3067050"/>
                <a:gd name="connsiteX14" fmla="*/ 3508998 w 3661398"/>
                <a:gd name="connsiteY14" fmla="*/ 2466975 h 3067050"/>
                <a:gd name="connsiteX0" fmla="*/ 3661398 w 3661398"/>
                <a:gd name="connsiteY0" fmla="*/ 0 h 3067050"/>
                <a:gd name="connsiteX1" fmla="*/ 2404098 w 3661398"/>
                <a:gd name="connsiteY1" fmla="*/ 962025 h 3067050"/>
                <a:gd name="connsiteX2" fmla="*/ 2518398 w 3661398"/>
                <a:gd name="connsiteY2" fmla="*/ 1085850 h 3067050"/>
                <a:gd name="connsiteX3" fmla="*/ 2251698 w 3661398"/>
                <a:gd name="connsiteY3" fmla="*/ 1247775 h 3067050"/>
                <a:gd name="connsiteX4" fmla="*/ 2318373 w 3661398"/>
                <a:gd name="connsiteY4" fmla="*/ 1362075 h 3067050"/>
                <a:gd name="connsiteX5" fmla="*/ 1965948 w 3661398"/>
                <a:gd name="connsiteY5" fmla="*/ 1590675 h 3067050"/>
                <a:gd name="connsiteX6" fmla="*/ 1184898 w 3661398"/>
                <a:gd name="connsiteY6" fmla="*/ 1371600 h 3067050"/>
                <a:gd name="connsiteX7" fmla="*/ 346698 w 3661398"/>
                <a:gd name="connsiteY7" fmla="*/ 1552575 h 3067050"/>
                <a:gd name="connsiteX8" fmla="*/ 13323 w 3661398"/>
                <a:gd name="connsiteY8" fmla="*/ 2162175 h 3067050"/>
                <a:gd name="connsiteX9" fmla="*/ 784848 w 3661398"/>
                <a:gd name="connsiteY9" fmla="*/ 1905000 h 3067050"/>
                <a:gd name="connsiteX10" fmla="*/ 1156323 w 3661398"/>
                <a:gd name="connsiteY10" fmla="*/ 2019300 h 3067050"/>
                <a:gd name="connsiteX11" fmla="*/ 2585073 w 3661398"/>
                <a:gd name="connsiteY11" fmla="*/ 3067050 h 3067050"/>
                <a:gd name="connsiteX12" fmla="*/ 3089898 w 3661398"/>
                <a:gd name="connsiteY12" fmla="*/ 2609850 h 3067050"/>
                <a:gd name="connsiteX13" fmla="*/ 3185148 w 3661398"/>
                <a:gd name="connsiteY13" fmla="*/ 2686050 h 3067050"/>
                <a:gd name="connsiteX14" fmla="*/ 3508998 w 3661398"/>
                <a:gd name="connsiteY14" fmla="*/ 2466975 h 3067050"/>
                <a:gd name="connsiteX0" fmla="*/ 3661398 w 3661398"/>
                <a:gd name="connsiteY0" fmla="*/ 0 h 3028950"/>
                <a:gd name="connsiteX1" fmla="*/ 2404098 w 3661398"/>
                <a:gd name="connsiteY1" fmla="*/ 962025 h 3028950"/>
                <a:gd name="connsiteX2" fmla="*/ 2518398 w 3661398"/>
                <a:gd name="connsiteY2" fmla="*/ 1085850 h 3028950"/>
                <a:gd name="connsiteX3" fmla="*/ 2251698 w 3661398"/>
                <a:gd name="connsiteY3" fmla="*/ 1247775 h 3028950"/>
                <a:gd name="connsiteX4" fmla="*/ 2318373 w 3661398"/>
                <a:gd name="connsiteY4" fmla="*/ 1362075 h 3028950"/>
                <a:gd name="connsiteX5" fmla="*/ 1965948 w 3661398"/>
                <a:gd name="connsiteY5" fmla="*/ 1590675 h 3028950"/>
                <a:gd name="connsiteX6" fmla="*/ 1184898 w 3661398"/>
                <a:gd name="connsiteY6" fmla="*/ 1371600 h 3028950"/>
                <a:gd name="connsiteX7" fmla="*/ 346698 w 3661398"/>
                <a:gd name="connsiteY7" fmla="*/ 1552575 h 3028950"/>
                <a:gd name="connsiteX8" fmla="*/ 13323 w 3661398"/>
                <a:gd name="connsiteY8" fmla="*/ 2162175 h 3028950"/>
                <a:gd name="connsiteX9" fmla="*/ 784848 w 3661398"/>
                <a:gd name="connsiteY9" fmla="*/ 1905000 h 3028950"/>
                <a:gd name="connsiteX10" fmla="*/ 1156323 w 3661398"/>
                <a:gd name="connsiteY10" fmla="*/ 2019300 h 3028950"/>
                <a:gd name="connsiteX11" fmla="*/ 2613648 w 3661398"/>
                <a:gd name="connsiteY11" fmla="*/ 3028950 h 3028950"/>
                <a:gd name="connsiteX12" fmla="*/ 3089898 w 3661398"/>
                <a:gd name="connsiteY12" fmla="*/ 2609850 h 3028950"/>
                <a:gd name="connsiteX13" fmla="*/ 3185148 w 3661398"/>
                <a:gd name="connsiteY13" fmla="*/ 2686050 h 3028950"/>
                <a:gd name="connsiteX14" fmla="*/ 3508998 w 3661398"/>
                <a:gd name="connsiteY14" fmla="*/ 2466975 h 3028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661398" h="3028950">
                  <a:moveTo>
                    <a:pt x="3661398" y="0"/>
                  </a:moveTo>
                  <a:lnTo>
                    <a:pt x="2404098" y="962025"/>
                  </a:lnTo>
                  <a:lnTo>
                    <a:pt x="2518398" y="1085850"/>
                  </a:lnTo>
                  <a:lnTo>
                    <a:pt x="2251698" y="1247775"/>
                  </a:lnTo>
                  <a:lnTo>
                    <a:pt x="2318373" y="1362075"/>
                  </a:lnTo>
                  <a:lnTo>
                    <a:pt x="1965948" y="1590675"/>
                  </a:lnTo>
                  <a:cubicBezTo>
                    <a:pt x="1838948" y="1676400"/>
                    <a:pt x="1273798" y="1371600"/>
                    <a:pt x="1184898" y="1371600"/>
                  </a:cubicBezTo>
                  <a:cubicBezTo>
                    <a:pt x="905498" y="1431925"/>
                    <a:pt x="473698" y="1395413"/>
                    <a:pt x="346698" y="1552575"/>
                  </a:cubicBezTo>
                  <a:cubicBezTo>
                    <a:pt x="219698" y="1787525"/>
                    <a:pt x="130798" y="1917700"/>
                    <a:pt x="13323" y="2162175"/>
                  </a:cubicBezTo>
                  <a:cubicBezTo>
                    <a:pt x="-97802" y="2400300"/>
                    <a:pt x="514973" y="2390775"/>
                    <a:pt x="784848" y="1905000"/>
                  </a:cubicBezTo>
                  <a:lnTo>
                    <a:pt x="1156323" y="2019300"/>
                  </a:lnTo>
                  <a:cubicBezTo>
                    <a:pt x="1689723" y="2330450"/>
                    <a:pt x="2137398" y="2679700"/>
                    <a:pt x="2613648" y="3028950"/>
                  </a:cubicBezTo>
                  <a:lnTo>
                    <a:pt x="3089898" y="2609850"/>
                  </a:lnTo>
                  <a:lnTo>
                    <a:pt x="3185148" y="2686050"/>
                  </a:lnTo>
                  <a:lnTo>
                    <a:pt x="3508998" y="2466975"/>
                  </a:lnTo>
                </a:path>
              </a:pathLst>
            </a:custGeom>
            <a:ln w="3810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" name="Freeform 4">
              <a:extLst>
                <a:ext uri="{FF2B5EF4-FFF2-40B4-BE49-F238E27FC236}">
                  <a16:creationId xmlns:a16="http://schemas.microsoft.com/office/drawing/2014/main" id="{A4429BF6-385F-4D58-9D14-143D332376F4}"/>
                </a:ext>
              </a:extLst>
            </p:cNvPr>
            <p:cNvSpPr/>
            <p:nvPr/>
          </p:nvSpPr>
          <p:spPr>
            <a:xfrm>
              <a:off x="1914525" y="1276351"/>
              <a:ext cx="4300729" cy="4336841"/>
            </a:xfrm>
            <a:custGeom>
              <a:avLst/>
              <a:gdLst>
                <a:gd name="connsiteX0" fmla="*/ 0 w 4276725"/>
                <a:gd name="connsiteY0" fmla="*/ 0 h 4114800"/>
                <a:gd name="connsiteX1" fmla="*/ 1028700 w 4276725"/>
                <a:gd name="connsiteY1" fmla="*/ 866775 h 4114800"/>
                <a:gd name="connsiteX2" fmla="*/ 952500 w 4276725"/>
                <a:gd name="connsiteY2" fmla="*/ 990600 h 4114800"/>
                <a:gd name="connsiteX3" fmla="*/ 1333500 w 4276725"/>
                <a:gd name="connsiteY3" fmla="*/ 1285875 h 4114800"/>
                <a:gd name="connsiteX4" fmla="*/ 1247775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952500 w 4276725"/>
                <a:gd name="connsiteY2" fmla="*/ 990600 h 4114800"/>
                <a:gd name="connsiteX3" fmla="*/ 1333500 w 4276725"/>
                <a:gd name="connsiteY3" fmla="*/ 1285875 h 4114800"/>
                <a:gd name="connsiteX4" fmla="*/ 1247775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33500 w 4276725"/>
                <a:gd name="connsiteY3" fmla="*/ 1285875 h 4114800"/>
                <a:gd name="connsiteX4" fmla="*/ 1247775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43025 w 4276725"/>
                <a:gd name="connsiteY3" fmla="*/ 1323975 h 4114800"/>
                <a:gd name="connsiteX4" fmla="*/ 1247775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43025 w 4276725"/>
                <a:gd name="connsiteY3" fmla="*/ 1323975 h 4114800"/>
                <a:gd name="connsiteX4" fmla="*/ 1247775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43025 w 4276725"/>
                <a:gd name="connsiteY3" fmla="*/ 1323975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4478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857500 w 4276725"/>
                <a:gd name="connsiteY8" fmla="*/ 2219325 h 4114800"/>
                <a:gd name="connsiteX9" fmla="*/ 4276725 w 4276725"/>
                <a:gd name="connsiteY9" fmla="*/ 3314700 h 4114800"/>
                <a:gd name="connsiteX10" fmla="*/ 3952875 w 4276725"/>
                <a:gd name="connsiteY10" fmla="*/ 3590925 h 4114800"/>
                <a:gd name="connsiteX11" fmla="*/ 3524250 w 4276725"/>
                <a:gd name="connsiteY11" fmla="*/ 3914775 h 4114800"/>
                <a:gd name="connsiteX12" fmla="*/ 3124200 w 4276725"/>
                <a:gd name="connsiteY12" fmla="*/ 4114800 h 4114800"/>
                <a:gd name="connsiteX13" fmla="*/ 2514600 w 4276725"/>
                <a:gd name="connsiteY13" fmla="*/ 4114800 h 4114800"/>
                <a:gd name="connsiteX14" fmla="*/ 2257425 w 4276725"/>
                <a:gd name="connsiteY14" fmla="*/ 3695700 h 4114800"/>
                <a:gd name="connsiteX15" fmla="*/ 1828800 w 4276725"/>
                <a:gd name="connsiteY15" fmla="*/ 3409950 h 4114800"/>
                <a:gd name="connsiteX16" fmla="*/ 1476375 w 4276725"/>
                <a:gd name="connsiteY16" fmla="*/ 3171825 h 4114800"/>
                <a:gd name="connsiteX17" fmla="*/ 1114425 w 4276725"/>
                <a:gd name="connsiteY17" fmla="*/ 3019425 h 4114800"/>
                <a:gd name="connsiteX18" fmla="*/ 933450 w 4276725"/>
                <a:gd name="connsiteY18" fmla="*/ 2733675 h 4114800"/>
                <a:gd name="connsiteX19" fmla="*/ 619125 w 4276725"/>
                <a:gd name="connsiteY19" fmla="*/ 2476500 h 4114800"/>
                <a:gd name="connsiteX20" fmla="*/ 447675 w 4276725"/>
                <a:gd name="connsiteY20" fmla="*/ 2571750 h 4114800"/>
                <a:gd name="connsiteX21" fmla="*/ 152400 w 4276725"/>
                <a:gd name="connsiteY21" fmla="*/ 2333625 h 4114800"/>
                <a:gd name="connsiteX22" fmla="*/ 142875 w 4276725"/>
                <a:gd name="connsiteY22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4276725 w 4276725"/>
                <a:gd name="connsiteY9" fmla="*/ 3314700 h 4114800"/>
                <a:gd name="connsiteX10" fmla="*/ 3952875 w 4276725"/>
                <a:gd name="connsiteY10" fmla="*/ 3590925 h 4114800"/>
                <a:gd name="connsiteX11" fmla="*/ 3524250 w 4276725"/>
                <a:gd name="connsiteY11" fmla="*/ 3914775 h 4114800"/>
                <a:gd name="connsiteX12" fmla="*/ 3124200 w 4276725"/>
                <a:gd name="connsiteY12" fmla="*/ 4114800 h 4114800"/>
                <a:gd name="connsiteX13" fmla="*/ 2514600 w 4276725"/>
                <a:gd name="connsiteY13" fmla="*/ 4114800 h 4114800"/>
                <a:gd name="connsiteX14" fmla="*/ 2257425 w 4276725"/>
                <a:gd name="connsiteY14" fmla="*/ 3695700 h 4114800"/>
                <a:gd name="connsiteX15" fmla="*/ 1828800 w 4276725"/>
                <a:gd name="connsiteY15" fmla="*/ 3409950 h 4114800"/>
                <a:gd name="connsiteX16" fmla="*/ 1476375 w 4276725"/>
                <a:gd name="connsiteY16" fmla="*/ 3171825 h 4114800"/>
                <a:gd name="connsiteX17" fmla="*/ 1114425 w 4276725"/>
                <a:gd name="connsiteY17" fmla="*/ 3019425 h 4114800"/>
                <a:gd name="connsiteX18" fmla="*/ 933450 w 4276725"/>
                <a:gd name="connsiteY18" fmla="*/ 2733675 h 4114800"/>
                <a:gd name="connsiteX19" fmla="*/ 619125 w 4276725"/>
                <a:gd name="connsiteY19" fmla="*/ 2476500 h 4114800"/>
                <a:gd name="connsiteX20" fmla="*/ 447675 w 4276725"/>
                <a:gd name="connsiteY20" fmla="*/ 2571750 h 4114800"/>
                <a:gd name="connsiteX21" fmla="*/ 152400 w 4276725"/>
                <a:gd name="connsiteY21" fmla="*/ 2333625 h 4114800"/>
                <a:gd name="connsiteX22" fmla="*/ 142875 w 4276725"/>
                <a:gd name="connsiteY22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4276725 w 4276725"/>
                <a:gd name="connsiteY9" fmla="*/ 3314700 h 4114800"/>
                <a:gd name="connsiteX10" fmla="*/ 3952875 w 4276725"/>
                <a:gd name="connsiteY10" fmla="*/ 3590925 h 4114800"/>
                <a:gd name="connsiteX11" fmla="*/ 3524250 w 4276725"/>
                <a:gd name="connsiteY11" fmla="*/ 3914775 h 4114800"/>
                <a:gd name="connsiteX12" fmla="*/ 3124200 w 4276725"/>
                <a:gd name="connsiteY12" fmla="*/ 4114800 h 4114800"/>
                <a:gd name="connsiteX13" fmla="*/ 2514600 w 4276725"/>
                <a:gd name="connsiteY13" fmla="*/ 4114800 h 4114800"/>
                <a:gd name="connsiteX14" fmla="*/ 2257425 w 4276725"/>
                <a:gd name="connsiteY14" fmla="*/ 3695700 h 4114800"/>
                <a:gd name="connsiteX15" fmla="*/ 1828800 w 4276725"/>
                <a:gd name="connsiteY15" fmla="*/ 3409950 h 4114800"/>
                <a:gd name="connsiteX16" fmla="*/ 1476375 w 4276725"/>
                <a:gd name="connsiteY16" fmla="*/ 3171825 h 4114800"/>
                <a:gd name="connsiteX17" fmla="*/ 1114425 w 4276725"/>
                <a:gd name="connsiteY17" fmla="*/ 3019425 h 4114800"/>
                <a:gd name="connsiteX18" fmla="*/ 933450 w 4276725"/>
                <a:gd name="connsiteY18" fmla="*/ 2733675 h 4114800"/>
                <a:gd name="connsiteX19" fmla="*/ 619125 w 4276725"/>
                <a:gd name="connsiteY19" fmla="*/ 2476500 h 4114800"/>
                <a:gd name="connsiteX20" fmla="*/ 447675 w 4276725"/>
                <a:gd name="connsiteY20" fmla="*/ 2571750 h 4114800"/>
                <a:gd name="connsiteX21" fmla="*/ 152400 w 4276725"/>
                <a:gd name="connsiteY21" fmla="*/ 2333625 h 4114800"/>
                <a:gd name="connsiteX22" fmla="*/ 142875 w 4276725"/>
                <a:gd name="connsiteY22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4276725 w 4276725"/>
                <a:gd name="connsiteY9" fmla="*/ 3314700 h 4114800"/>
                <a:gd name="connsiteX10" fmla="*/ 3952875 w 4276725"/>
                <a:gd name="connsiteY10" fmla="*/ 3590925 h 4114800"/>
                <a:gd name="connsiteX11" fmla="*/ 3524250 w 4276725"/>
                <a:gd name="connsiteY11" fmla="*/ 3914775 h 4114800"/>
                <a:gd name="connsiteX12" fmla="*/ 3124200 w 4276725"/>
                <a:gd name="connsiteY12" fmla="*/ 4114800 h 4114800"/>
                <a:gd name="connsiteX13" fmla="*/ 2514600 w 4276725"/>
                <a:gd name="connsiteY13" fmla="*/ 4114800 h 4114800"/>
                <a:gd name="connsiteX14" fmla="*/ 2257425 w 4276725"/>
                <a:gd name="connsiteY14" fmla="*/ 3695700 h 4114800"/>
                <a:gd name="connsiteX15" fmla="*/ 1828800 w 4276725"/>
                <a:gd name="connsiteY15" fmla="*/ 3409950 h 4114800"/>
                <a:gd name="connsiteX16" fmla="*/ 1476375 w 4276725"/>
                <a:gd name="connsiteY16" fmla="*/ 3171825 h 4114800"/>
                <a:gd name="connsiteX17" fmla="*/ 1114425 w 4276725"/>
                <a:gd name="connsiteY17" fmla="*/ 3019425 h 4114800"/>
                <a:gd name="connsiteX18" fmla="*/ 933450 w 4276725"/>
                <a:gd name="connsiteY18" fmla="*/ 2733675 h 4114800"/>
                <a:gd name="connsiteX19" fmla="*/ 619125 w 4276725"/>
                <a:gd name="connsiteY19" fmla="*/ 2476500 h 4114800"/>
                <a:gd name="connsiteX20" fmla="*/ 447675 w 4276725"/>
                <a:gd name="connsiteY20" fmla="*/ 2571750 h 4114800"/>
                <a:gd name="connsiteX21" fmla="*/ 152400 w 4276725"/>
                <a:gd name="connsiteY21" fmla="*/ 2333625 h 4114800"/>
                <a:gd name="connsiteX22" fmla="*/ 142875 w 4276725"/>
                <a:gd name="connsiteY22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2838450 w 4276725"/>
                <a:gd name="connsiteY9" fmla="*/ 2228850 h 4114800"/>
                <a:gd name="connsiteX10" fmla="*/ 4276725 w 4276725"/>
                <a:gd name="connsiteY10" fmla="*/ 3314700 h 4114800"/>
                <a:gd name="connsiteX11" fmla="*/ 3952875 w 4276725"/>
                <a:gd name="connsiteY11" fmla="*/ 3590925 h 4114800"/>
                <a:gd name="connsiteX12" fmla="*/ 3524250 w 4276725"/>
                <a:gd name="connsiteY12" fmla="*/ 3914775 h 4114800"/>
                <a:gd name="connsiteX13" fmla="*/ 3124200 w 4276725"/>
                <a:gd name="connsiteY13" fmla="*/ 4114800 h 4114800"/>
                <a:gd name="connsiteX14" fmla="*/ 2514600 w 4276725"/>
                <a:gd name="connsiteY14" fmla="*/ 4114800 h 4114800"/>
                <a:gd name="connsiteX15" fmla="*/ 2257425 w 4276725"/>
                <a:gd name="connsiteY15" fmla="*/ 3695700 h 4114800"/>
                <a:gd name="connsiteX16" fmla="*/ 1828800 w 4276725"/>
                <a:gd name="connsiteY16" fmla="*/ 3409950 h 4114800"/>
                <a:gd name="connsiteX17" fmla="*/ 1476375 w 4276725"/>
                <a:gd name="connsiteY17" fmla="*/ 3171825 h 4114800"/>
                <a:gd name="connsiteX18" fmla="*/ 1114425 w 4276725"/>
                <a:gd name="connsiteY18" fmla="*/ 3019425 h 4114800"/>
                <a:gd name="connsiteX19" fmla="*/ 933450 w 4276725"/>
                <a:gd name="connsiteY19" fmla="*/ 2733675 h 4114800"/>
                <a:gd name="connsiteX20" fmla="*/ 619125 w 4276725"/>
                <a:gd name="connsiteY20" fmla="*/ 2476500 h 4114800"/>
                <a:gd name="connsiteX21" fmla="*/ 447675 w 4276725"/>
                <a:gd name="connsiteY21" fmla="*/ 2571750 h 4114800"/>
                <a:gd name="connsiteX22" fmla="*/ 152400 w 4276725"/>
                <a:gd name="connsiteY22" fmla="*/ 2333625 h 4114800"/>
                <a:gd name="connsiteX23" fmla="*/ 142875 w 4276725"/>
                <a:gd name="connsiteY23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2838450 w 4276725"/>
                <a:gd name="connsiteY9" fmla="*/ 2228850 h 4114800"/>
                <a:gd name="connsiteX10" fmla="*/ 4276725 w 4276725"/>
                <a:gd name="connsiteY10" fmla="*/ 3314700 h 4114800"/>
                <a:gd name="connsiteX11" fmla="*/ 3952875 w 4276725"/>
                <a:gd name="connsiteY11" fmla="*/ 3590925 h 4114800"/>
                <a:gd name="connsiteX12" fmla="*/ 3524250 w 4276725"/>
                <a:gd name="connsiteY12" fmla="*/ 3914775 h 4114800"/>
                <a:gd name="connsiteX13" fmla="*/ 3124200 w 4276725"/>
                <a:gd name="connsiteY13" fmla="*/ 4114800 h 4114800"/>
                <a:gd name="connsiteX14" fmla="*/ 2514600 w 4276725"/>
                <a:gd name="connsiteY14" fmla="*/ 4114800 h 4114800"/>
                <a:gd name="connsiteX15" fmla="*/ 2257425 w 4276725"/>
                <a:gd name="connsiteY15" fmla="*/ 3695700 h 4114800"/>
                <a:gd name="connsiteX16" fmla="*/ 1828800 w 4276725"/>
                <a:gd name="connsiteY16" fmla="*/ 3409950 h 4114800"/>
                <a:gd name="connsiteX17" fmla="*/ 1476375 w 4276725"/>
                <a:gd name="connsiteY17" fmla="*/ 3171825 h 4114800"/>
                <a:gd name="connsiteX18" fmla="*/ 1114425 w 4276725"/>
                <a:gd name="connsiteY18" fmla="*/ 3019425 h 4114800"/>
                <a:gd name="connsiteX19" fmla="*/ 933450 w 4276725"/>
                <a:gd name="connsiteY19" fmla="*/ 2733675 h 4114800"/>
                <a:gd name="connsiteX20" fmla="*/ 619125 w 4276725"/>
                <a:gd name="connsiteY20" fmla="*/ 2476500 h 4114800"/>
                <a:gd name="connsiteX21" fmla="*/ 447675 w 4276725"/>
                <a:gd name="connsiteY21" fmla="*/ 2571750 h 4114800"/>
                <a:gd name="connsiteX22" fmla="*/ 152400 w 4276725"/>
                <a:gd name="connsiteY22" fmla="*/ 2333625 h 4114800"/>
                <a:gd name="connsiteX23" fmla="*/ 142875 w 4276725"/>
                <a:gd name="connsiteY23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2838450 w 4276725"/>
                <a:gd name="connsiteY9" fmla="*/ 2228850 h 4114800"/>
                <a:gd name="connsiteX10" fmla="*/ 4276725 w 4276725"/>
                <a:gd name="connsiteY10" fmla="*/ 3314700 h 4114800"/>
                <a:gd name="connsiteX11" fmla="*/ 3952875 w 4276725"/>
                <a:gd name="connsiteY11" fmla="*/ 3590925 h 4114800"/>
                <a:gd name="connsiteX12" fmla="*/ 3524250 w 4276725"/>
                <a:gd name="connsiteY12" fmla="*/ 3914775 h 4114800"/>
                <a:gd name="connsiteX13" fmla="*/ 3124200 w 4276725"/>
                <a:gd name="connsiteY13" fmla="*/ 4114800 h 4114800"/>
                <a:gd name="connsiteX14" fmla="*/ 2514600 w 4276725"/>
                <a:gd name="connsiteY14" fmla="*/ 4114800 h 4114800"/>
                <a:gd name="connsiteX15" fmla="*/ 2257425 w 4276725"/>
                <a:gd name="connsiteY15" fmla="*/ 3695700 h 4114800"/>
                <a:gd name="connsiteX16" fmla="*/ 1828800 w 4276725"/>
                <a:gd name="connsiteY16" fmla="*/ 3409950 h 4114800"/>
                <a:gd name="connsiteX17" fmla="*/ 1476375 w 4276725"/>
                <a:gd name="connsiteY17" fmla="*/ 3171825 h 4114800"/>
                <a:gd name="connsiteX18" fmla="*/ 1114425 w 4276725"/>
                <a:gd name="connsiteY18" fmla="*/ 3019425 h 4114800"/>
                <a:gd name="connsiteX19" fmla="*/ 933450 w 4276725"/>
                <a:gd name="connsiteY19" fmla="*/ 2733675 h 4114800"/>
                <a:gd name="connsiteX20" fmla="*/ 619125 w 4276725"/>
                <a:gd name="connsiteY20" fmla="*/ 2476500 h 4114800"/>
                <a:gd name="connsiteX21" fmla="*/ 447675 w 4276725"/>
                <a:gd name="connsiteY21" fmla="*/ 2571750 h 4114800"/>
                <a:gd name="connsiteX22" fmla="*/ 152400 w 4276725"/>
                <a:gd name="connsiteY22" fmla="*/ 2333625 h 4114800"/>
                <a:gd name="connsiteX23" fmla="*/ 142875 w 4276725"/>
                <a:gd name="connsiteY23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2838450 w 4276725"/>
                <a:gd name="connsiteY9" fmla="*/ 2228850 h 4114800"/>
                <a:gd name="connsiteX10" fmla="*/ 4276725 w 4276725"/>
                <a:gd name="connsiteY10" fmla="*/ 3314700 h 4114800"/>
                <a:gd name="connsiteX11" fmla="*/ 3952875 w 4276725"/>
                <a:gd name="connsiteY11" fmla="*/ 3590925 h 4114800"/>
                <a:gd name="connsiteX12" fmla="*/ 3524250 w 4276725"/>
                <a:gd name="connsiteY12" fmla="*/ 3914775 h 4114800"/>
                <a:gd name="connsiteX13" fmla="*/ 3124200 w 4276725"/>
                <a:gd name="connsiteY13" fmla="*/ 4114800 h 4114800"/>
                <a:gd name="connsiteX14" fmla="*/ 2514600 w 4276725"/>
                <a:gd name="connsiteY14" fmla="*/ 4114800 h 4114800"/>
                <a:gd name="connsiteX15" fmla="*/ 2257425 w 4276725"/>
                <a:gd name="connsiteY15" fmla="*/ 3695700 h 4114800"/>
                <a:gd name="connsiteX16" fmla="*/ 1828800 w 4276725"/>
                <a:gd name="connsiteY16" fmla="*/ 3409950 h 4114800"/>
                <a:gd name="connsiteX17" fmla="*/ 1476375 w 4276725"/>
                <a:gd name="connsiteY17" fmla="*/ 3171825 h 4114800"/>
                <a:gd name="connsiteX18" fmla="*/ 1114425 w 4276725"/>
                <a:gd name="connsiteY18" fmla="*/ 3019425 h 4114800"/>
                <a:gd name="connsiteX19" fmla="*/ 933450 w 4276725"/>
                <a:gd name="connsiteY19" fmla="*/ 2733675 h 4114800"/>
                <a:gd name="connsiteX20" fmla="*/ 619125 w 4276725"/>
                <a:gd name="connsiteY20" fmla="*/ 2476500 h 4114800"/>
                <a:gd name="connsiteX21" fmla="*/ 447675 w 4276725"/>
                <a:gd name="connsiteY21" fmla="*/ 2571750 h 4114800"/>
                <a:gd name="connsiteX22" fmla="*/ 152400 w 4276725"/>
                <a:gd name="connsiteY22" fmla="*/ 2333625 h 4114800"/>
                <a:gd name="connsiteX23" fmla="*/ 142875 w 4276725"/>
                <a:gd name="connsiteY23" fmla="*/ 2305050 h 4114800"/>
                <a:gd name="connsiteX0" fmla="*/ 0 w 4302473"/>
                <a:gd name="connsiteY0" fmla="*/ 0 h 4114800"/>
                <a:gd name="connsiteX1" fmla="*/ 1190625 w 4302473"/>
                <a:gd name="connsiteY1" fmla="*/ 990600 h 4114800"/>
                <a:gd name="connsiteX2" fmla="*/ 1095375 w 4302473"/>
                <a:gd name="connsiteY2" fmla="*/ 1152525 h 4114800"/>
                <a:gd name="connsiteX3" fmla="*/ 1371600 w 4302473"/>
                <a:gd name="connsiteY3" fmla="*/ 1390650 h 4114800"/>
                <a:gd name="connsiteX4" fmla="*/ 1276350 w 4302473"/>
                <a:gd name="connsiteY4" fmla="*/ 1552575 h 4114800"/>
                <a:gd name="connsiteX5" fmla="*/ 1590675 w 4302473"/>
                <a:gd name="connsiteY5" fmla="*/ 1762125 h 4114800"/>
                <a:gd name="connsiteX6" fmla="*/ 1885950 w 4302473"/>
                <a:gd name="connsiteY6" fmla="*/ 1743075 h 4114800"/>
                <a:gd name="connsiteX7" fmla="*/ 1562100 w 4302473"/>
                <a:gd name="connsiteY7" fmla="*/ 2362200 h 4114800"/>
                <a:gd name="connsiteX8" fmla="*/ 2524125 w 4302473"/>
                <a:gd name="connsiteY8" fmla="*/ 2162175 h 4114800"/>
                <a:gd name="connsiteX9" fmla="*/ 2838450 w 4302473"/>
                <a:gd name="connsiteY9" fmla="*/ 2228850 h 4114800"/>
                <a:gd name="connsiteX10" fmla="*/ 4276725 w 4302473"/>
                <a:gd name="connsiteY10" fmla="*/ 3314700 h 4114800"/>
                <a:gd name="connsiteX11" fmla="*/ 3952875 w 4302473"/>
                <a:gd name="connsiteY11" fmla="*/ 3590925 h 4114800"/>
                <a:gd name="connsiteX12" fmla="*/ 3524250 w 4302473"/>
                <a:gd name="connsiteY12" fmla="*/ 3914775 h 4114800"/>
                <a:gd name="connsiteX13" fmla="*/ 3124200 w 4302473"/>
                <a:gd name="connsiteY13" fmla="*/ 4114800 h 4114800"/>
                <a:gd name="connsiteX14" fmla="*/ 2514600 w 4302473"/>
                <a:gd name="connsiteY14" fmla="*/ 4114800 h 4114800"/>
                <a:gd name="connsiteX15" fmla="*/ 2257425 w 4302473"/>
                <a:gd name="connsiteY15" fmla="*/ 3695700 h 4114800"/>
                <a:gd name="connsiteX16" fmla="*/ 1828800 w 4302473"/>
                <a:gd name="connsiteY16" fmla="*/ 3409950 h 4114800"/>
                <a:gd name="connsiteX17" fmla="*/ 1476375 w 4302473"/>
                <a:gd name="connsiteY17" fmla="*/ 3171825 h 4114800"/>
                <a:gd name="connsiteX18" fmla="*/ 1114425 w 4302473"/>
                <a:gd name="connsiteY18" fmla="*/ 3019425 h 4114800"/>
                <a:gd name="connsiteX19" fmla="*/ 933450 w 4302473"/>
                <a:gd name="connsiteY19" fmla="*/ 2733675 h 4114800"/>
                <a:gd name="connsiteX20" fmla="*/ 619125 w 4302473"/>
                <a:gd name="connsiteY20" fmla="*/ 2476500 h 4114800"/>
                <a:gd name="connsiteX21" fmla="*/ 447675 w 4302473"/>
                <a:gd name="connsiteY21" fmla="*/ 2571750 h 4114800"/>
                <a:gd name="connsiteX22" fmla="*/ 152400 w 4302473"/>
                <a:gd name="connsiteY22" fmla="*/ 2333625 h 4114800"/>
                <a:gd name="connsiteX23" fmla="*/ 142875 w 4302473"/>
                <a:gd name="connsiteY23" fmla="*/ 2305050 h 4114800"/>
                <a:gd name="connsiteX0" fmla="*/ 0 w 4315610"/>
                <a:gd name="connsiteY0" fmla="*/ 0 h 4114800"/>
                <a:gd name="connsiteX1" fmla="*/ 1190625 w 4315610"/>
                <a:gd name="connsiteY1" fmla="*/ 990600 h 4114800"/>
                <a:gd name="connsiteX2" fmla="*/ 1095375 w 4315610"/>
                <a:gd name="connsiteY2" fmla="*/ 1152525 h 4114800"/>
                <a:gd name="connsiteX3" fmla="*/ 1371600 w 4315610"/>
                <a:gd name="connsiteY3" fmla="*/ 1390650 h 4114800"/>
                <a:gd name="connsiteX4" fmla="*/ 1276350 w 4315610"/>
                <a:gd name="connsiteY4" fmla="*/ 1552575 h 4114800"/>
                <a:gd name="connsiteX5" fmla="*/ 1590675 w 4315610"/>
                <a:gd name="connsiteY5" fmla="*/ 1762125 h 4114800"/>
                <a:gd name="connsiteX6" fmla="*/ 1885950 w 4315610"/>
                <a:gd name="connsiteY6" fmla="*/ 1743075 h 4114800"/>
                <a:gd name="connsiteX7" fmla="*/ 1562100 w 4315610"/>
                <a:gd name="connsiteY7" fmla="*/ 2362200 h 4114800"/>
                <a:gd name="connsiteX8" fmla="*/ 2524125 w 4315610"/>
                <a:gd name="connsiteY8" fmla="*/ 2162175 h 4114800"/>
                <a:gd name="connsiteX9" fmla="*/ 2838450 w 4315610"/>
                <a:gd name="connsiteY9" fmla="*/ 2228850 h 4114800"/>
                <a:gd name="connsiteX10" fmla="*/ 4276725 w 4315610"/>
                <a:gd name="connsiteY10" fmla="*/ 3314700 h 4114800"/>
                <a:gd name="connsiteX11" fmla="*/ 3952875 w 4315610"/>
                <a:gd name="connsiteY11" fmla="*/ 3590925 h 4114800"/>
                <a:gd name="connsiteX12" fmla="*/ 3524250 w 4315610"/>
                <a:gd name="connsiteY12" fmla="*/ 3914775 h 4114800"/>
                <a:gd name="connsiteX13" fmla="*/ 3124200 w 4315610"/>
                <a:gd name="connsiteY13" fmla="*/ 4114800 h 4114800"/>
                <a:gd name="connsiteX14" fmla="*/ 2514600 w 4315610"/>
                <a:gd name="connsiteY14" fmla="*/ 4114800 h 4114800"/>
                <a:gd name="connsiteX15" fmla="*/ 2257425 w 4315610"/>
                <a:gd name="connsiteY15" fmla="*/ 3695700 h 4114800"/>
                <a:gd name="connsiteX16" fmla="*/ 1828800 w 4315610"/>
                <a:gd name="connsiteY16" fmla="*/ 3409950 h 4114800"/>
                <a:gd name="connsiteX17" fmla="*/ 1476375 w 4315610"/>
                <a:gd name="connsiteY17" fmla="*/ 3171825 h 4114800"/>
                <a:gd name="connsiteX18" fmla="*/ 1114425 w 4315610"/>
                <a:gd name="connsiteY18" fmla="*/ 3019425 h 4114800"/>
                <a:gd name="connsiteX19" fmla="*/ 933450 w 4315610"/>
                <a:gd name="connsiteY19" fmla="*/ 2733675 h 4114800"/>
                <a:gd name="connsiteX20" fmla="*/ 619125 w 4315610"/>
                <a:gd name="connsiteY20" fmla="*/ 2476500 h 4114800"/>
                <a:gd name="connsiteX21" fmla="*/ 447675 w 4315610"/>
                <a:gd name="connsiteY21" fmla="*/ 2571750 h 4114800"/>
                <a:gd name="connsiteX22" fmla="*/ 152400 w 4315610"/>
                <a:gd name="connsiteY22" fmla="*/ 2333625 h 4114800"/>
                <a:gd name="connsiteX23" fmla="*/ 142875 w 4315610"/>
                <a:gd name="connsiteY23" fmla="*/ 2305050 h 4114800"/>
                <a:gd name="connsiteX0" fmla="*/ 0 w 4251400"/>
                <a:gd name="connsiteY0" fmla="*/ 0 h 4114800"/>
                <a:gd name="connsiteX1" fmla="*/ 1190625 w 4251400"/>
                <a:gd name="connsiteY1" fmla="*/ 990600 h 4114800"/>
                <a:gd name="connsiteX2" fmla="*/ 1095375 w 4251400"/>
                <a:gd name="connsiteY2" fmla="*/ 1152525 h 4114800"/>
                <a:gd name="connsiteX3" fmla="*/ 1371600 w 4251400"/>
                <a:gd name="connsiteY3" fmla="*/ 1390650 h 4114800"/>
                <a:gd name="connsiteX4" fmla="*/ 1276350 w 4251400"/>
                <a:gd name="connsiteY4" fmla="*/ 1552575 h 4114800"/>
                <a:gd name="connsiteX5" fmla="*/ 1590675 w 4251400"/>
                <a:gd name="connsiteY5" fmla="*/ 1762125 h 4114800"/>
                <a:gd name="connsiteX6" fmla="*/ 1885950 w 4251400"/>
                <a:gd name="connsiteY6" fmla="*/ 1743075 h 4114800"/>
                <a:gd name="connsiteX7" fmla="*/ 1562100 w 4251400"/>
                <a:gd name="connsiteY7" fmla="*/ 2362200 h 4114800"/>
                <a:gd name="connsiteX8" fmla="*/ 2524125 w 4251400"/>
                <a:gd name="connsiteY8" fmla="*/ 2162175 h 4114800"/>
                <a:gd name="connsiteX9" fmla="*/ 2838450 w 4251400"/>
                <a:gd name="connsiteY9" fmla="*/ 2228850 h 4114800"/>
                <a:gd name="connsiteX10" fmla="*/ 4200525 w 4251400"/>
                <a:gd name="connsiteY10" fmla="*/ 3267075 h 4114800"/>
                <a:gd name="connsiteX11" fmla="*/ 3952875 w 4251400"/>
                <a:gd name="connsiteY11" fmla="*/ 3590925 h 4114800"/>
                <a:gd name="connsiteX12" fmla="*/ 3524250 w 4251400"/>
                <a:gd name="connsiteY12" fmla="*/ 3914775 h 4114800"/>
                <a:gd name="connsiteX13" fmla="*/ 3124200 w 4251400"/>
                <a:gd name="connsiteY13" fmla="*/ 4114800 h 4114800"/>
                <a:gd name="connsiteX14" fmla="*/ 2514600 w 4251400"/>
                <a:gd name="connsiteY14" fmla="*/ 4114800 h 4114800"/>
                <a:gd name="connsiteX15" fmla="*/ 2257425 w 4251400"/>
                <a:gd name="connsiteY15" fmla="*/ 3695700 h 4114800"/>
                <a:gd name="connsiteX16" fmla="*/ 1828800 w 4251400"/>
                <a:gd name="connsiteY16" fmla="*/ 3409950 h 4114800"/>
                <a:gd name="connsiteX17" fmla="*/ 1476375 w 4251400"/>
                <a:gd name="connsiteY17" fmla="*/ 3171825 h 4114800"/>
                <a:gd name="connsiteX18" fmla="*/ 1114425 w 4251400"/>
                <a:gd name="connsiteY18" fmla="*/ 3019425 h 4114800"/>
                <a:gd name="connsiteX19" fmla="*/ 933450 w 4251400"/>
                <a:gd name="connsiteY19" fmla="*/ 2733675 h 4114800"/>
                <a:gd name="connsiteX20" fmla="*/ 619125 w 4251400"/>
                <a:gd name="connsiteY20" fmla="*/ 2476500 h 4114800"/>
                <a:gd name="connsiteX21" fmla="*/ 447675 w 4251400"/>
                <a:gd name="connsiteY21" fmla="*/ 2571750 h 4114800"/>
                <a:gd name="connsiteX22" fmla="*/ 152400 w 4251400"/>
                <a:gd name="connsiteY22" fmla="*/ 2333625 h 4114800"/>
                <a:gd name="connsiteX23" fmla="*/ 142875 w 4251400"/>
                <a:gd name="connsiteY23" fmla="*/ 2305050 h 4114800"/>
                <a:gd name="connsiteX0" fmla="*/ 0 w 4305862"/>
                <a:gd name="connsiteY0" fmla="*/ 0 h 4114800"/>
                <a:gd name="connsiteX1" fmla="*/ 1190625 w 4305862"/>
                <a:gd name="connsiteY1" fmla="*/ 990600 h 4114800"/>
                <a:gd name="connsiteX2" fmla="*/ 1095375 w 4305862"/>
                <a:gd name="connsiteY2" fmla="*/ 1152525 h 4114800"/>
                <a:gd name="connsiteX3" fmla="*/ 1371600 w 4305862"/>
                <a:gd name="connsiteY3" fmla="*/ 1390650 h 4114800"/>
                <a:gd name="connsiteX4" fmla="*/ 1276350 w 4305862"/>
                <a:gd name="connsiteY4" fmla="*/ 1552575 h 4114800"/>
                <a:gd name="connsiteX5" fmla="*/ 1590675 w 4305862"/>
                <a:gd name="connsiteY5" fmla="*/ 1762125 h 4114800"/>
                <a:gd name="connsiteX6" fmla="*/ 1885950 w 4305862"/>
                <a:gd name="connsiteY6" fmla="*/ 1743075 h 4114800"/>
                <a:gd name="connsiteX7" fmla="*/ 1562100 w 4305862"/>
                <a:gd name="connsiteY7" fmla="*/ 2362200 h 4114800"/>
                <a:gd name="connsiteX8" fmla="*/ 2524125 w 4305862"/>
                <a:gd name="connsiteY8" fmla="*/ 2162175 h 4114800"/>
                <a:gd name="connsiteX9" fmla="*/ 2838450 w 4305862"/>
                <a:gd name="connsiteY9" fmla="*/ 2228850 h 4114800"/>
                <a:gd name="connsiteX10" fmla="*/ 4200525 w 4305862"/>
                <a:gd name="connsiteY10" fmla="*/ 3267075 h 4114800"/>
                <a:gd name="connsiteX11" fmla="*/ 3952875 w 4305862"/>
                <a:gd name="connsiteY11" fmla="*/ 3590925 h 4114800"/>
                <a:gd name="connsiteX12" fmla="*/ 3524250 w 4305862"/>
                <a:gd name="connsiteY12" fmla="*/ 3914775 h 4114800"/>
                <a:gd name="connsiteX13" fmla="*/ 3124200 w 4305862"/>
                <a:gd name="connsiteY13" fmla="*/ 4114800 h 4114800"/>
                <a:gd name="connsiteX14" fmla="*/ 2514600 w 4305862"/>
                <a:gd name="connsiteY14" fmla="*/ 4114800 h 4114800"/>
                <a:gd name="connsiteX15" fmla="*/ 2257425 w 4305862"/>
                <a:gd name="connsiteY15" fmla="*/ 3695700 h 4114800"/>
                <a:gd name="connsiteX16" fmla="*/ 1828800 w 4305862"/>
                <a:gd name="connsiteY16" fmla="*/ 3409950 h 4114800"/>
                <a:gd name="connsiteX17" fmla="*/ 1476375 w 4305862"/>
                <a:gd name="connsiteY17" fmla="*/ 3171825 h 4114800"/>
                <a:gd name="connsiteX18" fmla="*/ 1114425 w 4305862"/>
                <a:gd name="connsiteY18" fmla="*/ 3019425 h 4114800"/>
                <a:gd name="connsiteX19" fmla="*/ 933450 w 4305862"/>
                <a:gd name="connsiteY19" fmla="*/ 2733675 h 4114800"/>
                <a:gd name="connsiteX20" fmla="*/ 619125 w 4305862"/>
                <a:gd name="connsiteY20" fmla="*/ 2476500 h 4114800"/>
                <a:gd name="connsiteX21" fmla="*/ 447675 w 4305862"/>
                <a:gd name="connsiteY21" fmla="*/ 2571750 h 4114800"/>
                <a:gd name="connsiteX22" fmla="*/ 152400 w 4305862"/>
                <a:gd name="connsiteY22" fmla="*/ 2333625 h 4114800"/>
                <a:gd name="connsiteX23" fmla="*/ 142875 w 4305862"/>
                <a:gd name="connsiteY23" fmla="*/ 2305050 h 4114800"/>
                <a:gd name="connsiteX0" fmla="*/ 0 w 4296221"/>
                <a:gd name="connsiteY0" fmla="*/ 0 h 4114800"/>
                <a:gd name="connsiteX1" fmla="*/ 1190625 w 4296221"/>
                <a:gd name="connsiteY1" fmla="*/ 990600 h 4114800"/>
                <a:gd name="connsiteX2" fmla="*/ 1095375 w 4296221"/>
                <a:gd name="connsiteY2" fmla="*/ 1152525 h 4114800"/>
                <a:gd name="connsiteX3" fmla="*/ 1371600 w 4296221"/>
                <a:gd name="connsiteY3" fmla="*/ 1390650 h 4114800"/>
                <a:gd name="connsiteX4" fmla="*/ 1276350 w 4296221"/>
                <a:gd name="connsiteY4" fmla="*/ 1552575 h 4114800"/>
                <a:gd name="connsiteX5" fmla="*/ 1590675 w 4296221"/>
                <a:gd name="connsiteY5" fmla="*/ 1762125 h 4114800"/>
                <a:gd name="connsiteX6" fmla="*/ 1885950 w 4296221"/>
                <a:gd name="connsiteY6" fmla="*/ 1743075 h 4114800"/>
                <a:gd name="connsiteX7" fmla="*/ 1562100 w 4296221"/>
                <a:gd name="connsiteY7" fmla="*/ 2362200 h 4114800"/>
                <a:gd name="connsiteX8" fmla="*/ 2524125 w 4296221"/>
                <a:gd name="connsiteY8" fmla="*/ 2162175 h 4114800"/>
                <a:gd name="connsiteX9" fmla="*/ 2838450 w 4296221"/>
                <a:gd name="connsiteY9" fmla="*/ 2228850 h 4114800"/>
                <a:gd name="connsiteX10" fmla="*/ 4200525 w 4296221"/>
                <a:gd name="connsiteY10" fmla="*/ 3267075 h 4114800"/>
                <a:gd name="connsiteX11" fmla="*/ 3905250 w 4296221"/>
                <a:gd name="connsiteY11" fmla="*/ 3552825 h 4114800"/>
                <a:gd name="connsiteX12" fmla="*/ 3524250 w 4296221"/>
                <a:gd name="connsiteY12" fmla="*/ 3914775 h 4114800"/>
                <a:gd name="connsiteX13" fmla="*/ 3124200 w 4296221"/>
                <a:gd name="connsiteY13" fmla="*/ 4114800 h 4114800"/>
                <a:gd name="connsiteX14" fmla="*/ 2514600 w 4296221"/>
                <a:gd name="connsiteY14" fmla="*/ 4114800 h 4114800"/>
                <a:gd name="connsiteX15" fmla="*/ 2257425 w 4296221"/>
                <a:gd name="connsiteY15" fmla="*/ 3695700 h 4114800"/>
                <a:gd name="connsiteX16" fmla="*/ 1828800 w 4296221"/>
                <a:gd name="connsiteY16" fmla="*/ 3409950 h 4114800"/>
                <a:gd name="connsiteX17" fmla="*/ 1476375 w 4296221"/>
                <a:gd name="connsiteY17" fmla="*/ 3171825 h 4114800"/>
                <a:gd name="connsiteX18" fmla="*/ 1114425 w 4296221"/>
                <a:gd name="connsiteY18" fmla="*/ 3019425 h 4114800"/>
                <a:gd name="connsiteX19" fmla="*/ 933450 w 4296221"/>
                <a:gd name="connsiteY19" fmla="*/ 2733675 h 4114800"/>
                <a:gd name="connsiteX20" fmla="*/ 619125 w 4296221"/>
                <a:gd name="connsiteY20" fmla="*/ 2476500 h 4114800"/>
                <a:gd name="connsiteX21" fmla="*/ 447675 w 4296221"/>
                <a:gd name="connsiteY21" fmla="*/ 2571750 h 4114800"/>
                <a:gd name="connsiteX22" fmla="*/ 152400 w 4296221"/>
                <a:gd name="connsiteY22" fmla="*/ 2333625 h 4114800"/>
                <a:gd name="connsiteX23" fmla="*/ 142875 w 4296221"/>
                <a:gd name="connsiteY23" fmla="*/ 2305050 h 4114800"/>
                <a:gd name="connsiteX0" fmla="*/ 0 w 4243525"/>
                <a:gd name="connsiteY0" fmla="*/ 0 h 4114800"/>
                <a:gd name="connsiteX1" fmla="*/ 1190625 w 4243525"/>
                <a:gd name="connsiteY1" fmla="*/ 990600 h 4114800"/>
                <a:gd name="connsiteX2" fmla="*/ 1095375 w 4243525"/>
                <a:gd name="connsiteY2" fmla="*/ 1152525 h 4114800"/>
                <a:gd name="connsiteX3" fmla="*/ 1371600 w 4243525"/>
                <a:gd name="connsiteY3" fmla="*/ 1390650 h 4114800"/>
                <a:gd name="connsiteX4" fmla="*/ 1276350 w 4243525"/>
                <a:gd name="connsiteY4" fmla="*/ 1552575 h 4114800"/>
                <a:gd name="connsiteX5" fmla="*/ 1590675 w 4243525"/>
                <a:gd name="connsiteY5" fmla="*/ 1762125 h 4114800"/>
                <a:gd name="connsiteX6" fmla="*/ 1885950 w 4243525"/>
                <a:gd name="connsiteY6" fmla="*/ 1743075 h 4114800"/>
                <a:gd name="connsiteX7" fmla="*/ 1562100 w 4243525"/>
                <a:gd name="connsiteY7" fmla="*/ 2362200 h 4114800"/>
                <a:gd name="connsiteX8" fmla="*/ 2524125 w 4243525"/>
                <a:gd name="connsiteY8" fmla="*/ 2162175 h 4114800"/>
                <a:gd name="connsiteX9" fmla="*/ 2838450 w 4243525"/>
                <a:gd name="connsiteY9" fmla="*/ 2228850 h 4114800"/>
                <a:gd name="connsiteX10" fmla="*/ 4133850 w 4243525"/>
                <a:gd name="connsiteY10" fmla="*/ 3181350 h 4114800"/>
                <a:gd name="connsiteX11" fmla="*/ 3905250 w 4243525"/>
                <a:gd name="connsiteY11" fmla="*/ 3552825 h 4114800"/>
                <a:gd name="connsiteX12" fmla="*/ 3524250 w 4243525"/>
                <a:gd name="connsiteY12" fmla="*/ 3914775 h 4114800"/>
                <a:gd name="connsiteX13" fmla="*/ 3124200 w 4243525"/>
                <a:gd name="connsiteY13" fmla="*/ 4114800 h 4114800"/>
                <a:gd name="connsiteX14" fmla="*/ 2514600 w 4243525"/>
                <a:gd name="connsiteY14" fmla="*/ 4114800 h 4114800"/>
                <a:gd name="connsiteX15" fmla="*/ 2257425 w 4243525"/>
                <a:gd name="connsiteY15" fmla="*/ 3695700 h 4114800"/>
                <a:gd name="connsiteX16" fmla="*/ 1828800 w 4243525"/>
                <a:gd name="connsiteY16" fmla="*/ 3409950 h 4114800"/>
                <a:gd name="connsiteX17" fmla="*/ 1476375 w 4243525"/>
                <a:gd name="connsiteY17" fmla="*/ 3171825 h 4114800"/>
                <a:gd name="connsiteX18" fmla="*/ 1114425 w 4243525"/>
                <a:gd name="connsiteY18" fmla="*/ 3019425 h 4114800"/>
                <a:gd name="connsiteX19" fmla="*/ 933450 w 4243525"/>
                <a:gd name="connsiteY19" fmla="*/ 2733675 h 4114800"/>
                <a:gd name="connsiteX20" fmla="*/ 619125 w 4243525"/>
                <a:gd name="connsiteY20" fmla="*/ 2476500 h 4114800"/>
                <a:gd name="connsiteX21" fmla="*/ 447675 w 4243525"/>
                <a:gd name="connsiteY21" fmla="*/ 2571750 h 4114800"/>
                <a:gd name="connsiteX22" fmla="*/ 152400 w 4243525"/>
                <a:gd name="connsiteY22" fmla="*/ 2333625 h 4114800"/>
                <a:gd name="connsiteX23" fmla="*/ 142875 w 4243525"/>
                <a:gd name="connsiteY23" fmla="*/ 2305050 h 4114800"/>
                <a:gd name="connsiteX0" fmla="*/ 0 w 4268878"/>
                <a:gd name="connsiteY0" fmla="*/ 0 h 4114800"/>
                <a:gd name="connsiteX1" fmla="*/ 1190625 w 4268878"/>
                <a:gd name="connsiteY1" fmla="*/ 990600 h 4114800"/>
                <a:gd name="connsiteX2" fmla="*/ 1095375 w 4268878"/>
                <a:gd name="connsiteY2" fmla="*/ 1152525 h 4114800"/>
                <a:gd name="connsiteX3" fmla="*/ 1371600 w 4268878"/>
                <a:gd name="connsiteY3" fmla="*/ 1390650 h 4114800"/>
                <a:gd name="connsiteX4" fmla="*/ 1276350 w 4268878"/>
                <a:gd name="connsiteY4" fmla="*/ 1552575 h 4114800"/>
                <a:gd name="connsiteX5" fmla="*/ 1590675 w 4268878"/>
                <a:gd name="connsiteY5" fmla="*/ 1762125 h 4114800"/>
                <a:gd name="connsiteX6" fmla="*/ 1885950 w 4268878"/>
                <a:gd name="connsiteY6" fmla="*/ 1743075 h 4114800"/>
                <a:gd name="connsiteX7" fmla="*/ 1562100 w 4268878"/>
                <a:gd name="connsiteY7" fmla="*/ 2362200 h 4114800"/>
                <a:gd name="connsiteX8" fmla="*/ 2524125 w 4268878"/>
                <a:gd name="connsiteY8" fmla="*/ 2162175 h 4114800"/>
                <a:gd name="connsiteX9" fmla="*/ 2838450 w 4268878"/>
                <a:gd name="connsiteY9" fmla="*/ 2228850 h 4114800"/>
                <a:gd name="connsiteX10" fmla="*/ 4133850 w 4268878"/>
                <a:gd name="connsiteY10" fmla="*/ 3181350 h 4114800"/>
                <a:gd name="connsiteX11" fmla="*/ 3905250 w 4268878"/>
                <a:gd name="connsiteY11" fmla="*/ 3552825 h 4114800"/>
                <a:gd name="connsiteX12" fmla="*/ 3524250 w 4268878"/>
                <a:gd name="connsiteY12" fmla="*/ 3914775 h 4114800"/>
                <a:gd name="connsiteX13" fmla="*/ 3124200 w 4268878"/>
                <a:gd name="connsiteY13" fmla="*/ 4114800 h 4114800"/>
                <a:gd name="connsiteX14" fmla="*/ 2514600 w 4268878"/>
                <a:gd name="connsiteY14" fmla="*/ 4114800 h 4114800"/>
                <a:gd name="connsiteX15" fmla="*/ 2257425 w 4268878"/>
                <a:gd name="connsiteY15" fmla="*/ 3695700 h 4114800"/>
                <a:gd name="connsiteX16" fmla="*/ 1828800 w 4268878"/>
                <a:gd name="connsiteY16" fmla="*/ 3409950 h 4114800"/>
                <a:gd name="connsiteX17" fmla="*/ 1476375 w 4268878"/>
                <a:gd name="connsiteY17" fmla="*/ 3171825 h 4114800"/>
                <a:gd name="connsiteX18" fmla="*/ 1114425 w 4268878"/>
                <a:gd name="connsiteY18" fmla="*/ 3019425 h 4114800"/>
                <a:gd name="connsiteX19" fmla="*/ 933450 w 4268878"/>
                <a:gd name="connsiteY19" fmla="*/ 2733675 h 4114800"/>
                <a:gd name="connsiteX20" fmla="*/ 619125 w 4268878"/>
                <a:gd name="connsiteY20" fmla="*/ 2476500 h 4114800"/>
                <a:gd name="connsiteX21" fmla="*/ 447675 w 4268878"/>
                <a:gd name="connsiteY21" fmla="*/ 2571750 h 4114800"/>
                <a:gd name="connsiteX22" fmla="*/ 152400 w 4268878"/>
                <a:gd name="connsiteY22" fmla="*/ 2333625 h 4114800"/>
                <a:gd name="connsiteX23" fmla="*/ 142875 w 4268878"/>
                <a:gd name="connsiteY23" fmla="*/ 2305050 h 4114800"/>
                <a:gd name="connsiteX0" fmla="*/ 0 w 4268878"/>
                <a:gd name="connsiteY0" fmla="*/ 0 h 4114800"/>
                <a:gd name="connsiteX1" fmla="*/ 1190625 w 4268878"/>
                <a:gd name="connsiteY1" fmla="*/ 990600 h 4114800"/>
                <a:gd name="connsiteX2" fmla="*/ 1095375 w 4268878"/>
                <a:gd name="connsiteY2" fmla="*/ 1152525 h 4114800"/>
                <a:gd name="connsiteX3" fmla="*/ 1371600 w 4268878"/>
                <a:gd name="connsiteY3" fmla="*/ 1390650 h 4114800"/>
                <a:gd name="connsiteX4" fmla="*/ 1276350 w 4268878"/>
                <a:gd name="connsiteY4" fmla="*/ 1552575 h 4114800"/>
                <a:gd name="connsiteX5" fmla="*/ 1590675 w 4268878"/>
                <a:gd name="connsiteY5" fmla="*/ 1762125 h 4114800"/>
                <a:gd name="connsiteX6" fmla="*/ 1885950 w 4268878"/>
                <a:gd name="connsiteY6" fmla="*/ 1743075 h 4114800"/>
                <a:gd name="connsiteX7" fmla="*/ 1562100 w 4268878"/>
                <a:gd name="connsiteY7" fmla="*/ 2362200 h 4114800"/>
                <a:gd name="connsiteX8" fmla="*/ 2524125 w 4268878"/>
                <a:gd name="connsiteY8" fmla="*/ 2162175 h 4114800"/>
                <a:gd name="connsiteX9" fmla="*/ 2838450 w 4268878"/>
                <a:gd name="connsiteY9" fmla="*/ 2228850 h 4114800"/>
                <a:gd name="connsiteX10" fmla="*/ 4133850 w 4268878"/>
                <a:gd name="connsiteY10" fmla="*/ 3181350 h 4114800"/>
                <a:gd name="connsiteX11" fmla="*/ 3905250 w 4268878"/>
                <a:gd name="connsiteY11" fmla="*/ 3552825 h 4114800"/>
                <a:gd name="connsiteX12" fmla="*/ 3524250 w 4268878"/>
                <a:gd name="connsiteY12" fmla="*/ 3914775 h 4114800"/>
                <a:gd name="connsiteX13" fmla="*/ 3124200 w 4268878"/>
                <a:gd name="connsiteY13" fmla="*/ 4114800 h 4114800"/>
                <a:gd name="connsiteX14" fmla="*/ 2514600 w 4268878"/>
                <a:gd name="connsiteY14" fmla="*/ 4114800 h 4114800"/>
                <a:gd name="connsiteX15" fmla="*/ 2257425 w 4268878"/>
                <a:gd name="connsiteY15" fmla="*/ 3695700 h 4114800"/>
                <a:gd name="connsiteX16" fmla="*/ 1828800 w 4268878"/>
                <a:gd name="connsiteY16" fmla="*/ 3409950 h 4114800"/>
                <a:gd name="connsiteX17" fmla="*/ 1476375 w 4268878"/>
                <a:gd name="connsiteY17" fmla="*/ 3171825 h 4114800"/>
                <a:gd name="connsiteX18" fmla="*/ 1114425 w 4268878"/>
                <a:gd name="connsiteY18" fmla="*/ 3019425 h 4114800"/>
                <a:gd name="connsiteX19" fmla="*/ 933450 w 4268878"/>
                <a:gd name="connsiteY19" fmla="*/ 2733675 h 4114800"/>
                <a:gd name="connsiteX20" fmla="*/ 619125 w 4268878"/>
                <a:gd name="connsiteY20" fmla="*/ 2476500 h 4114800"/>
                <a:gd name="connsiteX21" fmla="*/ 447675 w 4268878"/>
                <a:gd name="connsiteY21" fmla="*/ 2571750 h 4114800"/>
                <a:gd name="connsiteX22" fmla="*/ 152400 w 4268878"/>
                <a:gd name="connsiteY22" fmla="*/ 2333625 h 4114800"/>
                <a:gd name="connsiteX23" fmla="*/ 142875 w 4268878"/>
                <a:gd name="connsiteY23" fmla="*/ 2305050 h 4114800"/>
                <a:gd name="connsiteX0" fmla="*/ 0 w 4268878"/>
                <a:gd name="connsiteY0" fmla="*/ 0 h 4114800"/>
                <a:gd name="connsiteX1" fmla="*/ 1190625 w 4268878"/>
                <a:gd name="connsiteY1" fmla="*/ 990600 h 4114800"/>
                <a:gd name="connsiteX2" fmla="*/ 1095375 w 4268878"/>
                <a:gd name="connsiteY2" fmla="*/ 1152525 h 4114800"/>
                <a:gd name="connsiteX3" fmla="*/ 1371600 w 4268878"/>
                <a:gd name="connsiteY3" fmla="*/ 1390650 h 4114800"/>
                <a:gd name="connsiteX4" fmla="*/ 1276350 w 4268878"/>
                <a:gd name="connsiteY4" fmla="*/ 1552575 h 4114800"/>
                <a:gd name="connsiteX5" fmla="*/ 1590675 w 4268878"/>
                <a:gd name="connsiteY5" fmla="*/ 1762125 h 4114800"/>
                <a:gd name="connsiteX6" fmla="*/ 1885950 w 4268878"/>
                <a:gd name="connsiteY6" fmla="*/ 1743075 h 4114800"/>
                <a:gd name="connsiteX7" fmla="*/ 1562100 w 4268878"/>
                <a:gd name="connsiteY7" fmla="*/ 2362200 h 4114800"/>
                <a:gd name="connsiteX8" fmla="*/ 2524125 w 4268878"/>
                <a:gd name="connsiteY8" fmla="*/ 2162175 h 4114800"/>
                <a:gd name="connsiteX9" fmla="*/ 2838450 w 4268878"/>
                <a:gd name="connsiteY9" fmla="*/ 2228850 h 4114800"/>
                <a:gd name="connsiteX10" fmla="*/ 4133850 w 4268878"/>
                <a:gd name="connsiteY10" fmla="*/ 3181350 h 4114800"/>
                <a:gd name="connsiteX11" fmla="*/ 3905250 w 4268878"/>
                <a:gd name="connsiteY11" fmla="*/ 3552825 h 4114800"/>
                <a:gd name="connsiteX12" fmla="*/ 3524250 w 4268878"/>
                <a:gd name="connsiteY12" fmla="*/ 3886200 h 4114800"/>
                <a:gd name="connsiteX13" fmla="*/ 3124200 w 4268878"/>
                <a:gd name="connsiteY13" fmla="*/ 4114800 h 4114800"/>
                <a:gd name="connsiteX14" fmla="*/ 2514600 w 4268878"/>
                <a:gd name="connsiteY14" fmla="*/ 4114800 h 4114800"/>
                <a:gd name="connsiteX15" fmla="*/ 2257425 w 4268878"/>
                <a:gd name="connsiteY15" fmla="*/ 3695700 h 4114800"/>
                <a:gd name="connsiteX16" fmla="*/ 1828800 w 4268878"/>
                <a:gd name="connsiteY16" fmla="*/ 3409950 h 4114800"/>
                <a:gd name="connsiteX17" fmla="*/ 1476375 w 4268878"/>
                <a:gd name="connsiteY17" fmla="*/ 3171825 h 4114800"/>
                <a:gd name="connsiteX18" fmla="*/ 1114425 w 4268878"/>
                <a:gd name="connsiteY18" fmla="*/ 3019425 h 4114800"/>
                <a:gd name="connsiteX19" fmla="*/ 933450 w 4268878"/>
                <a:gd name="connsiteY19" fmla="*/ 2733675 h 4114800"/>
                <a:gd name="connsiteX20" fmla="*/ 619125 w 4268878"/>
                <a:gd name="connsiteY20" fmla="*/ 2476500 h 4114800"/>
                <a:gd name="connsiteX21" fmla="*/ 447675 w 4268878"/>
                <a:gd name="connsiteY21" fmla="*/ 2571750 h 4114800"/>
                <a:gd name="connsiteX22" fmla="*/ 152400 w 4268878"/>
                <a:gd name="connsiteY22" fmla="*/ 2333625 h 4114800"/>
                <a:gd name="connsiteX23" fmla="*/ 142875 w 4268878"/>
                <a:gd name="connsiteY23" fmla="*/ 2305050 h 4114800"/>
                <a:gd name="connsiteX0" fmla="*/ 0 w 4268878"/>
                <a:gd name="connsiteY0" fmla="*/ 0 h 4114800"/>
                <a:gd name="connsiteX1" fmla="*/ 1190625 w 4268878"/>
                <a:gd name="connsiteY1" fmla="*/ 990600 h 4114800"/>
                <a:gd name="connsiteX2" fmla="*/ 1095375 w 4268878"/>
                <a:gd name="connsiteY2" fmla="*/ 1152525 h 4114800"/>
                <a:gd name="connsiteX3" fmla="*/ 1371600 w 4268878"/>
                <a:gd name="connsiteY3" fmla="*/ 1390650 h 4114800"/>
                <a:gd name="connsiteX4" fmla="*/ 1276350 w 4268878"/>
                <a:gd name="connsiteY4" fmla="*/ 1552575 h 4114800"/>
                <a:gd name="connsiteX5" fmla="*/ 1590675 w 4268878"/>
                <a:gd name="connsiteY5" fmla="*/ 1762125 h 4114800"/>
                <a:gd name="connsiteX6" fmla="*/ 1885950 w 4268878"/>
                <a:gd name="connsiteY6" fmla="*/ 1743075 h 4114800"/>
                <a:gd name="connsiteX7" fmla="*/ 1562100 w 4268878"/>
                <a:gd name="connsiteY7" fmla="*/ 2362200 h 4114800"/>
                <a:gd name="connsiteX8" fmla="*/ 2524125 w 4268878"/>
                <a:gd name="connsiteY8" fmla="*/ 2162175 h 4114800"/>
                <a:gd name="connsiteX9" fmla="*/ 2838450 w 4268878"/>
                <a:gd name="connsiteY9" fmla="*/ 2228850 h 4114800"/>
                <a:gd name="connsiteX10" fmla="*/ 4133850 w 4268878"/>
                <a:gd name="connsiteY10" fmla="*/ 3181350 h 4114800"/>
                <a:gd name="connsiteX11" fmla="*/ 3905250 w 4268878"/>
                <a:gd name="connsiteY11" fmla="*/ 3552825 h 4114800"/>
                <a:gd name="connsiteX12" fmla="*/ 3524250 w 4268878"/>
                <a:gd name="connsiteY12" fmla="*/ 3886200 h 4114800"/>
                <a:gd name="connsiteX13" fmla="*/ 3124200 w 4268878"/>
                <a:gd name="connsiteY13" fmla="*/ 4114800 h 4114800"/>
                <a:gd name="connsiteX14" fmla="*/ 2514600 w 4268878"/>
                <a:gd name="connsiteY14" fmla="*/ 4114800 h 4114800"/>
                <a:gd name="connsiteX15" fmla="*/ 2257425 w 4268878"/>
                <a:gd name="connsiteY15" fmla="*/ 3695700 h 4114800"/>
                <a:gd name="connsiteX16" fmla="*/ 1828800 w 4268878"/>
                <a:gd name="connsiteY16" fmla="*/ 3409950 h 4114800"/>
                <a:gd name="connsiteX17" fmla="*/ 1476375 w 4268878"/>
                <a:gd name="connsiteY17" fmla="*/ 3171825 h 4114800"/>
                <a:gd name="connsiteX18" fmla="*/ 1114425 w 4268878"/>
                <a:gd name="connsiteY18" fmla="*/ 3019425 h 4114800"/>
                <a:gd name="connsiteX19" fmla="*/ 933450 w 4268878"/>
                <a:gd name="connsiteY19" fmla="*/ 2733675 h 4114800"/>
                <a:gd name="connsiteX20" fmla="*/ 619125 w 4268878"/>
                <a:gd name="connsiteY20" fmla="*/ 2476500 h 4114800"/>
                <a:gd name="connsiteX21" fmla="*/ 447675 w 4268878"/>
                <a:gd name="connsiteY21" fmla="*/ 2571750 h 4114800"/>
                <a:gd name="connsiteX22" fmla="*/ 152400 w 4268878"/>
                <a:gd name="connsiteY22" fmla="*/ 2333625 h 4114800"/>
                <a:gd name="connsiteX23" fmla="*/ 142875 w 4268878"/>
                <a:gd name="connsiteY23" fmla="*/ 2305050 h 4114800"/>
                <a:gd name="connsiteX0" fmla="*/ 0 w 4256323"/>
                <a:gd name="connsiteY0" fmla="*/ 0 h 4114800"/>
                <a:gd name="connsiteX1" fmla="*/ 1190625 w 4256323"/>
                <a:gd name="connsiteY1" fmla="*/ 990600 h 4114800"/>
                <a:gd name="connsiteX2" fmla="*/ 1095375 w 4256323"/>
                <a:gd name="connsiteY2" fmla="*/ 1152525 h 4114800"/>
                <a:gd name="connsiteX3" fmla="*/ 1371600 w 4256323"/>
                <a:gd name="connsiteY3" fmla="*/ 1390650 h 4114800"/>
                <a:gd name="connsiteX4" fmla="*/ 1276350 w 4256323"/>
                <a:gd name="connsiteY4" fmla="*/ 1552575 h 4114800"/>
                <a:gd name="connsiteX5" fmla="*/ 1590675 w 4256323"/>
                <a:gd name="connsiteY5" fmla="*/ 1762125 h 4114800"/>
                <a:gd name="connsiteX6" fmla="*/ 1885950 w 4256323"/>
                <a:gd name="connsiteY6" fmla="*/ 1743075 h 4114800"/>
                <a:gd name="connsiteX7" fmla="*/ 1562100 w 4256323"/>
                <a:gd name="connsiteY7" fmla="*/ 2362200 h 4114800"/>
                <a:gd name="connsiteX8" fmla="*/ 2524125 w 4256323"/>
                <a:gd name="connsiteY8" fmla="*/ 2162175 h 4114800"/>
                <a:gd name="connsiteX9" fmla="*/ 2838450 w 4256323"/>
                <a:gd name="connsiteY9" fmla="*/ 2228850 h 4114800"/>
                <a:gd name="connsiteX10" fmla="*/ 4133850 w 4256323"/>
                <a:gd name="connsiteY10" fmla="*/ 3181350 h 4114800"/>
                <a:gd name="connsiteX11" fmla="*/ 3848100 w 4256323"/>
                <a:gd name="connsiteY11" fmla="*/ 3562350 h 4114800"/>
                <a:gd name="connsiteX12" fmla="*/ 3524250 w 4256323"/>
                <a:gd name="connsiteY12" fmla="*/ 3886200 h 4114800"/>
                <a:gd name="connsiteX13" fmla="*/ 3124200 w 4256323"/>
                <a:gd name="connsiteY13" fmla="*/ 4114800 h 4114800"/>
                <a:gd name="connsiteX14" fmla="*/ 2514600 w 4256323"/>
                <a:gd name="connsiteY14" fmla="*/ 4114800 h 4114800"/>
                <a:gd name="connsiteX15" fmla="*/ 2257425 w 4256323"/>
                <a:gd name="connsiteY15" fmla="*/ 3695700 h 4114800"/>
                <a:gd name="connsiteX16" fmla="*/ 1828800 w 4256323"/>
                <a:gd name="connsiteY16" fmla="*/ 3409950 h 4114800"/>
                <a:gd name="connsiteX17" fmla="*/ 1476375 w 4256323"/>
                <a:gd name="connsiteY17" fmla="*/ 3171825 h 4114800"/>
                <a:gd name="connsiteX18" fmla="*/ 1114425 w 4256323"/>
                <a:gd name="connsiteY18" fmla="*/ 3019425 h 4114800"/>
                <a:gd name="connsiteX19" fmla="*/ 933450 w 4256323"/>
                <a:gd name="connsiteY19" fmla="*/ 2733675 h 4114800"/>
                <a:gd name="connsiteX20" fmla="*/ 619125 w 4256323"/>
                <a:gd name="connsiteY20" fmla="*/ 2476500 h 4114800"/>
                <a:gd name="connsiteX21" fmla="*/ 447675 w 4256323"/>
                <a:gd name="connsiteY21" fmla="*/ 2571750 h 4114800"/>
                <a:gd name="connsiteX22" fmla="*/ 152400 w 4256323"/>
                <a:gd name="connsiteY22" fmla="*/ 2333625 h 4114800"/>
                <a:gd name="connsiteX23" fmla="*/ 142875 w 4256323"/>
                <a:gd name="connsiteY23" fmla="*/ 2305050 h 4114800"/>
                <a:gd name="connsiteX0" fmla="*/ 0 w 4265214"/>
                <a:gd name="connsiteY0" fmla="*/ 0 h 4114800"/>
                <a:gd name="connsiteX1" fmla="*/ 1190625 w 4265214"/>
                <a:gd name="connsiteY1" fmla="*/ 990600 h 4114800"/>
                <a:gd name="connsiteX2" fmla="*/ 1095375 w 4265214"/>
                <a:gd name="connsiteY2" fmla="*/ 1152525 h 4114800"/>
                <a:gd name="connsiteX3" fmla="*/ 1371600 w 4265214"/>
                <a:gd name="connsiteY3" fmla="*/ 1390650 h 4114800"/>
                <a:gd name="connsiteX4" fmla="*/ 1276350 w 4265214"/>
                <a:gd name="connsiteY4" fmla="*/ 1552575 h 4114800"/>
                <a:gd name="connsiteX5" fmla="*/ 1590675 w 4265214"/>
                <a:gd name="connsiteY5" fmla="*/ 1762125 h 4114800"/>
                <a:gd name="connsiteX6" fmla="*/ 1885950 w 4265214"/>
                <a:gd name="connsiteY6" fmla="*/ 1743075 h 4114800"/>
                <a:gd name="connsiteX7" fmla="*/ 1562100 w 4265214"/>
                <a:gd name="connsiteY7" fmla="*/ 2362200 h 4114800"/>
                <a:gd name="connsiteX8" fmla="*/ 2524125 w 4265214"/>
                <a:gd name="connsiteY8" fmla="*/ 2162175 h 4114800"/>
                <a:gd name="connsiteX9" fmla="*/ 2838450 w 4265214"/>
                <a:gd name="connsiteY9" fmla="*/ 2228850 h 4114800"/>
                <a:gd name="connsiteX10" fmla="*/ 4133850 w 4265214"/>
                <a:gd name="connsiteY10" fmla="*/ 3181350 h 4114800"/>
                <a:gd name="connsiteX11" fmla="*/ 3848100 w 4265214"/>
                <a:gd name="connsiteY11" fmla="*/ 3562350 h 4114800"/>
                <a:gd name="connsiteX12" fmla="*/ 3524250 w 4265214"/>
                <a:gd name="connsiteY12" fmla="*/ 3886200 h 4114800"/>
                <a:gd name="connsiteX13" fmla="*/ 3124200 w 4265214"/>
                <a:gd name="connsiteY13" fmla="*/ 4114800 h 4114800"/>
                <a:gd name="connsiteX14" fmla="*/ 2514600 w 4265214"/>
                <a:gd name="connsiteY14" fmla="*/ 4114800 h 4114800"/>
                <a:gd name="connsiteX15" fmla="*/ 2257425 w 4265214"/>
                <a:gd name="connsiteY15" fmla="*/ 3695700 h 4114800"/>
                <a:gd name="connsiteX16" fmla="*/ 1828800 w 4265214"/>
                <a:gd name="connsiteY16" fmla="*/ 3409950 h 4114800"/>
                <a:gd name="connsiteX17" fmla="*/ 1476375 w 4265214"/>
                <a:gd name="connsiteY17" fmla="*/ 3171825 h 4114800"/>
                <a:gd name="connsiteX18" fmla="*/ 1114425 w 4265214"/>
                <a:gd name="connsiteY18" fmla="*/ 3019425 h 4114800"/>
                <a:gd name="connsiteX19" fmla="*/ 933450 w 4265214"/>
                <a:gd name="connsiteY19" fmla="*/ 2733675 h 4114800"/>
                <a:gd name="connsiteX20" fmla="*/ 619125 w 4265214"/>
                <a:gd name="connsiteY20" fmla="*/ 2476500 h 4114800"/>
                <a:gd name="connsiteX21" fmla="*/ 447675 w 4265214"/>
                <a:gd name="connsiteY21" fmla="*/ 2571750 h 4114800"/>
                <a:gd name="connsiteX22" fmla="*/ 152400 w 4265214"/>
                <a:gd name="connsiteY22" fmla="*/ 2333625 h 4114800"/>
                <a:gd name="connsiteX23" fmla="*/ 142875 w 4265214"/>
                <a:gd name="connsiteY23" fmla="*/ 2305050 h 4114800"/>
                <a:gd name="connsiteX0" fmla="*/ 0 w 4265214"/>
                <a:gd name="connsiteY0" fmla="*/ 0 h 4114800"/>
                <a:gd name="connsiteX1" fmla="*/ 1190625 w 4265214"/>
                <a:gd name="connsiteY1" fmla="*/ 990600 h 4114800"/>
                <a:gd name="connsiteX2" fmla="*/ 1095375 w 4265214"/>
                <a:gd name="connsiteY2" fmla="*/ 1152525 h 4114800"/>
                <a:gd name="connsiteX3" fmla="*/ 1371600 w 4265214"/>
                <a:gd name="connsiteY3" fmla="*/ 1390650 h 4114800"/>
                <a:gd name="connsiteX4" fmla="*/ 1276350 w 4265214"/>
                <a:gd name="connsiteY4" fmla="*/ 1552575 h 4114800"/>
                <a:gd name="connsiteX5" fmla="*/ 1590675 w 4265214"/>
                <a:gd name="connsiteY5" fmla="*/ 1762125 h 4114800"/>
                <a:gd name="connsiteX6" fmla="*/ 1885950 w 4265214"/>
                <a:gd name="connsiteY6" fmla="*/ 1743075 h 4114800"/>
                <a:gd name="connsiteX7" fmla="*/ 1562100 w 4265214"/>
                <a:gd name="connsiteY7" fmla="*/ 2362200 h 4114800"/>
                <a:gd name="connsiteX8" fmla="*/ 2524125 w 4265214"/>
                <a:gd name="connsiteY8" fmla="*/ 2162175 h 4114800"/>
                <a:gd name="connsiteX9" fmla="*/ 2838450 w 4265214"/>
                <a:gd name="connsiteY9" fmla="*/ 2228850 h 4114800"/>
                <a:gd name="connsiteX10" fmla="*/ 4133850 w 4265214"/>
                <a:gd name="connsiteY10" fmla="*/ 3181350 h 4114800"/>
                <a:gd name="connsiteX11" fmla="*/ 3848100 w 4265214"/>
                <a:gd name="connsiteY11" fmla="*/ 3562350 h 4114800"/>
                <a:gd name="connsiteX12" fmla="*/ 3524250 w 4265214"/>
                <a:gd name="connsiteY12" fmla="*/ 3886200 h 4114800"/>
                <a:gd name="connsiteX13" fmla="*/ 3124200 w 4265214"/>
                <a:gd name="connsiteY13" fmla="*/ 4114800 h 4114800"/>
                <a:gd name="connsiteX14" fmla="*/ 2514600 w 4265214"/>
                <a:gd name="connsiteY14" fmla="*/ 4114800 h 4114800"/>
                <a:gd name="connsiteX15" fmla="*/ 2257425 w 4265214"/>
                <a:gd name="connsiteY15" fmla="*/ 3695700 h 4114800"/>
                <a:gd name="connsiteX16" fmla="*/ 1828800 w 4265214"/>
                <a:gd name="connsiteY16" fmla="*/ 3409950 h 4114800"/>
                <a:gd name="connsiteX17" fmla="*/ 1476375 w 4265214"/>
                <a:gd name="connsiteY17" fmla="*/ 3171825 h 4114800"/>
                <a:gd name="connsiteX18" fmla="*/ 1114425 w 4265214"/>
                <a:gd name="connsiteY18" fmla="*/ 3019425 h 4114800"/>
                <a:gd name="connsiteX19" fmla="*/ 933450 w 4265214"/>
                <a:gd name="connsiteY19" fmla="*/ 2733675 h 4114800"/>
                <a:gd name="connsiteX20" fmla="*/ 619125 w 4265214"/>
                <a:gd name="connsiteY20" fmla="*/ 2476500 h 4114800"/>
                <a:gd name="connsiteX21" fmla="*/ 447675 w 4265214"/>
                <a:gd name="connsiteY21" fmla="*/ 2571750 h 4114800"/>
                <a:gd name="connsiteX22" fmla="*/ 152400 w 4265214"/>
                <a:gd name="connsiteY22" fmla="*/ 2333625 h 4114800"/>
                <a:gd name="connsiteX23" fmla="*/ 142875 w 4265214"/>
                <a:gd name="connsiteY23" fmla="*/ 2305050 h 4114800"/>
                <a:gd name="connsiteX0" fmla="*/ 0 w 4265214"/>
                <a:gd name="connsiteY0" fmla="*/ 0 h 4114800"/>
                <a:gd name="connsiteX1" fmla="*/ 1190625 w 4265214"/>
                <a:gd name="connsiteY1" fmla="*/ 990600 h 4114800"/>
                <a:gd name="connsiteX2" fmla="*/ 1095375 w 4265214"/>
                <a:gd name="connsiteY2" fmla="*/ 1152525 h 4114800"/>
                <a:gd name="connsiteX3" fmla="*/ 1371600 w 4265214"/>
                <a:gd name="connsiteY3" fmla="*/ 1390650 h 4114800"/>
                <a:gd name="connsiteX4" fmla="*/ 1276350 w 4265214"/>
                <a:gd name="connsiteY4" fmla="*/ 1552575 h 4114800"/>
                <a:gd name="connsiteX5" fmla="*/ 1590675 w 4265214"/>
                <a:gd name="connsiteY5" fmla="*/ 1762125 h 4114800"/>
                <a:gd name="connsiteX6" fmla="*/ 1885950 w 4265214"/>
                <a:gd name="connsiteY6" fmla="*/ 1743075 h 4114800"/>
                <a:gd name="connsiteX7" fmla="*/ 1562100 w 4265214"/>
                <a:gd name="connsiteY7" fmla="*/ 2362200 h 4114800"/>
                <a:gd name="connsiteX8" fmla="*/ 2524125 w 4265214"/>
                <a:gd name="connsiteY8" fmla="*/ 2162175 h 4114800"/>
                <a:gd name="connsiteX9" fmla="*/ 2838450 w 4265214"/>
                <a:gd name="connsiteY9" fmla="*/ 2228850 h 4114800"/>
                <a:gd name="connsiteX10" fmla="*/ 4133850 w 4265214"/>
                <a:gd name="connsiteY10" fmla="*/ 3181350 h 4114800"/>
                <a:gd name="connsiteX11" fmla="*/ 3848100 w 4265214"/>
                <a:gd name="connsiteY11" fmla="*/ 3562350 h 4114800"/>
                <a:gd name="connsiteX12" fmla="*/ 3438525 w 4265214"/>
                <a:gd name="connsiteY12" fmla="*/ 3829050 h 4114800"/>
                <a:gd name="connsiteX13" fmla="*/ 3124200 w 4265214"/>
                <a:gd name="connsiteY13" fmla="*/ 4114800 h 4114800"/>
                <a:gd name="connsiteX14" fmla="*/ 2514600 w 4265214"/>
                <a:gd name="connsiteY14" fmla="*/ 4114800 h 4114800"/>
                <a:gd name="connsiteX15" fmla="*/ 2257425 w 4265214"/>
                <a:gd name="connsiteY15" fmla="*/ 3695700 h 4114800"/>
                <a:gd name="connsiteX16" fmla="*/ 1828800 w 4265214"/>
                <a:gd name="connsiteY16" fmla="*/ 3409950 h 4114800"/>
                <a:gd name="connsiteX17" fmla="*/ 1476375 w 4265214"/>
                <a:gd name="connsiteY17" fmla="*/ 3171825 h 4114800"/>
                <a:gd name="connsiteX18" fmla="*/ 1114425 w 4265214"/>
                <a:gd name="connsiteY18" fmla="*/ 3019425 h 4114800"/>
                <a:gd name="connsiteX19" fmla="*/ 933450 w 4265214"/>
                <a:gd name="connsiteY19" fmla="*/ 2733675 h 4114800"/>
                <a:gd name="connsiteX20" fmla="*/ 619125 w 4265214"/>
                <a:gd name="connsiteY20" fmla="*/ 2476500 h 4114800"/>
                <a:gd name="connsiteX21" fmla="*/ 447675 w 4265214"/>
                <a:gd name="connsiteY21" fmla="*/ 2571750 h 4114800"/>
                <a:gd name="connsiteX22" fmla="*/ 152400 w 4265214"/>
                <a:gd name="connsiteY22" fmla="*/ 2333625 h 4114800"/>
                <a:gd name="connsiteX23" fmla="*/ 142875 w 4265214"/>
                <a:gd name="connsiteY23" fmla="*/ 2305050 h 4114800"/>
                <a:gd name="connsiteX0" fmla="*/ 0 w 4257100"/>
                <a:gd name="connsiteY0" fmla="*/ 0 h 4114800"/>
                <a:gd name="connsiteX1" fmla="*/ 1190625 w 4257100"/>
                <a:gd name="connsiteY1" fmla="*/ 990600 h 4114800"/>
                <a:gd name="connsiteX2" fmla="*/ 1095375 w 4257100"/>
                <a:gd name="connsiteY2" fmla="*/ 1152525 h 4114800"/>
                <a:gd name="connsiteX3" fmla="*/ 1371600 w 4257100"/>
                <a:gd name="connsiteY3" fmla="*/ 1390650 h 4114800"/>
                <a:gd name="connsiteX4" fmla="*/ 1276350 w 4257100"/>
                <a:gd name="connsiteY4" fmla="*/ 1552575 h 4114800"/>
                <a:gd name="connsiteX5" fmla="*/ 1590675 w 4257100"/>
                <a:gd name="connsiteY5" fmla="*/ 1762125 h 4114800"/>
                <a:gd name="connsiteX6" fmla="*/ 1885950 w 4257100"/>
                <a:gd name="connsiteY6" fmla="*/ 1743075 h 4114800"/>
                <a:gd name="connsiteX7" fmla="*/ 1562100 w 4257100"/>
                <a:gd name="connsiteY7" fmla="*/ 2362200 h 4114800"/>
                <a:gd name="connsiteX8" fmla="*/ 2524125 w 4257100"/>
                <a:gd name="connsiteY8" fmla="*/ 2162175 h 4114800"/>
                <a:gd name="connsiteX9" fmla="*/ 2838450 w 4257100"/>
                <a:gd name="connsiteY9" fmla="*/ 2228850 h 4114800"/>
                <a:gd name="connsiteX10" fmla="*/ 4133850 w 4257100"/>
                <a:gd name="connsiteY10" fmla="*/ 3181350 h 4114800"/>
                <a:gd name="connsiteX11" fmla="*/ 3810000 w 4257100"/>
                <a:gd name="connsiteY11" fmla="*/ 3562350 h 4114800"/>
                <a:gd name="connsiteX12" fmla="*/ 3438525 w 4257100"/>
                <a:gd name="connsiteY12" fmla="*/ 3829050 h 4114800"/>
                <a:gd name="connsiteX13" fmla="*/ 3124200 w 4257100"/>
                <a:gd name="connsiteY13" fmla="*/ 4114800 h 4114800"/>
                <a:gd name="connsiteX14" fmla="*/ 2514600 w 4257100"/>
                <a:gd name="connsiteY14" fmla="*/ 4114800 h 4114800"/>
                <a:gd name="connsiteX15" fmla="*/ 2257425 w 4257100"/>
                <a:gd name="connsiteY15" fmla="*/ 3695700 h 4114800"/>
                <a:gd name="connsiteX16" fmla="*/ 1828800 w 4257100"/>
                <a:gd name="connsiteY16" fmla="*/ 3409950 h 4114800"/>
                <a:gd name="connsiteX17" fmla="*/ 1476375 w 4257100"/>
                <a:gd name="connsiteY17" fmla="*/ 3171825 h 4114800"/>
                <a:gd name="connsiteX18" fmla="*/ 1114425 w 4257100"/>
                <a:gd name="connsiteY18" fmla="*/ 3019425 h 4114800"/>
                <a:gd name="connsiteX19" fmla="*/ 933450 w 4257100"/>
                <a:gd name="connsiteY19" fmla="*/ 2733675 h 4114800"/>
                <a:gd name="connsiteX20" fmla="*/ 619125 w 4257100"/>
                <a:gd name="connsiteY20" fmla="*/ 2476500 h 4114800"/>
                <a:gd name="connsiteX21" fmla="*/ 447675 w 4257100"/>
                <a:gd name="connsiteY21" fmla="*/ 2571750 h 4114800"/>
                <a:gd name="connsiteX22" fmla="*/ 152400 w 4257100"/>
                <a:gd name="connsiteY22" fmla="*/ 2333625 h 4114800"/>
                <a:gd name="connsiteX23" fmla="*/ 142875 w 4257100"/>
                <a:gd name="connsiteY23" fmla="*/ 2305050 h 4114800"/>
                <a:gd name="connsiteX0" fmla="*/ 0 w 4257100"/>
                <a:gd name="connsiteY0" fmla="*/ 0 h 4114800"/>
                <a:gd name="connsiteX1" fmla="*/ 1190625 w 4257100"/>
                <a:gd name="connsiteY1" fmla="*/ 990600 h 4114800"/>
                <a:gd name="connsiteX2" fmla="*/ 1095375 w 4257100"/>
                <a:gd name="connsiteY2" fmla="*/ 1152525 h 4114800"/>
                <a:gd name="connsiteX3" fmla="*/ 1371600 w 4257100"/>
                <a:gd name="connsiteY3" fmla="*/ 1390650 h 4114800"/>
                <a:gd name="connsiteX4" fmla="*/ 1276350 w 4257100"/>
                <a:gd name="connsiteY4" fmla="*/ 1552575 h 4114800"/>
                <a:gd name="connsiteX5" fmla="*/ 1590675 w 4257100"/>
                <a:gd name="connsiteY5" fmla="*/ 1762125 h 4114800"/>
                <a:gd name="connsiteX6" fmla="*/ 1885950 w 4257100"/>
                <a:gd name="connsiteY6" fmla="*/ 1743075 h 4114800"/>
                <a:gd name="connsiteX7" fmla="*/ 1562100 w 4257100"/>
                <a:gd name="connsiteY7" fmla="*/ 2362200 h 4114800"/>
                <a:gd name="connsiteX8" fmla="*/ 2524125 w 4257100"/>
                <a:gd name="connsiteY8" fmla="*/ 2162175 h 4114800"/>
                <a:gd name="connsiteX9" fmla="*/ 2838450 w 4257100"/>
                <a:gd name="connsiteY9" fmla="*/ 2228850 h 4114800"/>
                <a:gd name="connsiteX10" fmla="*/ 4133850 w 4257100"/>
                <a:gd name="connsiteY10" fmla="*/ 3181350 h 4114800"/>
                <a:gd name="connsiteX11" fmla="*/ 3810000 w 4257100"/>
                <a:gd name="connsiteY11" fmla="*/ 3562350 h 4114800"/>
                <a:gd name="connsiteX12" fmla="*/ 3438525 w 4257100"/>
                <a:gd name="connsiteY12" fmla="*/ 3829050 h 4114800"/>
                <a:gd name="connsiteX13" fmla="*/ 3124200 w 4257100"/>
                <a:gd name="connsiteY13" fmla="*/ 4114800 h 4114800"/>
                <a:gd name="connsiteX14" fmla="*/ 2514600 w 4257100"/>
                <a:gd name="connsiteY14" fmla="*/ 4114800 h 4114800"/>
                <a:gd name="connsiteX15" fmla="*/ 2257425 w 4257100"/>
                <a:gd name="connsiteY15" fmla="*/ 3695700 h 4114800"/>
                <a:gd name="connsiteX16" fmla="*/ 1828800 w 4257100"/>
                <a:gd name="connsiteY16" fmla="*/ 3409950 h 4114800"/>
                <a:gd name="connsiteX17" fmla="*/ 1476375 w 4257100"/>
                <a:gd name="connsiteY17" fmla="*/ 3171825 h 4114800"/>
                <a:gd name="connsiteX18" fmla="*/ 1114425 w 4257100"/>
                <a:gd name="connsiteY18" fmla="*/ 3019425 h 4114800"/>
                <a:gd name="connsiteX19" fmla="*/ 933450 w 4257100"/>
                <a:gd name="connsiteY19" fmla="*/ 2733675 h 4114800"/>
                <a:gd name="connsiteX20" fmla="*/ 619125 w 4257100"/>
                <a:gd name="connsiteY20" fmla="*/ 2476500 h 4114800"/>
                <a:gd name="connsiteX21" fmla="*/ 447675 w 4257100"/>
                <a:gd name="connsiteY21" fmla="*/ 2571750 h 4114800"/>
                <a:gd name="connsiteX22" fmla="*/ 152400 w 4257100"/>
                <a:gd name="connsiteY22" fmla="*/ 2333625 h 4114800"/>
                <a:gd name="connsiteX23" fmla="*/ 142875 w 4257100"/>
                <a:gd name="connsiteY23" fmla="*/ 2305050 h 4114800"/>
                <a:gd name="connsiteX0" fmla="*/ 0 w 4257100"/>
                <a:gd name="connsiteY0" fmla="*/ 0 h 4138481"/>
                <a:gd name="connsiteX1" fmla="*/ 1190625 w 4257100"/>
                <a:gd name="connsiteY1" fmla="*/ 990600 h 4138481"/>
                <a:gd name="connsiteX2" fmla="*/ 1095375 w 4257100"/>
                <a:gd name="connsiteY2" fmla="*/ 1152525 h 4138481"/>
                <a:gd name="connsiteX3" fmla="*/ 1371600 w 4257100"/>
                <a:gd name="connsiteY3" fmla="*/ 1390650 h 4138481"/>
                <a:gd name="connsiteX4" fmla="*/ 1276350 w 4257100"/>
                <a:gd name="connsiteY4" fmla="*/ 1552575 h 4138481"/>
                <a:gd name="connsiteX5" fmla="*/ 1590675 w 4257100"/>
                <a:gd name="connsiteY5" fmla="*/ 1762125 h 4138481"/>
                <a:gd name="connsiteX6" fmla="*/ 1885950 w 4257100"/>
                <a:gd name="connsiteY6" fmla="*/ 1743075 h 4138481"/>
                <a:gd name="connsiteX7" fmla="*/ 1562100 w 4257100"/>
                <a:gd name="connsiteY7" fmla="*/ 2362200 h 4138481"/>
                <a:gd name="connsiteX8" fmla="*/ 2524125 w 4257100"/>
                <a:gd name="connsiteY8" fmla="*/ 2162175 h 4138481"/>
                <a:gd name="connsiteX9" fmla="*/ 2838450 w 4257100"/>
                <a:gd name="connsiteY9" fmla="*/ 2228850 h 4138481"/>
                <a:gd name="connsiteX10" fmla="*/ 4133850 w 4257100"/>
                <a:gd name="connsiteY10" fmla="*/ 3181350 h 4138481"/>
                <a:gd name="connsiteX11" fmla="*/ 3810000 w 4257100"/>
                <a:gd name="connsiteY11" fmla="*/ 3562350 h 4138481"/>
                <a:gd name="connsiteX12" fmla="*/ 3438525 w 4257100"/>
                <a:gd name="connsiteY12" fmla="*/ 3829050 h 4138481"/>
                <a:gd name="connsiteX13" fmla="*/ 3124200 w 4257100"/>
                <a:gd name="connsiteY13" fmla="*/ 4114800 h 4138481"/>
                <a:gd name="connsiteX14" fmla="*/ 2514600 w 4257100"/>
                <a:gd name="connsiteY14" fmla="*/ 4114800 h 4138481"/>
                <a:gd name="connsiteX15" fmla="*/ 2257425 w 4257100"/>
                <a:gd name="connsiteY15" fmla="*/ 3695700 h 4138481"/>
                <a:gd name="connsiteX16" fmla="*/ 1828800 w 4257100"/>
                <a:gd name="connsiteY16" fmla="*/ 3409950 h 4138481"/>
                <a:gd name="connsiteX17" fmla="*/ 1476375 w 4257100"/>
                <a:gd name="connsiteY17" fmla="*/ 3171825 h 4138481"/>
                <a:gd name="connsiteX18" fmla="*/ 1114425 w 4257100"/>
                <a:gd name="connsiteY18" fmla="*/ 3019425 h 4138481"/>
                <a:gd name="connsiteX19" fmla="*/ 933450 w 4257100"/>
                <a:gd name="connsiteY19" fmla="*/ 2733675 h 4138481"/>
                <a:gd name="connsiteX20" fmla="*/ 619125 w 4257100"/>
                <a:gd name="connsiteY20" fmla="*/ 2476500 h 4138481"/>
                <a:gd name="connsiteX21" fmla="*/ 447675 w 4257100"/>
                <a:gd name="connsiteY21" fmla="*/ 2571750 h 4138481"/>
                <a:gd name="connsiteX22" fmla="*/ 152400 w 4257100"/>
                <a:gd name="connsiteY22" fmla="*/ 2333625 h 4138481"/>
                <a:gd name="connsiteX23" fmla="*/ 142875 w 4257100"/>
                <a:gd name="connsiteY23" fmla="*/ 2305050 h 4138481"/>
                <a:gd name="connsiteX0" fmla="*/ 0 w 4257100"/>
                <a:gd name="connsiteY0" fmla="*/ 0 h 4199466"/>
                <a:gd name="connsiteX1" fmla="*/ 1190625 w 4257100"/>
                <a:gd name="connsiteY1" fmla="*/ 990600 h 4199466"/>
                <a:gd name="connsiteX2" fmla="*/ 1095375 w 4257100"/>
                <a:gd name="connsiteY2" fmla="*/ 1152525 h 4199466"/>
                <a:gd name="connsiteX3" fmla="*/ 1371600 w 4257100"/>
                <a:gd name="connsiteY3" fmla="*/ 1390650 h 4199466"/>
                <a:gd name="connsiteX4" fmla="*/ 1276350 w 4257100"/>
                <a:gd name="connsiteY4" fmla="*/ 1552575 h 4199466"/>
                <a:gd name="connsiteX5" fmla="*/ 1590675 w 4257100"/>
                <a:gd name="connsiteY5" fmla="*/ 1762125 h 4199466"/>
                <a:gd name="connsiteX6" fmla="*/ 1885950 w 4257100"/>
                <a:gd name="connsiteY6" fmla="*/ 1743075 h 4199466"/>
                <a:gd name="connsiteX7" fmla="*/ 1562100 w 4257100"/>
                <a:gd name="connsiteY7" fmla="*/ 2362200 h 4199466"/>
                <a:gd name="connsiteX8" fmla="*/ 2524125 w 4257100"/>
                <a:gd name="connsiteY8" fmla="*/ 2162175 h 4199466"/>
                <a:gd name="connsiteX9" fmla="*/ 2838450 w 4257100"/>
                <a:gd name="connsiteY9" fmla="*/ 2228850 h 4199466"/>
                <a:gd name="connsiteX10" fmla="*/ 4133850 w 4257100"/>
                <a:gd name="connsiteY10" fmla="*/ 3181350 h 4199466"/>
                <a:gd name="connsiteX11" fmla="*/ 3810000 w 4257100"/>
                <a:gd name="connsiteY11" fmla="*/ 3562350 h 4199466"/>
                <a:gd name="connsiteX12" fmla="*/ 3438525 w 4257100"/>
                <a:gd name="connsiteY12" fmla="*/ 3829050 h 4199466"/>
                <a:gd name="connsiteX13" fmla="*/ 3124200 w 4257100"/>
                <a:gd name="connsiteY13" fmla="*/ 4114800 h 4199466"/>
                <a:gd name="connsiteX14" fmla="*/ 2514600 w 4257100"/>
                <a:gd name="connsiteY14" fmla="*/ 4114800 h 4199466"/>
                <a:gd name="connsiteX15" fmla="*/ 2257425 w 4257100"/>
                <a:gd name="connsiteY15" fmla="*/ 3695700 h 4199466"/>
                <a:gd name="connsiteX16" fmla="*/ 1828800 w 4257100"/>
                <a:gd name="connsiteY16" fmla="*/ 3409950 h 4199466"/>
                <a:gd name="connsiteX17" fmla="*/ 1476375 w 4257100"/>
                <a:gd name="connsiteY17" fmla="*/ 3171825 h 4199466"/>
                <a:gd name="connsiteX18" fmla="*/ 1114425 w 4257100"/>
                <a:gd name="connsiteY18" fmla="*/ 3019425 h 4199466"/>
                <a:gd name="connsiteX19" fmla="*/ 933450 w 4257100"/>
                <a:gd name="connsiteY19" fmla="*/ 2733675 h 4199466"/>
                <a:gd name="connsiteX20" fmla="*/ 619125 w 4257100"/>
                <a:gd name="connsiteY20" fmla="*/ 2476500 h 4199466"/>
                <a:gd name="connsiteX21" fmla="*/ 447675 w 4257100"/>
                <a:gd name="connsiteY21" fmla="*/ 2571750 h 4199466"/>
                <a:gd name="connsiteX22" fmla="*/ 152400 w 4257100"/>
                <a:gd name="connsiteY22" fmla="*/ 2333625 h 4199466"/>
                <a:gd name="connsiteX23" fmla="*/ 142875 w 4257100"/>
                <a:gd name="connsiteY23" fmla="*/ 2305050 h 4199466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19125 w 4257100"/>
                <a:gd name="connsiteY20" fmla="*/ 2476500 h 4250625"/>
                <a:gd name="connsiteX21" fmla="*/ 447675 w 4257100"/>
                <a:gd name="connsiteY21" fmla="*/ 2571750 h 4250625"/>
                <a:gd name="connsiteX22" fmla="*/ 152400 w 4257100"/>
                <a:gd name="connsiteY22" fmla="*/ 2333625 h 4250625"/>
                <a:gd name="connsiteX23" fmla="*/ 142875 w 4257100"/>
                <a:gd name="connsiteY23" fmla="*/ 23050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19125 w 4257100"/>
                <a:gd name="connsiteY20" fmla="*/ 2476500 h 4250625"/>
                <a:gd name="connsiteX21" fmla="*/ 581025 w 4257100"/>
                <a:gd name="connsiteY21" fmla="*/ 2676525 h 4250625"/>
                <a:gd name="connsiteX22" fmla="*/ 152400 w 4257100"/>
                <a:gd name="connsiteY22" fmla="*/ 2333625 h 4250625"/>
                <a:gd name="connsiteX23" fmla="*/ 142875 w 4257100"/>
                <a:gd name="connsiteY23" fmla="*/ 23050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152400 w 4257100"/>
                <a:gd name="connsiteY22" fmla="*/ 2333625 h 4250625"/>
                <a:gd name="connsiteX23" fmla="*/ 142875 w 4257100"/>
                <a:gd name="connsiteY23" fmla="*/ 23050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142875 w 4257100"/>
                <a:gd name="connsiteY22" fmla="*/ 23050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503045 w 4257100"/>
                <a:gd name="connsiteY17" fmla="*/ 317563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47850 w 4257100"/>
                <a:gd name="connsiteY16" fmla="*/ 3406140 h 4250625"/>
                <a:gd name="connsiteX17" fmla="*/ 1503045 w 4257100"/>
                <a:gd name="connsiteY17" fmla="*/ 317563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47850 w 4257100"/>
                <a:gd name="connsiteY16" fmla="*/ 3406140 h 4250625"/>
                <a:gd name="connsiteX17" fmla="*/ 1491615 w 4257100"/>
                <a:gd name="connsiteY17" fmla="*/ 317563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47850 w 4257100"/>
                <a:gd name="connsiteY16" fmla="*/ 3406140 h 4250625"/>
                <a:gd name="connsiteX17" fmla="*/ 1491615 w 4257100"/>
                <a:gd name="connsiteY17" fmla="*/ 31337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47850 w 4257100"/>
                <a:gd name="connsiteY16" fmla="*/ 3406140 h 4250625"/>
                <a:gd name="connsiteX17" fmla="*/ 1491615 w 4257100"/>
                <a:gd name="connsiteY17" fmla="*/ 31337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84960 w 4257100"/>
                <a:gd name="connsiteY7" fmla="*/ 241935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493645 w 4257100"/>
                <a:gd name="connsiteY8" fmla="*/ 215074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493645 w 4257100"/>
                <a:gd name="connsiteY8" fmla="*/ 215074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493645 w 4257100"/>
                <a:gd name="connsiteY8" fmla="*/ 215074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493645 w 4257100"/>
                <a:gd name="connsiteY8" fmla="*/ 215074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319488"/>
                <a:gd name="connsiteY0" fmla="*/ 0 h 4250625"/>
                <a:gd name="connsiteX1" fmla="*/ 1190625 w 4319488"/>
                <a:gd name="connsiteY1" fmla="*/ 990600 h 4250625"/>
                <a:gd name="connsiteX2" fmla="*/ 1095375 w 4319488"/>
                <a:gd name="connsiteY2" fmla="*/ 1152525 h 4250625"/>
                <a:gd name="connsiteX3" fmla="*/ 1371600 w 4319488"/>
                <a:gd name="connsiteY3" fmla="*/ 1390650 h 4250625"/>
                <a:gd name="connsiteX4" fmla="*/ 1276350 w 4319488"/>
                <a:gd name="connsiteY4" fmla="*/ 1552575 h 4250625"/>
                <a:gd name="connsiteX5" fmla="*/ 1590675 w 4319488"/>
                <a:gd name="connsiteY5" fmla="*/ 1762125 h 4250625"/>
                <a:gd name="connsiteX6" fmla="*/ 1863090 w 4319488"/>
                <a:gd name="connsiteY6" fmla="*/ 1735455 h 4250625"/>
                <a:gd name="connsiteX7" fmla="*/ 1584960 w 4319488"/>
                <a:gd name="connsiteY7" fmla="*/ 2419350 h 4250625"/>
                <a:gd name="connsiteX8" fmla="*/ 2493645 w 4319488"/>
                <a:gd name="connsiteY8" fmla="*/ 2150745 h 4250625"/>
                <a:gd name="connsiteX9" fmla="*/ 2838450 w 4319488"/>
                <a:gd name="connsiteY9" fmla="*/ 2228850 h 4250625"/>
                <a:gd name="connsiteX10" fmla="*/ 4210050 w 4319488"/>
                <a:gd name="connsiteY10" fmla="*/ 3192780 h 4250625"/>
                <a:gd name="connsiteX11" fmla="*/ 3810000 w 4319488"/>
                <a:gd name="connsiteY11" fmla="*/ 3562350 h 4250625"/>
                <a:gd name="connsiteX12" fmla="*/ 3438525 w 4319488"/>
                <a:gd name="connsiteY12" fmla="*/ 3829050 h 4250625"/>
                <a:gd name="connsiteX13" fmla="*/ 3124200 w 4319488"/>
                <a:gd name="connsiteY13" fmla="*/ 4114800 h 4250625"/>
                <a:gd name="connsiteX14" fmla="*/ 2514600 w 4319488"/>
                <a:gd name="connsiteY14" fmla="*/ 4114800 h 4250625"/>
                <a:gd name="connsiteX15" fmla="*/ 2257425 w 4319488"/>
                <a:gd name="connsiteY15" fmla="*/ 3695700 h 4250625"/>
                <a:gd name="connsiteX16" fmla="*/ 1905000 w 4319488"/>
                <a:gd name="connsiteY16" fmla="*/ 3421380 h 4250625"/>
                <a:gd name="connsiteX17" fmla="*/ 1491615 w 4319488"/>
                <a:gd name="connsiteY17" fmla="*/ 3133725 h 4250625"/>
                <a:gd name="connsiteX18" fmla="*/ 1099185 w 4319488"/>
                <a:gd name="connsiteY18" fmla="*/ 3011805 h 4250625"/>
                <a:gd name="connsiteX19" fmla="*/ 933450 w 4319488"/>
                <a:gd name="connsiteY19" fmla="*/ 2733675 h 4250625"/>
                <a:gd name="connsiteX20" fmla="*/ 666750 w 4319488"/>
                <a:gd name="connsiteY20" fmla="*/ 2543175 h 4250625"/>
                <a:gd name="connsiteX21" fmla="*/ 581025 w 4319488"/>
                <a:gd name="connsiteY21" fmla="*/ 2676525 h 4250625"/>
                <a:gd name="connsiteX22" fmla="*/ 200025 w 4319488"/>
                <a:gd name="connsiteY22" fmla="*/ 2457450 h 4250625"/>
                <a:gd name="connsiteX0" fmla="*/ 0 w 4319488"/>
                <a:gd name="connsiteY0" fmla="*/ 0 h 4250625"/>
                <a:gd name="connsiteX1" fmla="*/ 1190625 w 4319488"/>
                <a:gd name="connsiteY1" fmla="*/ 990600 h 4250625"/>
                <a:gd name="connsiteX2" fmla="*/ 1095375 w 4319488"/>
                <a:gd name="connsiteY2" fmla="*/ 1152525 h 4250625"/>
                <a:gd name="connsiteX3" fmla="*/ 1371600 w 4319488"/>
                <a:gd name="connsiteY3" fmla="*/ 1390650 h 4250625"/>
                <a:gd name="connsiteX4" fmla="*/ 1276350 w 4319488"/>
                <a:gd name="connsiteY4" fmla="*/ 1552575 h 4250625"/>
                <a:gd name="connsiteX5" fmla="*/ 1590675 w 4319488"/>
                <a:gd name="connsiteY5" fmla="*/ 1762125 h 4250625"/>
                <a:gd name="connsiteX6" fmla="*/ 1863090 w 4319488"/>
                <a:gd name="connsiteY6" fmla="*/ 1735455 h 4250625"/>
                <a:gd name="connsiteX7" fmla="*/ 1584960 w 4319488"/>
                <a:gd name="connsiteY7" fmla="*/ 2419350 h 4250625"/>
                <a:gd name="connsiteX8" fmla="*/ 2493645 w 4319488"/>
                <a:gd name="connsiteY8" fmla="*/ 2150745 h 4250625"/>
                <a:gd name="connsiteX9" fmla="*/ 2838450 w 4319488"/>
                <a:gd name="connsiteY9" fmla="*/ 2228850 h 4250625"/>
                <a:gd name="connsiteX10" fmla="*/ 4210050 w 4319488"/>
                <a:gd name="connsiteY10" fmla="*/ 3192780 h 4250625"/>
                <a:gd name="connsiteX11" fmla="*/ 3810000 w 4319488"/>
                <a:gd name="connsiteY11" fmla="*/ 3562350 h 4250625"/>
                <a:gd name="connsiteX12" fmla="*/ 3438525 w 4319488"/>
                <a:gd name="connsiteY12" fmla="*/ 3829050 h 4250625"/>
                <a:gd name="connsiteX13" fmla="*/ 3124200 w 4319488"/>
                <a:gd name="connsiteY13" fmla="*/ 4114800 h 4250625"/>
                <a:gd name="connsiteX14" fmla="*/ 2514600 w 4319488"/>
                <a:gd name="connsiteY14" fmla="*/ 4114800 h 4250625"/>
                <a:gd name="connsiteX15" fmla="*/ 2257425 w 4319488"/>
                <a:gd name="connsiteY15" fmla="*/ 3695700 h 4250625"/>
                <a:gd name="connsiteX16" fmla="*/ 1905000 w 4319488"/>
                <a:gd name="connsiteY16" fmla="*/ 3421380 h 4250625"/>
                <a:gd name="connsiteX17" fmla="*/ 1491615 w 4319488"/>
                <a:gd name="connsiteY17" fmla="*/ 3133725 h 4250625"/>
                <a:gd name="connsiteX18" fmla="*/ 1099185 w 4319488"/>
                <a:gd name="connsiteY18" fmla="*/ 3011805 h 4250625"/>
                <a:gd name="connsiteX19" fmla="*/ 933450 w 4319488"/>
                <a:gd name="connsiteY19" fmla="*/ 2733675 h 4250625"/>
                <a:gd name="connsiteX20" fmla="*/ 666750 w 4319488"/>
                <a:gd name="connsiteY20" fmla="*/ 2543175 h 4250625"/>
                <a:gd name="connsiteX21" fmla="*/ 581025 w 4319488"/>
                <a:gd name="connsiteY21" fmla="*/ 2676525 h 4250625"/>
                <a:gd name="connsiteX22" fmla="*/ 200025 w 4319488"/>
                <a:gd name="connsiteY22" fmla="*/ 2457450 h 4250625"/>
                <a:gd name="connsiteX0" fmla="*/ 0 w 4274847"/>
                <a:gd name="connsiteY0" fmla="*/ 0 h 4250625"/>
                <a:gd name="connsiteX1" fmla="*/ 1190625 w 4274847"/>
                <a:gd name="connsiteY1" fmla="*/ 990600 h 4250625"/>
                <a:gd name="connsiteX2" fmla="*/ 1095375 w 4274847"/>
                <a:gd name="connsiteY2" fmla="*/ 1152525 h 4250625"/>
                <a:gd name="connsiteX3" fmla="*/ 1371600 w 4274847"/>
                <a:gd name="connsiteY3" fmla="*/ 1390650 h 4250625"/>
                <a:gd name="connsiteX4" fmla="*/ 1276350 w 4274847"/>
                <a:gd name="connsiteY4" fmla="*/ 1552575 h 4250625"/>
                <a:gd name="connsiteX5" fmla="*/ 1590675 w 4274847"/>
                <a:gd name="connsiteY5" fmla="*/ 1762125 h 4250625"/>
                <a:gd name="connsiteX6" fmla="*/ 1863090 w 4274847"/>
                <a:gd name="connsiteY6" fmla="*/ 1735455 h 4250625"/>
                <a:gd name="connsiteX7" fmla="*/ 1584960 w 4274847"/>
                <a:gd name="connsiteY7" fmla="*/ 2419350 h 4250625"/>
                <a:gd name="connsiteX8" fmla="*/ 2493645 w 4274847"/>
                <a:gd name="connsiteY8" fmla="*/ 2150745 h 4250625"/>
                <a:gd name="connsiteX9" fmla="*/ 2838450 w 4274847"/>
                <a:gd name="connsiteY9" fmla="*/ 2228850 h 4250625"/>
                <a:gd name="connsiteX10" fmla="*/ 4210050 w 4274847"/>
                <a:gd name="connsiteY10" fmla="*/ 3192780 h 4250625"/>
                <a:gd name="connsiteX11" fmla="*/ 3810000 w 4274847"/>
                <a:gd name="connsiteY11" fmla="*/ 3562350 h 4250625"/>
                <a:gd name="connsiteX12" fmla="*/ 3438525 w 4274847"/>
                <a:gd name="connsiteY12" fmla="*/ 3829050 h 4250625"/>
                <a:gd name="connsiteX13" fmla="*/ 3124200 w 4274847"/>
                <a:gd name="connsiteY13" fmla="*/ 4114800 h 4250625"/>
                <a:gd name="connsiteX14" fmla="*/ 2514600 w 4274847"/>
                <a:gd name="connsiteY14" fmla="*/ 4114800 h 4250625"/>
                <a:gd name="connsiteX15" fmla="*/ 2257425 w 4274847"/>
                <a:gd name="connsiteY15" fmla="*/ 3695700 h 4250625"/>
                <a:gd name="connsiteX16" fmla="*/ 1905000 w 4274847"/>
                <a:gd name="connsiteY16" fmla="*/ 3421380 h 4250625"/>
                <a:gd name="connsiteX17" fmla="*/ 1491615 w 4274847"/>
                <a:gd name="connsiteY17" fmla="*/ 3133725 h 4250625"/>
                <a:gd name="connsiteX18" fmla="*/ 1099185 w 4274847"/>
                <a:gd name="connsiteY18" fmla="*/ 3011805 h 4250625"/>
                <a:gd name="connsiteX19" fmla="*/ 933450 w 4274847"/>
                <a:gd name="connsiteY19" fmla="*/ 2733675 h 4250625"/>
                <a:gd name="connsiteX20" fmla="*/ 666750 w 4274847"/>
                <a:gd name="connsiteY20" fmla="*/ 2543175 h 4250625"/>
                <a:gd name="connsiteX21" fmla="*/ 581025 w 4274847"/>
                <a:gd name="connsiteY21" fmla="*/ 2676525 h 4250625"/>
                <a:gd name="connsiteX22" fmla="*/ 200025 w 4274847"/>
                <a:gd name="connsiteY22" fmla="*/ 2457450 h 4250625"/>
                <a:gd name="connsiteX0" fmla="*/ 0 w 4283478"/>
                <a:gd name="connsiteY0" fmla="*/ 0 h 4250625"/>
                <a:gd name="connsiteX1" fmla="*/ 1190625 w 4283478"/>
                <a:gd name="connsiteY1" fmla="*/ 990600 h 4250625"/>
                <a:gd name="connsiteX2" fmla="*/ 1095375 w 4283478"/>
                <a:gd name="connsiteY2" fmla="*/ 1152525 h 4250625"/>
                <a:gd name="connsiteX3" fmla="*/ 1371600 w 4283478"/>
                <a:gd name="connsiteY3" fmla="*/ 1390650 h 4250625"/>
                <a:gd name="connsiteX4" fmla="*/ 1276350 w 4283478"/>
                <a:gd name="connsiteY4" fmla="*/ 1552575 h 4250625"/>
                <a:gd name="connsiteX5" fmla="*/ 1590675 w 4283478"/>
                <a:gd name="connsiteY5" fmla="*/ 1762125 h 4250625"/>
                <a:gd name="connsiteX6" fmla="*/ 1863090 w 4283478"/>
                <a:gd name="connsiteY6" fmla="*/ 1735455 h 4250625"/>
                <a:gd name="connsiteX7" fmla="*/ 1584960 w 4283478"/>
                <a:gd name="connsiteY7" fmla="*/ 2419350 h 4250625"/>
                <a:gd name="connsiteX8" fmla="*/ 2493645 w 4283478"/>
                <a:gd name="connsiteY8" fmla="*/ 2150745 h 4250625"/>
                <a:gd name="connsiteX9" fmla="*/ 2838450 w 4283478"/>
                <a:gd name="connsiteY9" fmla="*/ 2228850 h 4250625"/>
                <a:gd name="connsiteX10" fmla="*/ 4210050 w 4283478"/>
                <a:gd name="connsiteY10" fmla="*/ 3192780 h 4250625"/>
                <a:gd name="connsiteX11" fmla="*/ 3867150 w 4283478"/>
                <a:gd name="connsiteY11" fmla="*/ 3558540 h 4250625"/>
                <a:gd name="connsiteX12" fmla="*/ 3438525 w 4283478"/>
                <a:gd name="connsiteY12" fmla="*/ 3829050 h 4250625"/>
                <a:gd name="connsiteX13" fmla="*/ 3124200 w 4283478"/>
                <a:gd name="connsiteY13" fmla="*/ 4114800 h 4250625"/>
                <a:gd name="connsiteX14" fmla="*/ 2514600 w 4283478"/>
                <a:gd name="connsiteY14" fmla="*/ 4114800 h 4250625"/>
                <a:gd name="connsiteX15" fmla="*/ 2257425 w 4283478"/>
                <a:gd name="connsiteY15" fmla="*/ 3695700 h 4250625"/>
                <a:gd name="connsiteX16" fmla="*/ 1905000 w 4283478"/>
                <a:gd name="connsiteY16" fmla="*/ 3421380 h 4250625"/>
                <a:gd name="connsiteX17" fmla="*/ 1491615 w 4283478"/>
                <a:gd name="connsiteY17" fmla="*/ 3133725 h 4250625"/>
                <a:gd name="connsiteX18" fmla="*/ 1099185 w 4283478"/>
                <a:gd name="connsiteY18" fmla="*/ 3011805 h 4250625"/>
                <a:gd name="connsiteX19" fmla="*/ 933450 w 4283478"/>
                <a:gd name="connsiteY19" fmla="*/ 2733675 h 4250625"/>
                <a:gd name="connsiteX20" fmla="*/ 666750 w 4283478"/>
                <a:gd name="connsiteY20" fmla="*/ 2543175 h 4250625"/>
                <a:gd name="connsiteX21" fmla="*/ 581025 w 4283478"/>
                <a:gd name="connsiteY21" fmla="*/ 2676525 h 4250625"/>
                <a:gd name="connsiteX22" fmla="*/ 200025 w 4283478"/>
                <a:gd name="connsiteY22" fmla="*/ 2457450 h 4250625"/>
                <a:gd name="connsiteX0" fmla="*/ 0 w 4277041"/>
                <a:gd name="connsiteY0" fmla="*/ 0 h 4250625"/>
                <a:gd name="connsiteX1" fmla="*/ 1190625 w 4277041"/>
                <a:gd name="connsiteY1" fmla="*/ 990600 h 4250625"/>
                <a:gd name="connsiteX2" fmla="*/ 1095375 w 4277041"/>
                <a:gd name="connsiteY2" fmla="*/ 1152525 h 4250625"/>
                <a:gd name="connsiteX3" fmla="*/ 1371600 w 4277041"/>
                <a:gd name="connsiteY3" fmla="*/ 1390650 h 4250625"/>
                <a:gd name="connsiteX4" fmla="*/ 1276350 w 4277041"/>
                <a:gd name="connsiteY4" fmla="*/ 1552575 h 4250625"/>
                <a:gd name="connsiteX5" fmla="*/ 1590675 w 4277041"/>
                <a:gd name="connsiteY5" fmla="*/ 1762125 h 4250625"/>
                <a:gd name="connsiteX6" fmla="*/ 1863090 w 4277041"/>
                <a:gd name="connsiteY6" fmla="*/ 1735455 h 4250625"/>
                <a:gd name="connsiteX7" fmla="*/ 1584960 w 4277041"/>
                <a:gd name="connsiteY7" fmla="*/ 2419350 h 4250625"/>
                <a:gd name="connsiteX8" fmla="*/ 2493645 w 4277041"/>
                <a:gd name="connsiteY8" fmla="*/ 2150745 h 4250625"/>
                <a:gd name="connsiteX9" fmla="*/ 2838450 w 4277041"/>
                <a:gd name="connsiteY9" fmla="*/ 2228850 h 4250625"/>
                <a:gd name="connsiteX10" fmla="*/ 4210050 w 4277041"/>
                <a:gd name="connsiteY10" fmla="*/ 3192780 h 4250625"/>
                <a:gd name="connsiteX11" fmla="*/ 3867150 w 4277041"/>
                <a:gd name="connsiteY11" fmla="*/ 3558540 h 4250625"/>
                <a:gd name="connsiteX12" fmla="*/ 3438525 w 4277041"/>
                <a:gd name="connsiteY12" fmla="*/ 3829050 h 4250625"/>
                <a:gd name="connsiteX13" fmla="*/ 3124200 w 4277041"/>
                <a:gd name="connsiteY13" fmla="*/ 4114800 h 4250625"/>
                <a:gd name="connsiteX14" fmla="*/ 2514600 w 4277041"/>
                <a:gd name="connsiteY14" fmla="*/ 4114800 h 4250625"/>
                <a:gd name="connsiteX15" fmla="*/ 2257425 w 4277041"/>
                <a:gd name="connsiteY15" fmla="*/ 3695700 h 4250625"/>
                <a:gd name="connsiteX16" fmla="*/ 1905000 w 4277041"/>
                <a:gd name="connsiteY16" fmla="*/ 3421380 h 4250625"/>
                <a:gd name="connsiteX17" fmla="*/ 1491615 w 4277041"/>
                <a:gd name="connsiteY17" fmla="*/ 3133725 h 4250625"/>
                <a:gd name="connsiteX18" fmla="*/ 1099185 w 4277041"/>
                <a:gd name="connsiteY18" fmla="*/ 3011805 h 4250625"/>
                <a:gd name="connsiteX19" fmla="*/ 933450 w 4277041"/>
                <a:gd name="connsiteY19" fmla="*/ 2733675 h 4250625"/>
                <a:gd name="connsiteX20" fmla="*/ 666750 w 4277041"/>
                <a:gd name="connsiteY20" fmla="*/ 2543175 h 4250625"/>
                <a:gd name="connsiteX21" fmla="*/ 581025 w 4277041"/>
                <a:gd name="connsiteY21" fmla="*/ 2676525 h 4250625"/>
                <a:gd name="connsiteX22" fmla="*/ 200025 w 4277041"/>
                <a:gd name="connsiteY22" fmla="*/ 2457450 h 4250625"/>
                <a:gd name="connsiteX0" fmla="*/ 0 w 4248076"/>
                <a:gd name="connsiteY0" fmla="*/ 0 h 4250625"/>
                <a:gd name="connsiteX1" fmla="*/ 1190625 w 4248076"/>
                <a:gd name="connsiteY1" fmla="*/ 990600 h 4250625"/>
                <a:gd name="connsiteX2" fmla="*/ 1095375 w 4248076"/>
                <a:gd name="connsiteY2" fmla="*/ 1152525 h 4250625"/>
                <a:gd name="connsiteX3" fmla="*/ 1371600 w 4248076"/>
                <a:gd name="connsiteY3" fmla="*/ 1390650 h 4250625"/>
                <a:gd name="connsiteX4" fmla="*/ 1276350 w 4248076"/>
                <a:gd name="connsiteY4" fmla="*/ 1552575 h 4250625"/>
                <a:gd name="connsiteX5" fmla="*/ 1590675 w 4248076"/>
                <a:gd name="connsiteY5" fmla="*/ 1762125 h 4250625"/>
                <a:gd name="connsiteX6" fmla="*/ 1863090 w 4248076"/>
                <a:gd name="connsiteY6" fmla="*/ 1735455 h 4250625"/>
                <a:gd name="connsiteX7" fmla="*/ 1584960 w 4248076"/>
                <a:gd name="connsiteY7" fmla="*/ 2419350 h 4250625"/>
                <a:gd name="connsiteX8" fmla="*/ 2493645 w 4248076"/>
                <a:gd name="connsiteY8" fmla="*/ 2150745 h 4250625"/>
                <a:gd name="connsiteX9" fmla="*/ 2838450 w 4248076"/>
                <a:gd name="connsiteY9" fmla="*/ 2228850 h 4250625"/>
                <a:gd name="connsiteX10" fmla="*/ 4175760 w 4248076"/>
                <a:gd name="connsiteY10" fmla="*/ 3162300 h 4250625"/>
                <a:gd name="connsiteX11" fmla="*/ 3867150 w 4248076"/>
                <a:gd name="connsiteY11" fmla="*/ 3558540 h 4250625"/>
                <a:gd name="connsiteX12" fmla="*/ 3438525 w 4248076"/>
                <a:gd name="connsiteY12" fmla="*/ 3829050 h 4250625"/>
                <a:gd name="connsiteX13" fmla="*/ 3124200 w 4248076"/>
                <a:gd name="connsiteY13" fmla="*/ 4114800 h 4250625"/>
                <a:gd name="connsiteX14" fmla="*/ 2514600 w 4248076"/>
                <a:gd name="connsiteY14" fmla="*/ 4114800 h 4250625"/>
                <a:gd name="connsiteX15" fmla="*/ 2257425 w 4248076"/>
                <a:gd name="connsiteY15" fmla="*/ 3695700 h 4250625"/>
                <a:gd name="connsiteX16" fmla="*/ 1905000 w 4248076"/>
                <a:gd name="connsiteY16" fmla="*/ 3421380 h 4250625"/>
                <a:gd name="connsiteX17" fmla="*/ 1491615 w 4248076"/>
                <a:gd name="connsiteY17" fmla="*/ 3133725 h 4250625"/>
                <a:gd name="connsiteX18" fmla="*/ 1099185 w 4248076"/>
                <a:gd name="connsiteY18" fmla="*/ 3011805 h 4250625"/>
                <a:gd name="connsiteX19" fmla="*/ 933450 w 4248076"/>
                <a:gd name="connsiteY19" fmla="*/ 2733675 h 4250625"/>
                <a:gd name="connsiteX20" fmla="*/ 666750 w 4248076"/>
                <a:gd name="connsiteY20" fmla="*/ 2543175 h 4250625"/>
                <a:gd name="connsiteX21" fmla="*/ 581025 w 4248076"/>
                <a:gd name="connsiteY21" fmla="*/ 2676525 h 4250625"/>
                <a:gd name="connsiteX22" fmla="*/ 200025 w 4248076"/>
                <a:gd name="connsiteY22" fmla="*/ 2457450 h 4250625"/>
                <a:gd name="connsiteX0" fmla="*/ 0 w 4300729"/>
                <a:gd name="connsiteY0" fmla="*/ 0 h 4250625"/>
                <a:gd name="connsiteX1" fmla="*/ 1190625 w 4300729"/>
                <a:gd name="connsiteY1" fmla="*/ 990600 h 4250625"/>
                <a:gd name="connsiteX2" fmla="*/ 1095375 w 4300729"/>
                <a:gd name="connsiteY2" fmla="*/ 1152525 h 4250625"/>
                <a:gd name="connsiteX3" fmla="*/ 1371600 w 4300729"/>
                <a:gd name="connsiteY3" fmla="*/ 1390650 h 4250625"/>
                <a:gd name="connsiteX4" fmla="*/ 1276350 w 4300729"/>
                <a:gd name="connsiteY4" fmla="*/ 1552575 h 4250625"/>
                <a:gd name="connsiteX5" fmla="*/ 1590675 w 4300729"/>
                <a:gd name="connsiteY5" fmla="*/ 1762125 h 4250625"/>
                <a:gd name="connsiteX6" fmla="*/ 1863090 w 4300729"/>
                <a:gd name="connsiteY6" fmla="*/ 1735455 h 4250625"/>
                <a:gd name="connsiteX7" fmla="*/ 1584960 w 4300729"/>
                <a:gd name="connsiteY7" fmla="*/ 2419350 h 4250625"/>
                <a:gd name="connsiteX8" fmla="*/ 2493645 w 4300729"/>
                <a:gd name="connsiteY8" fmla="*/ 2150745 h 4250625"/>
                <a:gd name="connsiteX9" fmla="*/ 2838450 w 4300729"/>
                <a:gd name="connsiteY9" fmla="*/ 2228850 h 4250625"/>
                <a:gd name="connsiteX10" fmla="*/ 4175760 w 4300729"/>
                <a:gd name="connsiteY10" fmla="*/ 3162300 h 4250625"/>
                <a:gd name="connsiteX11" fmla="*/ 3867150 w 4300729"/>
                <a:gd name="connsiteY11" fmla="*/ 3558540 h 4250625"/>
                <a:gd name="connsiteX12" fmla="*/ 3438525 w 4300729"/>
                <a:gd name="connsiteY12" fmla="*/ 3829050 h 4250625"/>
                <a:gd name="connsiteX13" fmla="*/ 3124200 w 4300729"/>
                <a:gd name="connsiteY13" fmla="*/ 4114800 h 4250625"/>
                <a:gd name="connsiteX14" fmla="*/ 2514600 w 4300729"/>
                <a:gd name="connsiteY14" fmla="*/ 4114800 h 4250625"/>
                <a:gd name="connsiteX15" fmla="*/ 2257425 w 4300729"/>
                <a:gd name="connsiteY15" fmla="*/ 3695700 h 4250625"/>
                <a:gd name="connsiteX16" fmla="*/ 1905000 w 4300729"/>
                <a:gd name="connsiteY16" fmla="*/ 3421380 h 4250625"/>
                <a:gd name="connsiteX17" fmla="*/ 1491615 w 4300729"/>
                <a:gd name="connsiteY17" fmla="*/ 3133725 h 4250625"/>
                <a:gd name="connsiteX18" fmla="*/ 1099185 w 4300729"/>
                <a:gd name="connsiteY18" fmla="*/ 3011805 h 4250625"/>
                <a:gd name="connsiteX19" fmla="*/ 933450 w 4300729"/>
                <a:gd name="connsiteY19" fmla="*/ 2733675 h 4250625"/>
                <a:gd name="connsiteX20" fmla="*/ 666750 w 4300729"/>
                <a:gd name="connsiteY20" fmla="*/ 2543175 h 4250625"/>
                <a:gd name="connsiteX21" fmla="*/ 581025 w 4300729"/>
                <a:gd name="connsiteY21" fmla="*/ 2676525 h 4250625"/>
                <a:gd name="connsiteX22" fmla="*/ 200025 w 4300729"/>
                <a:gd name="connsiteY22" fmla="*/ 2457450 h 4250625"/>
                <a:gd name="connsiteX0" fmla="*/ 0 w 4300729"/>
                <a:gd name="connsiteY0" fmla="*/ 0 h 4250625"/>
                <a:gd name="connsiteX1" fmla="*/ 1190625 w 4300729"/>
                <a:gd name="connsiteY1" fmla="*/ 990600 h 4250625"/>
                <a:gd name="connsiteX2" fmla="*/ 1095375 w 4300729"/>
                <a:gd name="connsiteY2" fmla="*/ 1152525 h 4250625"/>
                <a:gd name="connsiteX3" fmla="*/ 1371600 w 4300729"/>
                <a:gd name="connsiteY3" fmla="*/ 1390650 h 4250625"/>
                <a:gd name="connsiteX4" fmla="*/ 1276350 w 4300729"/>
                <a:gd name="connsiteY4" fmla="*/ 1552575 h 4250625"/>
                <a:gd name="connsiteX5" fmla="*/ 1590675 w 4300729"/>
                <a:gd name="connsiteY5" fmla="*/ 1762125 h 4250625"/>
                <a:gd name="connsiteX6" fmla="*/ 1863090 w 4300729"/>
                <a:gd name="connsiteY6" fmla="*/ 1735455 h 4250625"/>
                <a:gd name="connsiteX7" fmla="*/ 1584960 w 4300729"/>
                <a:gd name="connsiteY7" fmla="*/ 2419350 h 4250625"/>
                <a:gd name="connsiteX8" fmla="*/ 2493645 w 4300729"/>
                <a:gd name="connsiteY8" fmla="*/ 2150745 h 4250625"/>
                <a:gd name="connsiteX9" fmla="*/ 2838450 w 4300729"/>
                <a:gd name="connsiteY9" fmla="*/ 2228850 h 4250625"/>
                <a:gd name="connsiteX10" fmla="*/ 4175760 w 4300729"/>
                <a:gd name="connsiteY10" fmla="*/ 3162300 h 4250625"/>
                <a:gd name="connsiteX11" fmla="*/ 3867150 w 4300729"/>
                <a:gd name="connsiteY11" fmla="*/ 3558540 h 4250625"/>
                <a:gd name="connsiteX12" fmla="*/ 3438525 w 4300729"/>
                <a:gd name="connsiteY12" fmla="*/ 3829050 h 4250625"/>
                <a:gd name="connsiteX13" fmla="*/ 3124200 w 4300729"/>
                <a:gd name="connsiteY13" fmla="*/ 4114800 h 4250625"/>
                <a:gd name="connsiteX14" fmla="*/ 2514600 w 4300729"/>
                <a:gd name="connsiteY14" fmla="*/ 4114800 h 4250625"/>
                <a:gd name="connsiteX15" fmla="*/ 2257425 w 4300729"/>
                <a:gd name="connsiteY15" fmla="*/ 3695700 h 4250625"/>
                <a:gd name="connsiteX16" fmla="*/ 1905000 w 4300729"/>
                <a:gd name="connsiteY16" fmla="*/ 3421380 h 4250625"/>
                <a:gd name="connsiteX17" fmla="*/ 1491615 w 4300729"/>
                <a:gd name="connsiteY17" fmla="*/ 3133725 h 4250625"/>
                <a:gd name="connsiteX18" fmla="*/ 1099185 w 4300729"/>
                <a:gd name="connsiteY18" fmla="*/ 3011805 h 4250625"/>
                <a:gd name="connsiteX19" fmla="*/ 933450 w 4300729"/>
                <a:gd name="connsiteY19" fmla="*/ 2733675 h 4250625"/>
                <a:gd name="connsiteX20" fmla="*/ 666750 w 4300729"/>
                <a:gd name="connsiteY20" fmla="*/ 2543175 h 4250625"/>
                <a:gd name="connsiteX21" fmla="*/ 581025 w 4300729"/>
                <a:gd name="connsiteY21" fmla="*/ 2676525 h 4250625"/>
                <a:gd name="connsiteX22" fmla="*/ 200025 w 4300729"/>
                <a:gd name="connsiteY22" fmla="*/ 2457450 h 4250625"/>
                <a:gd name="connsiteX0" fmla="*/ 0 w 4300729"/>
                <a:gd name="connsiteY0" fmla="*/ 0 h 4250625"/>
                <a:gd name="connsiteX1" fmla="*/ 1190625 w 4300729"/>
                <a:gd name="connsiteY1" fmla="*/ 990600 h 4250625"/>
                <a:gd name="connsiteX2" fmla="*/ 1095375 w 4300729"/>
                <a:gd name="connsiteY2" fmla="*/ 1152525 h 4250625"/>
                <a:gd name="connsiteX3" fmla="*/ 1371600 w 4300729"/>
                <a:gd name="connsiteY3" fmla="*/ 1390650 h 4250625"/>
                <a:gd name="connsiteX4" fmla="*/ 1276350 w 4300729"/>
                <a:gd name="connsiteY4" fmla="*/ 1552575 h 4250625"/>
                <a:gd name="connsiteX5" fmla="*/ 1590675 w 4300729"/>
                <a:gd name="connsiteY5" fmla="*/ 1762125 h 4250625"/>
                <a:gd name="connsiteX6" fmla="*/ 1863090 w 4300729"/>
                <a:gd name="connsiteY6" fmla="*/ 1735455 h 4250625"/>
                <a:gd name="connsiteX7" fmla="*/ 1584960 w 4300729"/>
                <a:gd name="connsiteY7" fmla="*/ 2419350 h 4250625"/>
                <a:gd name="connsiteX8" fmla="*/ 2493645 w 4300729"/>
                <a:gd name="connsiteY8" fmla="*/ 2150745 h 4250625"/>
                <a:gd name="connsiteX9" fmla="*/ 2838450 w 4300729"/>
                <a:gd name="connsiteY9" fmla="*/ 2228850 h 4250625"/>
                <a:gd name="connsiteX10" fmla="*/ 4175760 w 4300729"/>
                <a:gd name="connsiteY10" fmla="*/ 3162300 h 4250625"/>
                <a:gd name="connsiteX11" fmla="*/ 3867150 w 4300729"/>
                <a:gd name="connsiteY11" fmla="*/ 3558540 h 4250625"/>
                <a:gd name="connsiteX12" fmla="*/ 3499485 w 4300729"/>
                <a:gd name="connsiteY12" fmla="*/ 3825240 h 4250625"/>
                <a:gd name="connsiteX13" fmla="*/ 3124200 w 4300729"/>
                <a:gd name="connsiteY13" fmla="*/ 4114800 h 4250625"/>
                <a:gd name="connsiteX14" fmla="*/ 2514600 w 4300729"/>
                <a:gd name="connsiteY14" fmla="*/ 4114800 h 4250625"/>
                <a:gd name="connsiteX15" fmla="*/ 2257425 w 4300729"/>
                <a:gd name="connsiteY15" fmla="*/ 3695700 h 4250625"/>
                <a:gd name="connsiteX16" fmla="*/ 1905000 w 4300729"/>
                <a:gd name="connsiteY16" fmla="*/ 3421380 h 4250625"/>
                <a:gd name="connsiteX17" fmla="*/ 1491615 w 4300729"/>
                <a:gd name="connsiteY17" fmla="*/ 3133725 h 4250625"/>
                <a:gd name="connsiteX18" fmla="*/ 1099185 w 4300729"/>
                <a:gd name="connsiteY18" fmla="*/ 3011805 h 4250625"/>
                <a:gd name="connsiteX19" fmla="*/ 933450 w 4300729"/>
                <a:gd name="connsiteY19" fmla="*/ 2733675 h 4250625"/>
                <a:gd name="connsiteX20" fmla="*/ 666750 w 4300729"/>
                <a:gd name="connsiteY20" fmla="*/ 2543175 h 4250625"/>
                <a:gd name="connsiteX21" fmla="*/ 581025 w 4300729"/>
                <a:gd name="connsiteY21" fmla="*/ 2676525 h 4250625"/>
                <a:gd name="connsiteX22" fmla="*/ 200025 w 4300729"/>
                <a:gd name="connsiteY22" fmla="*/ 2457450 h 4250625"/>
                <a:gd name="connsiteX0" fmla="*/ 0 w 4300729"/>
                <a:gd name="connsiteY0" fmla="*/ 0 h 4250625"/>
                <a:gd name="connsiteX1" fmla="*/ 1190625 w 4300729"/>
                <a:gd name="connsiteY1" fmla="*/ 990600 h 4250625"/>
                <a:gd name="connsiteX2" fmla="*/ 1095375 w 4300729"/>
                <a:gd name="connsiteY2" fmla="*/ 1152525 h 4250625"/>
                <a:gd name="connsiteX3" fmla="*/ 1371600 w 4300729"/>
                <a:gd name="connsiteY3" fmla="*/ 1390650 h 4250625"/>
                <a:gd name="connsiteX4" fmla="*/ 1276350 w 4300729"/>
                <a:gd name="connsiteY4" fmla="*/ 1552575 h 4250625"/>
                <a:gd name="connsiteX5" fmla="*/ 1590675 w 4300729"/>
                <a:gd name="connsiteY5" fmla="*/ 1762125 h 4250625"/>
                <a:gd name="connsiteX6" fmla="*/ 1863090 w 4300729"/>
                <a:gd name="connsiteY6" fmla="*/ 1735455 h 4250625"/>
                <a:gd name="connsiteX7" fmla="*/ 1584960 w 4300729"/>
                <a:gd name="connsiteY7" fmla="*/ 2419350 h 4250625"/>
                <a:gd name="connsiteX8" fmla="*/ 2493645 w 4300729"/>
                <a:gd name="connsiteY8" fmla="*/ 2150745 h 4250625"/>
                <a:gd name="connsiteX9" fmla="*/ 2838450 w 4300729"/>
                <a:gd name="connsiteY9" fmla="*/ 2228850 h 4250625"/>
                <a:gd name="connsiteX10" fmla="*/ 4175760 w 4300729"/>
                <a:gd name="connsiteY10" fmla="*/ 3162300 h 4250625"/>
                <a:gd name="connsiteX11" fmla="*/ 3867150 w 4300729"/>
                <a:gd name="connsiteY11" fmla="*/ 3558540 h 4250625"/>
                <a:gd name="connsiteX12" fmla="*/ 3499485 w 4300729"/>
                <a:gd name="connsiteY12" fmla="*/ 3825240 h 4250625"/>
                <a:gd name="connsiteX13" fmla="*/ 3124200 w 4300729"/>
                <a:gd name="connsiteY13" fmla="*/ 4114800 h 4250625"/>
                <a:gd name="connsiteX14" fmla="*/ 2514600 w 4300729"/>
                <a:gd name="connsiteY14" fmla="*/ 4114800 h 4250625"/>
                <a:gd name="connsiteX15" fmla="*/ 2257425 w 4300729"/>
                <a:gd name="connsiteY15" fmla="*/ 3695700 h 4250625"/>
                <a:gd name="connsiteX16" fmla="*/ 1905000 w 4300729"/>
                <a:gd name="connsiteY16" fmla="*/ 3421380 h 4250625"/>
                <a:gd name="connsiteX17" fmla="*/ 1491615 w 4300729"/>
                <a:gd name="connsiteY17" fmla="*/ 3133725 h 4250625"/>
                <a:gd name="connsiteX18" fmla="*/ 1099185 w 4300729"/>
                <a:gd name="connsiteY18" fmla="*/ 3011805 h 4250625"/>
                <a:gd name="connsiteX19" fmla="*/ 933450 w 4300729"/>
                <a:gd name="connsiteY19" fmla="*/ 2733675 h 4250625"/>
                <a:gd name="connsiteX20" fmla="*/ 666750 w 4300729"/>
                <a:gd name="connsiteY20" fmla="*/ 2543175 h 4250625"/>
                <a:gd name="connsiteX21" fmla="*/ 581025 w 4300729"/>
                <a:gd name="connsiteY21" fmla="*/ 2676525 h 4250625"/>
                <a:gd name="connsiteX22" fmla="*/ 200025 w 4300729"/>
                <a:gd name="connsiteY22" fmla="*/ 2457450 h 4250625"/>
                <a:gd name="connsiteX0" fmla="*/ 0 w 4300729"/>
                <a:gd name="connsiteY0" fmla="*/ 0 h 4250625"/>
                <a:gd name="connsiteX1" fmla="*/ 1190625 w 4300729"/>
                <a:gd name="connsiteY1" fmla="*/ 990600 h 4250625"/>
                <a:gd name="connsiteX2" fmla="*/ 1095375 w 4300729"/>
                <a:gd name="connsiteY2" fmla="*/ 1152525 h 4250625"/>
                <a:gd name="connsiteX3" fmla="*/ 1371600 w 4300729"/>
                <a:gd name="connsiteY3" fmla="*/ 1390650 h 4250625"/>
                <a:gd name="connsiteX4" fmla="*/ 1276350 w 4300729"/>
                <a:gd name="connsiteY4" fmla="*/ 1552575 h 4250625"/>
                <a:gd name="connsiteX5" fmla="*/ 1590675 w 4300729"/>
                <a:gd name="connsiteY5" fmla="*/ 1762125 h 4250625"/>
                <a:gd name="connsiteX6" fmla="*/ 1863090 w 4300729"/>
                <a:gd name="connsiteY6" fmla="*/ 1735455 h 4250625"/>
                <a:gd name="connsiteX7" fmla="*/ 1584960 w 4300729"/>
                <a:gd name="connsiteY7" fmla="*/ 2419350 h 4250625"/>
                <a:gd name="connsiteX8" fmla="*/ 2493645 w 4300729"/>
                <a:gd name="connsiteY8" fmla="*/ 2150745 h 4250625"/>
                <a:gd name="connsiteX9" fmla="*/ 2838450 w 4300729"/>
                <a:gd name="connsiteY9" fmla="*/ 2228850 h 4250625"/>
                <a:gd name="connsiteX10" fmla="*/ 4175760 w 4300729"/>
                <a:gd name="connsiteY10" fmla="*/ 3162300 h 4250625"/>
                <a:gd name="connsiteX11" fmla="*/ 3867150 w 4300729"/>
                <a:gd name="connsiteY11" fmla="*/ 3558540 h 4250625"/>
                <a:gd name="connsiteX12" fmla="*/ 3499485 w 4300729"/>
                <a:gd name="connsiteY12" fmla="*/ 3825240 h 4250625"/>
                <a:gd name="connsiteX13" fmla="*/ 3124200 w 4300729"/>
                <a:gd name="connsiteY13" fmla="*/ 4114800 h 4250625"/>
                <a:gd name="connsiteX14" fmla="*/ 2514600 w 4300729"/>
                <a:gd name="connsiteY14" fmla="*/ 4114800 h 4250625"/>
                <a:gd name="connsiteX15" fmla="*/ 2257425 w 4300729"/>
                <a:gd name="connsiteY15" fmla="*/ 3695700 h 4250625"/>
                <a:gd name="connsiteX16" fmla="*/ 1905000 w 4300729"/>
                <a:gd name="connsiteY16" fmla="*/ 3421380 h 4250625"/>
                <a:gd name="connsiteX17" fmla="*/ 1491615 w 4300729"/>
                <a:gd name="connsiteY17" fmla="*/ 3133725 h 4250625"/>
                <a:gd name="connsiteX18" fmla="*/ 1099185 w 4300729"/>
                <a:gd name="connsiteY18" fmla="*/ 3011805 h 4250625"/>
                <a:gd name="connsiteX19" fmla="*/ 933450 w 4300729"/>
                <a:gd name="connsiteY19" fmla="*/ 2733675 h 4250625"/>
                <a:gd name="connsiteX20" fmla="*/ 666750 w 4300729"/>
                <a:gd name="connsiteY20" fmla="*/ 2543175 h 4250625"/>
                <a:gd name="connsiteX21" fmla="*/ 581025 w 4300729"/>
                <a:gd name="connsiteY21" fmla="*/ 2676525 h 4250625"/>
                <a:gd name="connsiteX22" fmla="*/ 200025 w 4300729"/>
                <a:gd name="connsiteY22" fmla="*/ 2457450 h 4250625"/>
                <a:gd name="connsiteX0" fmla="*/ 0 w 4300729"/>
                <a:gd name="connsiteY0" fmla="*/ 0 h 4250625"/>
                <a:gd name="connsiteX1" fmla="*/ 1190625 w 4300729"/>
                <a:gd name="connsiteY1" fmla="*/ 990600 h 4250625"/>
                <a:gd name="connsiteX2" fmla="*/ 1095375 w 4300729"/>
                <a:gd name="connsiteY2" fmla="*/ 1152525 h 4250625"/>
                <a:gd name="connsiteX3" fmla="*/ 1371600 w 4300729"/>
                <a:gd name="connsiteY3" fmla="*/ 1390650 h 4250625"/>
                <a:gd name="connsiteX4" fmla="*/ 1276350 w 4300729"/>
                <a:gd name="connsiteY4" fmla="*/ 1552575 h 4250625"/>
                <a:gd name="connsiteX5" fmla="*/ 1590675 w 4300729"/>
                <a:gd name="connsiteY5" fmla="*/ 1762125 h 4250625"/>
                <a:gd name="connsiteX6" fmla="*/ 1863090 w 4300729"/>
                <a:gd name="connsiteY6" fmla="*/ 1735455 h 4250625"/>
                <a:gd name="connsiteX7" fmla="*/ 1584960 w 4300729"/>
                <a:gd name="connsiteY7" fmla="*/ 2419350 h 4250625"/>
                <a:gd name="connsiteX8" fmla="*/ 2493645 w 4300729"/>
                <a:gd name="connsiteY8" fmla="*/ 2150745 h 4250625"/>
                <a:gd name="connsiteX9" fmla="*/ 2838450 w 4300729"/>
                <a:gd name="connsiteY9" fmla="*/ 2228850 h 4250625"/>
                <a:gd name="connsiteX10" fmla="*/ 4175760 w 4300729"/>
                <a:gd name="connsiteY10" fmla="*/ 3162300 h 4250625"/>
                <a:gd name="connsiteX11" fmla="*/ 3867150 w 4300729"/>
                <a:gd name="connsiteY11" fmla="*/ 3558540 h 4250625"/>
                <a:gd name="connsiteX12" fmla="*/ 3499485 w 4300729"/>
                <a:gd name="connsiteY12" fmla="*/ 3825240 h 4250625"/>
                <a:gd name="connsiteX13" fmla="*/ 3124200 w 4300729"/>
                <a:gd name="connsiteY13" fmla="*/ 4114800 h 4250625"/>
                <a:gd name="connsiteX14" fmla="*/ 2514600 w 4300729"/>
                <a:gd name="connsiteY14" fmla="*/ 4114800 h 4250625"/>
                <a:gd name="connsiteX15" fmla="*/ 2257425 w 4300729"/>
                <a:gd name="connsiteY15" fmla="*/ 3695700 h 4250625"/>
                <a:gd name="connsiteX16" fmla="*/ 1905000 w 4300729"/>
                <a:gd name="connsiteY16" fmla="*/ 3421380 h 4250625"/>
                <a:gd name="connsiteX17" fmla="*/ 1491615 w 4300729"/>
                <a:gd name="connsiteY17" fmla="*/ 3133725 h 4250625"/>
                <a:gd name="connsiteX18" fmla="*/ 1099185 w 4300729"/>
                <a:gd name="connsiteY18" fmla="*/ 3011805 h 4250625"/>
                <a:gd name="connsiteX19" fmla="*/ 933450 w 4300729"/>
                <a:gd name="connsiteY19" fmla="*/ 2733675 h 4250625"/>
                <a:gd name="connsiteX20" fmla="*/ 666750 w 4300729"/>
                <a:gd name="connsiteY20" fmla="*/ 2543175 h 4250625"/>
                <a:gd name="connsiteX21" fmla="*/ 581025 w 4300729"/>
                <a:gd name="connsiteY21" fmla="*/ 2676525 h 4250625"/>
                <a:gd name="connsiteX22" fmla="*/ 200025 w 4300729"/>
                <a:gd name="connsiteY22" fmla="*/ 2457450 h 4250625"/>
                <a:gd name="connsiteX0" fmla="*/ 0 w 4300729"/>
                <a:gd name="connsiteY0" fmla="*/ 0 h 4261033"/>
                <a:gd name="connsiteX1" fmla="*/ 1190625 w 4300729"/>
                <a:gd name="connsiteY1" fmla="*/ 990600 h 4261033"/>
                <a:gd name="connsiteX2" fmla="*/ 1095375 w 4300729"/>
                <a:gd name="connsiteY2" fmla="*/ 1152525 h 4261033"/>
                <a:gd name="connsiteX3" fmla="*/ 1371600 w 4300729"/>
                <a:gd name="connsiteY3" fmla="*/ 1390650 h 4261033"/>
                <a:gd name="connsiteX4" fmla="*/ 1276350 w 4300729"/>
                <a:gd name="connsiteY4" fmla="*/ 1552575 h 4261033"/>
                <a:gd name="connsiteX5" fmla="*/ 1590675 w 4300729"/>
                <a:gd name="connsiteY5" fmla="*/ 1762125 h 4261033"/>
                <a:gd name="connsiteX6" fmla="*/ 1863090 w 4300729"/>
                <a:gd name="connsiteY6" fmla="*/ 1735455 h 4261033"/>
                <a:gd name="connsiteX7" fmla="*/ 1584960 w 4300729"/>
                <a:gd name="connsiteY7" fmla="*/ 2419350 h 4261033"/>
                <a:gd name="connsiteX8" fmla="*/ 2493645 w 4300729"/>
                <a:gd name="connsiteY8" fmla="*/ 2150745 h 4261033"/>
                <a:gd name="connsiteX9" fmla="*/ 2838450 w 4300729"/>
                <a:gd name="connsiteY9" fmla="*/ 2228850 h 4261033"/>
                <a:gd name="connsiteX10" fmla="*/ 4175760 w 4300729"/>
                <a:gd name="connsiteY10" fmla="*/ 3162300 h 4261033"/>
                <a:gd name="connsiteX11" fmla="*/ 3867150 w 4300729"/>
                <a:gd name="connsiteY11" fmla="*/ 3558540 h 4261033"/>
                <a:gd name="connsiteX12" fmla="*/ 3499485 w 4300729"/>
                <a:gd name="connsiteY12" fmla="*/ 3825240 h 4261033"/>
                <a:gd name="connsiteX13" fmla="*/ 3124200 w 4300729"/>
                <a:gd name="connsiteY13" fmla="*/ 4114800 h 4261033"/>
                <a:gd name="connsiteX14" fmla="*/ 2514600 w 4300729"/>
                <a:gd name="connsiteY14" fmla="*/ 4114800 h 4261033"/>
                <a:gd name="connsiteX15" fmla="*/ 2257425 w 4300729"/>
                <a:gd name="connsiteY15" fmla="*/ 3695700 h 4261033"/>
                <a:gd name="connsiteX16" fmla="*/ 1905000 w 4300729"/>
                <a:gd name="connsiteY16" fmla="*/ 3421380 h 4261033"/>
                <a:gd name="connsiteX17" fmla="*/ 1491615 w 4300729"/>
                <a:gd name="connsiteY17" fmla="*/ 3133725 h 4261033"/>
                <a:gd name="connsiteX18" fmla="*/ 1099185 w 4300729"/>
                <a:gd name="connsiteY18" fmla="*/ 3011805 h 4261033"/>
                <a:gd name="connsiteX19" fmla="*/ 933450 w 4300729"/>
                <a:gd name="connsiteY19" fmla="*/ 2733675 h 4261033"/>
                <a:gd name="connsiteX20" fmla="*/ 666750 w 4300729"/>
                <a:gd name="connsiteY20" fmla="*/ 2543175 h 4261033"/>
                <a:gd name="connsiteX21" fmla="*/ 581025 w 4300729"/>
                <a:gd name="connsiteY21" fmla="*/ 2676525 h 4261033"/>
                <a:gd name="connsiteX22" fmla="*/ 200025 w 4300729"/>
                <a:gd name="connsiteY22" fmla="*/ 2457450 h 4261033"/>
                <a:gd name="connsiteX0" fmla="*/ 0 w 4300729"/>
                <a:gd name="connsiteY0" fmla="*/ 0 h 4314977"/>
                <a:gd name="connsiteX1" fmla="*/ 1190625 w 4300729"/>
                <a:gd name="connsiteY1" fmla="*/ 990600 h 4314977"/>
                <a:gd name="connsiteX2" fmla="*/ 1095375 w 4300729"/>
                <a:gd name="connsiteY2" fmla="*/ 1152525 h 4314977"/>
                <a:gd name="connsiteX3" fmla="*/ 1371600 w 4300729"/>
                <a:gd name="connsiteY3" fmla="*/ 1390650 h 4314977"/>
                <a:gd name="connsiteX4" fmla="*/ 1276350 w 4300729"/>
                <a:gd name="connsiteY4" fmla="*/ 1552575 h 4314977"/>
                <a:gd name="connsiteX5" fmla="*/ 1590675 w 4300729"/>
                <a:gd name="connsiteY5" fmla="*/ 1762125 h 4314977"/>
                <a:gd name="connsiteX6" fmla="*/ 1863090 w 4300729"/>
                <a:gd name="connsiteY6" fmla="*/ 1735455 h 4314977"/>
                <a:gd name="connsiteX7" fmla="*/ 1584960 w 4300729"/>
                <a:gd name="connsiteY7" fmla="*/ 2419350 h 4314977"/>
                <a:gd name="connsiteX8" fmla="*/ 2493645 w 4300729"/>
                <a:gd name="connsiteY8" fmla="*/ 2150745 h 4314977"/>
                <a:gd name="connsiteX9" fmla="*/ 2838450 w 4300729"/>
                <a:gd name="connsiteY9" fmla="*/ 2228850 h 4314977"/>
                <a:gd name="connsiteX10" fmla="*/ 4175760 w 4300729"/>
                <a:gd name="connsiteY10" fmla="*/ 3162300 h 4314977"/>
                <a:gd name="connsiteX11" fmla="*/ 3867150 w 4300729"/>
                <a:gd name="connsiteY11" fmla="*/ 3558540 h 4314977"/>
                <a:gd name="connsiteX12" fmla="*/ 3499485 w 4300729"/>
                <a:gd name="connsiteY12" fmla="*/ 3825240 h 4314977"/>
                <a:gd name="connsiteX13" fmla="*/ 3124200 w 4300729"/>
                <a:gd name="connsiteY13" fmla="*/ 4114800 h 4314977"/>
                <a:gd name="connsiteX14" fmla="*/ 2514600 w 4300729"/>
                <a:gd name="connsiteY14" fmla="*/ 4114800 h 4314977"/>
                <a:gd name="connsiteX15" fmla="*/ 2257425 w 4300729"/>
                <a:gd name="connsiteY15" fmla="*/ 3695700 h 4314977"/>
                <a:gd name="connsiteX16" fmla="*/ 1905000 w 4300729"/>
                <a:gd name="connsiteY16" fmla="*/ 3421380 h 4314977"/>
                <a:gd name="connsiteX17" fmla="*/ 1491615 w 4300729"/>
                <a:gd name="connsiteY17" fmla="*/ 3133725 h 4314977"/>
                <a:gd name="connsiteX18" fmla="*/ 1099185 w 4300729"/>
                <a:gd name="connsiteY18" fmla="*/ 3011805 h 4314977"/>
                <a:gd name="connsiteX19" fmla="*/ 933450 w 4300729"/>
                <a:gd name="connsiteY19" fmla="*/ 2733675 h 4314977"/>
                <a:gd name="connsiteX20" fmla="*/ 666750 w 4300729"/>
                <a:gd name="connsiteY20" fmla="*/ 2543175 h 4314977"/>
                <a:gd name="connsiteX21" fmla="*/ 581025 w 4300729"/>
                <a:gd name="connsiteY21" fmla="*/ 2676525 h 4314977"/>
                <a:gd name="connsiteX22" fmla="*/ 200025 w 4300729"/>
                <a:gd name="connsiteY22" fmla="*/ 2457450 h 4314977"/>
                <a:gd name="connsiteX0" fmla="*/ 0 w 4300729"/>
                <a:gd name="connsiteY0" fmla="*/ 0 h 4336841"/>
                <a:gd name="connsiteX1" fmla="*/ 1190625 w 4300729"/>
                <a:gd name="connsiteY1" fmla="*/ 990600 h 4336841"/>
                <a:gd name="connsiteX2" fmla="*/ 1095375 w 4300729"/>
                <a:gd name="connsiteY2" fmla="*/ 1152525 h 4336841"/>
                <a:gd name="connsiteX3" fmla="*/ 1371600 w 4300729"/>
                <a:gd name="connsiteY3" fmla="*/ 1390650 h 4336841"/>
                <a:gd name="connsiteX4" fmla="*/ 1276350 w 4300729"/>
                <a:gd name="connsiteY4" fmla="*/ 1552575 h 4336841"/>
                <a:gd name="connsiteX5" fmla="*/ 1590675 w 4300729"/>
                <a:gd name="connsiteY5" fmla="*/ 1762125 h 4336841"/>
                <a:gd name="connsiteX6" fmla="*/ 1863090 w 4300729"/>
                <a:gd name="connsiteY6" fmla="*/ 1735455 h 4336841"/>
                <a:gd name="connsiteX7" fmla="*/ 1584960 w 4300729"/>
                <a:gd name="connsiteY7" fmla="*/ 2419350 h 4336841"/>
                <a:gd name="connsiteX8" fmla="*/ 2493645 w 4300729"/>
                <a:gd name="connsiteY8" fmla="*/ 2150745 h 4336841"/>
                <a:gd name="connsiteX9" fmla="*/ 2838450 w 4300729"/>
                <a:gd name="connsiteY9" fmla="*/ 2228850 h 4336841"/>
                <a:gd name="connsiteX10" fmla="*/ 4175760 w 4300729"/>
                <a:gd name="connsiteY10" fmla="*/ 3162300 h 4336841"/>
                <a:gd name="connsiteX11" fmla="*/ 3867150 w 4300729"/>
                <a:gd name="connsiteY11" fmla="*/ 3558540 h 4336841"/>
                <a:gd name="connsiteX12" fmla="*/ 3499485 w 4300729"/>
                <a:gd name="connsiteY12" fmla="*/ 3825240 h 4336841"/>
                <a:gd name="connsiteX13" fmla="*/ 3124200 w 4300729"/>
                <a:gd name="connsiteY13" fmla="*/ 4114800 h 4336841"/>
                <a:gd name="connsiteX14" fmla="*/ 2514600 w 4300729"/>
                <a:gd name="connsiteY14" fmla="*/ 4114800 h 4336841"/>
                <a:gd name="connsiteX15" fmla="*/ 2257425 w 4300729"/>
                <a:gd name="connsiteY15" fmla="*/ 3695700 h 4336841"/>
                <a:gd name="connsiteX16" fmla="*/ 1905000 w 4300729"/>
                <a:gd name="connsiteY16" fmla="*/ 3421380 h 4336841"/>
                <a:gd name="connsiteX17" fmla="*/ 1491615 w 4300729"/>
                <a:gd name="connsiteY17" fmla="*/ 3133725 h 4336841"/>
                <a:gd name="connsiteX18" fmla="*/ 1099185 w 4300729"/>
                <a:gd name="connsiteY18" fmla="*/ 3011805 h 4336841"/>
                <a:gd name="connsiteX19" fmla="*/ 933450 w 4300729"/>
                <a:gd name="connsiteY19" fmla="*/ 2733675 h 4336841"/>
                <a:gd name="connsiteX20" fmla="*/ 666750 w 4300729"/>
                <a:gd name="connsiteY20" fmla="*/ 2543175 h 4336841"/>
                <a:gd name="connsiteX21" fmla="*/ 581025 w 4300729"/>
                <a:gd name="connsiteY21" fmla="*/ 2676525 h 4336841"/>
                <a:gd name="connsiteX22" fmla="*/ 200025 w 4300729"/>
                <a:gd name="connsiteY22" fmla="*/ 2457450 h 4336841"/>
                <a:gd name="connsiteX0" fmla="*/ 0 w 4300729"/>
                <a:gd name="connsiteY0" fmla="*/ 0 h 4336841"/>
                <a:gd name="connsiteX1" fmla="*/ 1190625 w 4300729"/>
                <a:gd name="connsiteY1" fmla="*/ 990600 h 4336841"/>
                <a:gd name="connsiteX2" fmla="*/ 1095375 w 4300729"/>
                <a:gd name="connsiteY2" fmla="*/ 1152525 h 4336841"/>
                <a:gd name="connsiteX3" fmla="*/ 1371600 w 4300729"/>
                <a:gd name="connsiteY3" fmla="*/ 1390650 h 4336841"/>
                <a:gd name="connsiteX4" fmla="*/ 1276350 w 4300729"/>
                <a:gd name="connsiteY4" fmla="*/ 1552575 h 4336841"/>
                <a:gd name="connsiteX5" fmla="*/ 1590675 w 4300729"/>
                <a:gd name="connsiteY5" fmla="*/ 1762125 h 4336841"/>
                <a:gd name="connsiteX6" fmla="*/ 1863090 w 4300729"/>
                <a:gd name="connsiteY6" fmla="*/ 1735455 h 4336841"/>
                <a:gd name="connsiteX7" fmla="*/ 1584960 w 4300729"/>
                <a:gd name="connsiteY7" fmla="*/ 2419350 h 4336841"/>
                <a:gd name="connsiteX8" fmla="*/ 2493645 w 4300729"/>
                <a:gd name="connsiteY8" fmla="*/ 2150745 h 4336841"/>
                <a:gd name="connsiteX9" fmla="*/ 2838450 w 4300729"/>
                <a:gd name="connsiteY9" fmla="*/ 2228850 h 4336841"/>
                <a:gd name="connsiteX10" fmla="*/ 4175760 w 4300729"/>
                <a:gd name="connsiteY10" fmla="*/ 3162300 h 4336841"/>
                <a:gd name="connsiteX11" fmla="*/ 3867150 w 4300729"/>
                <a:gd name="connsiteY11" fmla="*/ 3558540 h 4336841"/>
                <a:gd name="connsiteX12" fmla="*/ 3499485 w 4300729"/>
                <a:gd name="connsiteY12" fmla="*/ 3825240 h 4336841"/>
                <a:gd name="connsiteX13" fmla="*/ 3124200 w 4300729"/>
                <a:gd name="connsiteY13" fmla="*/ 4114800 h 4336841"/>
                <a:gd name="connsiteX14" fmla="*/ 2514600 w 4300729"/>
                <a:gd name="connsiteY14" fmla="*/ 4114800 h 4336841"/>
                <a:gd name="connsiteX15" fmla="*/ 2257425 w 4300729"/>
                <a:gd name="connsiteY15" fmla="*/ 3695700 h 4336841"/>
                <a:gd name="connsiteX16" fmla="*/ 1905000 w 4300729"/>
                <a:gd name="connsiteY16" fmla="*/ 3421380 h 4336841"/>
                <a:gd name="connsiteX17" fmla="*/ 1491615 w 4300729"/>
                <a:gd name="connsiteY17" fmla="*/ 3133725 h 4336841"/>
                <a:gd name="connsiteX18" fmla="*/ 1099185 w 4300729"/>
                <a:gd name="connsiteY18" fmla="*/ 3011805 h 4336841"/>
                <a:gd name="connsiteX19" fmla="*/ 933450 w 4300729"/>
                <a:gd name="connsiteY19" fmla="*/ 2733675 h 4336841"/>
                <a:gd name="connsiteX20" fmla="*/ 666750 w 4300729"/>
                <a:gd name="connsiteY20" fmla="*/ 2543175 h 4336841"/>
                <a:gd name="connsiteX21" fmla="*/ 581025 w 4300729"/>
                <a:gd name="connsiteY21" fmla="*/ 2676525 h 4336841"/>
                <a:gd name="connsiteX22" fmla="*/ 200025 w 4300729"/>
                <a:gd name="connsiteY22" fmla="*/ 2457450 h 4336841"/>
                <a:gd name="connsiteX0" fmla="*/ 0 w 4300729"/>
                <a:gd name="connsiteY0" fmla="*/ 0 h 4336841"/>
                <a:gd name="connsiteX1" fmla="*/ 1190625 w 4300729"/>
                <a:gd name="connsiteY1" fmla="*/ 990600 h 4336841"/>
                <a:gd name="connsiteX2" fmla="*/ 1095375 w 4300729"/>
                <a:gd name="connsiteY2" fmla="*/ 1152525 h 4336841"/>
                <a:gd name="connsiteX3" fmla="*/ 1371600 w 4300729"/>
                <a:gd name="connsiteY3" fmla="*/ 1390650 h 4336841"/>
                <a:gd name="connsiteX4" fmla="*/ 1276350 w 4300729"/>
                <a:gd name="connsiteY4" fmla="*/ 1552575 h 4336841"/>
                <a:gd name="connsiteX5" fmla="*/ 1590675 w 4300729"/>
                <a:gd name="connsiteY5" fmla="*/ 1762125 h 4336841"/>
                <a:gd name="connsiteX6" fmla="*/ 1863090 w 4300729"/>
                <a:gd name="connsiteY6" fmla="*/ 1735455 h 4336841"/>
                <a:gd name="connsiteX7" fmla="*/ 1584960 w 4300729"/>
                <a:gd name="connsiteY7" fmla="*/ 2419350 h 4336841"/>
                <a:gd name="connsiteX8" fmla="*/ 2493645 w 4300729"/>
                <a:gd name="connsiteY8" fmla="*/ 2150745 h 4336841"/>
                <a:gd name="connsiteX9" fmla="*/ 2838450 w 4300729"/>
                <a:gd name="connsiteY9" fmla="*/ 2228850 h 4336841"/>
                <a:gd name="connsiteX10" fmla="*/ 4175760 w 4300729"/>
                <a:gd name="connsiteY10" fmla="*/ 3162300 h 4336841"/>
                <a:gd name="connsiteX11" fmla="*/ 3867150 w 4300729"/>
                <a:gd name="connsiteY11" fmla="*/ 3558540 h 4336841"/>
                <a:gd name="connsiteX12" fmla="*/ 3499485 w 4300729"/>
                <a:gd name="connsiteY12" fmla="*/ 3825240 h 4336841"/>
                <a:gd name="connsiteX13" fmla="*/ 3124200 w 4300729"/>
                <a:gd name="connsiteY13" fmla="*/ 4114800 h 4336841"/>
                <a:gd name="connsiteX14" fmla="*/ 2514600 w 4300729"/>
                <a:gd name="connsiteY14" fmla="*/ 4114800 h 4336841"/>
                <a:gd name="connsiteX15" fmla="*/ 2257425 w 4300729"/>
                <a:gd name="connsiteY15" fmla="*/ 3695700 h 4336841"/>
                <a:gd name="connsiteX16" fmla="*/ 1905000 w 4300729"/>
                <a:gd name="connsiteY16" fmla="*/ 3421380 h 4336841"/>
                <a:gd name="connsiteX17" fmla="*/ 1491615 w 4300729"/>
                <a:gd name="connsiteY17" fmla="*/ 3133725 h 4336841"/>
                <a:gd name="connsiteX18" fmla="*/ 1099185 w 4300729"/>
                <a:gd name="connsiteY18" fmla="*/ 3011805 h 4336841"/>
                <a:gd name="connsiteX19" fmla="*/ 933450 w 4300729"/>
                <a:gd name="connsiteY19" fmla="*/ 2733675 h 4336841"/>
                <a:gd name="connsiteX20" fmla="*/ 666750 w 4300729"/>
                <a:gd name="connsiteY20" fmla="*/ 2543175 h 4336841"/>
                <a:gd name="connsiteX21" fmla="*/ 581025 w 4300729"/>
                <a:gd name="connsiteY21" fmla="*/ 2676525 h 4336841"/>
                <a:gd name="connsiteX22" fmla="*/ 200025 w 4300729"/>
                <a:gd name="connsiteY22" fmla="*/ 2457450 h 4336841"/>
                <a:gd name="connsiteX0" fmla="*/ 0 w 4300729"/>
                <a:gd name="connsiteY0" fmla="*/ 0 h 4336841"/>
                <a:gd name="connsiteX1" fmla="*/ 1190625 w 4300729"/>
                <a:gd name="connsiteY1" fmla="*/ 990600 h 4336841"/>
                <a:gd name="connsiteX2" fmla="*/ 1095375 w 4300729"/>
                <a:gd name="connsiteY2" fmla="*/ 1152525 h 4336841"/>
                <a:gd name="connsiteX3" fmla="*/ 1371600 w 4300729"/>
                <a:gd name="connsiteY3" fmla="*/ 1390650 h 4336841"/>
                <a:gd name="connsiteX4" fmla="*/ 1276350 w 4300729"/>
                <a:gd name="connsiteY4" fmla="*/ 1552575 h 4336841"/>
                <a:gd name="connsiteX5" fmla="*/ 1590675 w 4300729"/>
                <a:gd name="connsiteY5" fmla="*/ 1762125 h 4336841"/>
                <a:gd name="connsiteX6" fmla="*/ 1863090 w 4300729"/>
                <a:gd name="connsiteY6" fmla="*/ 1735455 h 4336841"/>
                <a:gd name="connsiteX7" fmla="*/ 1584960 w 4300729"/>
                <a:gd name="connsiteY7" fmla="*/ 2419350 h 4336841"/>
                <a:gd name="connsiteX8" fmla="*/ 2493645 w 4300729"/>
                <a:gd name="connsiteY8" fmla="*/ 2150745 h 4336841"/>
                <a:gd name="connsiteX9" fmla="*/ 2838450 w 4300729"/>
                <a:gd name="connsiteY9" fmla="*/ 2228850 h 4336841"/>
                <a:gd name="connsiteX10" fmla="*/ 4175760 w 4300729"/>
                <a:gd name="connsiteY10" fmla="*/ 3162300 h 4336841"/>
                <a:gd name="connsiteX11" fmla="*/ 3867150 w 4300729"/>
                <a:gd name="connsiteY11" fmla="*/ 3558540 h 4336841"/>
                <a:gd name="connsiteX12" fmla="*/ 3499485 w 4300729"/>
                <a:gd name="connsiteY12" fmla="*/ 3825240 h 4336841"/>
                <a:gd name="connsiteX13" fmla="*/ 3124200 w 4300729"/>
                <a:gd name="connsiteY13" fmla="*/ 4114800 h 4336841"/>
                <a:gd name="connsiteX14" fmla="*/ 2514600 w 4300729"/>
                <a:gd name="connsiteY14" fmla="*/ 4114800 h 4336841"/>
                <a:gd name="connsiteX15" fmla="*/ 2257425 w 4300729"/>
                <a:gd name="connsiteY15" fmla="*/ 3695700 h 4336841"/>
                <a:gd name="connsiteX16" fmla="*/ 1905000 w 4300729"/>
                <a:gd name="connsiteY16" fmla="*/ 3421380 h 4336841"/>
                <a:gd name="connsiteX17" fmla="*/ 1491615 w 4300729"/>
                <a:gd name="connsiteY17" fmla="*/ 3133725 h 4336841"/>
                <a:gd name="connsiteX18" fmla="*/ 1099185 w 4300729"/>
                <a:gd name="connsiteY18" fmla="*/ 3011805 h 4336841"/>
                <a:gd name="connsiteX19" fmla="*/ 933450 w 4300729"/>
                <a:gd name="connsiteY19" fmla="*/ 2733675 h 4336841"/>
                <a:gd name="connsiteX20" fmla="*/ 666750 w 4300729"/>
                <a:gd name="connsiteY20" fmla="*/ 2543175 h 4336841"/>
                <a:gd name="connsiteX21" fmla="*/ 581025 w 4300729"/>
                <a:gd name="connsiteY21" fmla="*/ 2676525 h 4336841"/>
                <a:gd name="connsiteX22" fmla="*/ 200025 w 4300729"/>
                <a:gd name="connsiteY22" fmla="*/ 2457450 h 433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300729" h="4336841">
                  <a:moveTo>
                    <a:pt x="0" y="0"/>
                  </a:moveTo>
                  <a:lnTo>
                    <a:pt x="1190625" y="990600"/>
                  </a:lnTo>
                  <a:lnTo>
                    <a:pt x="1095375" y="1152525"/>
                  </a:lnTo>
                  <a:lnTo>
                    <a:pt x="1371600" y="1390650"/>
                  </a:lnTo>
                  <a:cubicBezTo>
                    <a:pt x="1343660" y="1424940"/>
                    <a:pt x="1330960" y="1468755"/>
                    <a:pt x="1276350" y="1552575"/>
                  </a:cubicBezTo>
                  <a:lnTo>
                    <a:pt x="1590675" y="1762125"/>
                  </a:lnTo>
                  <a:lnTo>
                    <a:pt x="1863090" y="1735455"/>
                  </a:lnTo>
                  <a:cubicBezTo>
                    <a:pt x="1779905" y="1943100"/>
                    <a:pt x="1500505" y="2352675"/>
                    <a:pt x="1584960" y="2419350"/>
                  </a:cubicBezTo>
                  <a:cubicBezTo>
                    <a:pt x="1848485" y="2598420"/>
                    <a:pt x="2131060" y="2545080"/>
                    <a:pt x="2493645" y="2150745"/>
                  </a:cubicBezTo>
                  <a:cubicBezTo>
                    <a:pt x="2632710" y="2167890"/>
                    <a:pt x="2667000" y="2194560"/>
                    <a:pt x="2838450" y="2228850"/>
                  </a:cubicBezTo>
                  <a:cubicBezTo>
                    <a:pt x="3365500" y="2581275"/>
                    <a:pt x="3705860" y="2830830"/>
                    <a:pt x="4175760" y="3162300"/>
                  </a:cubicBezTo>
                  <a:cubicBezTo>
                    <a:pt x="4492625" y="3402965"/>
                    <a:pt x="4138930" y="3763645"/>
                    <a:pt x="3867150" y="3558540"/>
                  </a:cubicBezTo>
                  <a:cubicBezTo>
                    <a:pt x="4075430" y="3846830"/>
                    <a:pt x="3731260" y="4053205"/>
                    <a:pt x="3499485" y="3825240"/>
                  </a:cubicBezTo>
                  <a:cubicBezTo>
                    <a:pt x="3655695" y="4135755"/>
                    <a:pt x="3339465" y="4251960"/>
                    <a:pt x="3124200" y="4114800"/>
                  </a:cubicBezTo>
                  <a:cubicBezTo>
                    <a:pt x="3195320" y="4331970"/>
                    <a:pt x="2860675" y="4480560"/>
                    <a:pt x="2514600" y="4114800"/>
                  </a:cubicBezTo>
                  <a:cubicBezTo>
                    <a:pt x="2600325" y="3889375"/>
                    <a:pt x="2466975" y="3663950"/>
                    <a:pt x="2257425" y="3695700"/>
                  </a:cubicBezTo>
                  <a:cubicBezTo>
                    <a:pt x="2286000" y="3454400"/>
                    <a:pt x="2052637" y="3331845"/>
                    <a:pt x="1905000" y="3421380"/>
                  </a:cubicBezTo>
                  <a:cubicBezTo>
                    <a:pt x="1963925" y="3231958"/>
                    <a:pt x="1637665" y="3032125"/>
                    <a:pt x="1491615" y="3133725"/>
                  </a:cubicBezTo>
                  <a:cubicBezTo>
                    <a:pt x="1548130" y="2995295"/>
                    <a:pt x="1286510" y="2834005"/>
                    <a:pt x="1099185" y="3011805"/>
                  </a:cubicBezTo>
                  <a:lnTo>
                    <a:pt x="933450" y="2733675"/>
                  </a:lnTo>
                  <a:lnTo>
                    <a:pt x="666750" y="2543175"/>
                  </a:lnTo>
                  <a:lnTo>
                    <a:pt x="581025" y="2676525"/>
                  </a:lnTo>
                  <a:lnTo>
                    <a:pt x="200025" y="2457450"/>
                  </a:lnTo>
                </a:path>
              </a:pathLst>
            </a:custGeom>
            <a:ln w="3810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B7C7573A-CB38-440F-A17F-CFD0668693A2}"/>
                </a:ext>
              </a:extLst>
            </p:cNvPr>
            <p:cNvSpPr/>
            <p:nvPr/>
          </p:nvSpPr>
          <p:spPr>
            <a:xfrm>
              <a:off x="2979453" y="4301052"/>
              <a:ext cx="1379276" cy="1206796"/>
            </a:xfrm>
            <a:custGeom>
              <a:avLst/>
              <a:gdLst>
                <a:gd name="connsiteX0" fmla="*/ 0 w 1381125"/>
                <a:gd name="connsiteY0" fmla="*/ 228600 h 1209675"/>
                <a:gd name="connsiteX1" fmla="*/ 285750 w 1381125"/>
                <a:gd name="connsiteY1" fmla="*/ 381000 h 1209675"/>
                <a:gd name="connsiteX2" fmla="*/ 581025 w 1381125"/>
                <a:gd name="connsiteY2" fmla="*/ 676275 h 1209675"/>
                <a:gd name="connsiteX3" fmla="*/ 847725 w 1381125"/>
                <a:gd name="connsiteY3" fmla="*/ 952500 h 1209675"/>
                <a:gd name="connsiteX4" fmla="*/ 1257300 w 1381125"/>
                <a:gd name="connsiteY4" fmla="*/ 1209675 h 1209675"/>
                <a:gd name="connsiteX5" fmla="*/ 1381125 w 1381125"/>
                <a:gd name="connsiteY5" fmla="*/ 828675 h 1209675"/>
                <a:gd name="connsiteX6" fmla="*/ 1123950 w 1381125"/>
                <a:gd name="connsiteY6" fmla="*/ 676275 h 1209675"/>
                <a:gd name="connsiteX7" fmla="*/ 838200 w 1381125"/>
                <a:gd name="connsiteY7" fmla="*/ 400050 h 1209675"/>
                <a:gd name="connsiteX8" fmla="*/ 447675 w 1381125"/>
                <a:gd name="connsiteY8" fmla="*/ 219075 h 1209675"/>
                <a:gd name="connsiteX9" fmla="*/ 114300 w 1381125"/>
                <a:gd name="connsiteY9" fmla="*/ 0 h 1209675"/>
                <a:gd name="connsiteX10" fmla="*/ 57150 w 1381125"/>
                <a:gd name="connsiteY10" fmla="*/ 247650 h 1209675"/>
                <a:gd name="connsiteX0" fmla="*/ 0 w 1381125"/>
                <a:gd name="connsiteY0" fmla="*/ 228600 h 1209675"/>
                <a:gd name="connsiteX1" fmla="*/ 285750 w 1381125"/>
                <a:gd name="connsiteY1" fmla="*/ 381000 h 1209675"/>
                <a:gd name="connsiteX2" fmla="*/ 581025 w 1381125"/>
                <a:gd name="connsiteY2" fmla="*/ 676275 h 1209675"/>
                <a:gd name="connsiteX3" fmla="*/ 847725 w 1381125"/>
                <a:gd name="connsiteY3" fmla="*/ 952500 h 1209675"/>
                <a:gd name="connsiteX4" fmla="*/ 1257300 w 1381125"/>
                <a:gd name="connsiteY4" fmla="*/ 1209675 h 1209675"/>
                <a:gd name="connsiteX5" fmla="*/ 1381125 w 1381125"/>
                <a:gd name="connsiteY5" fmla="*/ 828675 h 1209675"/>
                <a:gd name="connsiteX6" fmla="*/ 1123950 w 1381125"/>
                <a:gd name="connsiteY6" fmla="*/ 676275 h 1209675"/>
                <a:gd name="connsiteX7" fmla="*/ 838200 w 1381125"/>
                <a:gd name="connsiteY7" fmla="*/ 400050 h 1209675"/>
                <a:gd name="connsiteX8" fmla="*/ 447675 w 1381125"/>
                <a:gd name="connsiteY8" fmla="*/ 219075 h 1209675"/>
                <a:gd name="connsiteX9" fmla="*/ 114300 w 1381125"/>
                <a:gd name="connsiteY9" fmla="*/ 0 h 1209675"/>
                <a:gd name="connsiteX10" fmla="*/ 7620 w 1381125"/>
                <a:gd name="connsiteY10" fmla="*/ 224790 h 1209675"/>
                <a:gd name="connsiteX0" fmla="*/ 0 w 1381125"/>
                <a:gd name="connsiteY0" fmla="*/ 228600 h 1209675"/>
                <a:gd name="connsiteX1" fmla="*/ 285750 w 1381125"/>
                <a:gd name="connsiteY1" fmla="*/ 381000 h 1209675"/>
                <a:gd name="connsiteX2" fmla="*/ 581025 w 1381125"/>
                <a:gd name="connsiteY2" fmla="*/ 676275 h 1209675"/>
                <a:gd name="connsiteX3" fmla="*/ 847725 w 1381125"/>
                <a:gd name="connsiteY3" fmla="*/ 952500 h 1209675"/>
                <a:gd name="connsiteX4" fmla="*/ 1257300 w 1381125"/>
                <a:gd name="connsiteY4" fmla="*/ 1209675 h 1209675"/>
                <a:gd name="connsiteX5" fmla="*/ 1381125 w 1381125"/>
                <a:gd name="connsiteY5" fmla="*/ 828675 h 1209675"/>
                <a:gd name="connsiteX6" fmla="*/ 1123950 w 1381125"/>
                <a:gd name="connsiteY6" fmla="*/ 676275 h 1209675"/>
                <a:gd name="connsiteX7" fmla="*/ 838200 w 1381125"/>
                <a:gd name="connsiteY7" fmla="*/ 400050 h 1209675"/>
                <a:gd name="connsiteX8" fmla="*/ 447675 w 1381125"/>
                <a:gd name="connsiteY8" fmla="*/ 219075 h 1209675"/>
                <a:gd name="connsiteX9" fmla="*/ 114300 w 1381125"/>
                <a:gd name="connsiteY9" fmla="*/ 0 h 1209675"/>
                <a:gd name="connsiteX10" fmla="*/ 7620 w 1381125"/>
                <a:gd name="connsiteY10" fmla="*/ 194310 h 1209675"/>
                <a:gd name="connsiteX0" fmla="*/ 3810 w 1384935"/>
                <a:gd name="connsiteY0" fmla="*/ 228600 h 1209675"/>
                <a:gd name="connsiteX1" fmla="*/ 289560 w 1384935"/>
                <a:gd name="connsiteY1" fmla="*/ 381000 h 1209675"/>
                <a:gd name="connsiteX2" fmla="*/ 584835 w 1384935"/>
                <a:gd name="connsiteY2" fmla="*/ 676275 h 1209675"/>
                <a:gd name="connsiteX3" fmla="*/ 851535 w 1384935"/>
                <a:gd name="connsiteY3" fmla="*/ 952500 h 1209675"/>
                <a:gd name="connsiteX4" fmla="*/ 1261110 w 1384935"/>
                <a:gd name="connsiteY4" fmla="*/ 1209675 h 1209675"/>
                <a:gd name="connsiteX5" fmla="*/ 1384935 w 1384935"/>
                <a:gd name="connsiteY5" fmla="*/ 828675 h 1209675"/>
                <a:gd name="connsiteX6" fmla="*/ 1127760 w 1384935"/>
                <a:gd name="connsiteY6" fmla="*/ 676275 h 1209675"/>
                <a:gd name="connsiteX7" fmla="*/ 842010 w 1384935"/>
                <a:gd name="connsiteY7" fmla="*/ 400050 h 1209675"/>
                <a:gd name="connsiteX8" fmla="*/ 451485 w 1384935"/>
                <a:gd name="connsiteY8" fmla="*/ 219075 h 1209675"/>
                <a:gd name="connsiteX9" fmla="*/ 118110 w 1384935"/>
                <a:gd name="connsiteY9" fmla="*/ 0 h 1209675"/>
                <a:gd name="connsiteX10" fmla="*/ 0 w 1384935"/>
                <a:gd name="connsiteY10" fmla="*/ 236220 h 1209675"/>
                <a:gd name="connsiteX0" fmla="*/ 7620 w 1388745"/>
                <a:gd name="connsiteY0" fmla="*/ 228600 h 1209675"/>
                <a:gd name="connsiteX1" fmla="*/ 293370 w 1388745"/>
                <a:gd name="connsiteY1" fmla="*/ 38100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93370 w 1388745"/>
                <a:gd name="connsiteY1" fmla="*/ 38100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106805"/>
                <a:gd name="connsiteX1" fmla="*/ 243840 w 1388745"/>
                <a:gd name="connsiteY1" fmla="*/ 377190 h 1106805"/>
                <a:gd name="connsiteX2" fmla="*/ 588645 w 1388745"/>
                <a:gd name="connsiteY2" fmla="*/ 676275 h 1106805"/>
                <a:gd name="connsiteX3" fmla="*/ 855345 w 1388745"/>
                <a:gd name="connsiteY3" fmla="*/ 952500 h 1106805"/>
                <a:gd name="connsiteX4" fmla="*/ 1268730 w 1388745"/>
                <a:gd name="connsiteY4" fmla="*/ 1106805 h 1106805"/>
                <a:gd name="connsiteX5" fmla="*/ 1388745 w 1388745"/>
                <a:gd name="connsiteY5" fmla="*/ 828675 h 1106805"/>
                <a:gd name="connsiteX6" fmla="*/ 1131570 w 1388745"/>
                <a:gd name="connsiteY6" fmla="*/ 676275 h 1106805"/>
                <a:gd name="connsiteX7" fmla="*/ 845820 w 1388745"/>
                <a:gd name="connsiteY7" fmla="*/ 400050 h 1106805"/>
                <a:gd name="connsiteX8" fmla="*/ 455295 w 1388745"/>
                <a:gd name="connsiteY8" fmla="*/ 219075 h 1106805"/>
                <a:gd name="connsiteX9" fmla="*/ 121920 w 1388745"/>
                <a:gd name="connsiteY9" fmla="*/ 0 h 1106805"/>
                <a:gd name="connsiteX10" fmla="*/ 0 w 1388745"/>
                <a:gd name="connsiteY10" fmla="*/ 201930 h 1106805"/>
                <a:gd name="connsiteX0" fmla="*/ 7620 w 1388745"/>
                <a:gd name="connsiteY0" fmla="*/ 228600 h 1161688"/>
                <a:gd name="connsiteX1" fmla="*/ 243840 w 1388745"/>
                <a:gd name="connsiteY1" fmla="*/ 377190 h 1161688"/>
                <a:gd name="connsiteX2" fmla="*/ 588645 w 1388745"/>
                <a:gd name="connsiteY2" fmla="*/ 676275 h 1161688"/>
                <a:gd name="connsiteX3" fmla="*/ 855345 w 1388745"/>
                <a:gd name="connsiteY3" fmla="*/ 952500 h 1161688"/>
                <a:gd name="connsiteX4" fmla="*/ 1268730 w 1388745"/>
                <a:gd name="connsiteY4" fmla="*/ 1106805 h 1161688"/>
                <a:gd name="connsiteX5" fmla="*/ 1388745 w 1388745"/>
                <a:gd name="connsiteY5" fmla="*/ 828675 h 1161688"/>
                <a:gd name="connsiteX6" fmla="*/ 1131570 w 1388745"/>
                <a:gd name="connsiteY6" fmla="*/ 676275 h 1161688"/>
                <a:gd name="connsiteX7" fmla="*/ 845820 w 1388745"/>
                <a:gd name="connsiteY7" fmla="*/ 400050 h 1161688"/>
                <a:gd name="connsiteX8" fmla="*/ 455295 w 1388745"/>
                <a:gd name="connsiteY8" fmla="*/ 219075 h 1161688"/>
                <a:gd name="connsiteX9" fmla="*/ 121920 w 1388745"/>
                <a:gd name="connsiteY9" fmla="*/ 0 h 1161688"/>
                <a:gd name="connsiteX10" fmla="*/ 0 w 1388745"/>
                <a:gd name="connsiteY10" fmla="*/ 201930 h 1161688"/>
                <a:gd name="connsiteX0" fmla="*/ 7620 w 1388745"/>
                <a:gd name="connsiteY0" fmla="*/ 228600 h 1161688"/>
                <a:gd name="connsiteX1" fmla="*/ 243840 w 1388745"/>
                <a:gd name="connsiteY1" fmla="*/ 377190 h 1161688"/>
                <a:gd name="connsiteX2" fmla="*/ 588645 w 1388745"/>
                <a:gd name="connsiteY2" fmla="*/ 676275 h 1161688"/>
                <a:gd name="connsiteX3" fmla="*/ 855345 w 1388745"/>
                <a:gd name="connsiteY3" fmla="*/ 952500 h 1161688"/>
                <a:gd name="connsiteX4" fmla="*/ 1268730 w 1388745"/>
                <a:gd name="connsiteY4" fmla="*/ 1106805 h 1161688"/>
                <a:gd name="connsiteX5" fmla="*/ 1388745 w 1388745"/>
                <a:gd name="connsiteY5" fmla="*/ 828675 h 1161688"/>
                <a:gd name="connsiteX6" fmla="*/ 1131570 w 1388745"/>
                <a:gd name="connsiteY6" fmla="*/ 676275 h 1161688"/>
                <a:gd name="connsiteX7" fmla="*/ 845820 w 1388745"/>
                <a:gd name="connsiteY7" fmla="*/ 400050 h 1161688"/>
                <a:gd name="connsiteX8" fmla="*/ 455295 w 1388745"/>
                <a:gd name="connsiteY8" fmla="*/ 219075 h 1161688"/>
                <a:gd name="connsiteX9" fmla="*/ 121920 w 1388745"/>
                <a:gd name="connsiteY9" fmla="*/ 0 h 1161688"/>
                <a:gd name="connsiteX10" fmla="*/ 0 w 1388745"/>
                <a:gd name="connsiteY10" fmla="*/ 201930 h 1161688"/>
                <a:gd name="connsiteX0" fmla="*/ 7620 w 1397320"/>
                <a:gd name="connsiteY0" fmla="*/ 228600 h 1161688"/>
                <a:gd name="connsiteX1" fmla="*/ 243840 w 1397320"/>
                <a:gd name="connsiteY1" fmla="*/ 377190 h 1161688"/>
                <a:gd name="connsiteX2" fmla="*/ 588645 w 1397320"/>
                <a:gd name="connsiteY2" fmla="*/ 676275 h 1161688"/>
                <a:gd name="connsiteX3" fmla="*/ 855345 w 1397320"/>
                <a:gd name="connsiteY3" fmla="*/ 952500 h 1161688"/>
                <a:gd name="connsiteX4" fmla="*/ 1268730 w 1397320"/>
                <a:gd name="connsiteY4" fmla="*/ 1106805 h 1161688"/>
                <a:gd name="connsiteX5" fmla="*/ 1388745 w 1397320"/>
                <a:gd name="connsiteY5" fmla="*/ 828675 h 1161688"/>
                <a:gd name="connsiteX6" fmla="*/ 1131570 w 1397320"/>
                <a:gd name="connsiteY6" fmla="*/ 676275 h 1161688"/>
                <a:gd name="connsiteX7" fmla="*/ 845820 w 1397320"/>
                <a:gd name="connsiteY7" fmla="*/ 400050 h 1161688"/>
                <a:gd name="connsiteX8" fmla="*/ 455295 w 1397320"/>
                <a:gd name="connsiteY8" fmla="*/ 219075 h 1161688"/>
                <a:gd name="connsiteX9" fmla="*/ 121920 w 1397320"/>
                <a:gd name="connsiteY9" fmla="*/ 0 h 1161688"/>
                <a:gd name="connsiteX10" fmla="*/ 0 w 1397320"/>
                <a:gd name="connsiteY10" fmla="*/ 201930 h 1161688"/>
                <a:gd name="connsiteX0" fmla="*/ 7620 w 1397320"/>
                <a:gd name="connsiteY0" fmla="*/ 228600 h 1161688"/>
                <a:gd name="connsiteX1" fmla="*/ 243840 w 1397320"/>
                <a:gd name="connsiteY1" fmla="*/ 377190 h 1161688"/>
                <a:gd name="connsiteX2" fmla="*/ 588645 w 1397320"/>
                <a:gd name="connsiteY2" fmla="*/ 676275 h 1161688"/>
                <a:gd name="connsiteX3" fmla="*/ 855345 w 1397320"/>
                <a:gd name="connsiteY3" fmla="*/ 952500 h 1161688"/>
                <a:gd name="connsiteX4" fmla="*/ 1268730 w 1397320"/>
                <a:gd name="connsiteY4" fmla="*/ 1106805 h 1161688"/>
                <a:gd name="connsiteX5" fmla="*/ 1388745 w 1397320"/>
                <a:gd name="connsiteY5" fmla="*/ 828675 h 1161688"/>
                <a:gd name="connsiteX6" fmla="*/ 1131570 w 1397320"/>
                <a:gd name="connsiteY6" fmla="*/ 676275 h 1161688"/>
                <a:gd name="connsiteX7" fmla="*/ 845820 w 1397320"/>
                <a:gd name="connsiteY7" fmla="*/ 400050 h 1161688"/>
                <a:gd name="connsiteX8" fmla="*/ 455295 w 1397320"/>
                <a:gd name="connsiteY8" fmla="*/ 219075 h 1161688"/>
                <a:gd name="connsiteX9" fmla="*/ 121920 w 1397320"/>
                <a:gd name="connsiteY9" fmla="*/ 0 h 1161688"/>
                <a:gd name="connsiteX10" fmla="*/ 0 w 1397320"/>
                <a:gd name="connsiteY10" fmla="*/ 201930 h 1161688"/>
                <a:gd name="connsiteX0" fmla="*/ 7620 w 1397320"/>
                <a:gd name="connsiteY0" fmla="*/ 228600 h 1161688"/>
                <a:gd name="connsiteX1" fmla="*/ 243840 w 1397320"/>
                <a:gd name="connsiteY1" fmla="*/ 377190 h 1161688"/>
                <a:gd name="connsiteX2" fmla="*/ 588645 w 1397320"/>
                <a:gd name="connsiteY2" fmla="*/ 676275 h 1161688"/>
                <a:gd name="connsiteX3" fmla="*/ 855345 w 1397320"/>
                <a:gd name="connsiteY3" fmla="*/ 952500 h 1161688"/>
                <a:gd name="connsiteX4" fmla="*/ 1268730 w 1397320"/>
                <a:gd name="connsiteY4" fmla="*/ 1106805 h 1161688"/>
                <a:gd name="connsiteX5" fmla="*/ 1388745 w 1397320"/>
                <a:gd name="connsiteY5" fmla="*/ 828675 h 1161688"/>
                <a:gd name="connsiteX6" fmla="*/ 1131570 w 1397320"/>
                <a:gd name="connsiteY6" fmla="*/ 676275 h 1161688"/>
                <a:gd name="connsiteX7" fmla="*/ 845820 w 1397320"/>
                <a:gd name="connsiteY7" fmla="*/ 400050 h 1161688"/>
                <a:gd name="connsiteX8" fmla="*/ 455295 w 1397320"/>
                <a:gd name="connsiteY8" fmla="*/ 219075 h 1161688"/>
                <a:gd name="connsiteX9" fmla="*/ 121920 w 1397320"/>
                <a:gd name="connsiteY9" fmla="*/ 0 h 1161688"/>
                <a:gd name="connsiteX10" fmla="*/ 0 w 1397320"/>
                <a:gd name="connsiteY10" fmla="*/ 201930 h 1161688"/>
                <a:gd name="connsiteX0" fmla="*/ 7620 w 1376446"/>
                <a:gd name="connsiteY0" fmla="*/ 228600 h 1161688"/>
                <a:gd name="connsiteX1" fmla="*/ 243840 w 1376446"/>
                <a:gd name="connsiteY1" fmla="*/ 377190 h 1161688"/>
                <a:gd name="connsiteX2" fmla="*/ 588645 w 1376446"/>
                <a:gd name="connsiteY2" fmla="*/ 676275 h 1161688"/>
                <a:gd name="connsiteX3" fmla="*/ 855345 w 1376446"/>
                <a:gd name="connsiteY3" fmla="*/ 952500 h 1161688"/>
                <a:gd name="connsiteX4" fmla="*/ 1268730 w 1376446"/>
                <a:gd name="connsiteY4" fmla="*/ 1106805 h 1161688"/>
                <a:gd name="connsiteX5" fmla="*/ 1365885 w 1376446"/>
                <a:gd name="connsiteY5" fmla="*/ 859155 h 1161688"/>
                <a:gd name="connsiteX6" fmla="*/ 1131570 w 1376446"/>
                <a:gd name="connsiteY6" fmla="*/ 676275 h 1161688"/>
                <a:gd name="connsiteX7" fmla="*/ 845820 w 1376446"/>
                <a:gd name="connsiteY7" fmla="*/ 400050 h 1161688"/>
                <a:gd name="connsiteX8" fmla="*/ 455295 w 1376446"/>
                <a:gd name="connsiteY8" fmla="*/ 219075 h 1161688"/>
                <a:gd name="connsiteX9" fmla="*/ 121920 w 1376446"/>
                <a:gd name="connsiteY9" fmla="*/ 0 h 1161688"/>
                <a:gd name="connsiteX10" fmla="*/ 0 w 1376446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31570 w 1365973"/>
                <a:gd name="connsiteY6" fmla="*/ 67627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31570 w 1365973"/>
                <a:gd name="connsiteY6" fmla="*/ 67627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31570 w 1365973"/>
                <a:gd name="connsiteY6" fmla="*/ 67627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31570 w 1365973"/>
                <a:gd name="connsiteY6" fmla="*/ 71818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31570 w 1365973"/>
                <a:gd name="connsiteY6" fmla="*/ 71818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31570 w 1365973"/>
                <a:gd name="connsiteY6" fmla="*/ 71818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815340 w 1365973"/>
                <a:gd name="connsiteY7" fmla="*/ 40767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815340 w 1365973"/>
                <a:gd name="connsiteY7" fmla="*/ 40767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62000 w 1365973"/>
                <a:gd name="connsiteY7" fmla="*/ 41910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62000 w 1365973"/>
                <a:gd name="connsiteY7" fmla="*/ 41910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62000 w 1365973"/>
                <a:gd name="connsiteY7" fmla="*/ 41910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62000 w 1365973"/>
                <a:gd name="connsiteY7" fmla="*/ 41910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62000 w 1365973"/>
                <a:gd name="connsiteY7" fmla="*/ 41910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62000 w 1365973"/>
                <a:gd name="connsiteY7" fmla="*/ 419100 h 1161688"/>
                <a:gd name="connsiteX8" fmla="*/ 440055 w 1365973"/>
                <a:gd name="connsiteY8" fmla="*/ 20383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440055 w 1365973"/>
                <a:gd name="connsiteY8" fmla="*/ 20383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440055 w 1365973"/>
                <a:gd name="connsiteY8" fmla="*/ 20383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421005 w 1365973"/>
                <a:gd name="connsiteY8" fmla="*/ 19621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421005 w 1365973"/>
                <a:gd name="connsiteY8" fmla="*/ 19621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421005 w 1365973"/>
                <a:gd name="connsiteY8" fmla="*/ 19621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371475 w 1365973"/>
                <a:gd name="connsiteY8" fmla="*/ 17716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371475 w 1365973"/>
                <a:gd name="connsiteY8" fmla="*/ 17716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51322 h 1184410"/>
                <a:gd name="connsiteX1" fmla="*/ 243840 w 1365973"/>
                <a:gd name="connsiteY1" fmla="*/ 399912 h 1184410"/>
                <a:gd name="connsiteX2" fmla="*/ 588645 w 1365973"/>
                <a:gd name="connsiteY2" fmla="*/ 698997 h 1184410"/>
                <a:gd name="connsiteX3" fmla="*/ 855345 w 1365973"/>
                <a:gd name="connsiteY3" fmla="*/ 975222 h 1184410"/>
                <a:gd name="connsiteX4" fmla="*/ 1268730 w 1365973"/>
                <a:gd name="connsiteY4" fmla="*/ 1129527 h 1184410"/>
                <a:gd name="connsiteX5" fmla="*/ 1365885 w 1365973"/>
                <a:gd name="connsiteY5" fmla="*/ 881877 h 1184410"/>
                <a:gd name="connsiteX6" fmla="*/ 1112520 w 1365973"/>
                <a:gd name="connsiteY6" fmla="*/ 725667 h 1184410"/>
                <a:gd name="connsiteX7" fmla="*/ 704850 w 1365973"/>
                <a:gd name="connsiteY7" fmla="*/ 441822 h 1184410"/>
                <a:gd name="connsiteX8" fmla="*/ 371475 w 1365973"/>
                <a:gd name="connsiteY8" fmla="*/ 199887 h 1184410"/>
                <a:gd name="connsiteX9" fmla="*/ 121920 w 1365973"/>
                <a:gd name="connsiteY9" fmla="*/ 22722 h 1184410"/>
                <a:gd name="connsiteX10" fmla="*/ 0 w 1365973"/>
                <a:gd name="connsiteY10" fmla="*/ 224652 h 1184410"/>
                <a:gd name="connsiteX0" fmla="*/ 7620 w 1365973"/>
                <a:gd name="connsiteY0" fmla="*/ 263643 h 1196731"/>
                <a:gd name="connsiteX1" fmla="*/ 243840 w 1365973"/>
                <a:gd name="connsiteY1" fmla="*/ 412233 h 1196731"/>
                <a:gd name="connsiteX2" fmla="*/ 588645 w 1365973"/>
                <a:gd name="connsiteY2" fmla="*/ 711318 h 1196731"/>
                <a:gd name="connsiteX3" fmla="*/ 855345 w 1365973"/>
                <a:gd name="connsiteY3" fmla="*/ 987543 h 1196731"/>
                <a:gd name="connsiteX4" fmla="*/ 1268730 w 1365973"/>
                <a:gd name="connsiteY4" fmla="*/ 1141848 h 1196731"/>
                <a:gd name="connsiteX5" fmla="*/ 1365885 w 1365973"/>
                <a:gd name="connsiteY5" fmla="*/ 894198 h 1196731"/>
                <a:gd name="connsiteX6" fmla="*/ 1112520 w 1365973"/>
                <a:gd name="connsiteY6" fmla="*/ 737988 h 1196731"/>
                <a:gd name="connsiteX7" fmla="*/ 704850 w 1365973"/>
                <a:gd name="connsiteY7" fmla="*/ 454143 h 1196731"/>
                <a:gd name="connsiteX8" fmla="*/ 371475 w 1365973"/>
                <a:gd name="connsiteY8" fmla="*/ 212208 h 1196731"/>
                <a:gd name="connsiteX9" fmla="*/ 121920 w 1365973"/>
                <a:gd name="connsiteY9" fmla="*/ 35043 h 1196731"/>
                <a:gd name="connsiteX10" fmla="*/ 0 w 1365973"/>
                <a:gd name="connsiteY10" fmla="*/ 236973 h 1196731"/>
                <a:gd name="connsiteX0" fmla="*/ 7620 w 1365973"/>
                <a:gd name="connsiteY0" fmla="*/ 263643 h 1196731"/>
                <a:gd name="connsiteX1" fmla="*/ 243840 w 1365973"/>
                <a:gd name="connsiteY1" fmla="*/ 412233 h 1196731"/>
                <a:gd name="connsiteX2" fmla="*/ 588645 w 1365973"/>
                <a:gd name="connsiteY2" fmla="*/ 711318 h 1196731"/>
                <a:gd name="connsiteX3" fmla="*/ 855345 w 1365973"/>
                <a:gd name="connsiteY3" fmla="*/ 987543 h 1196731"/>
                <a:gd name="connsiteX4" fmla="*/ 1268730 w 1365973"/>
                <a:gd name="connsiteY4" fmla="*/ 1141848 h 1196731"/>
                <a:gd name="connsiteX5" fmla="*/ 1365885 w 1365973"/>
                <a:gd name="connsiteY5" fmla="*/ 894198 h 1196731"/>
                <a:gd name="connsiteX6" fmla="*/ 1112520 w 1365973"/>
                <a:gd name="connsiteY6" fmla="*/ 737988 h 1196731"/>
                <a:gd name="connsiteX7" fmla="*/ 704850 w 1365973"/>
                <a:gd name="connsiteY7" fmla="*/ 454143 h 1196731"/>
                <a:gd name="connsiteX8" fmla="*/ 352425 w 1365973"/>
                <a:gd name="connsiteY8" fmla="*/ 212208 h 1196731"/>
                <a:gd name="connsiteX9" fmla="*/ 121920 w 1365973"/>
                <a:gd name="connsiteY9" fmla="*/ 35043 h 1196731"/>
                <a:gd name="connsiteX10" fmla="*/ 0 w 1365973"/>
                <a:gd name="connsiteY10" fmla="*/ 236973 h 1196731"/>
                <a:gd name="connsiteX0" fmla="*/ 1639 w 1379042"/>
                <a:gd name="connsiteY0" fmla="*/ 236973 h 1196731"/>
                <a:gd name="connsiteX1" fmla="*/ 256909 w 1379042"/>
                <a:gd name="connsiteY1" fmla="*/ 412233 h 1196731"/>
                <a:gd name="connsiteX2" fmla="*/ 601714 w 1379042"/>
                <a:gd name="connsiteY2" fmla="*/ 711318 h 1196731"/>
                <a:gd name="connsiteX3" fmla="*/ 868414 w 1379042"/>
                <a:gd name="connsiteY3" fmla="*/ 987543 h 1196731"/>
                <a:gd name="connsiteX4" fmla="*/ 1281799 w 1379042"/>
                <a:gd name="connsiteY4" fmla="*/ 1141848 h 1196731"/>
                <a:gd name="connsiteX5" fmla="*/ 1378954 w 1379042"/>
                <a:gd name="connsiteY5" fmla="*/ 894198 h 1196731"/>
                <a:gd name="connsiteX6" fmla="*/ 1125589 w 1379042"/>
                <a:gd name="connsiteY6" fmla="*/ 737988 h 1196731"/>
                <a:gd name="connsiteX7" fmla="*/ 717919 w 1379042"/>
                <a:gd name="connsiteY7" fmla="*/ 454143 h 1196731"/>
                <a:gd name="connsiteX8" fmla="*/ 365494 w 1379042"/>
                <a:gd name="connsiteY8" fmla="*/ 212208 h 1196731"/>
                <a:gd name="connsiteX9" fmla="*/ 134989 w 1379042"/>
                <a:gd name="connsiteY9" fmla="*/ 35043 h 1196731"/>
                <a:gd name="connsiteX10" fmla="*/ 13069 w 1379042"/>
                <a:gd name="connsiteY10" fmla="*/ 236973 h 1196731"/>
                <a:gd name="connsiteX0" fmla="*/ 1639 w 1379042"/>
                <a:gd name="connsiteY0" fmla="*/ 236973 h 1196731"/>
                <a:gd name="connsiteX1" fmla="*/ 256909 w 1379042"/>
                <a:gd name="connsiteY1" fmla="*/ 412233 h 1196731"/>
                <a:gd name="connsiteX2" fmla="*/ 601714 w 1379042"/>
                <a:gd name="connsiteY2" fmla="*/ 711318 h 1196731"/>
                <a:gd name="connsiteX3" fmla="*/ 868414 w 1379042"/>
                <a:gd name="connsiteY3" fmla="*/ 987543 h 1196731"/>
                <a:gd name="connsiteX4" fmla="*/ 1281799 w 1379042"/>
                <a:gd name="connsiteY4" fmla="*/ 1141848 h 1196731"/>
                <a:gd name="connsiteX5" fmla="*/ 1378954 w 1379042"/>
                <a:gd name="connsiteY5" fmla="*/ 894198 h 1196731"/>
                <a:gd name="connsiteX6" fmla="*/ 1125589 w 1379042"/>
                <a:gd name="connsiteY6" fmla="*/ 737988 h 1196731"/>
                <a:gd name="connsiteX7" fmla="*/ 717919 w 1379042"/>
                <a:gd name="connsiteY7" fmla="*/ 454143 h 1196731"/>
                <a:gd name="connsiteX8" fmla="*/ 365494 w 1379042"/>
                <a:gd name="connsiteY8" fmla="*/ 212208 h 1196731"/>
                <a:gd name="connsiteX9" fmla="*/ 134989 w 1379042"/>
                <a:gd name="connsiteY9" fmla="*/ 35043 h 1196731"/>
                <a:gd name="connsiteX10" fmla="*/ 1639 w 1379042"/>
                <a:gd name="connsiteY10" fmla="*/ 229353 h 1196731"/>
                <a:gd name="connsiteX0" fmla="*/ 1639 w 1379042"/>
                <a:gd name="connsiteY0" fmla="*/ 236973 h 1196731"/>
                <a:gd name="connsiteX1" fmla="*/ 256909 w 1379042"/>
                <a:gd name="connsiteY1" fmla="*/ 412233 h 1196731"/>
                <a:gd name="connsiteX2" fmla="*/ 601714 w 1379042"/>
                <a:gd name="connsiteY2" fmla="*/ 711318 h 1196731"/>
                <a:gd name="connsiteX3" fmla="*/ 868414 w 1379042"/>
                <a:gd name="connsiteY3" fmla="*/ 987543 h 1196731"/>
                <a:gd name="connsiteX4" fmla="*/ 1281799 w 1379042"/>
                <a:gd name="connsiteY4" fmla="*/ 1141848 h 1196731"/>
                <a:gd name="connsiteX5" fmla="*/ 1378954 w 1379042"/>
                <a:gd name="connsiteY5" fmla="*/ 894198 h 1196731"/>
                <a:gd name="connsiteX6" fmla="*/ 1125589 w 1379042"/>
                <a:gd name="connsiteY6" fmla="*/ 737988 h 1196731"/>
                <a:gd name="connsiteX7" fmla="*/ 717919 w 1379042"/>
                <a:gd name="connsiteY7" fmla="*/ 454143 h 1196731"/>
                <a:gd name="connsiteX8" fmla="*/ 365494 w 1379042"/>
                <a:gd name="connsiteY8" fmla="*/ 212208 h 1196731"/>
                <a:gd name="connsiteX9" fmla="*/ 134989 w 1379042"/>
                <a:gd name="connsiteY9" fmla="*/ 35043 h 1196731"/>
                <a:gd name="connsiteX10" fmla="*/ 1639 w 1379042"/>
                <a:gd name="connsiteY10" fmla="*/ 229353 h 1196731"/>
                <a:gd name="connsiteX0" fmla="*/ 1639 w 1379042"/>
                <a:gd name="connsiteY0" fmla="*/ 236973 h 1196731"/>
                <a:gd name="connsiteX1" fmla="*/ 256909 w 1379042"/>
                <a:gd name="connsiteY1" fmla="*/ 412233 h 1196731"/>
                <a:gd name="connsiteX2" fmla="*/ 601714 w 1379042"/>
                <a:gd name="connsiteY2" fmla="*/ 711318 h 1196731"/>
                <a:gd name="connsiteX3" fmla="*/ 868414 w 1379042"/>
                <a:gd name="connsiteY3" fmla="*/ 987543 h 1196731"/>
                <a:gd name="connsiteX4" fmla="*/ 1281799 w 1379042"/>
                <a:gd name="connsiteY4" fmla="*/ 1141848 h 1196731"/>
                <a:gd name="connsiteX5" fmla="*/ 1378954 w 1379042"/>
                <a:gd name="connsiteY5" fmla="*/ 894198 h 1196731"/>
                <a:gd name="connsiteX6" fmla="*/ 1125589 w 1379042"/>
                <a:gd name="connsiteY6" fmla="*/ 737988 h 1196731"/>
                <a:gd name="connsiteX7" fmla="*/ 717919 w 1379042"/>
                <a:gd name="connsiteY7" fmla="*/ 454143 h 1196731"/>
                <a:gd name="connsiteX8" fmla="*/ 365494 w 1379042"/>
                <a:gd name="connsiteY8" fmla="*/ 212208 h 1196731"/>
                <a:gd name="connsiteX9" fmla="*/ 134989 w 1379042"/>
                <a:gd name="connsiteY9" fmla="*/ 35043 h 1196731"/>
                <a:gd name="connsiteX10" fmla="*/ 1639 w 1379042"/>
                <a:gd name="connsiteY10" fmla="*/ 229353 h 1196731"/>
                <a:gd name="connsiteX11" fmla="*/ 1639 w 1379042"/>
                <a:gd name="connsiteY11" fmla="*/ 236973 h 1196731"/>
                <a:gd name="connsiteX0" fmla="*/ 2847 w 1380250"/>
                <a:gd name="connsiteY0" fmla="*/ 236973 h 1196731"/>
                <a:gd name="connsiteX1" fmla="*/ 258117 w 1380250"/>
                <a:gd name="connsiteY1" fmla="*/ 412233 h 1196731"/>
                <a:gd name="connsiteX2" fmla="*/ 602922 w 1380250"/>
                <a:gd name="connsiteY2" fmla="*/ 711318 h 1196731"/>
                <a:gd name="connsiteX3" fmla="*/ 869622 w 1380250"/>
                <a:gd name="connsiteY3" fmla="*/ 987543 h 1196731"/>
                <a:gd name="connsiteX4" fmla="*/ 1283007 w 1380250"/>
                <a:gd name="connsiteY4" fmla="*/ 1141848 h 1196731"/>
                <a:gd name="connsiteX5" fmla="*/ 1380162 w 1380250"/>
                <a:gd name="connsiteY5" fmla="*/ 894198 h 1196731"/>
                <a:gd name="connsiteX6" fmla="*/ 1126797 w 1380250"/>
                <a:gd name="connsiteY6" fmla="*/ 737988 h 1196731"/>
                <a:gd name="connsiteX7" fmla="*/ 719127 w 1380250"/>
                <a:gd name="connsiteY7" fmla="*/ 454143 h 1196731"/>
                <a:gd name="connsiteX8" fmla="*/ 366702 w 1380250"/>
                <a:gd name="connsiteY8" fmla="*/ 212208 h 1196731"/>
                <a:gd name="connsiteX9" fmla="*/ 136197 w 1380250"/>
                <a:gd name="connsiteY9" fmla="*/ 35043 h 1196731"/>
                <a:gd name="connsiteX10" fmla="*/ 2847 w 1380250"/>
                <a:gd name="connsiteY10" fmla="*/ 236973 h 1196731"/>
                <a:gd name="connsiteX0" fmla="*/ 1640 w 1379043"/>
                <a:gd name="connsiteY0" fmla="*/ 236973 h 1196731"/>
                <a:gd name="connsiteX1" fmla="*/ 256910 w 1379043"/>
                <a:gd name="connsiteY1" fmla="*/ 412233 h 1196731"/>
                <a:gd name="connsiteX2" fmla="*/ 601715 w 1379043"/>
                <a:gd name="connsiteY2" fmla="*/ 711318 h 1196731"/>
                <a:gd name="connsiteX3" fmla="*/ 868415 w 1379043"/>
                <a:gd name="connsiteY3" fmla="*/ 987543 h 1196731"/>
                <a:gd name="connsiteX4" fmla="*/ 1281800 w 1379043"/>
                <a:gd name="connsiteY4" fmla="*/ 1141848 h 1196731"/>
                <a:gd name="connsiteX5" fmla="*/ 1378955 w 1379043"/>
                <a:gd name="connsiteY5" fmla="*/ 894198 h 1196731"/>
                <a:gd name="connsiteX6" fmla="*/ 1125590 w 1379043"/>
                <a:gd name="connsiteY6" fmla="*/ 737988 h 1196731"/>
                <a:gd name="connsiteX7" fmla="*/ 717920 w 1379043"/>
                <a:gd name="connsiteY7" fmla="*/ 454143 h 1196731"/>
                <a:gd name="connsiteX8" fmla="*/ 365495 w 1379043"/>
                <a:gd name="connsiteY8" fmla="*/ 212208 h 1196731"/>
                <a:gd name="connsiteX9" fmla="*/ 134990 w 1379043"/>
                <a:gd name="connsiteY9" fmla="*/ 35043 h 1196731"/>
                <a:gd name="connsiteX10" fmla="*/ 1640 w 1379043"/>
                <a:gd name="connsiteY10" fmla="*/ 236973 h 1196731"/>
                <a:gd name="connsiteX0" fmla="*/ 17 w 1377420"/>
                <a:gd name="connsiteY0" fmla="*/ 236973 h 1196731"/>
                <a:gd name="connsiteX1" fmla="*/ 255287 w 1377420"/>
                <a:gd name="connsiteY1" fmla="*/ 412233 h 1196731"/>
                <a:gd name="connsiteX2" fmla="*/ 600092 w 1377420"/>
                <a:gd name="connsiteY2" fmla="*/ 711318 h 1196731"/>
                <a:gd name="connsiteX3" fmla="*/ 866792 w 1377420"/>
                <a:gd name="connsiteY3" fmla="*/ 987543 h 1196731"/>
                <a:gd name="connsiteX4" fmla="*/ 1280177 w 1377420"/>
                <a:gd name="connsiteY4" fmla="*/ 1141848 h 1196731"/>
                <a:gd name="connsiteX5" fmla="*/ 1377332 w 1377420"/>
                <a:gd name="connsiteY5" fmla="*/ 894198 h 1196731"/>
                <a:gd name="connsiteX6" fmla="*/ 1123967 w 1377420"/>
                <a:gd name="connsiteY6" fmla="*/ 737988 h 1196731"/>
                <a:gd name="connsiteX7" fmla="*/ 716297 w 1377420"/>
                <a:gd name="connsiteY7" fmla="*/ 454143 h 1196731"/>
                <a:gd name="connsiteX8" fmla="*/ 363872 w 1377420"/>
                <a:gd name="connsiteY8" fmla="*/ 212208 h 1196731"/>
                <a:gd name="connsiteX9" fmla="*/ 133367 w 1377420"/>
                <a:gd name="connsiteY9" fmla="*/ 35043 h 1196731"/>
                <a:gd name="connsiteX10" fmla="*/ 17 w 1377420"/>
                <a:gd name="connsiteY10" fmla="*/ 236973 h 1196731"/>
                <a:gd name="connsiteX0" fmla="*/ 3783 w 1381186"/>
                <a:gd name="connsiteY0" fmla="*/ 236973 h 1196731"/>
                <a:gd name="connsiteX1" fmla="*/ 259053 w 1381186"/>
                <a:gd name="connsiteY1" fmla="*/ 412233 h 1196731"/>
                <a:gd name="connsiteX2" fmla="*/ 603858 w 1381186"/>
                <a:gd name="connsiteY2" fmla="*/ 711318 h 1196731"/>
                <a:gd name="connsiteX3" fmla="*/ 870558 w 1381186"/>
                <a:gd name="connsiteY3" fmla="*/ 987543 h 1196731"/>
                <a:gd name="connsiteX4" fmla="*/ 1283943 w 1381186"/>
                <a:gd name="connsiteY4" fmla="*/ 1141848 h 1196731"/>
                <a:gd name="connsiteX5" fmla="*/ 1381098 w 1381186"/>
                <a:gd name="connsiteY5" fmla="*/ 894198 h 1196731"/>
                <a:gd name="connsiteX6" fmla="*/ 1127733 w 1381186"/>
                <a:gd name="connsiteY6" fmla="*/ 737988 h 1196731"/>
                <a:gd name="connsiteX7" fmla="*/ 720063 w 1381186"/>
                <a:gd name="connsiteY7" fmla="*/ 454143 h 1196731"/>
                <a:gd name="connsiteX8" fmla="*/ 367638 w 1381186"/>
                <a:gd name="connsiteY8" fmla="*/ 212208 h 1196731"/>
                <a:gd name="connsiteX9" fmla="*/ 137133 w 1381186"/>
                <a:gd name="connsiteY9" fmla="*/ 35043 h 1196731"/>
                <a:gd name="connsiteX10" fmla="*/ 3783 w 1381186"/>
                <a:gd name="connsiteY10" fmla="*/ 236973 h 1196731"/>
                <a:gd name="connsiteX0" fmla="*/ 4467 w 1381870"/>
                <a:gd name="connsiteY0" fmla="*/ 236973 h 1196731"/>
                <a:gd name="connsiteX1" fmla="*/ 259737 w 1381870"/>
                <a:gd name="connsiteY1" fmla="*/ 412233 h 1196731"/>
                <a:gd name="connsiteX2" fmla="*/ 604542 w 1381870"/>
                <a:gd name="connsiteY2" fmla="*/ 711318 h 1196731"/>
                <a:gd name="connsiteX3" fmla="*/ 871242 w 1381870"/>
                <a:gd name="connsiteY3" fmla="*/ 987543 h 1196731"/>
                <a:gd name="connsiteX4" fmla="*/ 1284627 w 1381870"/>
                <a:gd name="connsiteY4" fmla="*/ 1141848 h 1196731"/>
                <a:gd name="connsiteX5" fmla="*/ 1381782 w 1381870"/>
                <a:gd name="connsiteY5" fmla="*/ 894198 h 1196731"/>
                <a:gd name="connsiteX6" fmla="*/ 1128417 w 1381870"/>
                <a:gd name="connsiteY6" fmla="*/ 737988 h 1196731"/>
                <a:gd name="connsiteX7" fmla="*/ 720747 w 1381870"/>
                <a:gd name="connsiteY7" fmla="*/ 454143 h 1196731"/>
                <a:gd name="connsiteX8" fmla="*/ 368322 w 1381870"/>
                <a:gd name="connsiteY8" fmla="*/ 212208 h 1196731"/>
                <a:gd name="connsiteX9" fmla="*/ 137817 w 1381870"/>
                <a:gd name="connsiteY9" fmla="*/ 35043 h 1196731"/>
                <a:gd name="connsiteX10" fmla="*/ 4467 w 1381870"/>
                <a:gd name="connsiteY10" fmla="*/ 236973 h 1196731"/>
                <a:gd name="connsiteX0" fmla="*/ 4467 w 1381870"/>
                <a:gd name="connsiteY0" fmla="*/ 217026 h 1176784"/>
                <a:gd name="connsiteX1" fmla="*/ 259737 w 1381870"/>
                <a:gd name="connsiteY1" fmla="*/ 392286 h 1176784"/>
                <a:gd name="connsiteX2" fmla="*/ 604542 w 1381870"/>
                <a:gd name="connsiteY2" fmla="*/ 691371 h 1176784"/>
                <a:gd name="connsiteX3" fmla="*/ 871242 w 1381870"/>
                <a:gd name="connsiteY3" fmla="*/ 967596 h 1176784"/>
                <a:gd name="connsiteX4" fmla="*/ 1284627 w 1381870"/>
                <a:gd name="connsiteY4" fmla="*/ 1121901 h 1176784"/>
                <a:gd name="connsiteX5" fmla="*/ 1381782 w 1381870"/>
                <a:gd name="connsiteY5" fmla="*/ 874251 h 1176784"/>
                <a:gd name="connsiteX6" fmla="*/ 1128417 w 1381870"/>
                <a:gd name="connsiteY6" fmla="*/ 718041 h 1176784"/>
                <a:gd name="connsiteX7" fmla="*/ 720747 w 1381870"/>
                <a:gd name="connsiteY7" fmla="*/ 434196 h 1176784"/>
                <a:gd name="connsiteX8" fmla="*/ 368322 w 1381870"/>
                <a:gd name="connsiteY8" fmla="*/ 192261 h 1176784"/>
                <a:gd name="connsiteX9" fmla="*/ 137817 w 1381870"/>
                <a:gd name="connsiteY9" fmla="*/ 15096 h 1176784"/>
                <a:gd name="connsiteX10" fmla="*/ 4467 w 1381870"/>
                <a:gd name="connsiteY10" fmla="*/ 217026 h 1176784"/>
                <a:gd name="connsiteX0" fmla="*/ 4825 w 1382228"/>
                <a:gd name="connsiteY0" fmla="*/ 236461 h 1196219"/>
                <a:gd name="connsiteX1" fmla="*/ 260095 w 1382228"/>
                <a:gd name="connsiteY1" fmla="*/ 411721 h 1196219"/>
                <a:gd name="connsiteX2" fmla="*/ 604900 w 1382228"/>
                <a:gd name="connsiteY2" fmla="*/ 710806 h 1196219"/>
                <a:gd name="connsiteX3" fmla="*/ 871600 w 1382228"/>
                <a:gd name="connsiteY3" fmla="*/ 987031 h 1196219"/>
                <a:gd name="connsiteX4" fmla="*/ 1284985 w 1382228"/>
                <a:gd name="connsiteY4" fmla="*/ 1141336 h 1196219"/>
                <a:gd name="connsiteX5" fmla="*/ 1382140 w 1382228"/>
                <a:gd name="connsiteY5" fmla="*/ 893686 h 1196219"/>
                <a:gd name="connsiteX6" fmla="*/ 1128775 w 1382228"/>
                <a:gd name="connsiteY6" fmla="*/ 737476 h 1196219"/>
                <a:gd name="connsiteX7" fmla="*/ 721105 w 1382228"/>
                <a:gd name="connsiteY7" fmla="*/ 453631 h 1196219"/>
                <a:gd name="connsiteX8" fmla="*/ 368680 w 1382228"/>
                <a:gd name="connsiteY8" fmla="*/ 211696 h 1196219"/>
                <a:gd name="connsiteX9" fmla="*/ 130555 w 1382228"/>
                <a:gd name="connsiteY9" fmla="*/ 11671 h 1196219"/>
                <a:gd name="connsiteX10" fmla="*/ 4825 w 1382228"/>
                <a:gd name="connsiteY10" fmla="*/ 236461 h 1196219"/>
                <a:gd name="connsiteX0" fmla="*/ 5218 w 1382621"/>
                <a:gd name="connsiteY0" fmla="*/ 236461 h 1196219"/>
                <a:gd name="connsiteX1" fmla="*/ 260488 w 1382621"/>
                <a:gd name="connsiteY1" fmla="*/ 411721 h 1196219"/>
                <a:gd name="connsiteX2" fmla="*/ 605293 w 1382621"/>
                <a:gd name="connsiteY2" fmla="*/ 710806 h 1196219"/>
                <a:gd name="connsiteX3" fmla="*/ 871993 w 1382621"/>
                <a:gd name="connsiteY3" fmla="*/ 987031 h 1196219"/>
                <a:gd name="connsiteX4" fmla="*/ 1285378 w 1382621"/>
                <a:gd name="connsiteY4" fmla="*/ 1141336 h 1196219"/>
                <a:gd name="connsiteX5" fmla="*/ 1382533 w 1382621"/>
                <a:gd name="connsiteY5" fmla="*/ 893686 h 1196219"/>
                <a:gd name="connsiteX6" fmla="*/ 1129168 w 1382621"/>
                <a:gd name="connsiteY6" fmla="*/ 737476 h 1196219"/>
                <a:gd name="connsiteX7" fmla="*/ 721498 w 1382621"/>
                <a:gd name="connsiteY7" fmla="*/ 453631 h 1196219"/>
                <a:gd name="connsiteX8" fmla="*/ 369073 w 1382621"/>
                <a:gd name="connsiteY8" fmla="*/ 211696 h 1196219"/>
                <a:gd name="connsiteX9" fmla="*/ 130948 w 1382621"/>
                <a:gd name="connsiteY9" fmla="*/ 11671 h 1196219"/>
                <a:gd name="connsiteX10" fmla="*/ 5218 w 1382621"/>
                <a:gd name="connsiteY10" fmla="*/ 236461 h 1196219"/>
                <a:gd name="connsiteX0" fmla="*/ 5218 w 1382621"/>
                <a:gd name="connsiteY0" fmla="*/ 244278 h 1204036"/>
                <a:gd name="connsiteX1" fmla="*/ 260488 w 1382621"/>
                <a:gd name="connsiteY1" fmla="*/ 419538 h 1204036"/>
                <a:gd name="connsiteX2" fmla="*/ 605293 w 1382621"/>
                <a:gd name="connsiteY2" fmla="*/ 718623 h 1204036"/>
                <a:gd name="connsiteX3" fmla="*/ 871993 w 1382621"/>
                <a:gd name="connsiteY3" fmla="*/ 994848 h 1204036"/>
                <a:gd name="connsiteX4" fmla="*/ 1285378 w 1382621"/>
                <a:gd name="connsiteY4" fmla="*/ 1149153 h 1204036"/>
                <a:gd name="connsiteX5" fmla="*/ 1382533 w 1382621"/>
                <a:gd name="connsiteY5" fmla="*/ 901503 h 1204036"/>
                <a:gd name="connsiteX6" fmla="*/ 1129168 w 1382621"/>
                <a:gd name="connsiteY6" fmla="*/ 745293 h 1204036"/>
                <a:gd name="connsiteX7" fmla="*/ 721498 w 1382621"/>
                <a:gd name="connsiteY7" fmla="*/ 461448 h 1204036"/>
                <a:gd name="connsiteX8" fmla="*/ 369073 w 1382621"/>
                <a:gd name="connsiteY8" fmla="*/ 219513 h 1204036"/>
                <a:gd name="connsiteX9" fmla="*/ 130948 w 1382621"/>
                <a:gd name="connsiteY9" fmla="*/ 19488 h 1204036"/>
                <a:gd name="connsiteX10" fmla="*/ 5218 w 1382621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1873 w 1379276"/>
                <a:gd name="connsiteY0" fmla="*/ 244278 h 1204036"/>
                <a:gd name="connsiteX1" fmla="*/ 257143 w 1379276"/>
                <a:gd name="connsiteY1" fmla="*/ 419538 h 1204036"/>
                <a:gd name="connsiteX2" fmla="*/ 601948 w 1379276"/>
                <a:gd name="connsiteY2" fmla="*/ 718623 h 1204036"/>
                <a:gd name="connsiteX3" fmla="*/ 868648 w 1379276"/>
                <a:gd name="connsiteY3" fmla="*/ 994848 h 1204036"/>
                <a:gd name="connsiteX4" fmla="*/ 1282033 w 1379276"/>
                <a:gd name="connsiteY4" fmla="*/ 1149153 h 1204036"/>
                <a:gd name="connsiteX5" fmla="*/ 1379188 w 1379276"/>
                <a:gd name="connsiteY5" fmla="*/ 901503 h 1204036"/>
                <a:gd name="connsiteX6" fmla="*/ 1125823 w 1379276"/>
                <a:gd name="connsiteY6" fmla="*/ 745293 h 1204036"/>
                <a:gd name="connsiteX7" fmla="*/ 779113 w 1379276"/>
                <a:gd name="connsiteY7" fmla="*/ 484308 h 1204036"/>
                <a:gd name="connsiteX8" fmla="*/ 365728 w 1379276"/>
                <a:gd name="connsiteY8" fmla="*/ 219513 h 1204036"/>
                <a:gd name="connsiteX9" fmla="*/ 127603 w 1379276"/>
                <a:gd name="connsiteY9" fmla="*/ 19488 h 1204036"/>
                <a:gd name="connsiteX10" fmla="*/ 1873 w 1379276"/>
                <a:gd name="connsiteY10" fmla="*/ 244278 h 1204036"/>
                <a:gd name="connsiteX0" fmla="*/ 1873 w 1379276"/>
                <a:gd name="connsiteY0" fmla="*/ 244278 h 1204036"/>
                <a:gd name="connsiteX1" fmla="*/ 257143 w 1379276"/>
                <a:gd name="connsiteY1" fmla="*/ 419538 h 1204036"/>
                <a:gd name="connsiteX2" fmla="*/ 601948 w 1379276"/>
                <a:gd name="connsiteY2" fmla="*/ 718623 h 1204036"/>
                <a:gd name="connsiteX3" fmla="*/ 910558 w 1379276"/>
                <a:gd name="connsiteY3" fmla="*/ 994848 h 1204036"/>
                <a:gd name="connsiteX4" fmla="*/ 1282033 w 1379276"/>
                <a:gd name="connsiteY4" fmla="*/ 1149153 h 1204036"/>
                <a:gd name="connsiteX5" fmla="*/ 1379188 w 1379276"/>
                <a:gd name="connsiteY5" fmla="*/ 901503 h 1204036"/>
                <a:gd name="connsiteX6" fmla="*/ 1125823 w 1379276"/>
                <a:gd name="connsiteY6" fmla="*/ 745293 h 1204036"/>
                <a:gd name="connsiteX7" fmla="*/ 779113 w 1379276"/>
                <a:gd name="connsiteY7" fmla="*/ 484308 h 1204036"/>
                <a:gd name="connsiteX8" fmla="*/ 365728 w 1379276"/>
                <a:gd name="connsiteY8" fmla="*/ 219513 h 1204036"/>
                <a:gd name="connsiteX9" fmla="*/ 127603 w 1379276"/>
                <a:gd name="connsiteY9" fmla="*/ 19488 h 1204036"/>
                <a:gd name="connsiteX10" fmla="*/ 1873 w 1379276"/>
                <a:gd name="connsiteY10" fmla="*/ 244278 h 1204036"/>
                <a:gd name="connsiteX0" fmla="*/ 1873 w 1379276"/>
                <a:gd name="connsiteY0" fmla="*/ 244278 h 1206796"/>
                <a:gd name="connsiteX1" fmla="*/ 257143 w 1379276"/>
                <a:gd name="connsiteY1" fmla="*/ 419538 h 1206796"/>
                <a:gd name="connsiteX2" fmla="*/ 601948 w 1379276"/>
                <a:gd name="connsiteY2" fmla="*/ 718623 h 1206796"/>
                <a:gd name="connsiteX3" fmla="*/ 910558 w 1379276"/>
                <a:gd name="connsiteY3" fmla="*/ 994848 h 1206796"/>
                <a:gd name="connsiteX4" fmla="*/ 1282033 w 1379276"/>
                <a:gd name="connsiteY4" fmla="*/ 1149153 h 1206796"/>
                <a:gd name="connsiteX5" fmla="*/ 1379188 w 1379276"/>
                <a:gd name="connsiteY5" fmla="*/ 901503 h 1206796"/>
                <a:gd name="connsiteX6" fmla="*/ 1125823 w 1379276"/>
                <a:gd name="connsiteY6" fmla="*/ 745293 h 1206796"/>
                <a:gd name="connsiteX7" fmla="*/ 779113 w 1379276"/>
                <a:gd name="connsiteY7" fmla="*/ 484308 h 1206796"/>
                <a:gd name="connsiteX8" fmla="*/ 365728 w 1379276"/>
                <a:gd name="connsiteY8" fmla="*/ 219513 h 1206796"/>
                <a:gd name="connsiteX9" fmla="*/ 127603 w 1379276"/>
                <a:gd name="connsiteY9" fmla="*/ 19488 h 1206796"/>
                <a:gd name="connsiteX10" fmla="*/ 1873 w 1379276"/>
                <a:gd name="connsiteY10" fmla="*/ 244278 h 1206796"/>
                <a:gd name="connsiteX0" fmla="*/ 1873 w 1379276"/>
                <a:gd name="connsiteY0" fmla="*/ 244278 h 1206796"/>
                <a:gd name="connsiteX1" fmla="*/ 257143 w 1379276"/>
                <a:gd name="connsiteY1" fmla="*/ 419538 h 1206796"/>
                <a:gd name="connsiteX2" fmla="*/ 601948 w 1379276"/>
                <a:gd name="connsiteY2" fmla="*/ 718623 h 1206796"/>
                <a:gd name="connsiteX3" fmla="*/ 910558 w 1379276"/>
                <a:gd name="connsiteY3" fmla="*/ 994848 h 1206796"/>
                <a:gd name="connsiteX4" fmla="*/ 1282033 w 1379276"/>
                <a:gd name="connsiteY4" fmla="*/ 1149153 h 1206796"/>
                <a:gd name="connsiteX5" fmla="*/ 1379188 w 1379276"/>
                <a:gd name="connsiteY5" fmla="*/ 901503 h 1206796"/>
                <a:gd name="connsiteX6" fmla="*/ 1125823 w 1379276"/>
                <a:gd name="connsiteY6" fmla="*/ 745293 h 1206796"/>
                <a:gd name="connsiteX7" fmla="*/ 779113 w 1379276"/>
                <a:gd name="connsiteY7" fmla="*/ 484308 h 1206796"/>
                <a:gd name="connsiteX8" fmla="*/ 365728 w 1379276"/>
                <a:gd name="connsiteY8" fmla="*/ 219513 h 1206796"/>
                <a:gd name="connsiteX9" fmla="*/ 127603 w 1379276"/>
                <a:gd name="connsiteY9" fmla="*/ 19488 h 1206796"/>
                <a:gd name="connsiteX10" fmla="*/ 1873 w 1379276"/>
                <a:gd name="connsiteY10" fmla="*/ 244278 h 1206796"/>
                <a:gd name="connsiteX0" fmla="*/ 1873 w 1379276"/>
                <a:gd name="connsiteY0" fmla="*/ 244278 h 1206796"/>
                <a:gd name="connsiteX1" fmla="*/ 257143 w 1379276"/>
                <a:gd name="connsiteY1" fmla="*/ 419538 h 1206796"/>
                <a:gd name="connsiteX2" fmla="*/ 601948 w 1379276"/>
                <a:gd name="connsiteY2" fmla="*/ 718623 h 1206796"/>
                <a:gd name="connsiteX3" fmla="*/ 910558 w 1379276"/>
                <a:gd name="connsiteY3" fmla="*/ 994848 h 1206796"/>
                <a:gd name="connsiteX4" fmla="*/ 1282033 w 1379276"/>
                <a:gd name="connsiteY4" fmla="*/ 1149153 h 1206796"/>
                <a:gd name="connsiteX5" fmla="*/ 1379188 w 1379276"/>
                <a:gd name="connsiteY5" fmla="*/ 901503 h 1206796"/>
                <a:gd name="connsiteX6" fmla="*/ 1125823 w 1379276"/>
                <a:gd name="connsiteY6" fmla="*/ 745293 h 1206796"/>
                <a:gd name="connsiteX7" fmla="*/ 779113 w 1379276"/>
                <a:gd name="connsiteY7" fmla="*/ 484308 h 1206796"/>
                <a:gd name="connsiteX8" fmla="*/ 365728 w 1379276"/>
                <a:gd name="connsiteY8" fmla="*/ 219513 h 1206796"/>
                <a:gd name="connsiteX9" fmla="*/ 127603 w 1379276"/>
                <a:gd name="connsiteY9" fmla="*/ 19488 h 1206796"/>
                <a:gd name="connsiteX10" fmla="*/ 1873 w 1379276"/>
                <a:gd name="connsiteY10" fmla="*/ 244278 h 1206796"/>
                <a:gd name="connsiteX0" fmla="*/ 1873 w 1379276"/>
                <a:gd name="connsiteY0" fmla="*/ 244278 h 1206796"/>
                <a:gd name="connsiteX1" fmla="*/ 257143 w 1379276"/>
                <a:gd name="connsiteY1" fmla="*/ 419538 h 1206796"/>
                <a:gd name="connsiteX2" fmla="*/ 601948 w 1379276"/>
                <a:gd name="connsiteY2" fmla="*/ 718623 h 1206796"/>
                <a:gd name="connsiteX3" fmla="*/ 910558 w 1379276"/>
                <a:gd name="connsiteY3" fmla="*/ 994848 h 1206796"/>
                <a:gd name="connsiteX4" fmla="*/ 1282033 w 1379276"/>
                <a:gd name="connsiteY4" fmla="*/ 1149153 h 1206796"/>
                <a:gd name="connsiteX5" fmla="*/ 1379188 w 1379276"/>
                <a:gd name="connsiteY5" fmla="*/ 928173 h 1206796"/>
                <a:gd name="connsiteX6" fmla="*/ 1125823 w 1379276"/>
                <a:gd name="connsiteY6" fmla="*/ 745293 h 1206796"/>
                <a:gd name="connsiteX7" fmla="*/ 779113 w 1379276"/>
                <a:gd name="connsiteY7" fmla="*/ 484308 h 1206796"/>
                <a:gd name="connsiteX8" fmla="*/ 365728 w 1379276"/>
                <a:gd name="connsiteY8" fmla="*/ 219513 h 1206796"/>
                <a:gd name="connsiteX9" fmla="*/ 127603 w 1379276"/>
                <a:gd name="connsiteY9" fmla="*/ 19488 h 1206796"/>
                <a:gd name="connsiteX10" fmla="*/ 1873 w 1379276"/>
                <a:gd name="connsiteY10" fmla="*/ 244278 h 1206796"/>
                <a:gd name="connsiteX0" fmla="*/ 1873 w 1379276"/>
                <a:gd name="connsiteY0" fmla="*/ 244278 h 1206796"/>
                <a:gd name="connsiteX1" fmla="*/ 257143 w 1379276"/>
                <a:gd name="connsiteY1" fmla="*/ 419538 h 1206796"/>
                <a:gd name="connsiteX2" fmla="*/ 601948 w 1379276"/>
                <a:gd name="connsiteY2" fmla="*/ 718623 h 1206796"/>
                <a:gd name="connsiteX3" fmla="*/ 910558 w 1379276"/>
                <a:gd name="connsiteY3" fmla="*/ 994848 h 1206796"/>
                <a:gd name="connsiteX4" fmla="*/ 1282033 w 1379276"/>
                <a:gd name="connsiteY4" fmla="*/ 1149153 h 1206796"/>
                <a:gd name="connsiteX5" fmla="*/ 1379188 w 1379276"/>
                <a:gd name="connsiteY5" fmla="*/ 928173 h 1206796"/>
                <a:gd name="connsiteX6" fmla="*/ 1125823 w 1379276"/>
                <a:gd name="connsiteY6" fmla="*/ 745293 h 1206796"/>
                <a:gd name="connsiteX7" fmla="*/ 779113 w 1379276"/>
                <a:gd name="connsiteY7" fmla="*/ 484308 h 1206796"/>
                <a:gd name="connsiteX8" fmla="*/ 365728 w 1379276"/>
                <a:gd name="connsiteY8" fmla="*/ 219513 h 1206796"/>
                <a:gd name="connsiteX9" fmla="*/ 127603 w 1379276"/>
                <a:gd name="connsiteY9" fmla="*/ 19488 h 1206796"/>
                <a:gd name="connsiteX10" fmla="*/ 1873 w 1379276"/>
                <a:gd name="connsiteY10" fmla="*/ 244278 h 1206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79276" h="1206796">
                  <a:moveTo>
                    <a:pt x="1873" y="244278"/>
                  </a:moveTo>
                  <a:cubicBezTo>
                    <a:pt x="13303" y="348418"/>
                    <a:pt x="78073" y="441128"/>
                    <a:pt x="257143" y="419538"/>
                  </a:cubicBezTo>
                  <a:cubicBezTo>
                    <a:pt x="234918" y="564953"/>
                    <a:pt x="376523" y="782758"/>
                    <a:pt x="601948" y="718623"/>
                  </a:cubicBezTo>
                  <a:cubicBezTo>
                    <a:pt x="530828" y="947858"/>
                    <a:pt x="787368" y="1085653"/>
                    <a:pt x="910558" y="994848"/>
                  </a:cubicBezTo>
                  <a:cubicBezTo>
                    <a:pt x="917543" y="1160583"/>
                    <a:pt x="1065498" y="1284408"/>
                    <a:pt x="1282033" y="1149153"/>
                  </a:cubicBezTo>
                  <a:cubicBezTo>
                    <a:pt x="1352518" y="1094543"/>
                    <a:pt x="1381093" y="1009453"/>
                    <a:pt x="1379188" y="928173"/>
                  </a:cubicBezTo>
                  <a:cubicBezTo>
                    <a:pt x="1381093" y="869753"/>
                    <a:pt x="1291558" y="727513"/>
                    <a:pt x="1125823" y="745293"/>
                  </a:cubicBezTo>
                  <a:cubicBezTo>
                    <a:pt x="1156303" y="513518"/>
                    <a:pt x="939133" y="399853"/>
                    <a:pt x="779113" y="484308"/>
                  </a:cubicBezTo>
                  <a:cubicBezTo>
                    <a:pt x="833088" y="333813"/>
                    <a:pt x="574643" y="57588"/>
                    <a:pt x="365728" y="219513"/>
                  </a:cubicBezTo>
                  <a:cubicBezTo>
                    <a:pt x="414623" y="16948"/>
                    <a:pt x="193008" y="-33217"/>
                    <a:pt x="127603" y="19488"/>
                  </a:cubicBezTo>
                  <a:cubicBezTo>
                    <a:pt x="82201" y="42666"/>
                    <a:pt x="-14637" y="116643"/>
                    <a:pt x="1873" y="244278"/>
                  </a:cubicBezTo>
                  <a:close/>
                </a:path>
              </a:pathLst>
            </a:custGeom>
            <a:ln w="3810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5A4B27C9-86DD-4B97-B9E7-8D26BAF5B396}"/>
              </a:ext>
            </a:extLst>
          </p:cNvPr>
          <p:cNvSpPr/>
          <p:nvPr/>
        </p:nvSpPr>
        <p:spPr>
          <a:xfrm>
            <a:off x="5908628" y="3334810"/>
            <a:ext cx="828093" cy="82809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75A7F72-258B-4F55-B98A-4796217F8B93}"/>
              </a:ext>
            </a:extLst>
          </p:cNvPr>
          <p:cNvSpPr/>
          <p:nvPr/>
        </p:nvSpPr>
        <p:spPr>
          <a:xfrm>
            <a:off x="3107429" y="3893857"/>
            <a:ext cx="828093" cy="82809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221651F-C8ED-4C9F-87B7-5403085E417C}"/>
              </a:ext>
            </a:extLst>
          </p:cNvPr>
          <p:cNvSpPr/>
          <p:nvPr/>
        </p:nvSpPr>
        <p:spPr>
          <a:xfrm>
            <a:off x="5266581" y="5209369"/>
            <a:ext cx="828093" cy="82809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33EB5F-190A-4562-8495-884151D0E52E}"/>
              </a:ext>
            </a:extLst>
          </p:cNvPr>
          <p:cNvSpPr txBox="1"/>
          <p:nvPr/>
        </p:nvSpPr>
        <p:spPr>
          <a:xfrm>
            <a:off x="5842507" y="2611739"/>
            <a:ext cx="960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solidFill>
                    <a:schemeClr val="bg1"/>
                  </a:solidFill>
                </a:ln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01</a:t>
            </a:r>
            <a:endParaRPr lang="ko-KR" altLang="en-US" sz="4400" b="1" dirty="0">
              <a:ln w="12700">
                <a:solidFill>
                  <a:schemeClr val="bg1"/>
                </a:solidFill>
              </a:ln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28D02FA-54A4-4CA3-91E6-83DF7F5353AC}"/>
              </a:ext>
            </a:extLst>
          </p:cNvPr>
          <p:cNvGrpSpPr/>
          <p:nvPr/>
        </p:nvGrpSpPr>
        <p:grpSpPr>
          <a:xfrm>
            <a:off x="3711364" y="2074146"/>
            <a:ext cx="2212122" cy="1107996"/>
            <a:chOff x="2551705" y="4283314"/>
            <a:chExt cx="2357003" cy="110799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7C67FD7-F531-448C-812D-3F10B79E84DD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40F0CA1-CFDF-4B46-A89B-98697F501E6E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1C1539E-2C07-4F7E-8FA4-6752A6E5AF98}"/>
              </a:ext>
            </a:extLst>
          </p:cNvPr>
          <p:cNvGrpSpPr/>
          <p:nvPr/>
        </p:nvGrpSpPr>
        <p:grpSpPr>
          <a:xfrm>
            <a:off x="1180781" y="4727463"/>
            <a:ext cx="2126423" cy="1107996"/>
            <a:chOff x="2551705" y="4283314"/>
            <a:chExt cx="2357003" cy="110799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387BC33-0253-4B7A-9304-8FF8F136DD5F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1FED00C-C89E-4F6E-B0BF-ECBBF2EC1C3B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07AD6592-ECAA-4A80-B3F5-E7611D43A638}"/>
              </a:ext>
            </a:extLst>
          </p:cNvPr>
          <p:cNvSpPr txBox="1"/>
          <p:nvPr/>
        </p:nvSpPr>
        <p:spPr>
          <a:xfrm>
            <a:off x="2068119" y="3923184"/>
            <a:ext cx="960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02</a:t>
            </a:r>
            <a:endParaRPr lang="ko-KR" altLang="en-US" sz="4400" b="1" dirty="0">
              <a:ln w="12700">
                <a:solidFill>
                  <a:schemeClr val="bg1"/>
                </a:solidFill>
              </a:ln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D9FC25A-C364-4746-AD51-FB8C0765625A}"/>
              </a:ext>
            </a:extLst>
          </p:cNvPr>
          <p:cNvSpPr txBox="1"/>
          <p:nvPr/>
        </p:nvSpPr>
        <p:spPr>
          <a:xfrm>
            <a:off x="6913779" y="5189098"/>
            <a:ext cx="960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03</a:t>
            </a:r>
            <a:endParaRPr lang="ko-KR" altLang="en-US" sz="4400" b="1" dirty="0">
              <a:ln w="12700">
                <a:solidFill>
                  <a:schemeClr val="bg1"/>
                </a:solidFill>
              </a:ln>
              <a:solidFill>
                <a:schemeClr val="accent4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2A66061-6737-413B-8C2D-0FB736748CEB}"/>
              </a:ext>
            </a:extLst>
          </p:cNvPr>
          <p:cNvGrpSpPr/>
          <p:nvPr/>
        </p:nvGrpSpPr>
        <p:grpSpPr>
          <a:xfrm>
            <a:off x="7766273" y="5112155"/>
            <a:ext cx="2663906" cy="923330"/>
            <a:chOff x="2551705" y="4283314"/>
            <a:chExt cx="2357003" cy="92333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E47293D-D583-4507-9442-148D70984231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3C099BF-C4D0-49A5-9471-43CFC752789F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9EFCE886-0F1F-4E09-A2D0-71E37EDBA1B9}"/>
              </a:ext>
            </a:extLst>
          </p:cNvPr>
          <p:cNvSpPr/>
          <p:nvPr/>
        </p:nvSpPr>
        <p:spPr>
          <a:xfrm rot="19800000">
            <a:off x="5497000" y="5412846"/>
            <a:ext cx="404325" cy="404258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4" name="Donut 15">
            <a:extLst>
              <a:ext uri="{FF2B5EF4-FFF2-40B4-BE49-F238E27FC236}">
                <a16:creationId xmlns:a16="http://schemas.microsoft.com/office/drawing/2014/main" id="{AFD36A5A-B3EA-4217-AF9B-1D8E3DBE55AE}"/>
              </a:ext>
            </a:extLst>
          </p:cNvPr>
          <p:cNvSpPr/>
          <p:nvPr/>
        </p:nvSpPr>
        <p:spPr>
          <a:xfrm>
            <a:off x="6108152" y="3532518"/>
            <a:ext cx="429048" cy="426062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5" name="Oval 21">
            <a:extLst>
              <a:ext uri="{FF2B5EF4-FFF2-40B4-BE49-F238E27FC236}">
                <a16:creationId xmlns:a16="http://schemas.microsoft.com/office/drawing/2014/main" id="{8718A095-FDEF-41DB-8850-4E5A0B16C472}"/>
              </a:ext>
            </a:extLst>
          </p:cNvPr>
          <p:cNvSpPr/>
          <p:nvPr/>
        </p:nvSpPr>
        <p:spPr>
          <a:xfrm rot="20700000">
            <a:off x="3322348" y="4133383"/>
            <a:ext cx="398254" cy="349040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B5838AB-F0C5-4141-B77F-D14B96DDD40B}"/>
              </a:ext>
            </a:extLst>
          </p:cNvPr>
          <p:cNvSpPr txBox="1"/>
          <p:nvPr/>
        </p:nvSpPr>
        <p:spPr>
          <a:xfrm>
            <a:off x="8796465" y="1934132"/>
            <a:ext cx="235136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Easy to change colors, photos and Text.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4A9CED3-8A01-495F-8A63-F4DB451A8D8E}"/>
              </a:ext>
            </a:extLst>
          </p:cNvPr>
          <p:cNvSpPr txBox="1"/>
          <p:nvPr/>
        </p:nvSpPr>
        <p:spPr>
          <a:xfrm>
            <a:off x="8796464" y="991792"/>
            <a:ext cx="23513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4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49454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Heading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A64F161-2991-4962-A330-F4C4D44B2907}"/>
              </a:ext>
            </a:extLst>
          </p:cNvPr>
          <p:cNvSpPr/>
          <p:nvPr/>
        </p:nvSpPr>
        <p:spPr>
          <a:xfrm>
            <a:off x="0" y="5661248"/>
            <a:ext cx="12192000" cy="1196752"/>
          </a:xfrm>
          <a:prstGeom prst="rect">
            <a:avLst/>
          </a:prstGeom>
          <a:gradFill>
            <a:gsLst>
              <a:gs pos="66000">
                <a:schemeClr val="accent3"/>
              </a:gs>
              <a:gs pos="33000">
                <a:schemeClr val="accent2"/>
              </a:gs>
              <a:gs pos="0">
                <a:schemeClr val="accent1"/>
              </a:gs>
              <a:gs pos="96000">
                <a:schemeClr val="accent4"/>
              </a:gs>
            </a:gsLst>
            <a:lin ang="0" scaled="1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8570F898-B332-4977-B236-E55F8A0285C7}"/>
              </a:ext>
            </a:extLst>
          </p:cNvPr>
          <p:cNvSpPr/>
          <p:nvPr/>
        </p:nvSpPr>
        <p:spPr>
          <a:xfrm>
            <a:off x="925423" y="1797916"/>
            <a:ext cx="468000" cy="4680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56D1370-AD67-4477-B37B-199499D37146}"/>
              </a:ext>
            </a:extLst>
          </p:cNvPr>
          <p:cNvSpPr txBox="1"/>
          <p:nvPr/>
        </p:nvSpPr>
        <p:spPr>
          <a:xfrm>
            <a:off x="1377403" y="1878028"/>
            <a:ext cx="25573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160F3C2-E6B8-4203-8E6C-35A4D0A57C3A}"/>
              </a:ext>
            </a:extLst>
          </p:cNvPr>
          <p:cNvSpPr txBox="1"/>
          <p:nvPr/>
        </p:nvSpPr>
        <p:spPr>
          <a:xfrm>
            <a:off x="924159" y="2246116"/>
            <a:ext cx="30106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438BC89-0CDB-4460-9439-C9376F27612C}"/>
              </a:ext>
            </a:extLst>
          </p:cNvPr>
          <p:cNvSpPr/>
          <p:nvPr/>
        </p:nvSpPr>
        <p:spPr>
          <a:xfrm>
            <a:off x="8357378" y="1797916"/>
            <a:ext cx="468000" cy="468000"/>
          </a:xfrm>
          <a:prstGeom prst="ellipse">
            <a:avLst/>
          </a:prstGeom>
          <a:solidFill>
            <a:schemeClr val="accent2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E05C24D-5AE1-4F77-8BA4-5AF6BCE2B17D}"/>
              </a:ext>
            </a:extLst>
          </p:cNvPr>
          <p:cNvSpPr txBox="1"/>
          <p:nvPr/>
        </p:nvSpPr>
        <p:spPr>
          <a:xfrm>
            <a:off x="8809358" y="1878028"/>
            <a:ext cx="25573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F702129-ADC9-473E-A856-E92D4BAA5E3A}"/>
              </a:ext>
            </a:extLst>
          </p:cNvPr>
          <p:cNvSpPr txBox="1"/>
          <p:nvPr/>
        </p:nvSpPr>
        <p:spPr>
          <a:xfrm>
            <a:off x="8356114" y="2246116"/>
            <a:ext cx="30106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8DAAC3A-86A6-4524-BD8B-28C916D2615A}"/>
              </a:ext>
            </a:extLst>
          </p:cNvPr>
          <p:cNvSpPr/>
          <p:nvPr/>
        </p:nvSpPr>
        <p:spPr>
          <a:xfrm>
            <a:off x="927132" y="3920450"/>
            <a:ext cx="468000" cy="468000"/>
          </a:xfrm>
          <a:prstGeom prst="ellipse">
            <a:avLst/>
          </a:prstGeom>
          <a:solidFill>
            <a:schemeClr val="accent3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4C92541-B197-4F5B-B72E-7DDF5EE520F8}"/>
              </a:ext>
            </a:extLst>
          </p:cNvPr>
          <p:cNvSpPr txBox="1"/>
          <p:nvPr/>
        </p:nvSpPr>
        <p:spPr>
          <a:xfrm>
            <a:off x="1379112" y="4000562"/>
            <a:ext cx="25573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E2A6645-241E-4EB7-ABA8-C3E9BE820282}"/>
              </a:ext>
            </a:extLst>
          </p:cNvPr>
          <p:cNvSpPr txBox="1"/>
          <p:nvPr/>
        </p:nvSpPr>
        <p:spPr>
          <a:xfrm>
            <a:off x="925868" y="4368650"/>
            <a:ext cx="30106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1EE305C6-D9E8-458E-84C6-0C2760242F50}"/>
              </a:ext>
            </a:extLst>
          </p:cNvPr>
          <p:cNvSpPr/>
          <p:nvPr/>
        </p:nvSpPr>
        <p:spPr>
          <a:xfrm>
            <a:off x="8359087" y="3920450"/>
            <a:ext cx="468000" cy="468000"/>
          </a:xfrm>
          <a:prstGeom prst="ellipse">
            <a:avLst/>
          </a:prstGeom>
          <a:solidFill>
            <a:schemeClr val="accent5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6EA1D17-3239-4460-B531-ED7BD463ECCC}"/>
              </a:ext>
            </a:extLst>
          </p:cNvPr>
          <p:cNvSpPr txBox="1"/>
          <p:nvPr/>
        </p:nvSpPr>
        <p:spPr>
          <a:xfrm>
            <a:off x="8811067" y="4000562"/>
            <a:ext cx="25573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14F10E0-C2D2-4D9C-B4EC-E078B0EEE698}"/>
              </a:ext>
            </a:extLst>
          </p:cNvPr>
          <p:cNvSpPr txBox="1"/>
          <p:nvPr/>
        </p:nvSpPr>
        <p:spPr>
          <a:xfrm>
            <a:off x="8357823" y="4368650"/>
            <a:ext cx="30106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DC8D0BC-AA50-4050-9815-C72785F87627}"/>
              </a:ext>
            </a:extLst>
          </p:cNvPr>
          <p:cNvCxnSpPr/>
          <p:nvPr/>
        </p:nvCxnSpPr>
        <p:spPr>
          <a:xfrm flipH="1">
            <a:off x="4286183" y="2007348"/>
            <a:ext cx="3416" cy="1134419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747D4F9-C511-4C42-9593-A056B87EBFA2}"/>
              </a:ext>
            </a:extLst>
          </p:cNvPr>
          <p:cNvCxnSpPr/>
          <p:nvPr/>
        </p:nvCxnSpPr>
        <p:spPr>
          <a:xfrm flipH="1">
            <a:off x="4287891" y="4035513"/>
            <a:ext cx="1708" cy="1153769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3E0D7C1-2279-4A33-BE2E-3466FFCB8A53}"/>
              </a:ext>
            </a:extLst>
          </p:cNvPr>
          <p:cNvCxnSpPr/>
          <p:nvPr/>
        </p:nvCxnSpPr>
        <p:spPr>
          <a:xfrm>
            <a:off x="2101652" y="3498781"/>
            <a:ext cx="7882780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8026D460-C279-4824-8AB7-6019D69581E6}"/>
              </a:ext>
            </a:extLst>
          </p:cNvPr>
          <p:cNvSpPr txBox="1"/>
          <p:nvPr/>
        </p:nvSpPr>
        <p:spPr>
          <a:xfrm>
            <a:off x="1958156" y="5941498"/>
            <a:ext cx="9357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Example Text : Get a modern PowerPoint  Presentation that is beautifully designed. I hope and I believe that this Template will your Time, Money and Reputation. Easy to change colors, photos and Text. 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3D2882E1-6897-4381-B6D1-7317AD3C5E05}"/>
              </a:ext>
            </a:extLst>
          </p:cNvPr>
          <p:cNvSpPr/>
          <p:nvPr/>
        </p:nvSpPr>
        <p:spPr>
          <a:xfrm>
            <a:off x="962134" y="5904326"/>
            <a:ext cx="684000" cy="683503"/>
          </a:xfrm>
          <a:prstGeom prst="ellipse">
            <a:avLst/>
          </a:prstGeom>
          <a:solidFill>
            <a:schemeClr val="bg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729E1C1-39A1-4DAC-BD99-EBA488992C9C}"/>
              </a:ext>
            </a:extLst>
          </p:cNvPr>
          <p:cNvCxnSpPr/>
          <p:nvPr/>
        </p:nvCxnSpPr>
        <p:spPr>
          <a:xfrm flipH="1">
            <a:off x="8004723" y="4035513"/>
            <a:ext cx="1708" cy="1153769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AB07C17-7A4B-442E-828B-9CCD503B6307}"/>
              </a:ext>
            </a:extLst>
          </p:cNvPr>
          <p:cNvCxnSpPr/>
          <p:nvPr/>
        </p:nvCxnSpPr>
        <p:spPr>
          <a:xfrm flipH="1">
            <a:off x="8003026" y="2007348"/>
            <a:ext cx="3406" cy="1134419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>
            <a:extLst>
              <a:ext uri="{FF2B5EF4-FFF2-40B4-BE49-F238E27FC236}">
                <a16:creationId xmlns:a16="http://schemas.microsoft.com/office/drawing/2014/main" id="{FFBD8F8C-F8ED-4018-8D92-5D8FC8DFC2EB}"/>
              </a:ext>
            </a:extLst>
          </p:cNvPr>
          <p:cNvSpPr/>
          <p:nvPr/>
        </p:nvSpPr>
        <p:spPr>
          <a:xfrm>
            <a:off x="4643964" y="3920450"/>
            <a:ext cx="468000" cy="468000"/>
          </a:xfrm>
          <a:prstGeom prst="ellipse">
            <a:avLst/>
          </a:prstGeom>
          <a:solidFill>
            <a:schemeClr val="accent4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F73412F-945F-48D9-9297-33736A39C79D}"/>
              </a:ext>
            </a:extLst>
          </p:cNvPr>
          <p:cNvSpPr txBox="1"/>
          <p:nvPr/>
        </p:nvSpPr>
        <p:spPr>
          <a:xfrm>
            <a:off x="5095944" y="4000562"/>
            <a:ext cx="25573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428E67A-7B8B-4030-A0F4-A86B697A0987}"/>
              </a:ext>
            </a:extLst>
          </p:cNvPr>
          <p:cNvSpPr txBox="1"/>
          <p:nvPr/>
        </p:nvSpPr>
        <p:spPr>
          <a:xfrm>
            <a:off x="4642700" y="4368650"/>
            <a:ext cx="30106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993759B0-B055-4F3B-B91C-0F8ECA0FE36A}"/>
              </a:ext>
            </a:extLst>
          </p:cNvPr>
          <p:cNvSpPr/>
          <p:nvPr/>
        </p:nvSpPr>
        <p:spPr>
          <a:xfrm>
            <a:off x="4642255" y="1797916"/>
            <a:ext cx="468000" cy="468000"/>
          </a:xfrm>
          <a:prstGeom prst="ellipse">
            <a:avLst/>
          </a:prstGeom>
          <a:solidFill>
            <a:schemeClr val="accent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DCCDB9C-30B4-4FED-8672-B06EEC23F89F}"/>
              </a:ext>
            </a:extLst>
          </p:cNvPr>
          <p:cNvSpPr txBox="1"/>
          <p:nvPr/>
        </p:nvSpPr>
        <p:spPr>
          <a:xfrm>
            <a:off x="5094235" y="1878028"/>
            <a:ext cx="25573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6442A37-0269-468A-B7A4-5F06ECA057E9}"/>
              </a:ext>
            </a:extLst>
          </p:cNvPr>
          <p:cNvSpPr txBox="1"/>
          <p:nvPr/>
        </p:nvSpPr>
        <p:spPr>
          <a:xfrm>
            <a:off x="4640991" y="2246116"/>
            <a:ext cx="30106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Rectangle 23">
            <a:extLst>
              <a:ext uri="{FF2B5EF4-FFF2-40B4-BE49-F238E27FC236}">
                <a16:creationId xmlns:a16="http://schemas.microsoft.com/office/drawing/2014/main" id="{6015BC0E-E58A-4098-A8EF-4F1B8049229B}"/>
              </a:ext>
            </a:extLst>
          </p:cNvPr>
          <p:cNvSpPr/>
          <p:nvPr/>
        </p:nvSpPr>
        <p:spPr>
          <a:xfrm>
            <a:off x="1016576" y="4063620"/>
            <a:ext cx="285584" cy="167987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Oval 31">
            <a:extLst>
              <a:ext uri="{FF2B5EF4-FFF2-40B4-BE49-F238E27FC236}">
                <a16:creationId xmlns:a16="http://schemas.microsoft.com/office/drawing/2014/main" id="{243BCD46-AF68-484E-BF38-80B743BE3EAD}"/>
              </a:ext>
            </a:extLst>
          </p:cNvPr>
          <p:cNvSpPr/>
          <p:nvPr/>
        </p:nvSpPr>
        <p:spPr>
          <a:xfrm>
            <a:off x="4759867" y="4049446"/>
            <a:ext cx="228376" cy="230526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ectangle 23">
            <a:extLst>
              <a:ext uri="{FF2B5EF4-FFF2-40B4-BE49-F238E27FC236}">
                <a16:creationId xmlns:a16="http://schemas.microsoft.com/office/drawing/2014/main" id="{E8BC36FE-3842-463D-BE69-7EDF4C391F7E}"/>
              </a:ext>
            </a:extLst>
          </p:cNvPr>
          <p:cNvSpPr/>
          <p:nvPr/>
        </p:nvSpPr>
        <p:spPr>
          <a:xfrm>
            <a:off x="4742141" y="1943072"/>
            <a:ext cx="291387" cy="187788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1D4DAC94-7EC7-4721-A971-99FE34F0A18B}"/>
              </a:ext>
            </a:extLst>
          </p:cNvPr>
          <p:cNvSpPr/>
          <p:nvPr/>
        </p:nvSpPr>
        <p:spPr>
          <a:xfrm>
            <a:off x="8457322" y="1899287"/>
            <a:ext cx="261743" cy="258227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Teardrop 17">
            <a:extLst>
              <a:ext uri="{FF2B5EF4-FFF2-40B4-BE49-F238E27FC236}">
                <a16:creationId xmlns:a16="http://schemas.microsoft.com/office/drawing/2014/main" id="{8456052E-FCCC-4327-8BDC-880A138FD1B1}"/>
              </a:ext>
            </a:extLst>
          </p:cNvPr>
          <p:cNvSpPr/>
          <p:nvPr/>
        </p:nvSpPr>
        <p:spPr>
          <a:xfrm rot="18900000">
            <a:off x="1059632" y="1945026"/>
            <a:ext cx="199475" cy="202609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ectangle 23">
            <a:extLst>
              <a:ext uri="{FF2B5EF4-FFF2-40B4-BE49-F238E27FC236}">
                <a16:creationId xmlns:a16="http://schemas.microsoft.com/office/drawing/2014/main" id="{0C6FD9C8-794C-40FC-81D1-62A19A3ED030}"/>
              </a:ext>
            </a:extLst>
          </p:cNvPr>
          <p:cNvSpPr/>
          <p:nvPr/>
        </p:nvSpPr>
        <p:spPr>
          <a:xfrm>
            <a:off x="8468468" y="4009090"/>
            <a:ext cx="260198" cy="26173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ound Same Side Corner Rectangle 19">
            <a:extLst>
              <a:ext uri="{FF2B5EF4-FFF2-40B4-BE49-F238E27FC236}">
                <a16:creationId xmlns:a16="http://schemas.microsoft.com/office/drawing/2014/main" id="{A07BF62D-95C3-4CF6-82EB-EA4DF1D54230}"/>
              </a:ext>
            </a:extLst>
          </p:cNvPr>
          <p:cNvSpPr/>
          <p:nvPr/>
        </p:nvSpPr>
        <p:spPr>
          <a:xfrm>
            <a:off x="1081856" y="6002912"/>
            <a:ext cx="415550" cy="513424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525169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0B3EAAA-71B7-4F8C-87D8-5EE414375B92}"/>
              </a:ext>
            </a:extLst>
          </p:cNvPr>
          <p:cNvSpPr txBox="1"/>
          <p:nvPr/>
        </p:nvSpPr>
        <p:spPr>
          <a:xfrm>
            <a:off x="623384" y="483949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5400" dirty="0"/>
              <a:t>Heading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8FD0B1F-2E91-42FF-9F35-CE1A27E12F41}"/>
              </a:ext>
            </a:extLst>
          </p:cNvPr>
          <p:cNvSpPr txBox="1"/>
          <p:nvPr/>
        </p:nvSpPr>
        <p:spPr>
          <a:xfrm>
            <a:off x="617588" y="1363993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cs typeface="Arial" pitchFamily="34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F55C65F4-0BC1-431C-8F5D-E94EDC504392}"/>
              </a:ext>
            </a:extLst>
          </p:cNvPr>
          <p:cNvSpPr/>
          <p:nvPr/>
        </p:nvSpPr>
        <p:spPr>
          <a:xfrm>
            <a:off x="1145883" y="2390852"/>
            <a:ext cx="430886" cy="430886"/>
          </a:xfrm>
          <a:prstGeom prst="ellipse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A10E10D-1AAD-42B1-872C-E55118557DBA}"/>
              </a:ext>
            </a:extLst>
          </p:cNvPr>
          <p:cNvSpPr txBox="1"/>
          <p:nvPr/>
        </p:nvSpPr>
        <p:spPr>
          <a:xfrm>
            <a:off x="1621038" y="2375466"/>
            <a:ext cx="447496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75E4A8D-4F88-4C4F-8133-9BE97CED2EDB}"/>
              </a:ext>
            </a:extLst>
          </p:cNvPr>
          <p:cNvSpPr txBox="1"/>
          <p:nvPr/>
        </p:nvSpPr>
        <p:spPr>
          <a:xfrm>
            <a:off x="1261452" y="2498572"/>
            <a:ext cx="199749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1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D89EF14-63BF-4833-B86C-BF655C1C6D96}"/>
              </a:ext>
            </a:extLst>
          </p:cNvPr>
          <p:cNvSpPr/>
          <p:nvPr/>
        </p:nvSpPr>
        <p:spPr>
          <a:xfrm>
            <a:off x="1145883" y="3168744"/>
            <a:ext cx="430886" cy="430886"/>
          </a:xfrm>
          <a:prstGeom prst="ellipse">
            <a:avLst/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307EB8D-C2DD-49AD-9C1D-BCC8A65BB591}"/>
              </a:ext>
            </a:extLst>
          </p:cNvPr>
          <p:cNvSpPr txBox="1"/>
          <p:nvPr/>
        </p:nvSpPr>
        <p:spPr>
          <a:xfrm>
            <a:off x="1621038" y="3061024"/>
            <a:ext cx="402728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5450CB6-40BB-4C44-BC98-748704DF1E5D}"/>
              </a:ext>
            </a:extLst>
          </p:cNvPr>
          <p:cNvSpPr txBox="1"/>
          <p:nvPr/>
        </p:nvSpPr>
        <p:spPr>
          <a:xfrm>
            <a:off x="1261452" y="3276464"/>
            <a:ext cx="199749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2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37CBE34-A8EB-4A03-826F-BED437FD22F5}"/>
              </a:ext>
            </a:extLst>
          </p:cNvPr>
          <p:cNvSpPr/>
          <p:nvPr/>
        </p:nvSpPr>
        <p:spPr>
          <a:xfrm>
            <a:off x="1145883" y="3946636"/>
            <a:ext cx="430886" cy="430886"/>
          </a:xfrm>
          <a:prstGeom prst="ellipse">
            <a:avLst/>
          </a:prstGeom>
          <a:solidFill>
            <a:schemeClr val="accent4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B90CA4E-347C-48ED-9BB9-5699B0AA7BBD}"/>
              </a:ext>
            </a:extLst>
          </p:cNvPr>
          <p:cNvSpPr txBox="1"/>
          <p:nvPr/>
        </p:nvSpPr>
        <p:spPr>
          <a:xfrm>
            <a:off x="1621038" y="3838917"/>
            <a:ext cx="3560562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C11C389-3626-435D-8E6C-716F5CAB54B9}"/>
              </a:ext>
            </a:extLst>
          </p:cNvPr>
          <p:cNvSpPr txBox="1"/>
          <p:nvPr/>
        </p:nvSpPr>
        <p:spPr>
          <a:xfrm>
            <a:off x="1261452" y="4054356"/>
            <a:ext cx="199749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3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F87B8E1-B391-4C8C-9BA6-4A4F70DF8D7C}"/>
              </a:ext>
            </a:extLst>
          </p:cNvPr>
          <p:cNvSpPr/>
          <p:nvPr/>
        </p:nvSpPr>
        <p:spPr>
          <a:xfrm>
            <a:off x="1145883" y="4724527"/>
            <a:ext cx="430886" cy="430886"/>
          </a:xfrm>
          <a:prstGeom prst="ellipse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82EDF35-D202-43B5-8F1B-4E9CBBD68A4D}"/>
              </a:ext>
            </a:extLst>
          </p:cNvPr>
          <p:cNvSpPr txBox="1"/>
          <p:nvPr/>
        </p:nvSpPr>
        <p:spPr>
          <a:xfrm>
            <a:off x="1621038" y="4616807"/>
            <a:ext cx="322718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BB324BF-B98E-4CDD-AD79-F4653D748F28}"/>
              </a:ext>
            </a:extLst>
          </p:cNvPr>
          <p:cNvSpPr txBox="1"/>
          <p:nvPr/>
        </p:nvSpPr>
        <p:spPr>
          <a:xfrm>
            <a:off x="1261452" y="4832248"/>
            <a:ext cx="199749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4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C79A4A3-E408-43B6-9DD1-6377B9DE1126}"/>
              </a:ext>
            </a:extLst>
          </p:cNvPr>
          <p:cNvSpPr txBox="1"/>
          <p:nvPr/>
        </p:nvSpPr>
        <p:spPr>
          <a:xfrm>
            <a:off x="1873177" y="5969692"/>
            <a:ext cx="35230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60071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Heading</a:t>
            </a:r>
          </a:p>
        </p:txBody>
      </p:sp>
      <p:graphicFrame>
        <p:nvGraphicFramePr>
          <p:cNvPr id="3" name="Table Placeholder 5">
            <a:extLst>
              <a:ext uri="{FF2B5EF4-FFF2-40B4-BE49-F238E27FC236}">
                <a16:creationId xmlns:a16="http://schemas.microsoft.com/office/drawing/2014/main" id="{64B3912A-9C31-47CE-83FD-8C79851A230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83791105"/>
              </p:ext>
            </p:extLst>
          </p:nvPr>
        </p:nvGraphicFramePr>
        <p:xfrm>
          <a:off x="920430" y="2007772"/>
          <a:ext cx="2357214" cy="4005285"/>
        </p:xfrm>
        <a:graphic>
          <a:graphicData uri="http://schemas.openxmlformats.org/drawingml/2006/table">
            <a:tbl>
              <a:tblPr firstRow="1" bandRow="1">
                <a:effectLst/>
                <a:tableStyleId>{5FD0F851-EC5A-4D38-B0AD-8093EC10F338}</a:tableStyleId>
              </a:tblPr>
              <a:tblGrid>
                <a:gridCol w="2357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en-JM" sz="1600" b="1" spc="0" dirty="0">
                          <a:solidFill>
                            <a:schemeClr val="bg1"/>
                          </a:solidFill>
                          <a:latin typeface="+mn-lt"/>
                        </a:rPr>
                        <a:t>Title 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4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</a:t>
                      </a:r>
                      <a:r>
                        <a:rPr lang="en-US" altLang="ko-KR" sz="44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60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Get a modern PowerPoint  Presentation that is beautifully designed. </a:t>
                      </a:r>
                      <a:endParaRPr lang="en-US" altLang="ko-KR" sz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Ultimate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4" name="Table Placeholder 5">
            <a:extLst>
              <a:ext uri="{FF2B5EF4-FFF2-40B4-BE49-F238E27FC236}">
                <a16:creationId xmlns:a16="http://schemas.microsoft.com/office/drawing/2014/main" id="{43E7CA9E-9D8C-4AFD-8F18-AA3DE3A383F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52141937"/>
              </p:ext>
            </p:extLst>
          </p:nvPr>
        </p:nvGraphicFramePr>
        <p:xfrm>
          <a:off x="3585074" y="2007772"/>
          <a:ext cx="2357214" cy="4005285"/>
        </p:xfrm>
        <a:graphic>
          <a:graphicData uri="http://schemas.openxmlformats.org/drawingml/2006/table">
            <a:tbl>
              <a:tblPr firstRow="1" bandRow="1">
                <a:effectLst/>
                <a:tableStyleId>{5FD0F851-EC5A-4D38-B0AD-8093EC10F338}</a:tableStyleId>
              </a:tblPr>
              <a:tblGrid>
                <a:gridCol w="2357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en-JM" sz="1600" b="1" spc="0" dirty="0">
                          <a:solidFill>
                            <a:schemeClr val="bg1"/>
                          </a:solidFill>
                          <a:latin typeface="+mn-lt"/>
                        </a:rPr>
                        <a:t>Title 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4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</a:t>
                      </a:r>
                      <a:r>
                        <a:rPr lang="en-US" altLang="ko-KR" sz="44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80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Get a modern PowerPoint  Presentation that is beautifully designed. </a:t>
                      </a:r>
                      <a:endParaRPr lang="en-US" altLang="ko-KR" sz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Ulti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Ultimate</a:t>
                      </a:r>
                      <a:r>
                        <a:rPr lang="en-US" altLang="ko-KR" sz="14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mate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5" name="Table Placeholder 5">
            <a:extLst>
              <a:ext uri="{FF2B5EF4-FFF2-40B4-BE49-F238E27FC236}">
                <a16:creationId xmlns:a16="http://schemas.microsoft.com/office/drawing/2014/main" id="{DA4FFA61-A5C5-4D24-B167-83C45809FBF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55520329"/>
              </p:ext>
            </p:extLst>
          </p:nvPr>
        </p:nvGraphicFramePr>
        <p:xfrm>
          <a:off x="6249716" y="2007772"/>
          <a:ext cx="2357214" cy="4005285"/>
        </p:xfrm>
        <a:graphic>
          <a:graphicData uri="http://schemas.openxmlformats.org/drawingml/2006/table">
            <a:tbl>
              <a:tblPr firstRow="1" bandRow="1">
                <a:effectLst/>
                <a:tableStyleId>{5FD0F851-EC5A-4D38-B0AD-8093EC10F338}</a:tableStyleId>
              </a:tblPr>
              <a:tblGrid>
                <a:gridCol w="2357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en-JM" sz="1600" b="1" spc="0" dirty="0">
                          <a:solidFill>
                            <a:schemeClr val="bg1"/>
                          </a:solidFill>
                          <a:latin typeface="+mn-lt"/>
                        </a:rPr>
                        <a:t>Title 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4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</a:t>
                      </a:r>
                      <a:r>
                        <a:rPr lang="en-US" altLang="ko-KR" sz="44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45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Get a modern PowerPoint  Presentation that is beautifully designed. </a:t>
                      </a:r>
                      <a:endParaRPr lang="en-US" altLang="ko-KR" sz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Ultimate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6" name="Table Placeholder 5">
            <a:extLst>
              <a:ext uri="{FF2B5EF4-FFF2-40B4-BE49-F238E27FC236}">
                <a16:creationId xmlns:a16="http://schemas.microsoft.com/office/drawing/2014/main" id="{C292145F-1992-420B-80CA-C9A007445F5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09271809"/>
              </p:ext>
            </p:extLst>
          </p:nvPr>
        </p:nvGraphicFramePr>
        <p:xfrm>
          <a:off x="8914358" y="2007771"/>
          <a:ext cx="2357214" cy="4005285"/>
        </p:xfrm>
        <a:graphic>
          <a:graphicData uri="http://schemas.openxmlformats.org/drawingml/2006/table">
            <a:tbl>
              <a:tblPr firstRow="1" bandRow="1">
                <a:effectLst/>
                <a:tableStyleId>{5FD0F851-EC5A-4D38-B0AD-8093EC10F338}</a:tableStyleId>
              </a:tblPr>
              <a:tblGrid>
                <a:gridCol w="2357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en-JM" sz="1600" b="1" spc="0" dirty="0">
                          <a:solidFill>
                            <a:schemeClr val="bg1"/>
                          </a:solidFill>
                          <a:latin typeface="+mn-lt"/>
                        </a:rPr>
                        <a:t>Title 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4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</a:t>
                      </a:r>
                      <a:r>
                        <a:rPr lang="en-US" altLang="ko-KR" sz="44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75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Get a modern PowerPoint  Presentation that is beautifully designed. </a:t>
                      </a:r>
                      <a:endParaRPr lang="en-US" altLang="ko-KR" sz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Ultimate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79845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8B7DAA8-C522-4817-A9D4-2986C18C0E19}"/>
              </a:ext>
            </a:extLst>
          </p:cNvPr>
          <p:cNvSpPr/>
          <p:nvPr/>
        </p:nvSpPr>
        <p:spPr>
          <a:xfrm>
            <a:off x="7367987" y="0"/>
            <a:ext cx="4204531" cy="6858000"/>
          </a:xfrm>
          <a:prstGeom prst="rect">
            <a:avLst/>
          </a:prstGeom>
          <a:gradFill flip="none" rotWithShape="1">
            <a:gsLst>
              <a:gs pos="66000">
                <a:schemeClr val="accent3"/>
              </a:gs>
              <a:gs pos="33000">
                <a:schemeClr val="accent2"/>
              </a:gs>
              <a:gs pos="0">
                <a:schemeClr val="accent1"/>
              </a:gs>
              <a:gs pos="96000">
                <a:schemeClr val="accent4"/>
              </a:gs>
            </a:gsLst>
            <a:lin ang="5400000" scaled="1"/>
            <a:tileRect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D70808F-ED09-4018-857F-DD2221323293}"/>
              </a:ext>
            </a:extLst>
          </p:cNvPr>
          <p:cNvSpPr txBox="1"/>
          <p:nvPr/>
        </p:nvSpPr>
        <p:spPr>
          <a:xfrm>
            <a:off x="8446493" y="1874728"/>
            <a:ext cx="233229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Easy to change colors, photos and Text.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4B6033B-3611-4495-9E3C-23CEF0A0F522}"/>
              </a:ext>
            </a:extLst>
          </p:cNvPr>
          <p:cNvSpPr/>
          <p:nvPr/>
        </p:nvSpPr>
        <p:spPr>
          <a:xfrm>
            <a:off x="7819882" y="1295199"/>
            <a:ext cx="626611" cy="579529"/>
          </a:xfrm>
          <a:custGeom>
            <a:avLst/>
            <a:gdLst/>
            <a:ahLst/>
            <a:cxnLst/>
            <a:rect l="l" t="t" r="r" b="b"/>
            <a:pathLst>
              <a:path w="152069" h="140643">
                <a:moveTo>
                  <a:pt x="139177" y="0"/>
                </a:moveTo>
                <a:lnTo>
                  <a:pt x="152069" y="20510"/>
                </a:lnTo>
                <a:cubicBezTo>
                  <a:pt x="141326" y="25003"/>
                  <a:pt x="133415" y="31693"/>
                  <a:pt x="128336" y="40581"/>
                </a:cubicBezTo>
                <a:cubicBezTo>
                  <a:pt x="123257" y="49469"/>
                  <a:pt x="120425" y="62410"/>
                  <a:pt x="119839" y="79404"/>
                </a:cubicBezTo>
                <a:lnTo>
                  <a:pt x="147381" y="79404"/>
                </a:lnTo>
                <a:lnTo>
                  <a:pt x="147381" y="140643"/>
                </a:lnTo>
                <a:lnTo>
                  <a:pt x="90831" y="140643"/>
                </a:lnTo>
                <a:lnTo>
                  <a:pt x="90831" y="92297"/>
                </a:lnTo>
                <a:cubicBezTo>
                  <a:pt x="90831" y="66122"/>
                  <a:pt x="93957" y="47174"/>
                  <a:pt x="100207" y="35454"/>
                </a:cubicBezTo>
                <a:cubicBezTo>
                  <a:pt x="108412" y="19827"/>
                  <a:pt x="121401" y="8009"/>
                  <a:pt x="139177" y="0"/>
                </a:cubicBezTo>
                <a:close/>
                <a:moveTo>
                  <a:pt x="48345" y="0"/>
                </a:moveTo>
                <a:lnTo>
                  <a:pt x="61238" y="20510"/>
                </a:lnTo>
                <a:cubicBezTo>
                  <a:pt x="50494" y="25003"/>
                  <a:pt x="42583" y="31693"/>
                  <a:pt x="37504" y="40581"/>
                </a:cubicBezTo>
                <a:cubicBezTo>
                  <a:pt x="32425" y="49469"/>
                  <a:pt x="29593" y="62410"/>
                  <a:pt x="29007" y="79404"/>
                </a:cubicBezTo>
                <a:lnTo>
                  <a:pt x="56550" y="79404"/>
                </a:lnTo>
                <a:lnTo>
                  <a:pt x="56550" y="140643"/>
                </a:lnTo>
                <a:lnTo>
                  <a:pt x="0" y="140643"/>
                </a:lnTo>
                <a:lnTo>
                  <a:pt x="0" y="92297"/>
                </a:lnTo>
                <a:cubicBezTo>
                  <a:pt x="0" y="66122"/>
                  <a:pt x="3125" y="47174"/>
                  <a:pt x="9376" y="35454"/>
                </a:cubicBezTo>
                <a:cubicBezTo>
                  <a:pt x="17580" y="19827"/>
                  <a:pt x="30570" y="8009"/>
                  <a:pt x="4834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6A7901F-9551-4745-9450-08B881D050AB}"/>
              </a:ext>
            </a:extLst>
          </p:cNvPr>
          <p:cNvSpPr/>
          <p:nvPr/>
        </p:nvSpPr>
        <p:spPr>
          <a:xfrm rot="10800000">
            <a:off x="10553112" y="4983271"/>
            <a:ext cx="626611" cy="579529"/>
          </a:xfrm>
          <a:custGeom>
            <a:avLst/>
            <a:gdLst/>
            <a:ahLst/>
            <a:cxnLst/>
            <a:rect l="l" t="t" r="r" b="b"/>
            <a:pathLst>
              <a:path w="152069" h="140643">
                <a:moveTo>
                  <a:pt x="139177" y="0"/>
                </a:moveTo>
                <a:lnTo>
                  <a:pt x="152069" y="20510"/>
                </a:lnTo>
                <a:cubicBezTo>
                  <a:pt x="141326" y="25003"/>
                  <a:pt x="133415" y="31693"/>
                  <a:pt x="128336" y="40581"/>
                </a:cubicBezTo>
                <a:cubicBezTo>
                  <a:pt x="123257" y="49469"/>
                  <a:pt x="120425" y="62410"/>
                  <a:pt x="119839" y="79404"/>
                </a:cubicBezTo>
                <a:lnTo>
                  <a:pt x="147381" y="79404"/>
                </a:lnTo>
                <a:lnTo>
                  <a:pt x="147381" y="140643"/>
                </a:lnTo>
                <a:lnTo>
                  <a:pt x="90831" y="140643"/>
                </a:lnTo>
                <a:lnTo>
                  <a:pt x="90831" y="92297"/>
                </a:lnTo>
                <a:cubicBezTo>
                  <a:pt x="90831" y="66122"/>
                  <a:pt x="93957" y="47174"/>
                  <a:pt x="100207" y="35454"/>
                </a:cubicBezTo>
                <a:cubicBezTo>
                  <a:pt x="108412" y="19827"/>
                  <a:pt x="121401" y="8009"/>
                  <a:pt x="139177" y="0"/>
                </a:cubicBezTo>
                <a:close/>
                <a:moveTo>
                  <a:pt x="48345" y="0"/>
                </a:moveTo>
                <a:lnTo>
                  <a:pt x="61238" y="20510"/>
                </a:lnTo>
                <a:cubicBezTo>
                  <a:pt x="50494" y="25003"/>
                  <a:pt x="42583" y="31693"/>
                  <a:pt x="37504" y="40581"/>
                </a:cubicBezTo>
                <a:cubicBezTo>
                  <a:pt x="32425" y="49469"/>
                  <a:pt x="29593" y="62410"/>
                  <a:pt x="29007" y="79404"/>
                </a:cubicBezTo>
                <a:lnTo>
                  <a:pt x="56550" y="79404"/>
                </a:lnTo>
                <a:lnTo>
                  <a:pt x="56550" y="140643"/>
                </a:lnTo>
                <a:lnTo>
                  <a:pt x="0" y="140643"/>
                </a:lnTo>
                <a:lnTo>
                  <a:pt x="0" y="92297"/>
                </a:lnTo>
                <a:cubicBezTo>
                  <a:pt x="0" y="66122"/>
                  <a:pt x="3125" y="47174"/>
                  <a:pt x="9376" y="35454"/>
                </a:cubicBezTo>
                <a:cubicBezTo>
                  <a:pt x="17580" y="19827"/>
                  <a:pt x="30570" y="8009"/>
                  <a:pt x="4834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7DD3655-5F13-4900-A037-40CD0C89784D}"/>
              </a:ext>
            </a:extLst>
          </p:cNvPr>
          <p:cNvSpPr txBox="1"/>
          <p:nvPr/>
        </p:nvSpPr>
        <p:spPr>
          <a:xfrm>
            <a:off x="617588" y="483949"/>
            <a:ext cx="612648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Heading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17CAF52-7C2F-476A-ADB8-93CDCF89B444}"/>
              </a:ext>
            </a:extLst>
          </p:cNvPr>
          <p:cNvSpPr txBox="1"/>
          <p:nvPr/>
        </p:nvSpPr>
        <p:spPr>
          <a:xfrm>
            <a:off x="617588" y="1363993"/>
            <a:ext cx="6126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b="1" dirty="0">
                <a:solidFill>
                  <a:schemeClr val="bg1">
                    <a:lumMod val="50000"/>
                  </a:schemeClr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b="1" dirty="0">
              <a:solidFill>
                <a:schemeClr val="bg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AC0031F-7E96-4A06-871C-1F966FA46E27}"/>
              </a:ext>
            </a:extLst>
          </p:cNvPr>
          <p:cNvSpPr txBox="1"/>
          <p:nvPr/>
        </p:nvSpPr>
        <p:spPr>
          <a:xfrm>
            <a:off x="617588" y="1967609"/>
            <a:ext cx="612648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Easy to change colors, photos and Text. You can simply impress your audience and add a unique zing and appeal to your Presentations.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70226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744F568-2D2A-4A12-B916-F676EE51F4C3}"/>
              </a:ext>
            </a:extLst>
          </p:cNvPr>
          <p:cNvSpPr/>
          <p:nvPr/>
        </p:nvSpPr>
        <p:spPr>
          <a:xfrm>
            <a:off x="617588" y="0"/>
            <a:ext cx="3134016" cy="6858000"/>
          </a:xfrm>
          <a:prstGeom prst="rect">
            <a:avLst/>
          </a:prstGeom>
          <a:gradFill flip="none" rotWithShape="1">
            <a:gsLst>
              <a:gs pos="66000">
                <a:schemeClr val="accent3"/>
              </a:gs>
              <a:gs pos="33000">
                <a:schemeClr val="accent2"/>
              </a:gs>
              <a:gs pos="0">
                <a:schemeClr val="accent1"/>
              </a:gs>
              <a:gs pos="96000">
                <a:schemeClr val="accent4"/>
              </a:gs>
            </a:gsLst>
            <a:lin ang="5400000" scaled="1"/>
            <a:tileRect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05BFFD1-8F4D-413A-ABBD-6066BD51899B}"/>
              </a:ext>
            </a:extLst>
          </p:cNvPr>
          <p:cNvSpPr txBox="1"/>
          <p:nvPr/>
        </p:nvSpPr>
        <p:spPr>
          <a:xfrm>
            <a:off x="754324" y="483949"/>
            <a:ext cx="783420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Heading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916BFFD-626E-4E54-A59A-6E94BAC4DE6B}"/>
              </a:ext>
            </a:extLst>
          </p:cNvPr>
          <p:cNvSpPr txBox="1"/>
          <p:nvPr/>
        </p:nvSpPr>
        <p:spPr>
          <a:xfrm>
            <a:off x="771414" y="1330367"/>
            <a:ext cx="29545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5A45BB6-5FA8-497D-90E3-DA06B599603A}"/>
              </a:ext>
            </a:extLst>
          </p:cNvPr>
          <p:cNvSpPr txBox="1"/>
          <p:nvPr/>
        </p:nvSpPr>
        <p:spPr>
          <a:xfrm>
            <a:off x="1100645" y="2181815"/>
            <a:ext cx="1950204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Easy to change colors, photos and Text.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D63FFC1-A955-449F-93CC-0D87269EBFA0}"/>
              </a:ext>
            </a:extLst>
          </p:cNvPr>
          <p:cNvGrpSpPr/>
          <p:nvPr/>
        </p:nvGrpSpPr>
        <p:grpSpPr>
          <a:xfrm>
            <a:off x="4452359" y="2105608"/>
            <a:ext cx="3271179" cy="3907289"/>
            <a:chOff x="4821685" y="2083007"/>
            <a:chExt cx="3271179" cy="390728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B39F4A7-1C95-4D10-817B-B0F0EAEA1003}"/>
                </a:ext>
              </a:extLst>
            </p:cNvPr>
            <p:cNvSpPr txBox="1"/>
            <p:nvPr/>
          </p:nvSpPr>
          <p:spPr>
            <a:xfrm>
              <a:off x="4821685" y="2759378"/>
              <a:ext cx="32711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cs typeface="Calibri" pitchFamily="34" charset="0"/>
                </a:rPr>
                <a:t>PowerPoint Presentation Templates</a:t>
              </a:r>
              <a:endParaRPr lang="ko-KR" altLang="en-US" sz="1400" b="1" dirty="0">
                <a:cs typeface="Calibri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7BF4422-545C-4734-94A4-25BF9FCE708F}"/>
                </a:ext>
              </a:extLst>
            </p:cNvPr>
            <p:cNvSpPr txBox="1"/>
            <p:nvPr/>
          </p:nvSpPr>
          <p:spPr>
            <a:xfrm>
              <a:off x="4821685" y="3127974"/>
              <a:ext cx="3271179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/>
                <a:t> You can simply impress your audience and add a unique zing and appeal to your Reports and Presentations with our Templates.</a:t>
              </a:r>
              <a:r>
                <a:rPr lang="en-US" altLang="ko-KR" sz="1200" dirty="0">
                  <a:cs typeface="Arial" pitchFamily="34" charset="0"/>
                </a:rPr>
                <a:t> 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/>
                <a:t> You can simply impress your audience and add a unique zing and appeal to your Reports and Presentations with our Templates..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1EA1314-AD95-4CEF-AC77-D7E39A90D71B}"/>
                </a:ext>
              </a:extLst>
            </p:cNvPr>
            <p:cNvSpPr txBox="1"/>
            <p:nvPr/>
          </p:nvSpPr>
          <p:spPr>
            <a:xfrm>
              <a:off x="5537675" y="2113785"/>
              <a:ext cx="255518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2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DC039E6-0099-477A-8E71-92F918DC85A9}"/>
                </a:ext>
              </a:extLst>
            </p:cNvPr>
            <p:cNvSpPr txBox="1"/>
            <p:nvPr/>
          </p:nvSpPr>
          <p:spPr>
            <a:xfrm>
              <a:off x="4821685" y="2083007"/>
              <a:ext cx="77394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600" b="1" dirty="0">
                  <a:solidFill>
                    <a:schemeClr val="accent2"/>
                  </a:solidFill>
                  <a:cs typeface="Calibri" pitchFamily="34" charset="0"/>
                </a:rPr>
                <a:t>01</a:t>
              </a:r>
              <a:endParaRPr lang="ko-KR" altLang="en-US" sz="3600" b="1" dirty="0">
                <a:solidFill>
                  <a:schemeClr val="accent2"/>
                </a:solidFill>
                <a:cs typeface="Calibri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786B92F-6137-4EF9-B2F1-63F731D0E7BF}"/>
              </a:ext>
            </a:extLst>
          </p:cNvPr>
          <p:cNvGrpSpPr/>
          <p:nvPr/>
        </p:nvGrpSpPr>
        <p:grpSpPr>
          <a:xfrm>
            <a:off x="8322179" y="2105608"/>
            <a:ext cx="3271179" cy="3907289"/>
            <a:chOff x="4821685" y="2083007"/>
            <a:chExt cx="3271179" cy="390728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26B3C2F-6971-4B9F-BB91-EAB269AAF0B6}"/>
                </a:ext>
              </a:extLst>
            </p:cNvPr>
            <p:cNvSpPr txBox="1"/>
            <p:nvPr/>
          </p:nvSpPr>
          <p:spPr>
            <a:xfrm>
              <a:off x="4821685" y="2759378"/>
              <a:ext cx="32711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cs typeface="Calibri" pitchFamily="34" charset="0"/>
                </a:rPr>
                <a:t>PowerPoint Presentation Templates</a:t>
              </a:r>
              <a:endParaRPr lang="ko-KR" altLang="en-US" sz="1400" b="1" dirty="0">
                <a:cs typeface="Calibri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3C1009A-BDB1-459E-8298-BF4896583089}"/>
                </a:ext>
              </a:extLst>
            </p:cNvPr>
            <p:cNvSpPr txBox="1"/>
            <p:nvPr/>
          </p:nvSpPr>
          <p:spPr>
            <a:xfrm>
              <a:off x="4821685" y="3127974"/>
              <a:ext cx="3271179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/>
                <a:t> You can simply impress your audience and add a unique zing and appeal to your Reports and Presentations with our Templates.</a:t>
              </a:r>
              <a:r>
                <a:rPr lang="en-US" altLang="ko-KR" sz="1200" dirty="0">
                  <a:cs typeface="Arial" pitchFamily="34" charset="0"/>
                </a:rPr>
                <a:t> 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/>
                <a:t> You can simply impress your audience and add a unique zing and appeal to your Reports and Presentations with our Templates..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CC1EC1D-FAA3-4E12-815B-042A15FFAB9C}"/>
                </a:ext>
              </a:extLst>
            </p:cNvPr>
            <p:cNvSpPr txBox="1"/>
            <p:nvPr/>
          </p:nvSpPr>
          <p:spPr>
            <a:xfrm>
              <a:off x="5537675" y="2113785"/>
              <a:ext cx="255518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2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CAA26CD-56EB-4F6A-B25F-EBA0B338183C}"/>
                </a:ext>
              </a:extLst>
            </p:cNvPr>
            <p:cNvSpPr txBox="1"/>
            <p:nvPr/>
          </p:nvSpPr>
          <p:spPr>
            <a:xfrm>
              <a:off x="4821685" y="2083007"/>
              <a:ext cx="77394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600" b="1" dirty="0">
                  <a:solidFill>
                    <a:schemeClr val="accent2"/>
                  </a:solidFill>
                  <a:cs typeface="Calibri" pitchFamily="34" charset="0"/>
                </a:rPr>
                <a:t>02</a:t>
              </a:r>
              <a:endParaRPr lang="ko-KR" altLang="en-US" sz="3600" b="1" dirty="0">
                <a:solidFill>
                  <a:schemeClr val="accent2"/>
                </a:solidFill>
                <a:cs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875100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F691C40-340A-44BC-A6B3-C3A20A9ED913}"/>
              </a:ext>
            </a:extLst>
          </p:cNvPr>
          <p:cNvSpPr txBox="1"/>
          <p:nvPr/>
        </p:nvSpPr>
        <p:spPr>
          <a:xfrm>
            <a:off x="0" y="2734041"/>
            <a:ext cx="12192000" cy="99520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867" dirty="0">
                <a:cs typeface="Arial" pitchFamily="34" charset="0"/>
              </a:rPr>
              <a:t>Thank You</a:t>
            </a:r>
            <a:endParaRPr lang="ko-KR" altLang="en-US" sz="5867" dirty="0"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2F21A8-A2DC-448E-8003-AFE4C77CBA6F}"/>
              </a:ext>
            </a:extLst>
          </p:cNvPr>
          <p:cNvSpPr txBox="1"/>
          <p:nvPr/>
        </p:nvSpPr>
        <p:spPr>
          <a:xfrm>
            <a:off x="0" y="3596059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cs typeface="Arial" pitchFamily="34" charset="0"/>
              </a:rPr>
              <a:t>Insert the Sub Title of Your Presentation</a:t>
            </a:r>
            <a:endParaRPr lang="ko-KR" altLang="en-US" sz="1867" dirty="0">
              <a:cs typeface="Arial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812EDF3-E168-49DC-A49E-27CF29EB42E0}"/>
              </a:ext>
            </a:extLst>
          </p:cNvPr>
          <p:cNvGrpSpPr/>
          <p:nvPr/>
        </p:nvGrpSpPr>
        <p:grpSpPr>
          <a:xfrm>
            <a:off x="3946357" y="5510463"/>
            <a:ext cx="4299285" cy="168443"/>
            <a:chOff x="4379494" y="697832"/>
            <a:chExt cx="2586787" cy="168442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F767531-894C-425E-9CA6-D4172F89F94B}"/>
                </a:ext>
              </a:extLst>
            </p:cNvPr>
            <p:cNvSpPr/>
            <p:nvPr/>
          </p:nvSpPr>
          <p:spPr>
            <a:xfrm>
              <a:off x="4379494" y="697832"/>
              <a:ext cx="517358" cy="16844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9E3A134-D099-4FAD-9FBB-4D1F0922B3B4}"/>
                </a:ext>
              </a:extLst>
            </p:cNvPr>
            <p:cNvSpPr/>
            <p:nvPr/>
          </p:nvSpPr>
          <p:spPr>
            <a:xfrm>
              <a:off x="4896852" y="697832"/>
              <a:ext cx="517358" cy="16844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3967F72-C6EE-48D5-AD69-A4980E6C5C0A}"/>
                </a:ext>
              </a:extLst>
            </p:cNvPr>
            <p:cNvSpPr/>
            <p:nvPr/>
          </p:nvSpPr>
          <p:spPr>
            <a:xfrm>
              <a:off x="5414209" y="697832"/>
              <a:ext cx="517358" cy="16844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5D3D720-17FA-471D-BD9D-1C00F240131D}"/>
                </a:ext>
              </a:extLst>
            </p:cNvPr>
            <p:cNvSpPr/>
            <p:nvPr/>
          </p:nvSpPr>
          <p:spPr>
            <a:xfrm>
              <a:off x="5931566" y="697832"/>
              <a:ext cx="517358" cy="16844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74DE5C2-7679-49C0-9969-B89B2D99010B}"/>
                </a:ext>
              </a:extLst>
            </p:cNvPr>
            <p:cNvSpPr/>
            <p:nvPr/>
          </p:nvSpPr>
          <p:spPr>
            <a:xfrm>
              <a:off x="6448923" y="697832"/>
              <a:ext cx="517358" cy="1684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5822242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4DFE3C7E-8758-4EAA-8D55-71C391129664}"/>
              </a:ext>
            </a:extLst>
          </p:cNvPr>
          <p:cNvSpPr/>
          <p:nvPr/>
        </p:nvSpPr>
        <p:spPr>
          <a:xfrm>
            <a:off x="3850105" y="469232"/>
            <a:ext cx="8341895" cy="5919536"/>
          </a:xfrm>
          <a:prstGeom prst="rect">
            <a:avLst/>
          </a:prstGeom>
          <a:solidFill>
            <a:schemeClr val="bg1"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Box 1"/>
          <p:cNvSpPr txBox="1"/>
          <p:nvPr/>
        </p:nvSpPr>
        <p:spPr>
          <a:xfrm>
            <a:off x="4290352" y="602061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cs typeface="Arial" pitchFamily="34" charset="0"/>
              </a:rPr>
              <a:t>Table of content</a:t>
            </a:r>
            <a:endParaRPr lang="ko-KR" altLang="en-US" sz="5400" dirty="0"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E1A27BF-1099-4231-B085-2EEBB60E1960}"/>
              </a:ext>
            </a:extLst>
          </p:cNvPr>
          <p:cNvGrpSpPr/>
          <p:nvPr/>
        </p:nvGrpSpPr>
        <p:grpSpPr>
          <a:xfrm>
            <a:off x="4717485" y="1690188"/>
            <a:ext cx="5465788" cy="886162"/>
            <a:chOff x="5812355" y="1666120"/>
            <a:chExt cx="5465788" cy="886162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8E5E5475-7904-4404-9EE1-C0D975C30508}"/>
                </a:ext>
              </a:extLst>
            </p:cNvPr>
            <p:cNvGrpSpPr/>
            <p:nvPr/>
          </p:nvGrpSpPr>
          <p:grpSpPr>
            <a:xfrm>
              <a:off x="6751979" y="1666120"/>
              <a:ext cx="4526164" cy="886162"/>
              <a:chOff x="6751979" y="1666120"/>
              <a:chExt cx="4526164" cy="886162"/>
            </a:xfrm>
          </p:grpSpPr>
          <p:sp>
            <p:nvSpPr>
              <p:cNvPr id="8" name="TextBox 7"/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cs typeface="Arial" pitchFamily="34" charset="0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cs typeface="Arial" pitchFamily="34" charset="0"/>
                  </a:rPr>
                  <a:t>Contents</a:t>
                </a:r>
                <a:endParaRPr lang="ko-KR" altLang="en-US" sz="2700" b="1" dirty="0">
                  <a:cs typeface="Arial" pitchFamily="34" charset="0"/>
                </a:endParaRPr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5812355" y="1675118"/>
              <a:ext cx="958096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800" b="1" dirty="0">
                  <a:cs typeface="Arial" pitchFamily="34" charset="0"/>
                </a:rPr>
                <a:t>01</a:t>
              </a:r>
              <a:endParaRPr lang="ko-KR" altLang="en-US" sz="4800" b="1" dirty="0"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777C7C5D-DF37-421D-85EF-D91DC28FF2C5}"/>
              </a:ext>
            </a:extLst>
          </p:cNvPr>
          <p:cNvGrpSpPr/>
          <p:nvPr/>
        </p:nvGrpSpPr>
        <p:grpSpPr>
          <a:xfrm>
            <a:off x="4699013" y="2841804"/>
            <a:ext cx="5465788" cy="886162"/>
            <a:chOff x="5812355" y="1666120"/>
            <a:chExt cx="5465788" cy="886162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A8B5DD05-D683-429A-A6B7-50D4355F603E}"/>
                </a:ext>
              </a:extLst>
            </p:cNvPr>
            <p:cNvGrpSpPr/>
            <p:nvPr/>
          </p:nvGrpSpPr>
          <p:grpSpPr>
            <a:xfrm>
              <a:off x="6751979" y="1666120"/>
              <a:ext cx="4526164" cy="886162"/>
              <a:chOff x="6751979" y="1666120"/>
              <a:chExt cx="4526164" cy="886162"/>
            </a:xfrm>
          </p:grpSpPr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16FAAE6-5486-4FE8-8D02-50C769003FD1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cs typeface="Arial" pitchFamily="34" charset="0"/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FCF020E-F563-4A38-B75A-4F379805BB78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cs typeface="Arial" pitchFamily="34" charset="0"/>
                  </a:rPr>
                  <a:t>Contents</a:t>
                </a:r>
                <a:endParaRPr lang="ko-KR" altLang="en-US" sz="2700" b="1" dirty="0">
                  <a:cs typeface="Arial" pitchFamily="34" charset="0"/>
                </a:endParaRPr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B15C5F3-46BC-42F5-8C0C-91D1D7B9B8F1}"/>
                </a:ext>
              </a:extLst>
            </p:cNvPr>
            <p:cNvSpPr txBox="1"/>
            <p:nvPr/>
          </p:nvSpPr>
          <p:spPr>
            <a:xfrm>
              <a:off x="5812355" y="1675118"/>
              <a:ext cx="958096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800" b="1" dirty="0">
                  <a:cs typeface="Arial" pitchFamily="34" charset="0"/>
                </a:rPr>
                <a:t>02</a:t>
              </a:r>
              <a:endParaRPr lang="ko-KR" altLang="en-US" sz="4800" b="1" dirty="0"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57A9AEF-E5BB-4E71-B9DE-59D591451261}"/>
              </a:ext>
            </a:extLst>
          </p:cNvPr>
          <p:cNvGrpSpPr/>
          <p:nvPr/>
        </p:nvGrpSpPr>
        <p:grpSpPr>
          <a:xfrm>
            <a:off x="4680541" y="3993420"/>
            <a:ext cx="5465788" cy="886162"/>
            <a:chOff x="5812355" y="1666120"/>
            <a:chExt cx="5465788" cy="886162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035FBA5F-3519-46CE-AF64-77BFFA85AD8A}"/>
                </a:ext>
              </a:extLst>
            </p:cNvPr>
            <p:cNvGrpSpPr/>
            <p:nvPr/>
          </p:nvGrpSpPr>
          <p:grpSpPr>
            <a:xfrm>
              <a:off x="6751979" y="1666120"/>
              <a:ext cx="4526164" cy="886162"/>
              <a:chOff x="6751979" y="1666120"/>
              <a:chExt cx="4526164" cy="886162"/>
            </a:xfrm>
          </p:grpSpPr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9CE16B8-342D-492B-B84E-83C67A5098AC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cs typeface="Arial" pitchFamily="34" charset="0"/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1EC4BBA-83AC-4B69-8462-790FF94AC1F6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cs typeface="Arial" pitchFamily="34" charset="0"/>
                  </a:rPr>
                  <a:t>Contents</a:t>
                </a:r>
                <a:endParaRPr lang="ko-KR" altLang="en-US" sz="2700" b="1" dirty="0">
                  <a:cs typeface="Arial" pitchFamily="34" charset="0"/>
                </a:endParaRPr>
              </a:p>
            </p:txBody>
          </p:sp>
        </p:grp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50AE37B-26E9-4EEE-989E-B727A9446C72}"/>
                </a:ext>
              </a:extLst>
            </p:cNvPr>
            <p:cNvSpPr txBox="1"/>
            <p:nvPr/>
          </p:nvSpPr>
          <p:spPr>
            <a:xfrm>
              <a:off x="5812355" y="1675118"/>
              <a:ext cx="958096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800" b="1" dirty="0">
                  <a:cs typeface="Arial" pitchFamily="34" charset="0"/>
                </a:rPr>
                <a:t>03</a:t>
              </a:r>
              <a:endParaRPr lang="ko-KR" altLang="en-US" sz="4800" b="1" dirty="0"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0821F40-66D0-46F5-B65E-0E07A4BA0883}"/>
              </a:ext>
            </a:extLst>
          </p:cNvPr>
          <p:cNvGrpSpPr/>
          <p:nvPr/>
        </p:nvGrpSpPr>
        <p:grpSpPr>
          <a:xfrm>
            <a:off x="4662069" y="5145036"/>
            <a:ext cx="5465788" cy="886162"/>
            <a:chOff x="5812355" y="1666120"/>
            <a:chExt cx="5465788" cy="886162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6AA6751F-8516-406C-AB47-93E245384783}"/>
                </a:ext>
              </a:extLst>
            </p:cNvPr>
            <p:cNvGrpSpPr/>
            <p:nvPr/>
          </p:nvGrpSpPr>
          <p:grpSpPr>
            <a:xfrm>
              <a:off x="6751979" y="1666120"/>
              <a:ext cx="4526164" cy="886162"/>
              <a:chOff x="6751979" y="1666120"/>
              <a:chExt cx="4526164" cy="886162"/>
            </a:xfrm>
          </p:grpSpPr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BE4D254-9E9C-429F-AE22-A4282F410539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cs typeface="Arial" pitchFamily="34" charset="0"/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139C1AF-47E8-4627-AEEA-FDCC6CEB470D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cs typeface="Arial" pitchFamily="34" charset="0"/>
                  </a:rPr>
                  <a:t>Contents</a:t>
                </a:r>
                <a:endParaRPr lang="ko-KR" altLang="en-US" sz="2700" b="1" dirty="0">
                  <a:cs typeface="Arial" pitchFamily="34" charset="0"/>
                </a:endParaRPr>
              </a:p>
            </p:txBody>
          </p:sp>
        </p:grp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BDD974D-7108-4C2A-B890-B3A4C483193C}"/>
                </a:ext>
              </a:extLst>
            </p:cNvPr>
            <p:cNvSpPr txBox="1"/>
            <p:nvPr/>
          </p:nvSpPr>
          <p:spPr>
            <a:xfrm>
              <a:off x="5812355" y="1675118"/>
              <a:ext cx="958096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800" b="1" dirty="0">
                  <a:cs typeface="Arial" pitchFamily="34" charset="0"/>
                </a:rPr>
                <a:t>04</a:t>
              </a:r>
              <a:endParaRPr lang="ko-KR" altLang="en-US" sz="4800" b="1" dirty="0"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A7CA9C8-FDF5-4E96-A012-E8E524C9AF6B}"/>
              </a:ext>
            </a:extLst>
          </p:cNvPr>
          <p:cNvGrpSpPr/>
          <p:nvPr/>
        </p:nvGrpSpPr>
        <p:grpSpPr>
          <a:xfrm rot="5400000">
            <a:off x="9043736" y="3240510"/>
            <a:ext cx="5919538" cy="376988"/>
            <a:chOff x="4379494" y="697832"/>
            <a:chExt cx="2586787" cy="168442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1326ABE8-C7BB-442E-840A-D50FC1DD044F}"/>
                </a:ext>
              </a:extLst>
            </p:cNvPr>
            <p:cNvSpPr/>
            <p:nvPr/>
          </p:nvSpPr>
          <p:spPr>
            <a:xfrm>
              <a:off x="4379494" y="697832"/>
              <a:ext cx="517358" cy="16844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9866835-F79F-42D8-8D5D-E04BDB39E262}"/>
                </a:ext>
              </a:extLst>
            </p:cNvPr>
            <p:cNvSpPr/>
            <p:nvPr/>
          </p:nvSpPr>
          <p:spPr>
            <a:xfrm>
              <a:off x="4896852" y="697832"/>
              <a:ext cx="517358" cy="16844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19C395C0-7559-44A7-BA81-93FD49DD2D73}"/>
                </a:ext>
              </a:extLst>
            </p:cNvPr>
            <p:cNvSpPr/>
            <p:nvPr/>
          </p:nvSpPr>
          <p:spPr>
            <a:xfrm>
              <a:off x="5414209" y="697832"/>
              <a:ext cx="517358" cy="16844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527EFBB4-0EF0-4995-A85A-9AB27DC72B1D}"/>
                </a:ext>
              </a:extLst>
            </p:cNvPr>
            <p:cNvSpPr/>
            <p:nvPr/>
          </p:nvSpPr>
          <p:spPr>
            <a:xfrm>
              <a:off x="5931566" y="697832"/>
              <a:ext cx="517358" cy="16844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A5F89E9D-1C44-41B8-91F1-E08EC348E972}"/>
                </a:ext>
              </a:extLst>
            </p:cNvPr>
            <p:cNvSpPr/>
            <p:nvPr/>
          </p:nvSpPr>
          <p:spPr>
            <a:xfrm>
              <a:off x="6448923" y="697832"/>
              <a:ext cx="517358" cy="1684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5340672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Timeline Infographic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5881B8D-0A55-4937-B14B-2DE41BA54FEE}"/>
              </a:ext>
            </a:extLst>
          </p:cNvPr>
          <p:cNvCxnSpPr>
            <a:cxnSpLocks/>
          </p:cNvCxnSpPr>
          <p:nvPr/>
        </p:nvCxnSpPr>
        <p:spPr>
          <a:xfrm>
            <a:off x="892110" y="3987878"/>
            <a:ext cx="10302843" cy="0"/>
          </a:xfrm>
          <a:prstGeom prst="line">
            <a:avLst/>
          </a:prstGeom>
          <a:ln w="15875"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id="{9880191E-28EB-4CAB-99BA-DB454030BBAF}"/>
              </a:ext>
            </a:extLst>
          </p:cNvPr>
          <p:cNvGrpSpPr/>
          <p:nvPr/>
        </p:nvGrpSpPr>
        <p:grpSpPr>
          <a:xfrm>
            <a:off x="1504274" y="3821115"/>
            <a:ext cx="337351" cy="337351"/>
            <a:chOff x="4319972" y="3176972"/>
            <a:chExt cx="504056" cy="504056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8818B3B6-2D91-460B-AE78-24328073EB82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2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A110D3C0-83D4-4CB9-8C49-62960CE2A4D3}"/>
                </a:ext>
              </a:extLst>
            </p:cNvPr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27EFE592-BC5B-45C0-AAC2-C231D30E05B8}"/>
              </a:ext>
            </a:extLst>
          </p:cNvPr>
          <p:cNvGrpSpPr/>
          <p:nvPr/>
        </p:nvGrpSpPr>
        <p:grpSpPr>
          <a:xfrm>
            <a:off x="2768575" y="3821115"/>
            <a:ext cx="337351" cy="337351"/>
            <a:chOff x="4319972" y="3176972"/>
            <a:chExt cx="504056" cy="504056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2ED40235-2E32-4769-869E-489B8D672CD2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2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1BF24A14-3577-44BD-9E80-1FC2A181582A}"/>
                </a:ext>
              </a:extLst>
            </p:cNvPr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2DA4897-196E-4B41-9525-79E1FED018AF}"/>
              </a:ext>
            </a:extLst>
          </p:cNvPr>
          <p:cNvGrpSpPr/>
          <p:nvPr/>
        </p:nvGrpSpPr>
        <p:grpSpPr>
          <a:xfrm>
            <a:off x="4032876" y="3821115"/>
            <a:ext cx="337351" cy="337351"/>
            <a:chOff x="4319972" y="3176972"/>
            <a:chExt cx="504056" cy="504056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6E46E47A-ED11-4142-9B1C-F66D0E14F877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2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730B1D9-C24E-4FA5-A844-4E0C351EED4C}"/>
                </a:ext>
              </a:extLst>
            </p:cNvPr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42A2322-F9F4-489E-8246-6D4D77777A22}"/>
              </a:ext>
            </a:extLst>
          </p:cNvPr>
          <p:cNvGrpSpPr/>
          <p:nvPr/>
        </p:nvGrpSpPr>
        <p:grpSpPr>
          <a:xfrm>
            <a:off x="5297177" y="3821115"/>
            <a:ext cx="337351" cy="337351"/>
            <a:chOff x="4319972" y="3176972"/>
            <a:chExt cx="504056" cy="504056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8B52375D-5297-45CB-BD50-8F91FE336FBB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3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697568FC-9E19-4E3C-9678-986311116C2A}"/>
                </a:ext>
              </a:extLst>
            </p:cNvPr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CFD401A-4C94-4F6C-B693-07461EBA4A72}"/>
              </a:ext>
            </a:extLst>
          </p:cNvPr>
          <p:cNvGrpSpPr/>
          <p:nvPr/>
        </p:nvGrpSpPr>
        <p:grpSpPr>
          <a:xfrm>
            <a:off x="6561478" y="3821115"/>
            <a:ext cx="337351" cy="337351"/>
            <a:chOff x="4319972" y="3176972"/>
            <a:chExt cx="504056" cy="504056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B0F0223E-24D2-48B4-AF89-F45499BF0B43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3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97F1E1A0-062D-4DAB-9101-BA4E5185D6AF}"/>
                </a:ext>
              </a:extLst>
            </p:cNvPr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24D19E5-9095-409B-8AE0-3D9909F0D018}"/>
              </a:ext>
            </a:extLst>
          </p:cNvPr>
          <p:cNvGrpSpPr/>
          <p:nvPr/>
        </p:nvGrpSpPr>
        <p:grpSpPr>
          <a:xfrm>
            <a:off x="7825779" y="3821115"/>
            <a:ext cx="337351" cy="337351"/>
            <a:chOff x="4319972" y="3176972"/>
            <a:chExt cx="504056" cy="504056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BE5A7C68-A844-4F92-A244-F8A2E03331D1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3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7B9E4116-647A-421C-B790-FC424E733AA0}"/>
                </a:ext>
              </a:extLst>
            </p:cNvPr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4F4A972-A3E5-4C2B-A837-DD9765419F46}"/>
              </a:ext>
            </a:extLst>
          </p:cNvPr>
          <p:cNvGrpSpPr/>
          <p:nvPr/>
        </p:nvGrpSpPr>
        <p:grpSpPr>
          <a:xfrm>
            <a:off x="9090080" y="3821115"/>
            <a:ext cx="337351" cy="337351"/>
            <a:chOff x="4319972" y="3176972"/>
            <a:chExt cx="504056" cy="504056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5334A530-FC67-48A2-9676-F8CB2A7346F5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4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9B6B62BD-C6E8-493A-9E4F-851B8970C4BD}"/>
                </a:ext>
              </a:extLst>
            </p:cNvPr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09A1EE44-F133-4008-9893-3D0A51D018E1}"/>
              </a:ext>
            </a:extLst>
          </p:cNvPr>
          <p:cNvGrpSpPr/>
          <p:nvPr/>
        </p:nvGrpSpPr>
        <p:grpSpPr>
          <a:xfrm>
            <a:off x="10354315" y="3821115"/>
            <a:ext cx="337351" cy="337351"/>
            <a:chOff x="4319972" y="3176972"/>
            <a:chExt cx="504056" cy="504056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94EADE5F-90D4-4023-95B4-B2E88AB51885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4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CCA1335B-1C98-4299-B5E1-FC8B39D81DB9}"/>
                </a:ext>
              </a:extLst>
            </p:cNvPr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81D993C0-8B95-45F9-BEA9-70860A37C2A0}"/>
              </a:ext>
            </a:extLst>
          </p:cNvPr>
          <p:cNvSpPr txBox="1"/>
          <p:nvPr/>
        </p:nvSpPr>
        <p:spPr>
          <a:xfrm>
            <a:off x="1300704" y="3309227"/>
            <a:ext cx="7444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2012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F01C690-0E61-4ED2-85C3-D566374C5191}"/>
              </a:ext>
            </a:extLst>
          </p:cNvPr>
          <p:cNvSpPr txBox="1"/>
          <p:nvPr/>
        </p:nvSpPr>
        <p:spPr>
          <a:xfrm>
            <a:off x="2564996" y="4376027"/>
            <a:ext cx="7444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2013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D62F808-9284-4899-A02C-6CBD644758C0}"/>
              </a:ext>
            </a:extLst>
          </p:cNvPr>
          <p:cNvSpPr txBox="1"/>
          <p:nvPr/>
        </p:nvSpPr>
        <p:spPr>
          <a:xfrm>
            <a:off x="3829288" y="3309227"/>
            <a:ext cx="7444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2014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E97B431-09E2-455D-883A-1CC728DF61B0}"/>
              </a:ext>
            </a:extLst>
          </p:cNvPr>
          <p:cNvSpPr txBox="1"/>
          <p:nvPr/>
        </p:nvSpPr>
        <p:spPr>
          <a:xfrm>
            <a:off x="5093580" y="4376027"/>
            <a:ext cx="7444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2015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269A127-16E2-4B58-99A0-936EFD399085}"/>
              </a:ext>
            </a:extLst>
          </p:cNvPr>
          <p:cNvSpPr txBox="1"/>
          <p:nvPr/>
        </p:nvSpPr>
        <p:spPr>
          <a:xfrm>
            <a:off x="6357872" y="3309227"/>
            <a:ext cx="7444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2016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2FDAF15-0AD3-438E-81B1-80B8E9A6C056}"/>
              </a:ext>
            </a:extLst>
          </p:cNvPr>
          <p:cNvSpPr txBox="1"/>
          <p:nvPr/>
        </p:nvSpPr>
        <p:spPr>
          <a:xfrm>
            <a:off x="7622164" y="4376027"/>
            <a:ext cx="7444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2017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4017D71-7F6D-4F5D-AF0D-1BE873DB29F7}"/>
              </a:ext>
            </a:extLst>
          </p:cNvPr>
          <p:cNvSpPr txBox="1"/>
          <p:nvPr/>
        </p:nvSpPr>
        <p:spPr>
          <a:xfrm>
            <a:off x="8886456" y="3309227"/>
            <a:ext cx="7444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2018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3DE9712-9CB0-4CB6-BA9F-FD0442A6D720}"/>
              </a:ext>
            </a:extLst>
          </p:cNvPr>
          <p:cNvSpPr txBox="1"/>
          <p:nvPr/>
        </p:nvSpPr>
        <p:spPr>
          <a:xfrm>
            <a:off x="10150746" y="4328402"/>
            <a:ext cx="744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2019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4E00F53E-CA07-479D-A5D6-211295DB2618}"/>
              </a:ext>
            </a:extLst>
          </p:cNvPr>
          <p:cNvGrpSpPr/>
          <p:nvPr/>
        </p:nvGrpSpPr>
        <p:grpSpPr>
          <a:xfrm>
            <a:off x="3162470" y="2350015"/>
            <a:ext cx="2022232" cy="850432"/>
            <a:chOff x="1978221" y="2100456"/>
            <a:chExt cx="1716151" cy="850432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381E074-CCB2-4FC5-8BEE-B2C05383E754}"/>
                </a:ext>
              </a:extLst>
            </p:cNvPr>
            <p:cNvSpPr txBox="1"/>
            <p:nvPr/>
          </p:nvSpPr>
          <p:spPr>
            <a:xfrm>
              <a:off x="1978221" y="2304557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EFDF617-99DD-4136-A52B-6E7A42578050}"/>
                </a:ext>
              </a:extLst>
            </p:cNvPr>
            <p:cNvSpPr txBox="1"/>
            <p:nvPr/>
          </p:nvSpPr>
          <p:spPr>
            <a:xfrm>
              <a:off x="1979822" y="2100456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39ED81F7-DC19-415B-B14A-CF81EA2B8FE9}"/>
              </a:ext>
            </a:extLst>
          </p:cNvPr>
          <p:cNvGrpSpPr/>
          <p:nvPr/>
        </p:nvGrpSpPr>
        <p:grpSpPr>
          <a:xfrm>
            <a:off x="5680774" y="2350015"/>
            <a:ext cx="2022232" cy="850432"/>
            <a:chOff x="3705087" y="2094837"/>
            <a:chExt cx="1716151" cy="850432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DBC39DCD-EB05-4073-9449-BBCF97D786A3}"/>
                </a:ext>
              </a:extLst>
            </p:cNvPr>
            <p:cNvSpPr txBox="1"/>
            <p:nvPr/>
          </p:nvSpPr>
          <p:spPr>
            <a:xfrm>
              <a:off x="3705087" y="2298938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F02DFCD1-F84E-405B-B94E-9D990C71ACCC}"/>
                </a:ext>
              </a:extLst>
            </p:cNvPr>
            <p:cNvSpPr txBox="1"/>
            <p:nvPr/>
          </p:nvSpPr>
          <p:spPr>
            <a:xfrm>
              <a:off x="3706688" y="2094837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884DC587-881A-4FF7-851E-8A937BAEA8E8}"/>
              </a:ext>
            </a:extLst>
          </p:cNvPr>
          <p:cNvGrpSpPr/>
          <p:nvPr/>
        </p:nvGrpSpPr>
        <p:grpSpPr>
          <a:xfrm>
            <a:off x="8199078" y="2350015"/>
            <a:ext cx="2091036" cy="850432"/>
            <a:chOff x="5315247" y="2100456"/>
            <a:chExt cx="1774541" cy="850432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DB3AA30A-B8E5-4A02-B9C0-6358FDB8D5E5}"/>
                </a:ext>
              </a:extLst>
            </p:cNvPr>
            <p:cNvSpPr txBox="1"/>
            <p:nvPr/>
          </p:nvSpPr>
          <p:spPr>
            <a:xfrm>
              <a:off x="5380321" y="2304557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03190B8F-2CB7-48DB-8591-9DAA31EB0D11}"/>
                </a:ext>
              </a:extLst>
            </p:cNvPr>
            <p:cNvSpPr txBox="1"/>
            <p:nvPr/>
          </p:nvSpPr>
          <p:spPr>
            <a:xfrm>
              <a:off x="5315247" y="2100456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30F0AFA1-74E3-4EC9-9AFC-0A7BEDCD2D21}"/>
              </a:ext>
            </a:extLst>
          </p:cNvPr>
          <p:cNvGrpSpPr/>
          <p:nvPr/>
        </p:nvGrpSpPr>
        <p:grpSpPr>
          <a:xfrm>
            <a:off x="1909760" y="4703964"/>
            <a:ext cx="2027014" cy="840907"/>
            <a:chOff x="1109958" y="5132809"/>
            <a:chExt cx="1720208" cy="840907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B444AB62-5398-4C9F-8D7F-91016EDF42A0}"/>
                </a:ext>
              </a:extLst>
            </p:cNvPr>
            <p:cNvSpPr txBox="1"/>
            <p:nvPr/>
          </p:nvSpPr>
          <p:spPr>
            <a:xfrm>
              <a:off x="1109958" y="5327385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C95BBA74-E189-4444-82DC-689F973F1FCC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EC976329-BADE-4817-AF88-28AF339ECA43}"/>
              </a:ext>
            </a:extLst>
          </p:cNvPr>
          <p:cNvGrpSpPr/>
          <p:nvPr/>
        </p:nvGrpSpPr>
        <p:grpSpPr>
          <a:xfrm>
            <a:off x="4410398" y="4703964"/>
            <a:ext cx="2044680" cy="840907"/>
            <a:chOff x="2864666" y="5128698"/>
            <a:chExt cx="1735201" cy="840907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2EAF68CA-2C2F-4A30-BB98-83A1FE966B0B}"/>
                </a:ext>
              </a:extLst>
            </p:cNvPr>
            <p:cNvSpPr txBox="1"/>
            <p:nvPr/>
          </p:nvSpPr>
          <p:spPr>
            <a:xfrm>
              <a:off x="2864666" y="5323274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EE989132-C21E-4161-91C1-0564E6470E7D}"/>
                </a:ext>
              </a:extLst>
            </p:cNvPr>
            <p:cNvSpPr txBox="1"/>
            <p:nvPr/>
          </p:nvSpPr>
          <p:spPr>
            <a:xfrm>
              <a:off x="2885317" y="5128698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F952F95D-03BE-4B85-8097-95EC781B9434}"/>
              </a:ext>
            </a:extLst>
          </p:cNvPr>
          <p:cNvGrpSpPr/>
          <p:nvPr/>
        </p:nvGrpSpPr>
        <p:grpSpPr>
          <a:xfrm>
            <a:off x="6928702" y="4703964"/>
            <a:ext cx="2044680" cy="840907"/>
            <a:chOff x="4574516" y="5124587"/>
            <a:chExt cx="1735201" cy="840907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530D80AF-4C39-405A-BBFC-66900C9862C4}"/>
                </a:ext>
              </a:extLst>
            </p:cNvPr>
            <p:cNvSpPr txBox="1"/>
            <p:nvPr/>
          </p:nvSpPr>
          <p:spPr>
            <a:xfrm>
              <a:off x="4574516" y="5319163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6A668CCC-E87A-418B-B268-61CD939D9BB2}"/>
                </a:ext>
              </a:extLst>
            </p:cNvPr>
            <p:cNvSpPr txBox="1"/>
            <p:nvPr/>
          </p:nvSpPr>
          <p:spPr>
            <a:xfrm>
              <a:off x="4595167" y="5124587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DA8DA577-5633-4571-9F8F-1C62B89B116F}"/>
              </a:ext>
            </a:extLst>
          </p:cNvPr>
          <p:cNvGrpSpPr/>
          <p:nvPr/>
        </p:nvGrpSpPr>
        <p:grpSpPr>
          <a:xfrm>
            <a:off x="9515812" y="4694276"/>
            <a:ext cx="2014356" cy="850595"/>
            <a:chOff x="6543137" y="4397020"/>
            <a:chExt cx="1709467" cy="850595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F9048FA7-CE28-4F77-9FBB-63A85ECE0391}"/>
                </a:ext>
              </a:extLst>
            </p:cNvPr>
            <p:cNvSpPr txBox="1"/>
            <p:nvPr/>
          </p:nvSpPr>
          <p:spPr>
            <a:xfrm>
              <a:off x="6813051" y="4397020"/>
              <a:ext cx="11696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6A9B29E1-57C8-4CAD-96F0-F4EC12DD98D9}"/>
                </a:ext>
              </a:extLst>
            </p:cNvPr>
            <p:cNvSpPr txBox="1"/>
            <p:nvPr/>
          </p:nvSpPr>
          <p:spPr>
            <a:xfrm>
              <a:off x="6543137" y="4601284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B012E3A6-A992-4704-8231-A688B08A2C8A}"/>
              </a:ext>
            </a:extLst>
          </p:cNvPr>
          <p:cNvGrpSpPr/>
          <p:nvPr/>
        </p:nvGrpSpPr>
        <p:grpSpPr>
          <a:xfrm>
            <a:off x="661832" y="2350015"/>
            <a:ext cx="2022232" cy="850432"/>
            <a:chOff x="1978221" y="2100456"/>
            <a:chExt cx="1716151" cy="850432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BD7D32ED-0A0C-4714-939E-8DF95E7CB3CB}"/>
                </a:ext>
              </a:extLst>
            </p:cNvPr>
            <p:cNvSpPr txBox="1"/>
            <p:nvPr/>
          </p:nvSpPr>
          <p:spPr>
            <a:xfrm>
              <a:off x="1978221" y="2304557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E2743B69-5C4C-48A0-B0E3-4DAAF3B2AB74}"/>
                </a:ext>
              </a:extLst>
            </p:cNvPr>
            <p:cNvSpPr txBox="1"/>
            <p:nvPr/>
          </p:nvSpPr>
          <p:spPr>
            <a:xfrm>
              <a:off x="1979822" y="2100456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456881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Oval 75">
            <a:extLst>
              <a:ext uri="{FF2B5EF4-FFF2-40B4-BE49-F238E27FC236}">
                <a16:creationId xmlns:a16="http://schemas.microsoft.com/office/drawing/2014/main" id="{9DE323AB-C7FB-4E18-91A5-0219BED5B9EB}"/>
              </a:ext>
            </a:extLst>
          </p:cNvPr>
          <p:cNvSpPr/>
          <p:nvPr/>
        </p:nvSpPr>
        <p:spPr>
          <a:xfrm rot="18900000" flipH="1">
            <a:off x="3700727" y="5182985"/>
            <a:ext cx="714164" cy="714166"/>
          </a:xfrm>
          <a:prstGeom prst="ellipse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Oval 75">
            <a:extLst>
              <a:ext uri="{FF2B5EF4-FFF2-40B4-BE49-F238E27FC236}">
                <a16:creationId xmlns:a16="http://schemas.microsoft.com/office/drawing/2014/main" id="{92A9DB42-D57C-4242-A739-11C2D5A99228}"/>
              </a:ext>
            </a:extLst>
          </p:cNvPr>
          <p:cNvSpPr/>
          <p:nvPr/>
        </p:nvSpPr>
        <p:spPr>
          <a:xfrm rot="2700000" flipH="1">
            <a:off x="3697414" y="2133331"/>
            <a:ext cx="714166" cy="714166"/>
          </a:xfrm>
          <a:prstGeom prst="ellipse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EFFCC5BC-6981-4DAE-9150-594BB7978FFE}"/>
              </a:ext>
            </a:extLst>
          </p:cNvPr>
          <p:cNvSpPr/>
          <p:nvPr/>
        </p:nvSpPr>
        <p:spPr>
          <a:xfrm flipH="1">
            <a:off x="3014745" y="3642508"/>
            <a:ext cx="714164" cy="714166"/>
          </a:xfrm>
          <a:prstGeom prst="ellipse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75">
            <a:extLst>
              <a:ext uri="{FF2B5EF4-FFF2-40B4-BE49-F238E27FC236}">
                <a16:creationId xmlns:a16="http://schemas.microsoft.com/office/drawing/2014/main" id="{2178C726-EF7F-4886-AF42-AD34E57A2A0C}"/>
              </a:ext>
            </a:extLst>
          </p:cNvPr>
          <p:cNvSpPr/>
          <p:nvPr/>
        </p:nvSpPr>
        <p:spPr>
          <a:xfrm rot="2700000">
            <a:off x="7767798" y="5182985"/>
            <a:ext cx="714164" cy="714166"/>
          </a:xfrm>
          <a:prstGeom prst="ellipse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Oval 75">
            <a:extLst>
              <a:ext uri="{FF2B5EF4-FFF2-40B4-BE49-F238E27FC236}">
                <a16:creationId xmlns:a16="http://schemas.microsoft.com/office/drawing/2014/main" id="{AC399672-CF34-463D-BBC1-8C80859F12F9}"/>
              </a:ext>
            </a:extLst>
          </p:cNvPr>
          <p:cNvSpPr/>
          <p:nvPr/>
        </p:nvSpPr>
        <p:spPr>
          <a:xfrm rot="18900000">
            <a:off x="7771109" y="2133331"/>
            <a:ext cx="714166" cy="714166"/>
          </a:xfrm>
          <a:prstGeom prst="ellipse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4" name="Oval 75">
            <a:extLst>
              <a:ext uri="{FF2B5EF4-FFF2-40B4-BE49-F238E27FC236}">
                <a16:creationId xmlns:a16="http://schemas.microsoft.com/office/drawing/2014/main" id="{9CF82D55-9F45-4C89-BB42-68A555CCCC24}"/>
              </a:ext>
            </a:extLst>
          </p:cNvPr>
          <p:cNvSpPr/>
          <p:nvPr/>
        </p:nvSpPr>
        <p:spPr>
          <a:xfrm>
            <a:off x="8447723" y="3642508"/>
            <a:ext cx="714166" cy="714166"/>
          </a:xfrm>
          <a:prstGeom prst="ellipse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Heading</a:t>
            </a:r>
          </a:p>
        </p:txBody>
      </p:sp>
      <p:sp>
        <p:nvSpPr>
          <p:cNvPr id="4" name="Oval 75">
            <a:extLst>
              <a:ext uri="{FF2B5EF4-FFF2-40B4-BE49-F238E27FC236}">
                <a16:creationId xmlns:a16="http://schemas.microsoft.com/office/drawing/2014/main" id="{AC0DD2B4-BC2E-45BB-B590-F863D9CCACF6}"/>
              </a:ext>
            </a:extLst>
          </p:cNvPr>
          <p:cNvSpPr/>
          <p:nvPr/>
        </p:nvSpPr>
        <p:spPr>
          <a:xfrm rot="18900000" flipH="1">
            <a:off x="3768904" y="5253609"/>
            <a:ext cx="572917" cy="57291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6" name="Straight Connector 95">
            <a:extLst>
              <a:ext uri="{FF2B5EF4-FFF2-40B4-BE49-F238E27FC236}">
                <a16:creationId xmlns:a16="http://schemas.microsoft.com/office/drawing/2014/main" id="{D05AA43D-AEA3-49A0-BCCA-6C85B8FCEE33}"/>
              </a:ext>
            </a:extLst>
          </p:cNvPr>
          <p:cNvCxnSpPr>
            <a:cxnSpLocks/>
          </p:cNvCxnSpPr>
          <p:nvPr/>
        </p:nvCxnSpPr>
        <p:spPr>
          <a:xfrm rot="18900000">
            <a:off x="4238898" y="5009817"/>
            <a:ext cx="720000" cy="0"/>
          </a:xfrm>
          <a:prstGeom prst="line">
            <a:avLst/>
          </a:prstGeom>
          <a:ln w="12700">
            <a:solidFill>
              <a:schemeClr val="accent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5">
            <a:extLst>
              <a:ext uri="{FF2B5EF4-FFF2-40B4-BE49-F238E27FC236}">
                <a16:creationId xmlns:a16="http://schemas.microsoft.com/office/drawing/2014/main" id="{0844C867-F8B7-4BA2-BE2E-41035577359C}"/>
              </a:ext>
            </a:extLst>
          </p:cNvPr>
          <p:cNvSpPr/>
          <p:nvPr/>
        </p:nvSpPr>
        <p:spPr>
          <a:xfrm rot="2700000" flipH="1">
            <a:off x="3765592" y="2203955"/>
            <a:ext cx="572917" cy="57291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10" name="Straight Connector 95">
            <a:extLst>
              <a:ext uri="{FF2B5EF4-FFF2-40B4-BE49-F238E27FC236}">
                <a16:creationId xmlns:a16="http://schemas.microsoft.com/office/drawing/2014/main" id="{0B531B05-4172-47DB-8231-1DA3288828F3}"/>
              </a:ext>
            </a:extLst>
          </p:cNvPr>
          <p:cNvCxnSpPr>
            <a:cxnSpLocks/>
          </p:cNvCxnSpPr>
          <p:nvPr/>
        </p:nvCxnSpPr>
        <p:spPr>
          <a:xfrm rot="2700000">
            <a:off x="4222302" y="3033949"/>
            <a:ext cx="720000" cy="0"/>
          </a:xfrm>
          <a:prstGeom prst="line">
            <a:avLst/>
          </a:prstGeom>
          <a:ln w="12700">
            <a:solidFill>
              <a:schemeClr val="accent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CA4E0946-B87F-474E-881E-179A94A65937}"/>
              </a:ext>
            </a:extLst>
          </p:cNvPr>
          <p:cNvSpPr/>
          <p:nvPr/>
        </p:nvSpPr>
        <p:spPr>
          <a:xfrm flipH="1">
            <a:off x="3085950" y="3704188"/>
            <a:ext cx="572917" cy="57291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EB90948-78DA-49BC-8F96-004100484E85}"/>
              </a:ext>
            </a:extLst>
          </p:cNvPr>
          <p:cNvCxnSpPr>
            <a:cxnSpLocks/>
          </p:cNvCxnSpPr>
          <p:nvPr/>
        </p:nvCxnSpPr>
        <p:spPr>
          <a:xfrm>
            <a:off x="3771690" y="4000040"/>
            <a:ext cx="720000" cy="0"/>
          </a:xfrm>
          <a:prstGeom prst="line">
            <a:avLst/>
          </a:prstGeom>
          <a:ln w="12700">
            <a:solidFill>
              <a:schemeClr val="accent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75">
            <a:extLst>
              <a:ext uri="{FF2B5EF4-FFF2-40B4-BE49-F238E27FC236}">
                <a16:creationId xmlns:a16="http://schemas.microsoft.com/office/drawing/2014/main" id="{4683830A-D627-4F20-8E5F-C130ABD7D550}"/>
              </a:ext>
            </a:extLst>
          </p:cNvPr>
          <p:cNvSpPr/>
          <p:nvPr/>
        </p:nvSpPr>
        <p:spPr>
          <a:xfrm rot="2700000">
            <a:off x="7835974" y="5253609"/>
            <a:ext cx="572917" cy="57291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18" name="Straight Connector 95">
            <a:extLst>
              <a:ext uri="{FF2B5EF4-FFF2-40B4-BE49-F238E27FC236}">
                <a16:creationId xmlns:a16="http://schemas.microsoft.com/office/drawing/2014/main" id="{28313402-0793-41BE-9A21-35CE8FB49F8F}"/>
              </a:ext>
            </a:extLst>
          </p:cNvPr>
          <p:cNvCxnSpPr>
            <a:cxnSpLocks/>
          </p:cNvCxnSpPr>
          <p:nvPr/>
        </p:nvCxnSpPr>
        <p:spPr>
          <a:xfrm rot="2700000" flipH="1">
            <a:off x="7218897" y="5009817"/>
            <a:ext cx="720000" cy="0"/>
          </a:xfrm>
          <a:prstGeom prst="line">
            <a:avLst/>
          </a:prstGeom>
          <a:ln w="12700">
            <a:solidFill>
              <a:schemeClr val="accent4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75">
            <a:extLst>
              <a:ext uri="{FF2B5EF4-FFF2-40B4-BE49-F238E27FC236}">
                <a16:creationId xmlns:a16="http://schemas.microsoft.com/office/drawing/2014/main" id="{A9E62842-A7B5-4658-99C1-3E31A0441984}"/>
              </a:ext>
            </a:extLst>
          </p:cNvPr>
          <p:cNvSpPr/>
          <p:nvPr/>
        </p:nvSpPr>
        <p:spPr>
          <a:xfrm rot="18900000">
            <a:off x="7839286" y="2203955"/>
            <a:ext cx="572917" cy="57291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22" name="Straight Connector 95">
            <a:extLst>
              <a:ext uri="{FF2B5EF4-FFF2-40B4-BE49-F238E27FC236}">
                <a16:creationId xmlns:a16="http://schemas.microsoft.com/office/drawing/2014/main" id="{E45A8BFE-F389-48FD-A477-8ABC982617D1}"/>
              </a:ext>
            </a:extLst>
          </p:cNvPr>
          <p:cNvCxnSpPr>
            <a:cxnSpLocks/>
          </p:cNvCxnSpPr>
          <p:nvPr/>
        </p:nvCxnSpPr>
        <p:spPr>
          <a:xfrm rot="18900000" flipH="1">
            <a:off x="7235493" y="3033949"/>
            <a:ext cx="720000" cy="0"/>
          </a:xfrm>
          <a:prstGeom prst="line">
            <a:avLst/>
          </a:prstGeom>
          <a:ln w="12700">
            <a:solidFill>
              <a:schemeClr val="accent4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75">
            <a:extLst>
              <a:ext uri="{FF2B5EF4-FFF2-40B4-BE49-F238E27FC236}">
                <a16:creationId xmlns:a16="http://schemas.microsoft.com/office/drawing/2014/main" id="{F53CC9C0-008A-400D-B489-8DFAD44DB697}"/>
              </a:ext>
            </a:extLst>
          </p:cNvPr>
          <p:cNvSpPr/>
          <p:nvPr/>
        </p:nvSpPr>
        <p:spPr>
          <a:xfrm>
            <a:off x="8518928" y="3704188"/>
            <a:ext cx="572917" cy="57291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26" name="Straight Connector 95">
            <a:extLst>
              <a:ext uri="{FF2B5EF4-FFF2-40B4-BE49-F238E27FC236}">
                <a16:creationId xmlns:a16="http://schemas.microsoft.com/office/drawing/2014/main" id="{23D66E22-08F6-4483-B130-FEE48B39AF13}"/>
              </a:ext>
            </a:extLst>
          </p:cNvPr>
          <p:cNvCxnSpPr>
            <a:cxnSpLocks/>
          </p:cNvCxnSpPr>
          <p:nvPr/>
        </p:nvCxnSpPr>
        <p:spPr>
          <a:xfrm flipH="1">
            <a:off x="7686105" y="4000040"/>
            <a:ext cx="720000" cy="0"/>
          </a:xfrm>
          <a:prstGeom prst="line">
            <a:avLst/>
          </a:prstGeom>
          <a:ln w="12700">
            <a:solidFill>
              <a:schemeClr val="accent4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51E767F-74BC-4D15-865F-C4A29D30DE3A}"/>
              </a:ext>
            </a:extLst>
          </p:cNvPr>
          <p:cNvGrpSpPr/>
          <p:nvPr/>
        </p:nvGrpSpPr>
        <p:grpSpPr>
          <a:xfrm>
            <a:off x="4499812" y="3037469"/>
            <a:ext cx="3174618" cy="1941592"/>
            <a:chOff x="2975812" y="2736845"/>
            <a:chExt cx="3174618" cy="1941592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70AA23E9-A4C1-4C10-9B19-4DC2AE1DD2B0}"/>
                </a:ext>
              </a:extLst>
            </p:cNvPr>
            <p:cNvGrpSpPr/>
            <p:nvPr/>
          </p:nvGrpSpPr>
          <p:grpSpPr>
            <a:xfrm>
              <a:off x="3163801" y="2903912"/>
              <a:ext cx="2808230" cy="1622534"/>
              <a:chOff x="3163801" y="2903912"/>
              <a:chExt cx="2808230" cy="1622534"/>
            </a:xfrm>
          </p:grpSpPr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E8BB10E5-C1A8-475B-A64C-85936B5042D5}"/>
                  </a:ext>
                </a:extLst>
              </p:cNvPr>
              <p:cNvSpPr/>
              <p:nvPr/>
            </p:nvSpPr>
            <p:spPr>
              <a:xfrm>
                <a:off x="3163801" y="2903912"/>
                <a:ext cx="1622533" cy="1622534"/>
              </a:xfrm>
              <a:prstGeom prst="ellipse">
                <a:avLst/>
              </a:prstGeom>
              <a:solidFill>
                <a:schemeClr val="accent1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4146CBC0-2F6D-4760-9609-82D43D336E02}"/>
                  </a:ext>
                </a:extLst>
              </p:cNvPr>
              <p:cNvSpPr/>
              <p:nvPr/>
            </p:nvSpPr>
            <p:spPr>
              <a:xfrm>
                <a:off x="4349498" y="2903912"/>
                <a:ext cx="1622533" cy="1622534"/>
              </a:xfrm>
              <a:prstGeom prst="ellipse">
                <a:avLst/>
              </a:prstGeom>
              <a:solidFill>
                <a:schemeClr val="accent4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29" name="Arc 28">
              <a:extLst>
                <a:ext uri="{FF2B5EF4-FFF2-40B4-BE49-F238E27FC236}">
                  <a16:creationId xmlns:a16="http://schemas.microsoft.com/office/drawing/2014/main" id="{09AF8ACD-DA95-4B34-A6C4-9538D38A7F7A}"/>
                </a:ext>
              </a:extLst>
            </p:cNvPr>
            <p:cNvSpPr/>
            <p:nvPr/>
          </p:nvSpPr>
          <p:spPr>
            <a:xfrm rot="2700000" flipH="1" flipV="1">
              <a:off x="2975812" y="2736845"/>
              <a:ext cx="1941592" cy="1941591"/>
            </a:xfrm>
            <a:prstGeom prst="arc">
              <a:avLst>
                <a:gd name="adj1" fmla="val 13645212"/>
                <a:gd name="adj2" fmla="val 2561877"/>
              </a:avLst>
            </a:prstGeom>
            <a:ln w="12700">
              <a:solidFill>
                <a:schemeClr val="accent1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0" name="Arc 29">
              <a:extLst>
                <a:ext uri="{FF2B5EF4-FFF2-40B4-BE49-F238E27FC236}">
                  <a16:creationId xmlns:a16="http://schemas.microsoft.com/office/drawing/2014/main" id="{5D0E79F1-1290-41CF-B627-1481EBE9F171}"/>
                </a:ext>
              </a:extLst>
            </p:cNvPr>
            <p:cNvSpPr/>
            <p:nvPr/>
          </p:nvSpPr>
          <p:spPr>
            <a:xfrm rot="18900000" flipV="1">
              <a:off x="4208838" y="2736845"/>
              <a:ext cx="1941592" cy="1941591"/>
            </a:xfrm>
            <a:prstGeom prst="arc">
              <a:avLst>
                <a:gd name="adj1" fmla="val 13645212"/>
                <a:gd name="adj2" fmla="val 2561877"/>
              </a:avLst>
            </a:prstGeom>
            <a:ln w="12700">
              <a:solidFill>
                <a:schemeClr val="accent3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441F1A64-9187-46A6-8265-B543F69036AB}"/>
              </a:ext>
            </a:extLst>
          </p:cNvPr>
          <p:cNvGrpSpPr/>
          <p:nvPr/>
        </p:nvGrpSpPr>
        <p:grpSpPr>
          <a:xfrm>
            <a:off x="919198" y="3458701"/>
            <a:ext cx="2066660" cy="1059206"/>
            <a:chOff x="575693" y="4105536"/>
            <a:chExt cx="1625933" cy="1059206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37543E6-B64B-425A-BD8C-267A261BF5D2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82E7875-2469-4A27-8B32-A2269DBA7D35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2616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BF1B523-3A2B-436A-8CD4-ED73770A07B9}"/>
              </a:ext>
            </a:extLst>
          </p:cNvPr>
          <p:cNvGrpSpPr/>
          <p:nvPr/>
        </p:nvGrpSpPr>
        <p:grpSpPr>
          <a:xfrm>
            <a:off x="1582568" y="1929449"/>
            <a:ext cx="2066660" cy="1059206"/>
            <a:chOff x="575693" y="4105536"/>
            <a:chExt cx="1625933" cy="1059206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3FE72C2-CA0F-44AA-AC90-CF4EB3B7151F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3226FB3-3BFD-4CE0-8A31-8332E96D33EF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2616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2D30A7B4-A8A4-4082-BFE6-9E0C753D8DB7}"/>
              </a:ext>
            </a:extLst>
          </p:cNvPr>
          <p:cNvGrpSpPr/>
          <p:nvPr/>
        </p:nvGrpSpPr>
        <p:grpSpPr>
          <a:xfrm>
            <a:off x="1582568" y="5040704"/>
            <a:ext cx="2066660" cy="1059206"/>
            <a:chOff x="575693" y="4105536"/>
            <a:chExt cx="1625933" cy="1059206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CE64ADB7-43AA-4422-AC4B-1F7A8A95EEF1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968EFC0-CD08-4BDB-9884-590A6F6DA42E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2616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17C4836B-84AC-4593-8CDB-1F98E4225728}"/>
              </a:ext>
            </a:extLst>
          </p:cNvPr>
          <p:cNvGrpSpPr/>
          <p:nvPr/>
        </p:nvGrpSpPr>
        <p:grpSpPr>
          <a:xfrm>
            <a:off x="9205458" y="3458701"/>
            <a:ext cx="2160622" cy="1059206"/>
            <a:chOff x="575693" y="4105536"/>
            <a:chExt cx="1625933" cy="1059206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EB0BEFFA-188F-42D1-A532-09A21C174609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10E1945B-CCFE-4E4A-805B-4A0C713A1504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2616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12F157C0-27DD-476F-A6B2-9CC2D61560BA}"/>
              </a:ext>
            </a:extLst>
          </p:cNvPr>
          <p:cNvGrpSpPr/>
          <p:nvPr/>
        </p:nvGrpSpPr>
        <p:grpSpPr>
          <a:xfrm>
            <a:off x="8530824" y="1929452"/>
            <a:ext cx="2160622" cy="1059206"/>
            <a:chOff x="575693" y="4105536"/>
            <a:chExt cx="1625933" cy="1059206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ADF63462-97C2-4F85-9223-E7D5FA9DCD9B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089891E7-47CE-4F09-A749-1A130CEB96D5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2616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6411A78C-CF18-4C35-8248-8EBD4E3E0AF8}"/>
              </a:ext>
            </a:extLst>
          </p:cNvPr>
          <p:cNvGrpSpPr/>
          <p:nvPr/>
        </p:nvGrpSpPr>
        <p:grpSpPr>
          <a:xfrm>
            <a:off x="8530824" y="5040704"/>
            <a:ext cx="2160622" cy="1059206"/>
            <a:chOff x="575693" y="4105536"/>
            <a:chExt cx="1625933" cy="1059206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06DC07FA-AF42-4C68-8AE2-7EA5511C4A2B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BBCB9EA0-535A-42FF-AF13-AB851D520975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2616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1" name="Oval 27">
            <a:extLst>
              <a:ext uri="{FF2B5EF4-FFF2-40B4-BE49-F238E27FC236}">
                <a16:creationId xmlns:a16="http://schemas.microsoft.com/office/drawing/2014/main" id="{D1CA16E1-823A-4B26-9354-AD9E09F38125}"/>
              </a:ext>
            </a:extLst>
          </p:cNvPr>
          <p:cNvSpPr/>
          <p:nvPr/>
        </p:nvSpPr>
        <p:spPr>
          <a:xfrm>
            <a:off x="6720328" y="3766479"/>
            <a:ext cx="287569" cy="546890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2" name="Chord 14">
            <a:extLst>
              <a:ext uri="{FF2B5EF4-FFF2-40B4-BE49-F238E27FC236}">
                <a16:creationId xmlns:a16="http://schemas.microsoft.com/office/drawing/2014/main" id="{B93E438F-BFB8-40CC-8BDA-C7D66B5A5E45}"/>
              </a:ext>
            </a:extLst>
          </p:cNvPr>
          <p:cNvSpPr/>
          <p:nvPr/>
        </p:nvSpPr>
        <p:spPr>
          <a:xfrm>
            <a:off x="5166347" y="3787745"/>
            <a:ext cx="413849" cy="522244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3" name="Parallelogram 15">
            <a:extLst>
              <a:ext uri="{FF2B5EF4-FFF2-40B4-BE49-F238E27FC236}">
                <a16:creationId xmlns:a16="http://schemas.microsoft.com/office/drawing/2014/main" id="{6B92F327-6DE1-41F3-93E8-94F8102CE90B}"/>
              </a:ext>
            </a:extLst>
          </p:cNvPr>
          <p:cNvSpPr/>
          <p:nvPr/>
        </p:nvSpPr>
        <p:spPr>
          <a:xfrm flipH="1">
            <a:off x="8637314" y="3836857"/>
            <a:ext cx="327286" cy="327286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4" name="Rectangle 7">
            <a:extLst>
              <a:ext uri="{FF2B5EF4-FFF2-40B4-BE49-F238E27FC236}">
                <a16:creationId xmlns:a16="http://schemas.microsoft.com/office/drawing/2014/main" id="{767E3305-8CF7-438B-A806-08044F64DEC1}"/>
              </a:ext>
            </a:extLst>
          </p:cNvPr>
          <p:cNvSpPr/>
          <p:nvPr/>
        </p:nvSpPr>
        <p:spPr>
          <a:xfrm>
            <a:off x="3239013" y="3845878"/>
            <a:ext cx="294681" cy="29468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5" name="Rounded Rectangle 10">
            <a:extLst>
              <a:ext uri="{FF2B5EF4-FFF2-40B4-BE49-F238E27FC236}">
                <a16:creationId xmlns:a16="http://schemas.microsoft.com/office/drawing/2014/main" id="{7A7A425A-1897-4B29-A1BD-8F53CAA6C9E3}"/>
              </a:ext>
            </a:extLst>
          </p:cNvPr>
          <p:cNvSpPr/>
          <p:nvPr/>
        </p:nvSpPr>
        <p:spPr>
          <a:xfrm>
            <a:off x="3924647" y="2340433"/>
            <a:ext cx="232568" cy="307777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" name="Rounded Rectangle 32">
            <a:extLst>
              <a:ext uri="{FF2B5EF4-FFF2-40B4-BE49-F238E27FC236}">
                <a16:creationId xmlns:a16="http://schemas.microsoft.com/office/drawing/2014/main" id="{C38D3741-D4E0-47EB-92E9-1787075EAB50}"/>
              </a:ext>
            </a:extLst>
          </p:cNvPr>
          <p:cNvSpPr/>
          <p:nvPr/>
        </p:nvSpPr>
        <p:spPr>
          <a:xfrm>
            <a:off x="7986245" y="2340125"/>
            <a:ext cx="295227" cy="29522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7" name="Rectangle 16">
            <a:extLst>
              <a:ext uri="{FF2B5EF4-FFF2-40B4-BE49-F238E27FC236}">
                <a16:creationId xmlns:a16="http://schemas.microsoft.com/office/drawing/2014/main" id="{C7893999-003B-4CC1-801D-FE885B1B67E9}"/>
              </a:ext>
            </a:extLst>
          </p:cNvPr>
          <p:cNvSpPr/>
          <p:nvPr/>
        </p:nvSpPr>
        <p:spPr>
          <a:xfrm rot="2700000">
            <a:off x="8014950" y="5332639"/>
            <a:ext cx="243329" cy="43624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8" name="Rectangle 9">
            <a:extLst>
              <a:ext uri="{FF2B5EF4-FFF2-40B4-BE49-F238E27FC236}">
                <a16:creationId xmlns:a16="http://schemas.microsoft.com/office/drawing/2014/main" id="{112C1C09-83B8-4067-A348-646D3BD40842}"/>
              </a:ext>
            </a:extLst>
          </p:cNvPr>
          <p:cNvSpPr/>
          <p:nvPr/>
        </p:nvSpPr>
        <p:spPr>
          <a:xfrm>
            <a:off x="3909525" y="5393891"/>
            <a:ext cx="301473" cy="28220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298803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BE4E7199-29DF-4E63-8A47-FBAB07A43540}"/>
              </a:ext>
            </a:extLst>
          </p:cNvPr>
          <p:cNvCxnSpPr>
            <a:cxnSpLocks/>
          </p:cNvCxnSpPr>
          <p:nvPr/>
        </p:nvCxnSpPr>
        <p:spPr>
          <a:xfrm>
            <a:off x="2995838" y="3628126"/>
            <a:ext cx="2052000" cy="3576"/>
          </a:xfrm>
          <a:prstGeom prst="straightConnector1">
            <a:avLst/>
          </a:prstGeom>
          <a:ln w="38100">
            <a:solidFill>
              <a:schemeClr val="accent2"/>
            </a:solidFill>
            <a:headEnd type="oval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90BA1C1E-633B-4B26-B7E7-B651467171F1}"/>
              </a:ext>
            </a:extLst>
          </p:cNvPr>
          <p:cNvCxnSpPr/>
          <p:nvPr/>
        </p:nvCxnSpPr>
        <p:spPr>
          <a:xfrm flipV="1">
            <a:off x="5093251" y="3040842"/>
            <a:ext cx="2052000" cy="590069"/>
          </a:xfrm>
          <a:prstGeom prst="straightConnector1">
            <a:avLst/>
          </a:prstGeom>
          <a:ln w="38100">
            <a:solidFill>
              <a:schemeClr val="accent3"/>
            </a:solidFill>
            <a:headEnd type="oval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E53D6418-CB90-4210-B690-165756C2D769}"/>
              </a:ext>
            </a:extLst>
          </p:cNvPr>
          <p:cNvCxnSpPr/>
          <p:nvPr/>
        </p:nvCxnSpPr>
        <p:spPr>
          <a:xfrm flipV="1">
            <a:off x="7145251" y="2218604"/>
            <a:ext cx="2052000" cy="811800"/>
          </a:xfrm>
          <a:prstGeom prst="straightConnector1">
            <a:avLst/>
          </a:prstGeom>
          <a:ln w="38100">
            <a:solidFill>
              <a:schemeClr val="accent4"/>
            </a:solidFill>
            <a:headEnd type="oval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B6C7AE20-8C66-4429-82A7-8C9C33C94AA4}"/>
              </a:ext>
            </a:extLst>
          </p:cNvPr>
          <p:cNvCxnSpPr/>
          <p:nvPr/>
        </p:nvCxnSpPr>
        <p:spPr>
          <a:xfrm flipV="1">
            <a:off x="9189017" y="1881128"/>
            <a:ext cx="2052000" cy="337477"/>
          </a:xfrm>
          <a:prstGeom prst="straightConnector1">
            <a:avLst/>
          </a:prstGeom>
          <a:ln w="38100">
            <a:solidFill>
              <a:schemeClr val="accent5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9F47E8B8-C707-4C34-8880-D8786FCC5A6C}"/>
              </a:ext>
            </a:extLst>
          </p:cNvPr>
          <p:cNvCxnSpPr/>
          <p:nvPr/>
        </p:nvCxnSpPr>
        <p:spPr>
          <a:xfrm>
            <a:off x="950769" y="2229834"/>
            <a:ext cx="2052000" cy="1401868"/>
          </a:xfrm>
          <a:prstGeom prst="straightConnector1">
            <a:avLst/>
          </a:prstGeom>
          <a:ln w="38100">
            <a:solidFill>
              <a:schemeClr val="accent1"/>
            </a:solidFill>
            <a:headEnd type="oval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40C15DB8-E753-40CD-9D1C-3990EA3616A2}"/>
              </a:ext>
            </a:extLst>
          </p:cNvPr>
          <p:cNvSpPr/>
          <p:nvPr/>
        </p:nvSpPr>
        <p:spPr>
          <a:xfrm>
            <a:off x="1472769" y="2407592"/>
            <a:ext cx="1008000" cy="1008000"/>
          </a:xfrm>
          <a:prstGeom prst="ellipse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75D00B3B-00C8-4082-9B69-FEDC568A6BE4}"/>
              </a:ext>
            </a:extLst>
          </p:cNvPr>
          <p:cNvSpPr/>
          <p:nvPr/>
        </p:nvSpPr>
        <p:spPr>
          <a:xfrm>
            <a:off x="3532331" y="3128504"/>
            <a:ext cx="1008000" cy="1008000"/>
          </a:xfrm>
          <a:prstGeom prst="ellipse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30386CA-B67F-40C2-B52B-D9CA0C32B7D3}"/>
              </a:ext>
            </a:extLst>
          </p:cNvPr>
          <p:cNvSpPr/>
          <p:nvPr/>
        </p:nvSpPr>
        <p:spPr>
          <a:xfrm>
            <a:off x="5591893" y="2782478"/>
            <a:ext cx="1008000" cy="1008000"/>
          </a:xfrm>
          <a:prstGeom prst="ellipse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5A1D0179-2FDD-4411-B90C-C732DACAADCA}"/>
              </a:ext>
            </a:extLst>
          </p:cNvPr>
          <p:cNvSpPr/>
          <p:nvPr/>
        </p:nvSpPr>
        <p:spPr>
          <a:xfrm>
            <a:off x="7651455" y="2120504"/>
            <a:ext cx="1008000" cy="1008000"/>
          </a:xfrm>
          <a:prstGeom prst="ellipse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D3BE9A5-8767-4FCE-B18D-217E9BFAD77F}"/>
              </a:ext>
            </a:extLst>
          </p:cNvPr>
          <p:cNvSpPr/>
          <p:nvPr/>
        </p:nvSpPr>
        <p:spPr>
          <a:xfrm>
            <a:off x="9711017" y="1578252"/>
            <a:ext cx="1008000" cy="1008000"/>
          </a:xfrm>
          <a:prstGeom prst="ellipse">
            <a:avLst/>
          </a:prstGeom>
          <a:solidFill>
            <a:schemeClr val="accent5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03566882-4ECC-4FB6-8A5C-EFE95890EFF5}"/>
              </a:ext>
            </a:extLst>
          </p:cNvPr>
          <p:cNvSpPr/>
          <p:nvPr/>
        </p:nvSpPr>
        <p:spPr>
          <a:xfrm>
            <a:off x="1555674" y="2481625"/>
            <a:ext cx="858420" cy="8584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298E29EA-55FC-416B-824C-10BDB79B6AE9}"/>
              </a:ext>
            </a:extLst>
          </p:cNvPr>
          <p:cNvSpPr/>
          <p:nvPr/>
        </p:nvSpPr>
        <p:spPr>
          <a:xfrm>
            <a:off x="3615236" y="3202537"/>
            <a:ext cx="858420" cy="85842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4D2554FC-99E7-4326-B60B-FA17DE7476E8}"/>
              </a:ext>
            </a:extLst>
          </p:cNvPr>
          <p:cNvSpPr/>
          <p:nvPr/>
        </p:nvSpPr>
        <p:spPr>
          <a:xfrm>
            <a:off x="5674798" y="2856511"/>
            <a:ext cx="858420" cy="85842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5ED6EF87-454F-4146-8E66-5B037483FD9C}"/>
              </a:ext>
            </a:extLst>
          </p:cNvPr>
          <p:cNvSpPr/>
          <p:nvPr/>
        </p:nvSpPr>
        <p:spPr>
          <a:xfrm>
            <a:off x="7734360" y="2194537"/>
            <a:ext cx="858420" cy="85842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457BB2B1-262C-4335-A63F-7783B19A0AF6}"/>
              </a:ext>
            </a:extLst>
          </p:cNvPr>
          <p:cNvSpPr/>
          <p:nvPr/>
        </p:nvSpPr>
        <p:spPr>
          <a:xfrm>
            <a:off x="9793922" y="1652285"/>
            <a:ext cx="858420" cy="85842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Heading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BCAB95C-C8D0-458C-AD97-328A08FA8B8B}"/>
              </a:ext>
            </a:extLst>
          </p:cNvPr>
          <p:cNvGrpSpPr/>
          <p:nvPr/>
        </p:nvGrpSpPr>
        <p:grpSpPr>
          <a:xfrm>
            <a:off x="1275245" y="3493204"/>
            <a:ext cx="1403050" cy="2031325"/>
            <a:chOff x="6210996" y="1433695"/>
            <a:chExt cx="1712589" cy="1445131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6FE7150-A1D3-48F9-A7C7-539C5F2B2403}"/>
                </a:ext>
              </a:extLst>
            </p:cNvPr>
            <p:cNvSpPr txBox="1"/>
            <p:nvPr/>
          </p:nvSpPr>
          <p:spPr>
            <a:xfrm>
              <a:off x="6210998" y="1433695"/>
              <a:ext cx="1712587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232C3DC-114C-45ED-9CD2-9F33625C294A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12480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1DF8A91-F2D1-4206-AEA1-E2A8EE21F487}"/>
              </a:ext>
            </a:extLst>
          </p:cNvPr>
          <p:cNvGrpSpPr/>
          <p:nvPr/>
        </p:nvGrpSpPr>
        <p:grpSpPr>
          <a:xfrm>
            <a:off x="3334807" y="4234727"/>
            <a:ext cx="1403050" cy="1477329"/>
            <a:chOff x="6210996" y="1433695"/>
            <a:chExt cx="1712589" cy="1051007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B8FD2F8-F9BA-4A89-8966-86C70AF88A43}"/>
                </a:ext>
              </a:extLst>
            </p:cNvPr>
            <p:cNvSpPr txBox="1"/>
            <p:nvPr/>
          </p:nvSpPr>
          <p:spPr>
            <a:xfrm>
              <a:off x="6210998" y="1433695"/>
              <a:ext cx="1712587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27EC470-DB58-4E49-A47C-0D0661768304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8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8EE6500-01C5-49BA-9F3C-EE5FC6E6FEAE}"/>
              </a:ext>
            </a:extLst>
          </p:cNvPr>
          <p:cNvGrpSpPr/>
          <p:nvPr/>
        </p:nvGrpSpPr>
        <p:grpSpPr>
          <a:xfrm>
            <a:off x="5394369" y="3892862"/>
            <a:ext cx="1403050" cy="2031325"/>
            <a:chOff x="6210996" y="1433695"/>
            <a:chExt cx="1712589" cy="1445131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3028A41-27C7-4734-A65D-3C5F26CB65EB}"/>
                </a:ext>
              </a:extLst>
            </p:cNvPr>
            <p:cNvSpPr txBox="1"/>
            <p:nvPr/>
          </p:nvSpPr>
          <p:spPr>
            <a:xfrm>
              <a:off x="6210998" y="1433695"/>
              <a:ext cx="1712587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6404913-0B90-4BE3-A2E6-8D01308979C4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12480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8128EE1-E647-4F0A-A711-8474BFCF7CE1}"/>
              </a:ext>
            </a:extLst>
          </p:cNvPr>
          <p:cNvGrpSpPr/>
          <p:nvPr/>
        </p:nvGrpSpPr>
        <p:grpSpPr>
          <a:xfrm>
            <a:off x="7453931" y="3231430"/>
            <a:ext cx="1403050" cy="2031325"/>
            <a:chOff x="6210996" y="1433695"/>
            <a:chExt cx="1712589" cy="1445131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4DD899B-5D40-49E2-80E9-E2110BC26F98}"/>
                </a:ext>
              </a:extLst>
            </p:cNvPr>
            <p:cNvSpPr txBox="1"/>
            <p:nvPr/>
          </p:nvSpPr>
          <p:spPr>
            <a:xfrm>
              <a:off x="6210998" y="1433695"/>
              <a:ext cx="1712587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1AA88DE-4436-47C6-8AD8-2964B65B977B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12480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4E54279-19B3-4595-9F50-4345CB3289FF}"/>
              </a:ext>
            </a:extLst>
          </p:cNvPr>
          <p:cNvGrpSpPr/>
          <p:nvPr/>
        </p:nvGrpSpPr>
        <p:grpSpPr>
          <a:xfrm>
            <a:off x="9513493" y="2679242"/>
            <a:ext cx="1403050" cy="2031325"/>
            <a:chOff x="6210996" y="1433695"/>
            <a:chExt cx="1712589" cy="1445131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04E6944-5F36-4A07-BB31-26770165C1C4}"/>
                </a:ext>
              </a:extLst>
            </p:cNvPr>
            <p:cNvSpPr txBox="1"/>
            <p:nvPr/>
          </p:nvSpPr>
          <p:spPr>
            <a:xfrm>
              <a:off x="6210998" y="1433695"/>
              <a:ext cx="1712587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7161245-B022-42CC-A171-DD04A96F6400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12480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Parallelogram 30">
            <a:extLst>
              <a:ext uri="{FF2B5EF4-FFF2-40B4-BE49-F238E27FC236}">
                <a16:creationId xmlns:a16="http://schemas.microsoft.com/office/drawing/2014/main" id="{0148B558-F831-4852-815A-A1275C157C94}"/>
              </a:ext>
            </a:extLst>
          </p:cNvPr>
          <p:cNvSpPr/>
          <p:nvPr/>
        </p:nvSpPr>
        <p:spPr>
          <a:xfrm flipH="1">
            <a:off x="3860488" y="3508429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ectangle 130">
            <a:extLst>
              <a:ext uri="{FF2B5EF4-FFF2-40B4-BE49-F238E27FC236}">
                <a16:creationId xmlns:a16="http://schemas.microsoft.com/office/drawing/2014/main" id="{047D88F8-416C-4410-9FAB-A42ACB26797A}"/>
              </a:ext>
            </a:extLst>
          </p:cNvPr>
          <p:cNvSpPr/>
          <p:nvPr/>
        </p:nvSpPr>
        <p:spPr>
          <a:xfrm>
            <a:off x="7961437" y="2463945"/>
            <a:ext cx="351990" cy="35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0" name="Rectangle 9">
            <a:extLst>
              <a:ext uri="{FF2B5EF4-FFF2-40B4-BE49-F238E27FC236}">
                <a16:creationId xmlns:a16="http://schemas.microsoft.com/office/drawing/2014/main" id="{D6E4312C-2720-4E77-A6C8-DCB1824941E4}"/>
              </a:ext>
            </a:extLst>
          </p:cNvPr>
          <p:cNvSpPr/>
          <p:nvPr/>
        </p:nvSpPr>
        <p:spPr>
          <a:xfrm>
            <a:off x="10051289" y="1876638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Freeform 18">
            <a:extLst>
              <a:ext uri="{FF2B5EF4-FFF2-40B4-BE49-F238E27FC236}">
                <a16:creationId xmlns:a16="http://schemas.microsoft.com/office/drawing/2014/main" id="{3B76D511-F42D-4BA3-9763-0AA0F62A623A}"/>
              </a:ext>
            </a:extLst>
          </p:cNvPr>
          <p:cNvSpPr/>
          <p:nvPr/>
        </p:nvSpPr>
        <p:spPr>
          <a:xfrm>
            <a:off x="5892787" y="3084072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Block Arc 10">
            <a:extLst>
              <a:ext uri="{FF2B5EF4-FFF2-40B4-BE49-F238E27FC236}">
                <a16:creationId xmlns:a16="http://schemas.microsoft.com/office/drawing/2014/main" id="{8F158662-21F4-4DC8-882E-A43D0714CAC4}"/>
              </a:ext>
            </a:extLst>
          </p:cNvPr>
          <p:cNvSpPr/>
          <p:nvPr/>
        </p:nvSpPr>
        <p:spPr>
          <a:xfrm>
            <a:off x="1761014" y="2782479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64268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Heading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13206E1A-83A8-4DBF-B06F-ED203C78787D}"/>
              </a:ext>
            </a:extLst>
          </p:cNvPr>
          <p:cNvCxnSpPr>
            <a:cxnSpLocks/>
          </p:cNvCxnSpPr>
          <p:nvPr/>
        </p:nvCxnSpPr>
        <p:spPr>
          <a:xfrm>
            <a:off x="3964081" y="2067063"/>
            <a:ext cx="2350387" cy="1"/>
          </a:xfrm>
          <a:prstGeom prst="straightConnector1">
            <a:avLst/>
          </a:prstGeom>
          <a:ln w="38100">
            <a:solidFill>
              <a:schemeClr val="accent4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5E221F1A-F046-4319-B387-29EFCD56D099}"/>
              </a:ext>
            </a:extLst>
          </p:cNvPr>
          <p:cNvGrpSpPr/>
          <p:nvPr/>
        </p:nvGrpSpPr>
        <p:grpSpPr>
          <a:xfrm>
            <a:off x="1026773" y="1732967"/>
            <a:ext cx="4068000" cy="4068000"/>
            <a:chOff x="2514579" y="1730962"/>
            <a:chExt cx="4068000" cy="406800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2E1F5B6A-F17A-4478-A596-1392BEBD793B}"/>
                </a:ext>
              </a:extLst>
            </p:cNvPr>
            <p:cNvSpPr/>
            <p:nvPr/>
          </p:nvSpPr>
          <p:spPr>
            <a:xfrm>
              <a:off x="2514579" y="1730962"/>
              <a:ext cx="4068000" cy="4068000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/>
                </a:solidFill>
              </a:endParaRPr>
            </a:p>
          </p:txBody>
        </p:sp>
        <p:sp>
          <p:nvSpPr>
            <p:cNvPr id="6" name="Pie 10">
              <a:extLst>
                <a:ext uri="{FF2B5EF4-FFF2-40B4-BE49-F238E27FC236}">
                  <a16:creationId xmlns:a16="http://schemas.microsoft.com/office/drawing/2014/main" id="{B7CE135D-2F5A-4C68-9F96-C6FD55074912}"/>
                </a:ext>
              </a:extLst>
            </p:cNvPr>
            <p:cNvSpPr/>
            <p:nvPr/>
          </p:nvSpPr>
          <p:spPr>
            <a:xfrm>
              <a:off x="2514579" y="1730962"/>
              <a:ext cx="4068000" cy="4068000"/>
            </a:xfrm>
            <a:prstGeom prst="pie">
              <a:avLst>
                <a:gd name="adj1" fmla="val 16160009"/>
                <a:gd name="adj2" fmla="val 1927144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F7B6652A-F828-4906-B683-F5C2A6F06A61}"/>
              </a:ext>
            </a:extLst>
          </p:cNvPr>
          <p:cNvCxnSpPr>
            <a:cxnSpLocks/>
          </p:cNvCxnSpPr>
          <p:nvPr/>
        </p:nvCxnSpPr>
        <p:spPr>
          <a:xfrm>
            <a:off x="4143470" y="3213286"/>
            <a:ext cx="2170998" cy="1"/>
          </a:xfrm>
          <a:prstGeom prst="straightConnector1">
            <a:avLst/>
          </a:prstGeom>
          <a:ln w="38100">
            <a:solidFill>
              <a:schemeClr val="accent3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6CE45D75-ED80-46EE-A50A-115D381CDC10}"/>
              </a:ext>
            </a:extLst>
          </p:cNvPr>
          <p:cNvGrpSpPr/>
          <p:nvPr/>
        </p:nvGrpSpPr>
        <p:grpSpPr>
          <a:xfrm>
            <a:off x="1386773" y="2092967"/>
            <a:ext cx="3348000" cy="3348000"/>
            <a:chOff x="2514579" y="1730962"/>
            <a:chExt cx="4068000" cy="406800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F8092336-E784-4AFD-9AA9-42F6AA08B8EA}"/>
                </a:ext>
              </a:extLst>
            </p:cNvPr>
            <p:cNvSpPr/>
            <p:nvPr/>
          </p:nvSpPr>
          <p:spPr>
            <a:xfrm>
              <a:off x="2514579" y="1730962"/>
              <a:ext cx="4068000" cy="4068000"/>
            </a:xfrm>
            <a:prstGeom prst="ellipse">
              <a:avLst/>
            </a:prstGeom>
            <a:solidFill>
              <a:schemeClr val="accent3">
                <a:lumMod val="40000"/>
                <a:lumOff val="60000"/>
              </a:schemeClr>
            </a:soli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/>
                </a:solidFill>
              </a:endParaRPr>
            </a:p>
          </p:txBody>
        </p:sp>
        <p:sp>
          <p:nvSpPr>
            <p:cNvPr id="10" name="Pie 14">
              <a:extLst>
                <a:ext uri="{FF2B5EF4-FFF2-40B4-BE49-F238E27FC236}">
                  <a16:creationId xmlns:a16="http://schemas.microsoft.com/office/drawing/2014/main" id="{749E539B-E973-48A7-9089-3A2CC2365E03}"/>
                </a:ext>
              </a:extLst>
            </p:cNvPr>
            <p:cNvSpPr/>
            <p:nvPr/>
          </p:nvSpPr>
          <p:spPr>
            <a:xfrm>
              <a:off x="2514579" y="1730962"/>
              <a:ext cx="4068000" cy="4068000"/>
            </a:xfrm>
            <a:prstGeom prst="pie">
              <a:avLst>
                <a:gd name="adj1" fmla="val 16145699"/>
                <a:gd name="adj2" fmla="val 46266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8627220-46B6-4472-9C4D-716E202B98C5}"/>
              </a:ext>
            </a:extLst>
          </p:cNvPr>
          <p:cNvCxnSpPr>
            <a:cxnSpLocks/>
          </p:cNvCxnSpPr>
          <p:nvPr/>
        </p:nvCxnSpPr>
        <p:spPr>
          <a:xfrm>
            <a:off x="4143470" y="4359509"/>
            <a:ext cx="2170998" cy="1"/>
          </a:xfrm>
          <a:prstGeom prst="straightConnector1">
            <a:avLst/>
          </a:prstGeom>
          <a:ln w="38100">
            <a:solidFill>
              <a:schemeClr val="accent2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6AB4186-8B6E-4607-9D98-179CAA8366D6}"/>
              </a:ext>
            </a:extLst>
          </p:cNvPr>
          <p:cNvGrpSpPr/>
          <p:nvPr/>
        </p:nvGrpSpPr>
        <p:grpSpPr>
          <a:xfrm>
            <a:off x="1746773" y="2452967"/>
            <a:ext cx="2628000" cy="2628000"/>
            <a:chOff x="2514579" y="1730962"/>
            <a:chExt cx="4068000" cy="4068000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43DC9E00-7090-45E9-A54E-E34A8D3D5190}"/>
                </a:ext>
              </a:extLst>
            </p:cNvPr>
            <p:cNvSpPr/>
            <p:nvPr/>
          </p:nvSpPr>
          <p:spPr>
            <a:xfrm>
              <a:off x="2514579" y="1730962"/>
              <a:ext cx="4068000" cy="4068000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/>
                </a:solidFill>
              </a:endParaRPr>
            </a:p>
          </p:txBody>
        </p:sp>
        <p:sp>
          <p:nvSpPr>
            <p:cNvPr id="14" name="Pie 18">
              <a:extLst>
                <a:ext uri="{FF2B5EF4-FFF2-40B4-BE49-F238E27FC236}">
                  <a16:creationId xmlns:a16="http://schemas.microsoft.com/office/drawing/2014/main" id="{3317BB1A-5ADF-476A-9B01-A673C8FA1533}"/>
                </a:ext>
              </a:extLst>
            </p:cNvPr>
            <p:cNvSpPr/>
            <p:nvPr/>
          </p:nvSpPr>
          <p:spPr>
            <a:xfrm>
              <a:off x="2514579" y="1730962"/>
              <a:ext cx="4068000" cy="4068000"/>
            </a:xfrm>
            <a:prstGeom prst="pie">
              <a:avLst>
                <a:gd name="adj1" fmla="val 16176551"/>
                <a:gd name="adj2" fmla="val 5277948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CE252B3-69F9-4992-9EF5-B629E75D2FCA}"/>
              </a:ext>
            </a:extLst>
          </p:cNvPr>
          <p:cNvGrpSpPr/>
          <p:nvPr/>
        </p:nvGrpSpPr>
        <p:grpSpPr>
          <a:xfrm>
            <a:off x="2106773" y="2812967"/>
            <a:ext cx="1908000" cy="1908000"/>
            <a:chOff x="2514579" y="1730962"/>
            <a:chExt cx="4068000" cy="40680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7BB14AE-CBA6-4C39-8EAC-1ADB2425F70B}"/>
                </a:ext>
              </a:extLst>
            </p:cNvPr>
            <p:cNvSpPr/>
            <p:nvPr/>
          </p:nvSpPr>
          <p:spPr>
            <a:xfrm>
              <a:off x="2514579" y="1730962"/>
              <a:ext cx="4068000" cy="4068000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/>
                </a:solidFill>
              </a:endParaRPr>
            </a:p>
          </p:txBody>
        </p:sp>
        <p:sp>
          <p:nvSpPr>
            <p:cNvPr id="17" name="Pie 21">
              <a:extLst>
                <a:ext uri="{FF2B5EF4-FFF2-40B4-BE49-F238E27FC236}">
                  <a16:creationId xmlns:a16="http://schemas.microsoft.com/office/drawing/2014/main" id="{133D800B-8719-4D93-8086-1861F3DDDBDB}"/>
                </a:ext>
              </a:extLst>
            </p:cNvPr>
            <p:cNvSpPr/>
            <p:nvPr/>
          </p:nvSpPr>
          <p:spPr>
            <a:xfrm>
              <a:off x="2514579" y="1730962"/>
              <a:ext cx="4068000" cy="4068000"/>
            </a:xfrm>
            <a:prstGeom prst="pie">
              <a:avLst>
                <a:gd name="adj1" fmla="val 16115061"/>
                <a:gd name="adj2" fmla="val 7999258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18" name="Oval 17">
            <a:extLst>
              <a:ext uri="{FF2B5EF4-FFF2-40B4-BE49-F238E27FC236}">
                <a16:creationId xmlns:a16="http://schemas.microsoft.com/office/drawing/2014/main" id="{ABCF7EDB-F334-482E-AE20-0AE2C9011BF7}"/>
              </a:ext>
            </a:extLst>
          </p:cNvPr>
          <p:cNvSpPr/>
          <p:nvPr/>
        </p:nvSpPr>
        <p:spPr>
          <a:xfrm>
            <a:off x="2466773" y="3172967"/>
            <a:ext cx="1188000" cy="1188000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/>
              </a:solidFill>
            </a:endParaRPr>
          </a:p>
        </p:txBody>
      </p:sp>
      <p:cxnSp>
        <p:nvCxnSpPr>
          <p:cNvPr id="19" name="Elbow Connector 23">
            <a:extLst>
              <a:ext uri="{FF2B5EF4-FFF2-40B4-BE49-F238E27FC236}">
                <a16:creationId xmlns:a16="http://schemas.microsoft.com/office/drawing/2014/main" id="{4651D134-A270-47A9-A0A6-48209DC43DC6}"/>
              </a:ext>
            </a:extLst>
          </p:cNvPr>
          <p:cNvCxnSpPr>
            <a:cxnSpLocks/>
          </p:cNvCxnSpPr>
          <p:nvPr/>
        </p:nvCxnSpPr>
        <p:spPr>
          <a:xfrm rot="10800000">
            <a:off x="2530754" y="4543347"/>
            <a:ext cx="3783714" cy="962387"/>
          </a:xfrm>
          <a:prstGeom prst="bentConnector3">
            <a:avLst>
              <a:gd name="adj1" fmla="val 99031"/>
            </a:avLst>
          </a:prstGeom>
          <a:ln w="38100">
            <a:solidFill>
              <a:schemeClr val="accent1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8DF8671-45A7-47E4-88FC-2EDA015B78EC}"/>
              </a:ext>
            </a:extLst>
          </p:cNvPr>
          <p:cNvGrpSpPr/>
          <p:nvPr/>
        </p:nvGrpSpPr>
        <p:grpSpPr>
          <a:xfrm>
            <a:off x="7264214" y="1619488"/>
            <a:ext cx="3827856" cy="895149"/>
            <a:chOff x="6210998" y="1433695"/>
            <a:chExt cx="2688349" cy="89514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CAC284A-9D9B-41D5-80DD-96FB0843C45F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39F7CD4-3FC4-47E7-971B-FB0562705BBD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/>
                <a:t>Easy to change colors, photos and Text. </a:t>
              </a:r>
              <a:r>
                <a:rPr lang="en-US" altLang="ko-KR" sz="1200" dirty="0"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FA81B98-696B-4623-A9F2-A424409C5117}"/>
              </a:ext>
            </a:extLst>
          </p:cNvPr>
          <p:cNvGrpSpPr/>
          <p:nvPr/>
        </p:nvGrpSpPr>
        <p:grpSpPr>
          <a:xfrm>
            <a:off x="7264214" y="2761231"/>
            <a:ext cx="3827856" cy="895149"/>
            <a:chOff x="6210998" y="1433695"/>
            <a:chExt cx="2688349" cy="89514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B57CCF7-5DA8-4564-B4EC-293035C0B6A2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94F159A-71AD-4C32-A8FE-E43C64091862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/>
                <a:t>Easy to change colors, photos and Text. </a:t>
              </a:r>
              <a:r>
                <a:rPr lang="en-US" altLang="ko-KR" sz="1200" dirty="0"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224055B-550E-413B-B730-4102CD2C0759}"/>
              </a:ext>
            </a:extLst>
          </p:cNvPr>
          <p:cNvGrpSpPr/>
          <p:nvPr/>
        </p:nvGrpSpPr>
        <p:grpSpPr>
          <a:xfrm>
            <a:off x="7264214" y="3922024"/>
            <a:ext cx="3827856" cy="895149"/>
            <a:chOff x="6210998" y="1433695"/>
            <a:chExt cx="2688349" cy="89514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A7F0BAA-66A9-4EC2-9B9A-B9E1D6B843F6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DAB60B1-032C-4B9A-977B-98AB003C6DCD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/>
                <a:t>Easy to change colors, photos and Text. </a:t>
              </a:r>
              <a:r>
                <a:rPr lang="en-US" altLang="ko-KR" sz="1200" dirty="0"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7673816D-1C33-4EF6-810C-7C5E352EF47A}"/>
              </a:ext>
            </a:extLst>
          </p:cNvPr>
          <p:cNvGrpSpPr/>
          <p:nvPr/>
        </p:nvGrpSpPr>
        <p:grpSpPr>
          <a:xfrm>
            <a:off x="7264214" y="5061868"/>
            <a:ext cx="3827856" cy="895149"/>
            <a:chOff x="6210998" y="1433695"/>
            <a:chExt cx="2688349" cy="895149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AA5149D-9A50-4F93-8E23-9DA15026579A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3106714-E953-4400-87C4-0E719956D2DC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/>
                <a:t>Easy to change colors, photos and Text. </a:t>
              </a:r>
              <a:r>
                <a:rPr lang="en-US" altLang="ko-KR" sz="1200" dirty="0"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sp>
        <p:nvSpPr>
          <p:cNvPr id="32" name="Rectangle 9">
            <a:extLst>
              <a:ext uri="{FF2B5EF4-FFF2-40B4-BE49-F238E27FC236}">
                <a16:creationId xmlns:a16="http://schemas.microsoft.com/office/drawing/2014/main" id="{18DBA390-75ED-43AA-91BA-A14DF5EABBF0}"/>
              </a:ext>
            </a:extLst>
          </p:cNvPr>
          <p:cNvSpPr/>
          <p:nvPr/>
        </p:nvSpPr>
        <p:spPr>
          <a:xfrm>
            <a:off x="6693656" y="5351977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3" name="Rounded Rectangle 5">
            <a:extLst>
              <a:ext uri="{FF2B5EF4-FFF2-40B4-BE49-F238E27FC236}">
                <a16:creationId xmlns:a16="http://schemas.microsoft.com/office/drawing/2014/main" id="{C931F413-FDAA-4098-B854-36A03837D3A6}"/>
              </a:ext>
            </a:extLst>
          </p:cNvPr>
          <p:cNvSpPr/>
          <p:nvPr/>
        </p:nvSpPr>
        <p:spPr>
          <a:xfrm flipH="1">
            <a:off x="6662546" y="4199023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4" name="Round Same Side Corner Rectangle 11">
            <a:extLst>
              <a:ext uri="{FF2B5EF4-FFF2-40B4-BE49-F238E27FC236}">
                <a16:creationId xmlns:a16="http://schemas.microsoft.com/office/drawing/2014/main" id="{41E65A0E-75A9-4CC3-BEEC-343347FE7EC4}"/>
              </a:ext>
            </a:extLst>
          </p:cNvPr>
          <p:cNvSpPr>
            <a:spLocks noChangeAspect="1"/>
          </p:cNvSpPr>
          <p:nvPr/>
        </p:nvSpPr>
        <p:spPr>
          <a:xfrm rot="9900000">
            <a:off x="6660386" y="3046775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5" name="Rounded Rectangle 27">
            <a:extLst>
              <a:ext uri="{FF2B5EF4-FFF2-40B4-BE49-F238E27FC236}">
                <a16:creationId xmlns:a16="http://schemas.microsoft.com/office/drawing/2014/main" id="{C652029C-B909-475E-AE36-DFE86C0F5FA5}"/>
              </a:ext>
            </a:extLst>
          </p:cNvPr>
          <p:cNvSpPr/>
          <p:nvPr/>
        </p:nvSpPr>
        <p:spPr>
          <a:xfrm>
            <a:off x="6685188" y="1934023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6" name="Rounded Rectangle 51">
            <a:extLst>
              <a:ext uri="{FF2B5EF4-FFF2-40B4-BE49-F238E27FC236}">
                <a16:creationId xmlns:a16="http://schemas.microsoft.com/office/drawing/2014/main" id="{899650AB-B4FC-42EE-9756-4C4FA4E2086E}"/>
              </a:ext>
            </a:extLst>
          </p:cNvPr>
          <p:cNvSpPr/>
          <p:nvPr/>
        </p:nvSpPr>
        <p:spPr>
          <a:xfrm rot="16200000" flipH="1">
            <a:off x="2807826" y="3512193"/>
            <a:ext cx="541062" cy="509551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1656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Heading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40F62350-16C7-4E40-9AA1-F69FEE461ACD}"/>
              </a:ext>
            </a:extLst>
          </p:cNvPr>
          <p:cNvGrpSpPr/>
          <p:nvPr/>
        </p:nvGrpSpPr>
        <p:grpSpPr>
          <a:xfrm>
            <a:off x="0" y="2833406"/>
            <a:ext cx="12192000" cy="717560"/>
            <a:chOff x="-1" y="2684420"/>
            <a:chExt cx="12192000" cy="717560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6E0E6E4-F3E4-4C9B-BE4A-10824A92D47B}"/>
                </a:ext>
              </a:extLst>
            </p:cNvPr>
            <p:cNvGrpSpPr/>
            <p:nvPr/>
          </p:nvGrpSpPr>
          <p:grpSpPr>
            <a:xfrm>
              <a:off x="4204088" y="2690806"/>
              <a:ext cx="4525172" cy="711174"/>
              <a:chOff x="3131840" y="2201203"/>
              <a:chExt cx="3096344" cy="711174"/>
            </a:xfrm>
          </p:grpSpPr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73E6CBD-5942-4DE0-A037-8ACEC777843D}"/>
                  </a:ext>
                </a:extLst>
              </p:cNvPr>
              <p:cNvSpPr txBox="1"/>
              <p:nvPr/>
            </p:nvSpPr>
            <p:spPr>
              <a:xfrm>
                <a:off x="3131840" y="2201203"/>
                <a:ext cx="309634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BCA40D4-B5DA-411C-8DE8-C1C28BDB555C}"/>
                  </a:ext>
                </a:extLst>
              </p:cNvPr>
              <p:cNvSpPr txBox="1"/>
              <p:nvPr/>
            </p:nvSpPr>
            <p:spPr>
              <a:xfrm>
                <a:off x="3131840" y="2450712"/>
                <a:ext cx="309634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6" name="Pentagon 24">
              <a:extLst>
                <a:ext uri="{FF2B5EF4-FFF2-40B4-BE49-F238E27FC236}">
                  <a16:creationId xmlns:a16="http://schemas.microsoft.com/office/drawing/2014/main" id="{9CF893FD-EB58-4442-9C64-2A82BFB492BC}"/>
                </a:ext>
              </a:extLst>
            </p:cNvPr>
            <p:cNvSpPr/>
            <p:nvPr/>
          </p:nvSpPr>
          <p:spPr>
            <a:xfrm>
              <a:off x="912674" y="2684420"/>
              <a:ext cx="3156908" cy="695785"/>
            </a:xfrm>
            <a:prstGeom prst="homePlate">
              <a:avLst/>
            </a:prstGeom>
            <a:solidFill>
              <a:schemeClr val="accent4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54DA88A-32EB-4FDE-BB07-DFE2C57BB345}"/>
                </a:ext>
              </a:extLst>
            </p:cNvPr>
            <p:cNvSpPr/>
            <p:nvPr/>
          </p:nvSpPr>
          <p:spPr>
            <a:xfrm>
              <a:off x="9327600" y="2684420"/>
              <a:ext cx="2864399" cy="69578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24" name="Pentagon 41">
              <a:extLst>
                <a:ext uri="{FF2B5EF4-FFF2-40B4-BE49-F238E27FC236}">
                  <a16:creationId xmlns:a16="http://schemas.microsoft.com/office/drawing/2014/main" id="{50976C6B-69E1-4268-B540-C7CBBB54A15A}"/>
                </a:ext>
              </a:extLst>
            </p:cNvPr>
            <p:cNvSpPr/>
            <p:nvPr/>
          </p:nvSpPr>
          <p:spPr>
            <a:xfrm>
              <a:off x="-1" y="2684420"/>
              <a:ext cx="2882452" cy="695785"/>
            </a:xfrm>
            <a:prstGeom prst="homePlate">
              <a:avLst/>
            </a:prstGeom>
            <a:gradFill>
              <a:gsLst>
                <a:gs pos="0">
                  <a:schemeClr val="accent4">
                    <a:lumMod val="85000"/>
                  </a:schemeClr>
                </a:gs>
                <a:gs pos="100000">
                  <a:schemeClr val="accent4">
                    <a:lumMod val="85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8F23088-1460-4B78-8876-A24E7E80ED1D}"/>
                </a:ext>
              </a:extLst>
            </p:cNvPr>
            <p:cNvSpPr txBox="1"/>
            <p:nvPr/>
          </p:nvSpPr>
          <p:spPr>
            <a:xfrm>
              <a:off x="9661113" y="2887762"/>
              <a:ext cx="106186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Rectangle 16">
              <a:extLst>
                <a:ext uri="{FF2B5EF4-FFF2-40B4-BE49-F238E27FC236}">
                  <a16:creationId xmlns:a16="http://schemas.microsoft.com/office/drawing/2014/main" id="{EDC5BC3F-3BA2-4BFA-A47F-4B2898AECE5F}"/>
                </a:ext>
              </a:extLst>
            </p:cNvPr>
            <p:cNvSpPr/>
            <p:nvPr/>
          </p:nvSpPr>
          <p:spPr>
            <a:xfrm rot="2700000">
              <a:off x="3373510" y="2785461"/>
              <a:ext cx="265920" cy="476745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0ECD9159-32AD-469D-95AD-330F16374642}"/>
              </a:ext>
            </a:extLst>
          </p:cNvPr>
          <p:cNvGrpSpPr/>
          <p:nvPr/>
        </p:nvGrpSpPr>
        <p:grpSpPr>
          <a:xfrm>
            <a:off x="0" y="1750868"/>
            <a:ext cx="12192000" cy="711174"/>
            <a:chOff x="-1" y="1798493"/>
            <a:chExt cx="12192000" cy="711174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AE79D84F-4B9D-4D0C-BBA9-C2341C4CCBE1}"/>
                </a:ext>
              </a:extLst>
            </p:cNvPr>
            <p:cNvGrpSpPr/>
            <p:nvPr/>
          </p:nvGrpSpPr>
          <p:grpSpPr>
            <a:xfrm>
              <a:off x="4204088" y="1798493"/>
              <a:ext cx="4525172" cy="711174"/>
              <a:chOff x="3131840" y="2191678"/>
              <a:chExt cx="3096344" cy="711174"/>
            </a:xfrm>
          </p:grpSpPr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077813D-8C1A-4682-A4CC-23A3AD371A27}"/>
                  </a:ext>
                </a:extLst>
              </p:cNvPr>
              <p:cNvSpPr txBox="1"/>
              <p:nvPr/>
            </p:nvSpPr>
            <p:spPr>
              <a:xfrm>
                <a:off x="3131840" y="2191678"/>
                <a:ext cx="309634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8BC9621-5D0B-4E73-9F31-6139BE007987}"/>
                  </a:ext>
                </a:extLst>
              </p:cNvPr>
              <p:cNvSpPr txBox="1"/>
              <p:nvPr/>
            </p:nvSpPr>
            <p:spPr>
              <a:xfrm>
                <a:off x="3131840" y="2441187"/>
                <a:ext cx="309634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5" name="Pentagon 2">
              <a:extLst>
                <a:ext uri="{FF2B5EF4-FFF2-40B4-BE49-F238E27FC236}">
                  <a16:creationId xmlns:a16="http://schemas.microsoft.com/office/drawing/2014/main" id="{6EB679E0-F695-4E68-953F-627567F70799}"/>
                </a:ext>
              </a:extLst>
            </p:cNvPr>
            <p:cNvSpPr/>
            <p:nvPr/>
          </p:nvSpPr>
          <p:spPr>
            <a:xfrm>
              <a:off x="912674" y="1801632"/>
              <a:ext cx="3156908" cy="695785"/>
            </a:xfrm>
            <a:prstGeom prst="homePlate">
              <a:avLst/>
            </a:prstGeom>
            <a:solidFill>
              <a:schemeClr val="accent4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0559046-DBBD-433B-A8C5-12BAD43DFD40}"/>
                </a:ext>
              </a:extLst>
            </p:cNvPr>
            <p:cNvSpPr/>
            <p:nvPr/>
          </p:nvSpPr>
          <p:spPr>
            <a:xfrm>
              <a:off x="8772211" y="1801631"/>
              <a:ext cx="3419788" cy="695785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23" name="Pentagon 40">
              <a:extLst>
                <a:ext uri="{FF2B5EF4-FFF2-40B4-BE49-F238E27FC236}">
                  <a16:creationId xmlns:a16="http://schemas.microsoft.com/office/drawing/2014/main" id="{DE06200F-27A4-47BB-B1C7-C5809B3C0BDE}"/>
                </a:ext>
              </a:extLst>
            </p:cNvPr>
            <p:cNvSpPr/>
            <p:nvPr/>
          </p:nvSpPr>
          <p:spPr>
            <a:xfrm>
              <a:off x="-1" y="1801632"/>
              <a:ext cx="2249315" cy="695785"/>
            </a:xfrm>
            <a:prstGeom prst="homePlat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E6FBF72-78ED-4291-B5C8-7F4DA308894F}"/>
                </a:ext>
              </a:extLst>
            </p:cNvPr>
            <p:cNvSpPr txBox="1"/>
            <p:nvPr/>
          </p:nvSpPr>
          <p:spPr>
            <a:xfrm>
              <a:off x="9138798" y="2011024"/>
              <a:ext cx="15672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Rectangle 9">
              <a:extLst>
                <a:ext uri="{FF2B5EF4-FFF2-40B4-BE49-F238E27FC236}">
                  <a16:creationId xmlns:a16="http://schemas.microsoft.com/office/drawing/2014/main" id="{3BDB4CC7-A5CB-4CAC-AD3D-A86DB5FECD1F}"/>
                </a:ext>
              </a:extLst>
            </p:cNvPr>
            <p:cNvSpPr/>
            <p:nvPr/>
          </p:nvSpPr>
          <p:spPr>
            <a:xfrm>
              <a:off x="3309765" y="1979616"/>
              <a:ext cx="329463" cy="308407"/>
            </a:xfrm>
            <a:custGeom>
              <a:avLst/>
              <a:gdLst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2991331 w 3239999"/>
                <a:gd name="connsiteY3" fmla="*/ 2709748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239999" h="3032924">
                  <a:moveTo>
                    <a:pt x="1576606" y="2778202"/>
                  </a:moveTo>
                  <a:cubicBezTo>
                    <a:pt x="1576606" y="2778795"/>
                    <a:pt x="1663394" y="2792670"/>
                    <a:pt x="1663394" y="2778202"/>
                  </a:cubicBezTo>
                  <a:lnTo>
                    <a:pt x="1663394" y="2776423"/>
                  </a:lnTo>
                  <a:cubicBezTo>
                    <a:pt x="2185083" y="2605634"/>
                    <a:pt x="2444552" y="2500589"/>
                    <a:pt x="2991331" y="2709748"/>
                  </a:cubicBezTo>
                  <a:lnTo>
                    <a:pt x="3000856" y="526981"/>
                  </a:lnTo>
                  <a:lnTo>
                    <a:pt x="2855082" y="526981"/>
                  </a:lnTo>
                  <a:cubicBezTo>
                    <a:pt x="2857178" y="1175360"/>
                    <a:pt x="2859273" y="1823738"/>
                    <a:pt x="2861369" y="2472117"/>
                  </a:cubicBezTo>
                  <a:cubicBezTo>
                    <a:pt x="2483869" y="2318121"/>
                    <a:pt x="2052449" y="2439541"/>
                    <a:pt x="1663394" y="2765302"/>
                  </a:cubicBezTo>
                  <a:lnTo>
                    <a:pt x="1663394" y="526981"/>
                  </a:lnTo>
                  <a:lnTo>
                    <a:pt x="1663394" y="430441"/>
                  </a:lnTo>
                  <a:lnTo>
                    <a:pt x="1663394" y="402054"/>
                  </a:lnTo>
                  <a:cubicBezTo>
                    <a:pt x="1896442" y="149589"/>
                    <a:pt x="2115835" y="2106"/>
                    <a:pt x="2406065" y="22"/>
                  </a:cubicBezTo>
                  <a:cubicBezTo>
                    <a:pt x="2537987" y="-925"/>
                    <a:pt x="2684544" y="28169"/>
                    <a:pt x="2853673" y="91100"/>
                  </a:cubicBezTo>
                  <a:cubicBezTo>
                    <a:pt x="2854039" y="204214"/>
                    <a:pt x="2854404" y="317327"/>
                    <a:pt x="2854770" y="430441"/>
                  </a:cubicBezTo>
                  <a:lnTo>
                    <a:pt x="3120669" y="428517"/>
                  </a:lnTo>
                  <a:lnTo>
                    <a:pt x="3120669" y="738345"/>
                  </a:lnTo>
                  <a:lnTo>
                    <a:pt x="3239999" y="738345"/>
                  </a:lnTo>
                  <a:lnTo>
                    <a:pt x="3239999" y="3032924"/>
                  </a:lnTo>
                  <a:lnTo>
                    <a:pt x="0" y="3032924"/>
                  </a:lnTo>
                  <a:lnTo>
                    <a:pt x="0" y="738345"/>
                  </a:lnTo>
                  <a:lnTo>
                    <a:pt x="102477" y="738345"/>
                  </a:lnTo>
                  <a:lnTo>
                    <a:pt x="102477" y="428517"/>
                  </a:lnTo>
                  <a:lnTo>
                    <a:pt x="385229" y="430441"/>
                  </a:lnTo>
                  <a:cubicBezTo>
                    <a:pt x="385595" y="317327"/>
                    <a:pt x="385960" y="204214"/>
                    <a:pt x="386326" y="91100"/>
                  </a:cubicBezTo>
                  <a:cubicBezTo>
                    <a:pt x="555455" y="28169"/>
                    <a:pt x="702013" y="-925"/>
                    <a:pt x="833935" y="22"/>
                  </a:cubicBezTo>
                  <a:cubicBezTo>
                    <a:pt x="1124164" y="2106"/>
                    <a:pt x="1343558" y="149589"/>
                    <a:pt x="1576606" y="402054"/>
                  </a:cubicBezTo>
                  <a:lnTo>
                    <a:pt x="1576606" y="430441"/>
                  </a:lnTo>
                  <a:lnTo>
                    <a:pt x="1576606" y="526981"/>
                  </a:lnTo>
                  <a:lnTo>
                    <a:pt x="1576606" y="2765302"/>
                  </a:lnTo>
                  <a:cubicBezTo>
                    <a:pt x="1187550" y="2439541"/>
                    <a:pt x="756130" y="2318121"/>
                    <a:pt x="378630" y="2472117"/>
                  </a:cubicBezTo>
                  <a:lnTo>
                    <a:pt x="384918" y="526981"/>
                  </a:lnTo>
                  <a:lnTo>
                    <a:pt x="239143" y="526981"/>
                  </a:lnTo>
                  <a:lnTo>
                    <a:pt x="229618" y="2690698"/>
                  </a:lnTo>
                  <a:cubicBezTo>
                    <a:pt x="773243" y="2466244"/>
                    <a:pt x="1081748" y="2626096"/>
                    <a:pt x="1576606" y="2776423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95C2437A-D852-42A4-9BBC-901DCD7FA809}"/>
              </a:ext>
            </a:extLst>
          </p:cNvPr>
          <p:cNvGrpSpPr/>
          <p:nvPr/>
        </p:nvGrpSpPr>
        <p:grpSpPr>
          <a:xfrm>
            <a:off x="-1" y="3912805"/>
            <a:ext cx="12192001" cy="717559"/>
            <a:chOff x="-1" y="3567207"/>
            <a:chExt cx="12192001" cy="717559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0F068899-DF7E-4498-A864-48E5543C437B}"/>
                </a:ext>
              </a:extLst>
            </p:cNvPr>
            <p:cNvGrpSpPr/>
            <p:nvPr/>
          </p:nvGrpSpPr>
          <p:grpSpPr>
            <a:xfrm>
              <a:off x="4204088" y="3573592"/>
              <a:ext cx="4525172" cy="711174"/>
              <a:chOff x="3131840" y="2201203"/>
              <a:chExt cx="3096344" cy="711174"/>
            </a:xfrm>
          </p:grpSpPr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53FA47D-5D67-4A4A-AEE8-4B27B21272ED}"/>
                  </a:ext>
                </a:extLst>
              </p:cNvPr>
              <p:cNvSpPr txBox="1"/>
              <p:nvPr/>
            </p:nvSpPr>
            <p:spPr>
              <a:xfrm>
                <a:off x="3131840" y="2201203"/>
                <a:ext cx="309634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8827283-42EB-44FF-8D01-384514527D26}"/>
                  </a:ext>
                </a:extLst>
              </p:cNvPr>
              <p:cNvSpPr txBox="1"/>
              <p:nvPr/>
            </p:nvSpPr>
            <p:spPr>
              <a:xfrm>
                <a:off x="3131840" y="2450712"/>
                <a:ext cx="309634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7" name="Pentagon 25">
              <a:extLst>
                <a:ext uri="{FF2B5EF4-FFF2-40B4-BE49-F238E27FC236}">
                  <a16:creationId xmlns:a16="http://schemas.microsoft.com/office/drawing/2014/main" id="{9962CC76-391D-46C6-9D9E-A7638B3EA9F0}"/>
                </a:ext>
              </a:extLst>
            </p:cNvPr>
            <p:cNvSpPr/>
            <p:nvPr/>
          </p:nvSpPr>
          <p:spPr>
            <a:xfrm>
              <a:off x="912674" y="3567207"/>
              <a:ext cx="3156908" cy="695785"/>
            </a:xfrm>
            <a:prstGeom prst="homePlate">
              <a:avLst/>
            </a:prstGeom>
            <a:solidFill>
              <a:schemeClr val="accent3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AC643A1-E772-4B47-8C38-5732FA83073D}"/>
                </a:ext>
              </a:extLst>
            </p:cNvPr>
            <p:cNvSpPr/>
            <p:nvPr/>
          </p:nvSpPr>
          <p:spPr>
            <a:xfrm>
              <a:off x="8982082" y="3567209"/>
              <a:ext cx="3209918" cy="695785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25" name="Pentagon 42">
              <a:extLst>
                <a:ext uri="{FF2B5EF4-FFF2-40B4-BE49-F238E27FC236}">
                  <a16:creationId xmlns:a16="http://schemas.microsoft.com/office/drawing/2014/main" id="{1D967B75-8B1B-4CE9-92AE-53017136AC0C}"/>
                </a:ext>
              </a:extLst>
            </p:cNvPr>
            <p:cNvSpPr/>
            <p:nvPr/>
          </p:nvSpPr>
          <p:spPr>
            <a:xfrm>
              <a:off x="-1" y="3567208"/>
              <a:ext cx="2882452" cy="695785"/>
            </a:xfrm>
            <a:prstGeom prst="homePlate">
              <a:avLst/>
            </a:prstGeom>
            <a:gradFill>
              <a:gsLst>
                <a:gs pos="0">
                  <a:schemeClr val="accent3">
                    <a:lumMod val="85000"/>
                  </a:schemeClr>
                </a:gs>
                <a:gs pos="100000">
                  <a:schemeClr val="accent3">
                    <a:lumMod val="85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56D97B2-4380-4536-AE41-03B0CF93E620}"/>
                </a:ext>
              </a:extLst>
            </p:cNvPr>
            <p:cNvSpPr txBox="1"/>
            <p:nvPr/>
          </p:nvSpPr>
          <p:spPr>
            <a:xfrm>
              <a:off x="9257264" y="3774687"/>
              <a:ext cx="132169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3" name="Rectangle 36">
              <a:extLst>
                <a:ext uri="{FF2B5EF4-FFF2-40B4-BE49-F238E27FC236}">
                  <a16:creationId xmlns:a16="http://schemas.microsoft.com/office/drawing/2014/main" id="{62A79B85-E823-4C40-9082-5A1E3DF7D987}"/>
                </a:ext>
              </a:extLst>
            </p:cNvPr>
            <p:cNvSpPr/>
            <p:nvPr/>
          </p:nvSpPr>
          <p:spPr>
            <a:xfrm>
              <a:off x="3274202" y="3756594"/>
              <a:ext cx="389370" cy="325482"/>
            </a:xfrm>
            <a:custGeom>
              <a:avLst/>
              <a:gdLst/>
              <a:ahLst/>
              <a:cxnLst/>
              <a:rect l="l" t="t" r="r" b="b"/>
              <a:pathLst>
                <a:path w="3186824" h="2663936">
                  <a:moveTo>
                    <a:pt x="2624444" y="2376100"/>
                  </a:moveTo>
                  <a:lnTo>
                    <a:pt x="2624444" y="2520100"/>
                  </a:lnTo>
                  <a:lnTo>
                    <a:pt x="2952463" y="2520100"/>
                  </a:lnTo>
                  <a:lnTo>
                    <a:pt x="2952463" y="2376100"/>
                  </a:lnTo>
                  <a:close/>
                  <a:moveTo>
                    <a:pt x="210911" y="2376100"/>
                  </a:moveTo>
                  <a:lnTo>
                    <a:pt x="210911" y="2520100"/>
                  </a:lnTo>
                  <a:lnTo>
                    <a:pt x="538930" y="2520100"/>
                  </a:lnTo>
                  <a:lnTo>
                    <a:pt x="538930" y="2376100"/>
                  </a:lnTo>
                  <a:close/>
                  <a:moveTo>
                    <a:pt x="2624444" y="2095269"/>
                  </a:moveTo>
                  <a:lnTo>
                    <a:pt x="2624444" y="2239269"/>
                  </a:lnTo>
                  <a:lnTo>
                    <a:pt x="2952463" y="2239269"/>
                  </a:lnTo>
                  <a:lnTo>
                    <a:pt x="2952463" y="2095269"/>
                  </a:lnTo>
                  <a:close/>
                  <a:moveTo>
                    <a:pt x="210911" y="2095269"/>
                  </a:moveTo>
                  <a:lnTo>
                    <a:pt x="210911" y="2239269"/>
                  </a:lnTo>
                  <a:lnTo>
                    <a:pt x="538930" y="2239269"/>
                  </a:lnTo>
                  <a:lnTo>
                    <a:pt x="538930" y="2095269"/>
                  </a:lnTo>
                  <a:close/>
                  <a:moveTo>
                    <a:pt x="2624444" y="1814436"/>
                  </a:moveTo>
                  <a:lnTo>
                    <a:pt x="2624444" y="1958436"/>
                  </a:lnTo>
                  <a:lnTo>
                    <a:pt x="2952463" y="1958436"/>
                  </a:lnTo>
                  <a:lnTo>
                    <a:pt x="2952463" y="1814436"/>
                  </a:lnTo>
                  <a:close/>
                  <a:moveTo>
                    <a:pt x="210911" y="1814436"/>
                  </a:moveTo>
                  <a:lnTo>
                    <a:pt x="210911" y="1958436"/>
                  </a:lnTo>
                  <a:lnTo>
                    <a:pt x="538930" y="1958436"/>
                  </a:lnTo>
                  <a:lnTo>
                    <a:pt x="538930" y="1814436"/>
                  </a:lnTo>
                  <a:close/>
                  <a:moveTo>
                    <a:pt x="2624444" y="1533603"/>
                  </a:moveTo>
                  <a:lnTo>
                    <a:pt x="2624444" y="1677603"/>
                  </a:lnTo>
                  <a:lnTo>
                    <a:pt x="2952463" y="1677603"/>
                  </a:lnTo>
                  <a:lnTo>
                    <a:pt x="2952463" y="1533603"/>
                  </a:lnTo>
                  <a:close/>
                  <a:moveTo>
                    <a:pt x="210911" y="1533603"/>
                  </a:moveTo>
                  <a:lnTo>
                    <a:pt x="210911" y="1677603"/>
                  </a:lnTo>
                  <a:lnTo>
                    <a:pt x="538930" y="1677603"/>
                  </a:lnTo>
                  <a:lnTo>
                    <a:pt x="538930" y="1533603"/>
                  </a:lnTo>
                  <a:close/>
                  <a:moveTo>
                    <a:pt x="2624444" y="1252770"/>
                  </a:moveTo>
                  <a:lnTo>
                    <a:pt x="2624444" y="1396770"/>
                  </a:lnTo>
                  <a:lnTo>
                    <a:pt x="2952463" y="1396770"/>
                  </a:lnTo>
                  <a:lnTo>
                    <a:pt x="2952463" y="1252770"/>
                  </a:lnTo>
                  <a:close/>
                  <a:moveTo>
                    <a:pt x="210911" y="1252770"/>
                  </a:moveTo>
                  <a:lnTo>
                    <a:pt x="210911" y="1396770"/>
                  </a:lnTo>
                  <a:lnTo>
                    <a:pt x="538930" y="1396770"/>
                  </a:lnTo>
                  <a:lnTo>
                    <a:pt x="538930" y="1252770"/>
                  </a:lnTo>
                  <a:close/>
                  <a:moveTo>
                    <a:pt x="2624444" y="971937"/>
                  </a:moveTo>
                  <a:lnTo>
                    <a:pt x="2624444" y="1115937"/>
                  </a:lnTo>
                  <a:lnTo>
                    <a:pt x="2952463" y="1115937"/>
                  </a:lnTo>
                  <a:lnTo>
                    <a:pt x="2952463" y="971937"/>
                  </a:lnTo>
                  <a:close/>
                  <a:moveTo>
                    <a:pt x="210911" y="971937"/>
                  </a:moveTo>
                  <a:lnTo>
                    <a:pt x="210911" y="1115937"/>
                  </a:lnTo>
                  <a:lnTo>
                    <a:pt x="538930" y="1115937"/>
                  </a:lnTo>
                  <a:lnTo>
                    <a:pt x="538930" y="971937"/>
                  </a:lnTo>
                  <a:close/>
                  <a:moveTo>
                    <a:pt x="2624444" y="691104"/>
                  </a:moveTo>
                  <a:lnTo>
                    <a:pt x="2624444" y="835104"/>
                  </a:lnTo>
                  <a:lnTo>
                    <a:pt x="2952463" y="835104"/>
                  </a:lnTo>
                  <a:lnTo>
                    <a:pt x="2952463" y="691104"/>
                  </a:lnTo>
                  <a:close/>
                  <a:moveTo>
                    <a:pt x="210911" y="691104"/>
                  </a:moveTo>
                  <a:lnTo>
                    <a:pt x="210911" y="835104"/>
                  </a:lnTo>
                  <a:lnTo>
                    <a:pt x="538930" y="835104"/>
                  </a:lnTo>
                  <a:lnTo>
                    <a:pt x="538930" y="691104"/>
                  </a:lnTo>
                  <a:close/>
                  <a:moveTo>
                    <a:pt x="988006" y="552354"/>
                  </a:moveTo>
                  <a:lnTo>
                    <a:pt x="988006" y="2111583"/>
                  </a:lnTo>
                  <a:lnTo>
                    <a:pt x="2332169" y="1331969"/>
                  </a:lnTo>
                  <a:close/>
                  <a:moveTo>
                    <a:pt x="2624444" y="410271"/>
                  </a:moveTo>
                  <a:lnTo>
                    <a:pt x="2624444" y="554271"/>
                  </a:lnTo>
                  <a:lnTo>
                    <a:pt x="2952463" y="554271"/>
                  </a:lnTo>
                  <a:lnTo>
                    <a:pt x="2952463" y="410271"/>
                  </a:lnTo>
                  <a:close/>
                  <a:moveTo>
                    <a:pt x="210911" y="410271"/>
                  </a:moveTo>
                  <a:lnTo>
                    <a:pt x="210911" y="554271"/>
                  </a:lnTo>
                  <a:lnTo>
                    <a:pt x="538930" y="554271"/>
                  </a:lnTo>
                  <a:lnTo>
                    <a:pt x="538930" y="410271"/>
                  </a:lnTo>
                  <a:close/>
                  <a:moveTo>
                    <a:pt x="2624444" y="129438"/>
                  </a:moveTo>
                  <a:lnTo>
                    <a:pt x="2624444" y="273438"/>
                  </a:lnTo>
                  <a:lnTo>
                    <a:pt x="2952463" y="273438"/>
                  </a:lnTo>
                  <a:lnTo>
                    <a:pt x="2952463" y="129438"/>
                  </a:lnTo>
                  <a:close/>
                  <a:moveTo>
                    <a:pt x="210911" y="129438"/>
                  </a:moveTo>
                  <a:lnTo>
                    <a:pt x="210911" y="273438"/>
                  </a:lnTo>
                  <a:lnTo>
                    <a:pt x="538930" y="273438"/>
                  </a:lnTo>
                  <a:lnTo>
                    <a:pt x="538930" y="129438"/>
                  </a:lnTo>
                  <a:close/>
                  <a:moveTo>
                    <a:pt x="0" y="0"/>
                  </a:moveTo>
                  <a:lnTo>
                    <a:pt x="3186824" y="0"/>
                  </a:lnTo>
                  <a:lnTo>
                    <a:pt x="3186824" y="2663936"/>
                  </a:lnTo>
                  <a:lnTo>
                    <a:pt x="0" y="266393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65916F5-9261-456A-8D10-F43864CA7428}"/>
              </a:ext>
            </a:extLst>
          </p:cNvPr>
          <p:cNvGrpSpPr/>
          <p:nvPr/>
        </p:nvGrpSpPr>
        <p:grpSpPr>
          <a:xfrm>
            <a:off x="-1" y="4989063"/>
            <a:ext cx="12192001" cy="711174"/>
            <a:chOff x="-1" y="4446855"/>
            <a:chExt cx="12192001" cy="711174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72871972-7E9E-4321-A60F-F15CAA729700}"/>
                </a:ext>
              </a:extLst>
            </p:cNvPr>
            <p:cNvGrpSpPr/>
            <p:nvPr/>
          </p:nvGrpSpPr>
          <p:grpSpPr>
            <a:xfrm>
              <a:off x="4204088" y="4446855"/>
              <a:ext cx="4525172" cy="711174"/>
              <a:chOff x="3131840" y="2191678"/>
              <a:chExt cx="3096344" cy="711174"/>
            </a:xfrm>
          </p:grpSpPr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4400814-DE60-442C-A8E0-E22C77374B0D}"/>
                  </a:ext>
                </a:extLst>
              </p:cNvPr>
              <p:cNvSpPr txBox="1"/>
              <p:nvPr/>
            </p:nvSpPr>
            <p:spPr>
              <a:xfrm>
                <a:off x="3131840" y="2191678"/>
                <a:ext cx="309634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FDB5B97-E8C0-40BF-9F4C-4B3B008F3AC2}"/>
                  </a:ext>
                </a:extLst>
              </p:cNvPr>
              <p:cNvSpPr txBox="1"/>
              <p:nvPr/>
            </p:nvSpPr>
            <p:spPr>
              <a:xfrm>
                <a:off x="3131840" y="2441187"/>
                <a:ext cx="309634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8" name="Pentagon 26">
              <a:extLst>
                <a:ext uri="{FF2B5EF4-FFF2-40B4-BE49-F238E27FC236}">
                  <a16:creationId xmlns:a16="http://schemas.microsoft.com/office/drawing/2014/main" id="{87DF6FA5-1C2A-42A2-B8E2-01CDBF688503}"/>
                </a:ext>
              </a:extLst>
            </p:cNvPr>
            <p:cNvSpPr/>
            <p:nvPr/>
          </p:nvSpPr>
          <p:spPr>
            <a:xfrm>
              <a:off x="912674" y="4449996"/>
              <a:ext cx="3156908" cy="695785"/>
            </a:xfrm>
            <a:prstGeom prst="homePlate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A85D49F9-7E1E-4D94-A0F0-0BA5AA59C1E8}"/>
                </a:ext>
              </a:extLst>
            </p:cNvPr>
            <p:cNvSpPr/>
            <p:nvPr/>
          </p:nvSpPr>
          <p:spPr>
            <a:xfrm>
              <a:off x="9585742" y="4449998"/>
              <a:ext cx="2606258" cy="69578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26" name="Pentagon 43">
              <a:extLst>
                <a:ext uri="{FF2B5EF4-FFF2-40B4-BE49-F238E27FC236}">
                  <a16:creationId xmlns:a16="http://schemas.microsoft.com/office/drawing/2014/main" id="{30646DC6-817E-436E-BB71-28EEED06EB1E}"/>
                </a:ext>
              </a:extLst>
            </p:cNvPr>
            <p:cNvSpPr/>
            <p:nvPr/>
          </p:nvSpPr>
          <p:spPr>
            <a:xfrm>
              <a:off x="-1" y="4449996"/>
              <a:ext cx="2249315" cy="695785"/>
            </a:xfrm>
            <a:prstGeom prst="homePlate">
              <a:avLst/>
            </a:prstGeom>
            <a:gradFill>
              <a:gsLst>
                <a:gs pos="0">
                  <a:schemeClr val="accent2">
                    <a:lumMod val="85000"/>
                  </a:schemeClr>
                </a:gs>
                <a:gs pos="100000">
                  <a:schemeClr val="accent2">
                    <a:lumMod val="85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D1B76DC-D4CB-419A-A5B8-16E793282138}"/>
                </a:ext>
              </a:extLst>
            </p:cNvPr>
            <p:cNvSpPr txBox="1"/>
            <p:nvPr/>
          </p:nvSpPr>
          <p:spPr>
            <a:xfrm>
              <a:off x="9949145" y="4659391"/>
              <a:ext cx="106186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Oval 21">
              <a:extLst>
                <a:ext uri="{FF2B5EF4-FFF2-40B4-BE49-F238E27FC236}">
                  <a16:creationId xmlns:a16="http://schemas.microsoft.com/office/drawing/2014/main" id="{9ECEC46E-CEB1-40B8-88BA-C894EF8F44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321339" y="4641904"/>
              <a:ext cx="354676" cy="357638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2882634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Heading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E36E8C3E-B12B-43DC-A3B5-E8E625E4FB97}"/>
              </a:ext>
            </a:extLst>
          </p:cNvPr>
          <p:cNvSpPr/>
          <p:nvPr/>
        </p:nvSpPr>
        <p:spPr>
          <a:xfrm>
            <a:off x="5489529" y="3400429"/>
            <a:ext cx="1196553" cy="1196553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A09062A-6FE5-49E0-A97E-273093377F4C}"/>
              </a:ext>
            </a:extLst>
          </p:cNvPr>
          <p:cNvGrpSpPr/>
          <p:nvPr/>
        </p:nvGrpSpPr>
        <p:grpSpPr>
          <a:xfrm>
            <a:off x="5571727" y="3482627"/>
            <a:ext cx="1032157" cy="1032157"/>
            <a:chOff x="4023402" y="3219622"/>
            <a:chExt cx="1080120" cy="1080120"/>
          </a:xfrm>
        </p:grpSpPr>
        <p:sp>
          <p:nvSpPr>
            <p:cNvPr id="5" name="Block Arc 4">
              <a:extLst>
                <a:ext uri="{FF2B5EF4-FFF2-40B4-BE49-F238E27FC236}">
                  <a16:creationId xmlns:a16="http://schemas.microsoft.com/office/drawing/2014/main" id="{DFD625CE-C612-4C91-ABB9-1008B50870E9}"/>
                </a:ext>
              </a:extLst>
            </p:cNvPr>
            <p:cNvSpPr/>
            <p:nvPr/>
          </p:nvSpPr>
          <p:spPr>
            <a:xfrm rot="1800000">
              <a:off x="4023402" y="3219622"/>
              <a:ext cx="1080120" cy="1080120"/>
            </a:xfrm>
            <a:prstGeom prst="blockArc">
              <a:avLst>
                <a:gd name="adj1" fmla="val 10800000"/>
                <a:gd name="adj2" fmla="val 14902241"/>
                <a:gd name="adj3" fmla="val 20569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6" name="Block Arc 5">
              <a:extLst>
                <a:ext uri="{FF2B5EF4-FFF2-40B4-BE49-F238E27FC236}">
                  <a16:creationId xmlns:a16="http://schemas.microsoft.com/office/drawing/2014/main" id="{729F0916-698B-4010-A9D3-7949AB98CD90}"/>
                </a:ext>
              </a:extLst>
            </p:cNvPr>
            <p:cNvSpPr/>
            <p:nvPr/>
          </p:nvSpPr>
          <p:spPr>
            <a:xfrm rot="19080000">
              <a:off x="4023402" y="3219622"/>
              <a:ext cx="1080120" cy="1080120"/>
            </a:xfrm>
            <a:prstGeom prst="blockArc">
              <a:avLst>
                <a:gd name="adj1" fmla="val 10800000"/>
                <a:gd name="adj2" fmla="val 14902241"/>
                <a:gd name="adj3" fmla="val 2056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7" name="Block Arc 6">
              <a:extLst>
                <a:ext uri="{FF2B5EF4-FFF2-40B4-BE49-F238E27FC236}">
                  <a16:creationId xmlns:a16="http://schemas.microsoft.com/office/drawing/2014/main" id="{58B3501A-EAA4-4F3F-9533-F92C5A1B516F}"/>
                </a:ext>
              </a:extLst>
            </p:cNvPr>
            <p:cNvSpPr/>
            <p:nvPr/>
          </p:nvSpPr>
          <p:spPr>
            <a:xfrm rot="14700000">
              <a:off x="4023402" y="3219622"/>
              <a:ext cx="1080120" cy="1080120"/>
            </a:xfrm>
            <a:prstGeom prst="blockArc">
              <a:avLst>
                <a:gd name="adj1" fmla="val 10800000"/>
                <a:gd name="adj2" fmla="val 14902241"/>
                <a:gd name="adj3" fmla="val 20569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8" name="Block Arc 7">
              <a:extLst>
                <a:ext uri="{FF2B5EF4-FFF2-40B4-BE49-F238E27FC236}">
                  <a16:creationId xmlns:a16="http://schemas.microsoft.com/office/drawing/2014/main" id="{4BE8FD2A-6F28-4DCF-B57B-F10AE761A720}"/>
                </a:ext>
              </a:extLst>
            </p:cNvPr>
            <p:cNvSpPr/>
            <p:nvPr/>
          </p:nvSpPr>
          <p:spPr>
            <a:xfrm rot="10440000">
              <a:off x="4023402" y="3219622"/>
              <a:ext cx="1080120" cy="1080120"/>
            </a:xfrm>
            <a:prstGeom prst="blockArc">
              <a:avLst>
                <a:gd name="adj1" fmla="val 10800000"/>
                <a:gd name="adj2" fmla="val 14902241"/>
                <a:gd name="adj3" fmla="val 20569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9" name="Block Arc 8">
              <a:extLst>
                <a:ext uri="{FF2B5EF4-FFF2-40B4-BE49-F238E27FC236}">
                  <a16:creationId xmlns:a16="http://schemas.microsoft.com/office/drawing/2014/main" id="{F4223758-EC06-49B8-828F-D45A4E532769}"/>
                </a:ext>
              </a:extLst>
            </p:cNvPr>
            <p:cNvSpPr/>
            <p:nvPr/>
          </p:nvSpPr>
          <p:spPr>
            <a:xfrm rot="6120000">
              <a:off x="4023402" y="3219622"/>
              <a:ext cx="1080120" cy="1080120"/>
            </a:xfrm>
            <a:prstGeom prst="blockArc">
              <a:avLst>
                <a:gd name="adj1" fmla="val 10800000"/>
                <a:gd name="adj2" fmla="val 14902241"/>
                <a:gd name="adj3" fmla="val 20569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EBAE1AB7-788A-4485-9526-28507D741C3D}"/>
              </a:ext>
            </a:extLst>
          </p:cNvPr>
          <p:cNvGrpSpPr/>
          <p:nvPr/>
        </p:nvGrpSpPr>
        <p:grpSpPr>
          <a:xfrm>
            <a:off x="3885422" y="1938560"/>
            <a:ext cx="4428772" cy="4259759"/>
            <a:chOff x="2185685" y="1605569"/>
            <a:chExt cx="4731783" cy="4551210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95B3B96D-07CA-4CE4-AD39-022BC30BFEB1}"/>
                </a:ext>
              </a:extLst>
            </p:cNvPr>
            <p:cNvGrpSpPr/>
            <p:nvPr/>
          </p:nvGrpSpPr>
          <p:grpSpPr>
            <a:xfrm rot="3600000">
              <a:off x="4888007" y="1768971"/>
              <a:ext cx="1261779" cy="1898518"/>
              <a:chOff x="3970237" y="1678193"/>
              <a:chExt cx="1091921" cy="1642943"/>
            </a:xfrm>
          </p:grpSpPr>
          <p:sp>
            <p:nvSpPr>
              <p:cNvPr id="24" name="Teardrop 4">
                <a:extLst>
                  <a:ext uri="{FF2B5EF4-FFF2-40B4-BE49-F238E27FC236}">
                    <a16:creationId xmlns:a16="http://schemas.microsoft.com/office/drawing/2014/main" id="{0AE06ED6-7ABE-404C-A6D5-791CEB790EC5}"/>
                  </a:ext>
                </a:extLst>
              </p:cNvPr>
              <p:cNvSpPr/>
              <p:nvPr/>
            </p:nvSpPr>
            <p:spPr>
              <a:xfrm rot="10800000">
                <a:off x="3970237" y="1678193"/>
                <a:ext cx="1091921" cy="1642943"/>
              </a:xfrm>
              <a:custGeom>
                <a:avLst/>
                <a:gdLst/>
                <a:ahLst/>
                <a:cxnLst/>
                <a:rect l="l" t="t" r="r" b="b"/>
                <a:pathLst>
                  <a:path w="1091921" h="1642943">
                    <a:moveTo>
                      <a:pt x="504056" y="1642943"/>
                    </a:moveTo>
                    <a:cubicBezTo>
                      <a:pt x="225674" y="1642943"/>
                      <a:pt x="0" y="1417269"/>
                      <a:pt x="0" y="1138887"/>
                    </a:cubicBezTo>
                    <a:cubicBezTo>
                      <a:pt x="0" y="894120"/>
                      <a:pt x="174465" y="690100"/>
                      <a:pt x="405888" y="644727"/>
                    </a:cubicBezTo>
                    <a:cubicBezTo>
                      <a:pt x="415871" y="637085"/>
                      <a:pt x="426805" y="631149"/>
                      <a:pt x="437891" y="625616"/>
                    </a:cubicBezTo>
                    <a:cubicBezTo>
                      <a:pt x="621825" y="533815"/>
                      <a:pt x="704331" y="158955"/>
                      <a:pt x="566414" y="0"/>
                    </a:cubicBezTo>
                    <a:cubicBezTo>
                      <a:pt x="1101455" y="231762"/>
                      <a:pt x="1193710" y="682767"/>
                      <a:pt x="996550" y="1248239"/>
                    </a:cubicBezTo>
                    <a:lnTo>
                      <a:pt x="990853" y="1263082"/>
                    </a:lnTo>
                    <a:cubicBezTo>
                      <a:pt x="937110" y="1481624"/>
                      <a:pt x="739422" y="1642943"/>
                      <a:pt x="504056" y="1642943"/>
                    </a:cubicBezTo>
                    <a:close/>
                  </a:path>
                </a:pathLst>
              </a:custGeom>
              <a:solidFill>
                <a:schemeClr val="accent5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DA7F8E9A-1F44-44EE-BDED-65DF9B8502D3}"/>
                  </a:ext>
                </a:extLst>
              </p:cNvPr>
              <p:cNvSpPr/>
              <p:nvPr/>
            </p:nvSpPr>
            <p:spPr>
              <a:xfrm>
                <a:off x="4136683" y="1760831"/>
                <a:ext cx="842835" cy="842835"/>
              </a:xfrm>
              <a:prstGeom prst="ellipse">
                <a:avLst/>
              </a:prstGeom>
              <a:solidFill>
                <a:schemeClr val="accent5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4810F96D-A941-488C-9371-7E11D0652AF6}"/>
                </a:ext>
              </a:extLst>
            </p:cNvPr>
            <p:cNvGrpSpPr/>
            <p:nvPr/>
          </p:nvGrpSpPr>
          <p:grpSpPr>
            <a:xfrm rot="20700000">
              <a:off x="3184574" y="1605569"/>
              <a:ext cx="1261779" cy="1898518"/>
              <a:chOff x="3954829" y="1674065"/>
              <a:chExt cx="1091921" cy="1642943"/>
            </a:xfrm>
          </p:grpSpPr>
          <p:sp>
            <p:nvSpPr>
              <p:cNvPr id="22" name="Teardrop 4">
                <a:extLst>
                  <a:ext uri="{FF2B5EF4-FFF2-40B4-BE49-F238E27FC236}">
                    <a16:creationId xmlns:a16="http://schemas.microsoft.com/office/drawing/2014/main" id="{C626E42D-5C30-4945-A63E-3F738FDC303A}"/>
                  </a:ext>
                </a:extLst>
              </p:cNvPr>
              <p:cNvSpPr/>
              <p:nvPr/>
            </p:nvSpPr>
            <p:spPr>
              <a:xfrm rot="10800000">
                <a:off x="3954829" y="1674065"/>
                <a:ext cx="1091921" cy="1642943"/>
              </a:xfrm>
              <a:custGeom>
                <a:avLst/>
                <a:gdLst/>
                <a:ahLst/>
                <a:cxnLst/>
                <a:rect l="l" t="t" r="r" b="b"/>
                <a:pathLst>
                  <a:path w="1091921" h="1642943">
                    <a:moveTo>
                      <a:pt x="504056" y="1642943"/>
                    </a:moveTo>
                    <a:cubicBezTo>
                      <a:pt x="225674" y="1642943"/>
                      <a:pt x="0" y="1417269"/>
                      <a:pt x="0" y="1138887"/>
                    </a:cubicBezTo>
                    <a:cubicBezTo>
                      <a:pt x="0" y="894120"/>
                      <a:pt x="174465" y="690100"/>
                      <a:pt x="405888" y="644727"/>
                    </a:cubicBezTo>
                    <a:cubicBezTo>
                      <a:pt x="415871" y="637085"/>
                      <a:pt x="426805" y="631149"/>
                      <a:pt x="437891" y="625616"/>
                    </a:cubicBezTo>
                    <a:cubicBezTo>
                      <a:pt x="621825" y="533815"/>
                      <a:pt x="704331" y="158955"/>
                      <a:pt x="566414" y="0"/>
                    </a:cubicBezTo>
                    <a:cubicBezTo>
                      <a:pt x="1101455" y="231762"/>
                      <a:pt x="1193710" y="682767"/>
                      <a:pt x="996550" y="1248239"/>
                    </a:cubicBezTo>
                    <a:lnTo>
                      <a:pt x="990853" y="1263082"/>
                    </a:lnTo>
                    <a:cubicBezTo>
                      <a:pt x="937110" y="1481624"/>
                      <a:pt x="739422" y="1642943"/>
                      <a:pt x="504056" y="1642943"/>
                    </a:cubicBezTo>
                    <a:close/>
                  </a:path>
                </a:pathLst>
              </a:custGeom>
              <a:solidFill>
                <a:schemeClr val="accent4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93BCB282-4E60-4051-BB32-7C0F1689F609}"/>
                  </a:ext>
                </a:extLst>
              </p:cNvPr>
              <p:cNvSpPr/>
              <p:nvPr/>
            </p:nvSpPr>
            <p:spPr>
              <a:xfrm>
                <a:off x="4121275" y="1756703"/>
                <a:ext cx="842835" cy="842835"/>
              </a:xfrm>
              <a:prstGeom prst="ellipse">
                <a:avLst/>
              </a:prstGeom>
              <a:solidFill>
                <a:schemeClr val="accent4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51103600-DB1F-45A3-9E46-DF4FD9D3149D}"/>
                </a:ext>
              </a:extLst>
            </p:cNvPr>
            <p:cNvGrpSpPr/>
            <p:nvPr/>
          </p:nvGrpSpPr>
          <p:grpSpPr>
            <a:xfrm rot="17100000">
              <a:off x="2504054" y="3011231"/>
              <a:ext cx="1261779" cy="1898518"/>
              <a:chOff x="3880957" y="1643161"/>
              <a:chExt cx="1091921" cy="1642943"/>
            </a:xfrm>
          </p:grpSpPr>
          <p:sp>
            <p:nvSpPr>
              <p:cNvPr id="20" name="Teardrop 4">
                <a:extLst>
                  <a:ext uri="{FF2B5EF4-FFF2-40B4-BE49-F238E27FC236}">
                    <a16:creationId xmlns:a16="http://schemas.microsoft.com/office/drawing/2014/main" id="{C80F5365-F10C-4ED6-B3F9-DA88CA2E50C4}"/>
                  </a:ext>
                </a:extLst>
              </p:cNvPr>
              <p:cNvSpPr/>
              <p:nvPr/>
            </p:nvSpPr>
            <p:spPr>
              <a:xfrm rot="10800000">
                <a:off x="3880957" y="1643161"/>
                <a:ext cx="1091921" cy="1642943"/>
              </a:xfrm>
              <a:custGeom>
                <a:avLst/>
                <a:gdLst/>
                <a:ahLst/>
                <a:cxnLst/>
                <a:rect l="l" t="t" r="r" b="b"/>
                <a:pathLst>
                  <a:path w="1091921" h="1642943">
                    <a:moveTo>
                      <a:pt x="504056" y="1642943"/>
                    </a:moveTo>
                    <a:cubicBezTo>
                      <a:pt x="225674" y="1642943"/>
                      <a:pt x="0" y="1417269"/>
                      <a:pt x="0" y="1138887"/>
                    </a:cubicBezTo>
                    <a:cubicBezTo>
                      <a:pt x="0" y="894120"/>
                      <a:pt x="174465" y="690100"/>
                      <a:pt x="405888" y="644727"/>
                    </a:cubicBezTo>
                    <a:cubicBezTo>
                      <a:pt x="415871" y="637085"/>
                      <a:pt x="426805" y="631149"/>
                      <a:pt x="437891" y="625616"/>
                    </a:cubicBezTo>
                    <a:cubicBezTo>
                      <a:pt x="621825" y="533815"/>
                      <a:pt x="704331" y="158955"/>
                      <a:pt x="566414" y="0"/>
                    </a:cubicBezTo>
                    <a:cubicBezTo>
                      <a:pt x="1101455" y="231762"/>
                      <a:pt x="1193710" y="682767"/>
                      <a:pt x="996550" y="1248239"/>
                    </a:cubicBezTo>
                    <a:lnTo>
                      <a:pt x="990853" y="1263082"/>
                    </a:lnTo>
                    <a:cubicBezTo>
                      <a:pt x="937110" y="1481624"/>
                      <a:pt x="739422" y="1642943"/>
                      <a:pt x="504056" y="1642943"/>
                    </a:cubicBezTo>
                    <a:close/>
                  </a:path>
                </a:pathLst>
              </a:custGeom>
              <a:solidFill>
                <a:schemeClr val="accent3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6905942A-44A2-4510-B77B-13E7762FC706}"/>
                  </a:ext>
                </a:extLst>
              </p:cNvPr>
              <p:cNvSpPr/>
              <p:nvPr/>
            </p:nvSpPr>
            <p:spPr>
              <a:xfrm>
                <a:off x="4047404" y="1725799"/>
                <a:ext cx="842835" cy="842835"/>
              </a:xfrm>
              <a:prstGeom prst="ellipse">
                <a:avLst/>
              </a:prstGeom>
              <a:solidFill>
                <a:schemeClr val="accent3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C2EAB603-E857-481E-9B2D-77FDCFA5B79B}"/>
                </a:ext>
              </a:extLst>
            </p:cNvPr>
            <p:cNvGrpSpPr/>
            <p:nvPr/>
          </p:nvGrpSpPr>
          <p:grpSpPr>
            <a:xfrm rot="12600000">
              <a:off x="3694237" y="4258261"/>
              <a:ext cx="1261779" cy="1898518"/>
              <a:chOff x="3906991" y="1595327"/>
              <a:chExt cx="1091921" cy="1642943"/>
            </a:xfrm>
          </p:grpSpPr>
          <p:sp>
            <p:nvSpPr>
              <p:cNvPr id="18" name="Teardrop 4">
                <a:extLst>
                  <a:ext uri="{FF2B5EF4-FFF2-40B4-BE49-F238E27FC236}">
                    <a16:creationId xmlns:a16="http://schemas.microsoft.com/office/drawing/2014/main" id="{DF417214-D11B-4167-A653-80439354ADEF}"/>
                  </a:ext>
                </a:extLst>
              </p:cNvPr>
              <p:cNvSpPr/>
              <p:nvPr/>
            </p:nvSpPr>
            <p:spPr>
              <a:xfrm rot="10800000">
                <a:off x="3906991" y="1595327"/>
                <a:ext cx="1091921" cy="1642943"/>
              </a:xfrm>
              <a:custGeom>
                <a:avLst/>
                <a:gdLst/>
                <a:ahLst/>
                <a:cxnLst/>
                <a:rect l="l" t="t" r="r" b="b"/>
                <a:pathLst>
                  <a:path w="1091921" h="1642943">
                    <a:moveTo>
                      <a:pt x="504056" y="1642943"/>
                    </a:moveTo>
                    <a:cubicBezTo>
                      <a:pt x="225674" y="1642943"/>
                      <a:pt x="0" y="1417269"/>
                      <a:pt x="0" y="1138887"/>
                    </a:cubicBezTo>
                    <a:cubicBezTo>
                      <a:pt x="0" y="894120"/>
                      <a:pt x="174465" y="690100"/>
                      <a:pt x="405888" y="644727"/>
                    </a:cubicBezTo>
                    <a:cubicBezTo>
                      <a:pt x="415871" y="637085"/>
                      <a:pt x="426805" y="631149"/>
                      <a:pt x="437891" y="625616"/>
                    </a:cubicBezTo>
                    <a:cubicBezTo>
                      <a:pt x="621825" y="533815"/>
                      <a:pt x="704331" y="158955"/>
                      <a:pt x="566414" y="0"/>
                    </a:cubicBezTo>
                    <a:cubicBezTo>
                      <a:pt x="1101455" y="231762"/>
                      <a:pt x="1193710" y="682767"/>
                      <a:pt x="996550" y="1248239"/>
                    </a:cubicBezTo>
                    <a:lnTo>
                      <a:pt x="990853" y="1263082"/>
                    </a:lnTo>
                    <a:cubicBezTo>
                      <a:pt x="937110" y="1481624"/>
                      <a:pt x="739422" y="1642943"/>
                      <a:pt x="504056" y="1642943"/>
                    </a:cubicBezTo>
                    <a:close/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5118BDFD-C0A2-464F-80C6-4CBA0C3E87AD}"/>
                  </a:ext>
                </a:extLst>
              </p:cNvPr>
              <p:cNvSpPr/>
              <p:nvPr/>
            </p:nvSpPr>
            <p:spPr>
              <a:xfrm>
                <a:off x="4073437" y="1677965"/>
                <a:ext cx="842835" cy="842835"/>
              </a:xfrm>
              <a:prstGeom prst="ellipse">
                <a:avLst/>
              </a:prstGeom>
              <a:solidFill>
                <a:schemeClr val="accent2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A2C248CF-AF02-407C-804C-A000613C10B4}"/>
                </a:ext>
              </a:extLst>
            </p:cNvPr>
            <p:cNvGrpSpPr/>
            <p:nvPr/>
          </p:nvGrpSpPr>
          <p:grpSpPr>
            <a:xfrm rot="7200000">
              <a:off x="5337319" y="3276515"/>
              <a:ext cx="1261779" cy="1898518"/>
              <a:chOff x="3983024" y="1653099"/>
              <a:chExt cx="1091921" cy="1642943"/>
            </a:xfrm>
          </p:grpSpPr>
          <p:sp>
            <p:nvSpPr>
              <p:cNvPr id="16" name="Teardrop 4">
                <a:extLst>
                  <a:ext uri="{FF2B5EF4-FFF2-40B4-BE49-F238E27FC236}">
                    <a16:creationId xmlns:a16="http://schemas.microsoft.com/office/drawing/2014/main" id="{2793EDA4-BBD9-423E-B9F7-98C54269BAA1}"/>
                  </a:ext>
                </a:extLst>
              </p:cNvPr>
              <p:cNvSpPr/>
              <p:nvPr/>
            </p:nvSpPr>
            <p:spPr>
              <a:xfrm rot="10800000">
                <a:off x="3983024" y="1653099"/>
                <a:ext cx="1091921" cy="1642943"/>
              </a:xfrm>
              <a:custGeom>
                <a:avLst/>
                <a:gdLst/>
                <a:ahLst/>
                <a:cxnLst/>
                <a:rect l="l" t="t" r="r" b="b"/>
                <a:pathLst>
                  <a:path w="1091921" h="1642943">
                    <a:moveTo>
                      <a:pt x="504056" y="1642943"/>
                    </a:moveTo>
                    <a:cubicBezTo>
                      <a:pt x="225674" y="1642943"/>
                      <a:pt x="0" y="1417269"/>
                      <a:pt x="0" y="1138887"/>
                    </a:cubicBezTo>
                    <a:cubicBezTo>
                      <a:pt x="0" y="894120"/>
                      <a:pt x="174465" y="690100"/>
                      <a:pt x="405888" y="644727"/>
                    </a:cubicBezTo>
                    <a:cubicBezTo>
                      <a:pt x="415871" y="637085"/>
                      <a:pt x="426805" y="631149"/>
                      <a:pt x="437891" y="625616"/>
                    </a:cubicBezTo>
                    <a:cubicBezTo>
                      <a:pt x="621825" y="533815"/>
                      <a:pt x="704331" y="158955"/>
                      <a:pt x="566414" y="0"/>
                    </a:cubicBezTo>
                    <a:cubicBezTo>
                      <a:pt x="1101455" y="231762"/>
                      <a:pt x="1193710" y="682767"/>
                      <a:pt x="996550" y="1248239"/>
                    </a:cubicBezTo>
                    <a:lnTo>
                      <a:pt x="990853" y="1263082"/>
                    </a:lnTo>
                    <a:cubicBezTo>
                      <a:pt x="937110" y="1481624"/>
                      <a:pt x="739422" y="1642943"/>
                      <a:pt x="504056" y="1642943"/>
                    </a:cubicBezTo>
                    <a:close/>
                  </a:path>
                </a:pathLst>
              </a:custGeom>
              <a:solidFill>
                <a:schemeClr val="accent1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4316F574-D1E3-4A7E-86EC-A3D35F347EC7}"/>
                  </a:ext>
                </a:extLst>
              </p:cNvPr>
              <p:cNvSpPr/>
              <p:nvPr/>
            </p:nvSpPr>
            <p:spPr>
              <a:xfrm>
                <a:off x="4149466" y="1735740"/>
                <a:ext cx="842835" cy="842835"/>
              </a:xfrm>
              <a:prstGeom prst="ellipse">
                <a:avLst/>
              </a:prstGeom>
              <a:solidFill>
                <a:schemeClr val="accent1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773661B-1802-4B63-8BFF-CBB92B23D3C6}"/>
              </a:ext>
            </a:extLst>
          </p:cNvPr>
          <p:cNvGrpSpPr/>
          <p:nvPr/>
        </p:nvGrpSpPr>
        <p:grpSpPr>
          <a:xfrm>
            <a:off x="736737" y="3480103"/>
            <a:ext cx="3014929" cy="923331"/>
            <a:chOff x="819819" y="3646109"/>
            <a:chExt cx="1906666" cy="923331"/>
          </a:xfrm>
          <a:noFill/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439A18A-E6CB-4DB7-8F8C-916172EE90A0}"/>
                </a:ext>
              </a:extLst>
            </p:cNvPr>
            <p:cNvSpPr txBox="1"/>
            <p:nvPr/>
          </p:nvSpPr>
          <p:spPr>
            <a:xfrm>
              <a:off x="819821" y="3646109"/>
              <a:ext cx="1906664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D7796E8-0529-403B-BF5B-BFB90C910568}"/>
                </a:ext>
              </a:extLst>
            </p:cNvPr>
            <p:cNvSpPr txBox="1"/>
            <p:nvPr/>
          </p:nvSpPr>
          <p:spPr>
            <a:xfrm>
              <a:off x="819819" y="3923109"/>
              <a:ext cx="1906663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871F9E3-CABD-4D20-A426-3B79D2F759E9}"/>
              </a:ext>
            </a:extLst>
          </p:cNvPr>
          <p:cNvGrpSpPr/>
          <p:nvPr/>
        </p:nvGrpSpPr>
        <p:grpSpPr>
          <a:xfrm>
            <a:off x="1670800" y="1771441"/>
            <a:ext cx="3014929" cy="923331"/>
            <a:chOff x="819819" y="3646109"/>
            <a:chExt cx="1906666" cy="923331"/>
          </a:xfrm>
          <a:noFill/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33DA212-47B9-4238-93D7-658A84A26DCC}"/>
                </a:ext>
              </a:extLst>
            </p:cNvPr>
            <p:cNvSpPr txBox="1"/>
            <p:nvPr/>
          </p:nvSpPr>
          <p:spPr>
            <a:xfrm>
              <a:off x="819821" y="3646109"/>
              <a:ext cx="1906664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CEA3E1F-F01E-4E3C-ADF7-4A4C44825AE0}"/>
                </a:ext>
              </a:extLst>
            </p:cNvPr>
            <p:cNvSpPr txBox="1"/>
            <p:nvPr/>
          </p:nvSpPr>
          <p:spPr>
            <a:xfrm>
              <a:off x="819819" y="3923109"/>
              <a:ext cx="1906663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158BD882-9133-4753-A35E-DC2309B4107F}"/>
              </a:ext>
            </a:extLst>
          </p:cNvPr>
          <p:cNvGrpSpPr/>
          <p:nvPr/>
        </p:nvGrpSpPr>
        <p:grpSpPr>
          <a:xfrm>
            <a:off x="1995855" y="5188765"/>
            <a:ext cx="3014929" cy="923331"/>
            <a:chOff x="819819" y="3646109"/>
            <a:chExt cx="1906666" cy="923331"/>
          </a:xfrm>
          <a:noFill/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DDBB8FB-0703-483C-B9AB-6788698CD2AF}"/>
                </a:ext>
              </a:extLst>
            </p:cNvPr>
            <p:cNvSpPr txBox="1"/>
            <p:nvPr/>
          </p:nvSpPr>
          <p:spPr>
            <a:xfrm>
              <a:off x="819821" y="3646109"/>
              <a:ext cx="1906664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5DEE755B-9367-41F2-8E9E-F04EA43B6164}"/>
                </a:ext>
              </a:extLst>
            </p:cNvPr>
            <p:cNvSpPr txBox="1"/>
            <p:nvPr/>
          </p:nvSpPr>
          <p:spPr>
            <a:xfrm>
              <a:off x="819819" y="3923109"/>
              <a:ext cx="1906663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843C1358-879D-4677-9AE3-3BC411237188}"/>
              </a:ext>
            </a:extLst>
          </p:cNvPr>
          <p:cNvGrpSpPr/>
          <p:nvPr/>
        </p:nvGrpSpPr>
        <p:grpSpPr>
          <a:xfrm>
            <a:off x="8385611" y="4334434"/>
            <a:ext cx="3016800" cy="923331"/>
            <a:chOff x="819819" y="3646109"/>
            <a:chExt cx="1906666" cy="923331"/>
          </a:xfrm>
          <a:noFill/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9CBF006-CC1E-445B-9981-C66E3CEF2CDF}"/>
                </a:ext>
              </a:extLst>
            </p:cNvPr>
            <p:cNvSpPr txBox="1"/>
            <p:nvPr/>
          </p:nvSpPr>
          <p:spPr>
            <a:xfrm>
              <a:off x="819821" y="3646109"/>
              <a:ext cx="1906664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0F25B07A-B8A9-4447-943E-984EC8531339}"/>
                </a:ext>
              </a:extLst>
            </p:cNvPr>
            <p:cNvSpPr txBox="1"/>
            <p:nvPr/>
          </p:nvSpPr>
          <p:spPr>
            <a:xfrm>
              <a:off x="819819" y="3923109"/>
              <a:ext cx="1906663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D0DCCDBD-3BBD-4A6E-9C75-A3C6E5C8BE50}"/>
              </a:ext>
            </a:extLst>
          </p:cNvPr>
          <p:cNvGrpSpPr/>
          <p:nvPr/>
        </p:nvGrpSpPr>
        <p:grpSpPr>
          <a:xfrm>
            <a:off x="7993070" y="2625772"/>
            <a:ext cx="3016800" cy="923331"/>
            <a:chOff x="819819" y="3646109"/>
            <a:chExt cx="1906666" cy="923331"/>
          </a:xfrm>
          <a:noFill/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952F5E81-9E4C-4F5D-A828-F52503891CA5}"/>
                </a:ext>
              </a:extLst>
            </p:cNvPr>
            <p:cNvSpPr txBox="1"/>
            <p:nvPr/>
          </p:nvSpPr>
          <p:spPr>
            <a:xfrm>
              <a:off x="819821" y="3646109"/>
              <a:ext cx="1906664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CACA92E-15E4-4ED8-BC5A-6176120CEBF1}"/>
                </a:ext>
              </a:extLst>
            </p:cNvPr>
            <p:cNvSpPr txBox="1"/>
            <p:nvPr/>
          </p:nvSpPr>
          <p:spPr>
            <a:xfrm>
              <a:off x="819819" y="3923109"/>
              <a:ext cx="1906663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1" name="Isosceles Triangle 51">
            <a:extLst>
              <a:ext uri="{FF2B5EF4-FFF2-40B4-BE49-F238E27FC236}">
                <a16:creationId xmlns:a16="http://schemas.microsoft.com/office/drawing/2014/main" id="{D7E01F56-81F4-4156-AD00-4FEAFBC8DE72}"/>
              </a:ext>
            </a:extLst>
          </p:cNvPr>
          <p:cNvSpPr/>
          <p:nvPr/>
        </p:nvSpPr>
        <p:spPr>
          <a:xfrm>
            <a:off x="7546886" y="4507185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42" name="Rectangle 15">
            <a:extLst>
              <a:ext uri="{FF2B5EF4-FFF2-40B4-BE49-F238E27FC236}">
                <a16:creationId xmlns:a16="http://schemas.microsoft.com/office/drawing/2014/main" id="{AABF92C9-3B45-4FD3-B608-4602D20B6B95}"/>
              </a:ext>
            </a:extLst>
          </p:cNvPr>
          <p:cNvSpPr/>
          <p:nvPr/>
        </p:nvSpPr>
        <p:spPr>
          <a:xfrm rot="5400000">
            <a:off x="4289973" y="3837684"/>
            <a:ext cx="322469" cy="322041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43" name="Rounded Rectangle 32">
            <a:extLst>
              <a:ext uri="{FF2B5EF4-FFF2-40B4-BE49-F238E27FC236}">
                <a16:creationId xmlns:a16="http://schemas.microsoft.com/office/drawing/2014/main" id="{BABA239A-215E-4795-A52F-FFCC915D7FD2}"/>
              </a:ext>
            </a:extLst>
          </p:cNvPr>
          <p:cNvSpPr/>
          <p:nvPr/>
        </p:nvSpPr>
        <p:spPr>
          <a:xfrm>
            <a:off x="7181410" y="2668834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44" name="Rounded Rectangle 5">
            <a:extLst>
              <a:ext uri="{FF2B5EF4-FFF2-40B4-BE49-F238E27FC236}">
                <a16:creationId xmlns:a16="http://schemas.microsoft.com/office/drawing/2014/main" id="{061FECF0-0E8F-497B-A338-F4048818585C}"/>
              </a:ext>
            </a:extLst>
          </p:cNvPr>
          <p:cNvSpPr/>
          <p:nvPr/>
        </p:nvSpPr>
        <p:spPr>
          <a:xfrm flipH="1">
            <a:off x="5481118" y="5422941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45" name="Rectangle 16">
            <a:extLst>
              <a:ext uri="{FF2B5EF4-FFF2-40B4-BE49-F238E27FC236}">
                <a16:creationId xmlns:a16="http://schemas.microsoft.com/office/drawing/2014/main" id="{AE8C6F67-38FB-4836-BEDE-374E4F0C5EFD}"/>
              </a:ext>
            </a:extLst>
          </p:cNvPr>
          <p:cNvSpPr/>
          <p:nvPr/>
        </p:nvSpPr>
        <p:spPr>
          <a:xfrm>
            <a:off x="5168698" y="2331909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184655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766D4ABD-0085-490A-A641-633837B7D1BE}"/>
              </a:ext>
            </a:extLst>
          </p:cNvPr>
          <p:cNvSpPr/>
          <p:nvPr/>
        </p:nvSpPr>
        <p:spPr>
          <a:xfrm>
            <a:off x="3629127" y="0"/>
            <a:ext cx="8176007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87E07B7-EBCD-47F5-8498-A769B04E8827}"/>
              </a:ext>
            </a:extLst>
          </p:cNvPr>
          <p:cNvSpPr/>
          <p:nvPr/>
        </p:nvSpPr>
        <p:spPr>
          <a:xfrm>
            <a:off x="3622426" y="3332284"/>
            <a:ext cx="8182708" cy="676275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87A8E21-5482-44D0-ABEB-1AE21D7738AB}"/>
              </a:ext>
            </a:extLst>
          </p:cNvPr>
          <p:cNvSpPr/>
          <p:nvPr/>
        </p:nvSpPr>
        <p:spPr>
          <a:xfrm>
            <a:off x="3622426" y="4122859"/>
            <a:ext cx="8182708" cy="676275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FE56DC9-AFFD-491E-967F-4A3A7832ACC9}"/>
              </a:ext>
            </a:extLst>
          </p:cNvPr>
          <p:cNvSpPr/>
          <p:nvPr/>
        </p:nvSpPr>
        <p:spPr>
          <a:xfrm>
            <a:off x="3622426" y="4913434"/>
            <a:ext cx="8182708" cy="676275"/>
          </a:xfrm>
          <a:prstGeom prst="rect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D58F20-85EF-4D26-A8B7-FA919AF66677}"/>
              </a:ext>
            </a:extLst>
          </p:cNvPr>
          <p:cNvSpPr txBox="1"/>
          <p:nvPr/>
        </p:nvSpPr>
        <p:spPr>
          <a:xfrm>
            <a:off x="9791788" y="3408811"/>
            <a:ext cx="1761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$  64,090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52D9C0B-724E-4C0C-8EFB-9099EAB3F79E}"/>
              </a:ext>
            </a:extLst>
          </p:cNvPr>
          <p:cNvSpPr txBox="1"/>
          <p:nvPr/>
        </p:nvSpPr>
        <p:spPr>
          <a:xfrm>
            <a:off x="9791788" y="4166049"/>
            <a:ext cx="1761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$124,090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41EC0E7-C567-4E66-BCCE-ECC8DFA03921}"/>
              </a:ext>
            </a:extLst>
          </p:cNvPr>
          <p:cNvSpPr txBox="1"/>
          <p:nvPr/>
        </p:nvSpPr>
        <p:spPr>
          <a:xfrm>
            <a:off x="9791788" y="4989961"/>
            <a:ext cx="1761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$234,090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AF98F00-2921-4B75-9D58-B538B7D30FB3}"/>
              </a:ext>
            </a:extLst>
          </p:cNvPr>
          <p:cNvSpPr txBox="1"/>
          <p:nvPr/>
        </p:nvSpPr>
        <p:spPr>
          <a:xfrm>
            <a:off x="7365863" y="3428977"/>
            <a:ext cx="2112235" cy="482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EB2A829-1502-4AA8-A3E4-8EDCBBB8BC0C}"/>
              </a:ext>
            </a:extLst>
          </p:cNvPr>
          <p:cNvSpPr txBox="1"/>
          <p:nvPr/>
        </p:nvSpPr>
        <p:spPr>
          <a:xfrm>
            <a:off x="4119600" y="3531922"/>
            <a:ext cx="293257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C5BFAB3-8315-4843-9B0D-829F302105AE}"/>
              </a:ext>
            </a:extLst>
          </p:cNvPr>
          <p:cNvSpPr txBox="1"/>
          <p:nvPr/>
        </p:nvSpPr>
        <p:spPr>
          <a:xfrm>
            <a:off x="7365863" y="4223219"/>
            <a:ext cx="2112235" cy="482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6470740-66BD-4B0D-8B33-B05111E04E8F}"/>
              </a:ext>
            </a:extLst>
          </p:cNvPr>
          <p:cNvSpPr txBox="1"/>
          <p:nvPr/>
        </p:nvSpPr>
        <p:spPr>
          <a:xfrm>
            <a:off x="4119600" y="4326164"/>
            <a:ext cx="293257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0FA8BD4-3004-4AA3-AEE4-EE02F7622AD7}"/>
              </a:ext>
            </a:extLst>
          </p:cNvPr>
          <p:cNvSpPr txBox="1"/>
          <p:nvPr/>
        </p:nvSpPr>
        <p:spPr>
          <a:xfrm>
            <a:off x="7365863" y="5017461"/>
            <a:ext cx="2112235" cy="482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23CCCB9-737A-49F5-A459-2EA9F7EEC1BD}"/>
              </a:ext>
            </a:extLst>
          </p:cNvPr>
          <p:cNvSpPr txBox="1"/>
          <p:nvPr/>
        </p:nvSpPr>
        <p:spPr>
          <a:xfrm>
            <a:off x="4119600" y="5119027"/>
            <a:ext cx="2932573" cy="2797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BA85244-85AC-49F7-A006-63249BB6F442}"/>
              </a:ext>
            </a:extLst>
          </p:cNvPr>
          <p:cNvSpPr/>
          <p:nvPr/>
        </p:nvSpPr>
        <p:spPr>
          <a:xfrm>
            <a:off x="3629127" y="5704009"/>
            <a:ext cx="8182708" cy="676275"/>
          </a:xfrm>
          <a:prstGeom prst="rect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E011078-6AB2-4FFC-A5DD-B4A16BA8351D}"/>
              </a:ext>
            </a:extLst>
          </p:cNvPr>
          <p:cNvSpPr txBox="1"/>
          <p:nvPr/>
        </p:nvSpPr>
        <p:spPr>
          <a:xfrm>
            <a:off x="9798489" y="5780536"/>
            <a:ext cx="1761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$382,090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2F43737-95B6-463F-B596-10F431F6E373}"/>
              </a:ext>
            </a:extLst>
          </p:cNvPr>
          <p:cNvSpPr txBox="1"/>
          <p:nvPr/>
        </p:nvSpPr>
        <p:spPr>
          <a:xfrm>
            <a:off x="7372564" y="5808036"/>
            <a:ext cx="2112235" cy="482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8BE9617-F7DC-4E67-BDF9-2F2F87962D3D}"/>
              </a:ext>
            </a:extLst>
          </p:cNvPr>
          <p:cNvSpPr txBox="1"/>
          <p:nvPr/>
        </p:nvSpPr>
        <p:spPr>
          <a:xfrm>
            <a:off x="4126301" y="5909602"/>
            <a:ext cx="2932573" cy="2797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C29A9CA-17C1-46A5-AB37-3BBAE6A74CA8}"/>
              </a:ext>
            </a:extLst>
          </p:cNvPr>
          <p:cNvSpPr txBox="1"/>
          <p:nvPr/>
        </p:nvSpPr>
        <p:spPr>
          <a:xfrm>
            <a:off x="6822377" y="380195"/>
            <a:ext cx="425354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latin typeface="+mj-lt"/>
                <a:cs typeface="Arial" pitchFamily="34" charset="0"/>
              </a:rPr>
              <a:t>TITLE OF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DF9197C-95AE-4B52-A973-D5D74FD9F584}"/>
              </a:ext>
            </a:extLst>
          </p:cNvPr>
          <p:cNvSpPr txBox="1"/>
          <p:nvPr/>
        </p:nvSpPr>
        <p:spPr>
          <a:xfrm>
            <a:off x="6822377" y="1027357"/>
            <a:ext cx="425354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cs typeface="Arial" pitchFamily="34" charset="0"/>
              </a:rPr>
              <a:t>PRESENTATION</a:t>
            </a:r>
            <a:endParaRPr lang="ko-KR" altLang="en-US" sz="3200" b="1" dirty="0"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5CB62CF-98FD-4DE9-AF79-3307214A2E99}"/>
              </a:ext>
            </a:extLst>
          </p:cNvPr>
          <p:cNvSpPr txBox="1"/>
          <p:nvPr/>
        </p:nvSpPr>
        <p:spPr>
          <a:xfrm>
            <a:off x="6822377" y="1591825"/>
            <a:ext cx="42535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ea typeface="FZShuTi" pitchFamily="2" charset="-122"/>
                <a:cs typeface="Arial" pitchFamily="34" charset="0"/>
              </a:rPr>
              <a:t>EASY TO CHANGE COLORS, PHOTOS.   </a:t>
            </a:r>
            <a:endParaRPr lang="ko-KR" altLang="en-US" sz="1400" b="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1599986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Leader for Succes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2C650"/>
      </a:accent1>
      <a:accent2>
        <a:srgbClr val="5CBE7A"/>
      </a:accent2>
      <a:accent3>
        <a:srgbClr val="2CB8AE"/>
      </a:accent3>
      <a:accent4>
        <a:srgbClr val="24A8C2"/>
      </a:accent4>
      <a:accent5>
        <a:srgbClr val="249ED2"/>
      </a:accent5>
      <a:accent6>
        <a:srgbClr val="3F3F3F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Leader for Succes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2C650"/>
      </a:accent1>
      <a:accent2>
        <a:srgbClr val="5CBE7A"/>
      </a:accent2>
      <a:accent3>
        <a:srgbClr val="2CB8AE"/>
      </a:accent3>
      <a:accent4>
        <a:srgbClr val="24A8C2"/>
      </a:accent4>
      <a:accent5>
        <a:srgbClr val="249ED2"/>
      </a:accent5>
      <a:accent6>
        <a:srgbClr val="3F3F3F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Leader for Succes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2C650"/>
      </a:accent1>
      <a:accent2>
        <a:srgbClr val="5CBE7A"/>
      </a:accent2>
      <a:accent3>
        <a:srgbClr val="2CB8AE"/>
      </a:accent3>
      <a:accent4>
        <a:srgbClr val="24A8C2"/>
      </a:accent4>
      <a:accent5>
        <a:srgbClr val="249ED2"/>
      </a:accent5>
      <a:accent6>
        <a:srgbClr val="3F3F3F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2617</Words>
  <Application>Microsoft Office PowerPoint</Application>
  <PresentationFormat>Widescreen</PresentationFormat>
  <Paragraphs>251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 Unicode MS</vt:lpstr>
      <vt:lpstr>Arial</vt:lpstr>
      <vt:lpstr>Calibri</vt:lpstr>
      <vt:lpstr>FZShuTi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2019-06-04T11:22:30Z</dcterms:created>
  <dcterms:modified xsi:type="dcterms:W3CDTF">2019-06-04T11:22:53Z</dcterms:modified>
</cp:coreProperties>
</file>