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Inria Sans"/>
      <p:regular r:id="rId45"/>
      <p:bold r:id="rId46"/>
      <p:italic r:id="rId47"/>
      <p:boldItalic r:id="rId48"/>
    </p:embeddedFont>
    <p:embeddedFont>
      <p:font typeface="Montserrat"/>
      <p:regular r:id="rId49"/>
      <p:bold r:id="rId50"/>
      <p:italic r:id="rId51"/>
      <p:boldItalic r:id="rId52"/>
    </p:embeddedFont>
    <p:embeddedFont>
      <p:font typeface="Inria Sans Light"/>
      <p:regular r:id="rId53"/>
      <p:bold r:id="rId54"/>
      <p:italic r:id="rId55"/>
      <p:boldItalic r:id="rId56"/>
    </p:embeddedFont>
    <p:embeddedFont>
      <p:font typeface="Damion"/>
      <p:regular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EF74FF8-E034-4DB7-BE06-887B1C85FB4F}">
  <a:tblStyle styleId="{4EF74FF8-E034-4DB7-BE06-887B1C85FB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1E6136F5-39C5-4167-BACB-785AFB5643D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InriaSans-bold.fntdata"/><Relationship Id="rId45" Type="http://schemas.openxmlformats.org/officeDocument/2006/relationships/font" Target="fonts/InriaSans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InriaSans-boldItalic.fntdata"/><Relationship Id="rId47" Type="http://schemas.openxmlformats.org/officeDocument/2006/relationships/font" Target="fonts/InriaSans-italic.fntdata"/><Relationship Id="rId49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-italic.fntdata"/><Relationship Id="rId50" Type="http://schemas.openxmlformats.org/officeDocument/2006/relationships/font" Target="fonts/Montserrat-bold.fntdata"/><Relationship Id="rId53" Type="http://schemas.openxmlformats.org/officeDocument/2006/relationships/font" Target="fonts/InriaSansLight-regular.fntdata"/><Relationship Id="rId52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55" Type="http://schemas.openxmlformats.org/officeDocument/2006/relationships/font" Target="fonts/InriaSansLight-italic.fntdata"/><Relationship Id="rId10" Type="http://schemas.openxmlformats.org/officeDocument/2006/relationships/slide" Target="slides/slide5.xml"/><Relationship Id="rId54" Type="http://schemas.openxmlformats.org/officeDocument/2006/relationships/font" Target="fonts/InriaSansLight-bold.fntdata"/><Relationship Id="rId13" Type="http://schemas.openxmlformats.org/officeDocument/2006/relationships/slide" Target="slides/slide8.xml"/><Relationship Id="rId57" Type="http://schemas.openxmlformats.org/officeDocument/2006/relationships/font" Target="fonts/Damion-regular.fntdata"/><Relationship Id="rId12" Type="http://schemas.openxmlformats.org/officeDocument/2006/relationships/slide" Target="slides/slide7.xml"/><Relationship Id="rId56" Type="http://schemas.openxmlformats.org/officeDocument/2006/relationships/font" Target="fonts/InriaSansLight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b2f7c811ed_0_2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b2f7c811e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4" name="Google Shape;1534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1" name="Google Shape;1541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52400"/>
            <a:ext cx="9144000" cy="485776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756850" y="1419375"/>
            <a:ext cx="3512100" cy="2304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Double scribble">
  <p:cSld name="BLANK_1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1" name="Google Shape;51;p11"/>
          <p:cNvGrpSpPr/>
          <p:nvPr/>
        </p:nvGrpSpPr>
        <p:grpSpPr>
          <a:xfrm>
            <a:off x="0" y="76197"/>
            <a:ext cx="9136444" cy="808889"/>
            <a:chOff x="0" y="1979997"/>
            <a:chExt cx="9136444" cy="808889"/>
          </a:xfrm>
        </p:grpSpPr>
        <p:pic>
          <p:nvPicPr>
            <p:cNvPr id="52" name="Google Shape;52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979997"/>
              <a:ext cx="4568501" cy="6924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0800000">
              <a:off x="4567943" y="2096469"/>
              <a:ext cx="4568501" cy="69241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4" name="Google Shape;54;p11"/>
          <p:cNvGrpSpPr/>
          <p:nvPr/>
        </p:nvGrpSpPr>
        <p:grpSpPr>
          <a:xfrm>
            <a:off x="7" y="4246796"/>
            <a:ext cx="9136432" cy="820516"/>
            <a:chOff x="7" y="3167771"/>
            <a:chExt cx="9136432" cy="820516"/>
          </a:xfrm>
        </p:grpSpPr>
        <p:pic>
          <p:nvPicPr>
            <p:cNvPr id="55" name="Google Shape;55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67938" y="3167771"/>
              <a:ext cx="4568501" cy="5448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1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>
              <a:off x="7" y="3443262"/>
              <a:ext cx="4569624" cy="5450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dk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23825"/>
            <a:ext cx="9144000" cy="469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ctrTitle"/>
          </p:nvPr>
        </p:nvSpPr>
        <p:spPr>
          <a:xfrm>
            <a:off x="2704650" y="1517188"/>
            <a:ext cx="3615600" cy="116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2956900" y="2779413"/>
            <a:ext cx="3111000" cy="84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rgbClr val="FAEDF1"/>
            </a:gs>
            <a:gs pos="25000">
              <a:srgbClr val="EBF3FF"/>
            </a:gs>
            <a:gs pos="50000">
              <a:srgbClr val="EEFAF4"/>
            </a:gs>
            <a:gs pos="76000">
              <a:srgbClr val="F6FAED"/>
            </a:gs>
            <a:gs pos="100000">
              <a:srgbClr val="FFF4EA"/>
            </a:gs>
          </a:gsLst>
          <a:lin ang="0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23825"/>
            <a:ext cx="9144000" cy="469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788750" y="2161800"/>
            <a:ext cx="35664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Font typeface="Damion"/>
              <a:buChar char="●"/>
              <a:defRPr>
                <a:latin typeface="Damion"/>
                <a:ea typeface="Damion"/>
                <a:cs typeface="Damion"/>
                <a:sym typeface="Damion"/>
              </a:defRPr>
            </a:lvl1pPr>
            <a:lvl2pPr indent="-381000" lvl="1" marL="914400" rtl="0" algn="ctr">
              <a:spcBef>
                <a:spcPts val="800"/>
              </a:spcBef>
              <a:spcAft>
                <a:spcPts val="0"/>
              </a:spcAft>
              <a:buSzPts val="2400"/>
              <a:buFont typeface="Damion"/>
              <a:buChar char="○"/>
              <a:defRPr>
                <a:latin typeface="Damion"/>
                <a:ea typeface="Damion"/>
                <a:cs typeface="Damion"/>
                <a:sym typeface="Damion"/>
              </a:defRPr>
            </a:lvl2pPr>
            <a:lvl3pPr indent="-381000" lvl="2" marL="1371600" rtl="0" algn="ctr">
              <a:spcBef>
                <a:spcPts val="800"/>
              </a:spcBef>
              <a:spcAft>
                <a:spcPts val="0"/>
              </a:spcAft>
              <a:buSzPts val="2400"/>
              <a:buFont typeface="Damion"/>
              <a:buChar char="■"/>
              <a:defRPr>
                <a:latin typeface="Damion"/>
                <a:ea typeface="Damion"/>
                <a:cs typeface="Damion"/>
                <a:sym typeface="Damion"/>
              </a:defRPr>
            </a:lvl3pPr>
            <a:lvl4pPr indent="-381000" lvl="3" marL="1828800" rtl="0" algn="ctr">
              <a:spcBef>
                <a:spcPts val="800"/>
              </a:spcBef>
              <a:spcAft>
                <a:spcPts val="0"/>
              </a:spcAft>
              <a:buSzPts val="2400"/>
              <a:buFont typeface="Damion"/>
              <a:buChar char="●"/>
              <a:defRPr>
                <a:latin typeface="Damion"/>
                <a:ea typeface="Damion"/>
                <a:cs typeface="Damion"/>
                <a:sym typeface="Damion"/>
              </a:defRPr>
            </a:lvl4pPr>
            <a:lvl5pPr indent="-381000" lvl="4" marL="2286000" rtl="0" algn="ctr">
              <a:spcBef>
                <a:spcPts val="800"/>
              </a:spcBef>
              <a:spcAft>
                <a:spcPts val="0"/>
              </a:spcAft>
              <a:buSzPts val="2400"/>
              <a:buFont typeface="Damion"/>
              <a:buChar char="○"/>
              <a:defRPr>
                <a:latin typeface="Damion"/>
                <a:ea typeface="Damion"/>
                <a:cs typeface="Damion"/>
                <a:sym typeface="Damion"/>
              </a:defRPr>
            </a:lvl5pPr>
            <a:lvl6pPr indent="-381000" lvl="5" marL="2743200" rtl="0" algn="ctr">
              <a:spcBef>
                <a:spcPts val="800"/>
              </a:spcBef>
              <a:spcAft>
                <a:spcPts val="0"/>
              </a:spcAft>
              <a:buSzPts val="2400"/>
              <a:buFont typeface="Damion"/>
              <a:buChar char="■"/>
              <a:defRPr>
                <a:latin typeface="Damion"/>
                <a:ea typeface="Damion"/>
                <a:cs typeface="Damion"/>
                <a:sym typeface="Damion"/>
              </a:defRPr>
            </a:lvl6pPr>
            <a:lvl7pPr indent="-381000" lvl="6" marL="3200400" rtl="0" algn="ctr">
              <a:spcBef>
                <a:spcPts val="800"/>
              </a:spcBef>
              <a:spcAft>
                <a:spcPts val="0"/>
              </a:spcAft>
              <a:buSzPts val="2400"/>
              <a:buFont typeface="Damion"/>
              <a:buChar char="●"/>
              <a:defRPr>
                <a:latin typeface="Damion"/>
                <a:ea typeface="Damion"/>
                <a:cs typeface="Damion"/>
                <a:sym typeface="Damion"/>
              </a:defRPr>
            </a:lvl7pPr>
            <a:lvl8pPr indent="-381000" lvl="7" marL="3657600" rtl="0" algn="ctr">
              <a:spcBef>
                <a:spcPts val="800"/>
              </a:spcBef>
              <a:spcAft>
                <a:spcPts val="0"/>
              </a:spcAft>
              <a:buSzPts val="2400"/>
              <a:buFont typeface="Damion"/>
              <a:buChar char="○"/>
              <a:defRPr>
                <a:latin typeface="Damion"/>
                <a:ea typeface="Damion"/>
                <a:cs typeface="Damion"/>
                <a:sym typeface="Damion"/>
              </a:defRPr>
            </a:lvl8pPr>
            <a:lvl9pPr indent="-381000" lvl="8" marL="4114800" rtl="0" algn="ctr">
              <a:spcBef>
                <a:spcPts val="800"/>
              </a:spcBef>
              <a:spcAft>
                <a:spcPts val="800"/>
              </a:spcAft>
              <a:buSzPts val="2400"/>
              <a:buFont typeface="Damion"/>
              <a:buChar char="■"/>
              <a:defRPr>
                <a:latin typeface="Damion"/>
                <a:ea typeface="Damion"/>
                <a:cs typeface="Damion"/>
                <a:sym typeface="Damion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448050"/>
            <a:ext cx="9144000" cy="16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55300" y="1201550"/>
            <a:ext cx="7433400" cy="258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609963"/>
            <a:ext cx="9144000" cy="1457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855275" y="1201550"/>
            <a:ext cx="34731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815599" y="1201550"/>
            <a:ext cx="34731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3771850"/>
            <a:ext cx="9144000" cy="1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855300" y="1201550"/>
            <a:ext cx="2315700" cy="262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3414200" y="1201550"/>
            <a:ext cx="2315700" cy="262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3" type="body"/>
          </p:nvPr>
        </p:nvSpPr>
        <p:spPr>
          <a:xfrm>
            <a:off x="5973099" y="1201550"/>
            <a:ext cx="2315700" cy="262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10800000">
            <a:off x="0" y="3771850"/>
            <a:ext cx="9144000" cy="1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10800000">
            <a:off x="0" y="3648013"/>
            <a:ext cx="9144000" cy="14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9"/>
          <p:cNvSpPr txBox="1"/>
          <p:nvPr>
            <p:ph idx="1" type="body"/>
          </p:nvPr>
        </p:nvSpPr>
        <p:spPr>
          <a:xfrm>
            <a:off x="1821800" y="4440459"/>
            <a:ext cx="3902700" cy="26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8" name="Google Shape;4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10800000">
            <a:off x="0" y="3448050"/>
            <a:ext cx="9144000" cy="16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Damion"/>
              <a:buNone/>
              <a:defRPr sz="3400">
                <a:solidFill>
                  <a:schemeClr val="dk2"/>
                </a:solidFill>
                <a:latin typeface="Damion"/>
                <a:ea typeface="Damion"/>
                <a:cs typeface="Damion"/>
                <a:sym typeface="Damio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201550"/>
            <a:ext cx="74334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Inria Sans Light"/>
              <a:buChar char="●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Inria Sans Light"/>
              <a:buChar char="○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●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○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●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○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1pPr>
            <a:lvl2pPr lvl="1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2pPr>
            <a:lvl3pPr lvl="2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3pPr>
            <a:lvl4pPr lvl="3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4pPr>
            <a:lvl5pPr lvl="4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5pPr>
            <a:lvl6pPr lvl="5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6pPr>
            <a:lvl7pPr lvl="6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7pPr>
            <a:lvl8pPr lvl="7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8pPr>
            <a:lvl9pPr lvl="8" rtl="0" algn="r">
              <a:buNone/>
              <a:defRPr sz="13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fonts.google.com/specimen/Damion" TargetMode="External"/><Relationship Id="rId4" Type="http://schemas.openxmlformats.org/officeDocument/2006/relationships/hyperlink" Target="https://fonts.google.com/specimen/Inria+San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Relationship Id="rId5" Type="http://schemas.openxmlformats.org/officeDocument/2006/relationships/image" Target="../media/image9.jpg"/><Relationship Id="rId6" Type="http://schemas.openxmlformats.org/officeDocument/2006/relationships/image" Target="../media/image1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type="ctrTitle"/>
          </p:nvPr>
        </p:nvSpPr>
        <p:spPr>
          <a:xfrm>
            <a:off x="2756850" y="1419375"/>
            <a:ext cx="3512100" cy="2304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4689900" y="960150"/>
            <a:ext cx="3751200" cy="85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39" name="Google Shape;139;p21"/>
          <p:cNvSpPr txBox="1"/>
          <p:nvPr>
            <p:ph idx="1" type="body"/>
          </p:nvPr>
        </p:nvSpPr>
        <p:spPr>
          <a:xfrm>
            <a:off x="4689900" y="2017150"/>
            <a:ext cx="3751200" cy="185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140" name="Google Shape;140;p21"/>
          <p:cNvPicPr preferRelativeResize="0"/>
          <p:nvPr/>
        </p:nvPicPr>
        <p:blipFill rotWithShape="1">
          <a:blip r:embed="rId3">
            <a:alphaModFix/>
          </a:blip>
          <a:srcRect b="16666" l="0" r="0" t="16666"/>
          <a:stretch/>
        </p:blipFill>
        <p:spPr>
          <a:xfrm>
            <a:off x="855300" y="829550"/>
            <a:ext cx="3506100" cy="3506100"/>
          </a:xfrm>
          <a:prstGeom prst="ellipse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285750" rotWithShape="0" algn="bl">
              <a:schemeClr val="accent1">
                <a:alpha val="50000"/>
              </a:schemeClr>
            </a:outerShdw>
          </a:effectLst>
        </p:spPr>
      </p:pic>
      <p:sp>
        <p:nvSpPr>
          <p:cNvPr id="141" name="Google Shape;141;p21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idx="4294967295" type="title"/>
          </p:nvPr>
        </p:nvSpPr>
        <p:spPr>
          <a:xfrm>
            <a:off x="2293950" y="3919975"/>
            <a:ext cx="4556100" cy="31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300">
                <a:solidFill>
                  <a:schemeClr val="dk1"/>
                </a:solidFill>
              </a:rPr>
              <a:t>Want big impact?</a:t>
            </a:r>
            <a:r>
              <a:rPr lang="en" sz="2300">
                <a:solidFill>
                  <a:schemeClr val="dk1"/>
                </a:solidFill>
              </a:rPr>
              <a:t> </a:t>
            </a:r>
            <a:r>
              <a:rPr lang="en" sz="2300">
                <a:solidFill>
                  <a:schemeClr val="dk1"/>
                </a:solidFill>
              </a:rPr>
              <a:t>Use big image.</a:t>
            </a:r>
            <a:endParaRPr sz="2300">
              <a:solidFill>
                <a:schemeClr val="dk1"/>
              </a:solidFill>
            </a:endParaRPr>
          </a:p>
        </p:txBody>
      </p:sp>
      <p:sp>
        <p:nvSpPr>
          <p:cNvPr id="147" name="Google Shape;147;p22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/>
          <p:nvPr>
            <p:ph idx="1" type="body"/>
          </p:nvPr>
        </p:nvSpPr>
        <p:spPr>
          <a:xfrm>
            <a:off x="1821800" y="4440459"/>
            <a:ext cx="3902700" cy="26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153" name="Google Shape;153;p23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54" name="Google Shape;154;p23"/>
          <p:cNvCxnSpPr/>
          <p:nvPr/>
        </p:nvCxnSpPr>
        <p:spPr>
          <a:xfrm>
            <a:off x="952500" y="6937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" name="Google Shape;155;p23"/>
          <p:cNvCxnSpPr/>
          <p:nvPr/>
        </p:nvCxnSpPr>
        <p:spPr>
          <a:xfrm>
            <a:off x="952500" y="14031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6" name="Google Shape;156;p23"/>
          <p:cNvCxnSpPr/>
          <p:nvPr/>
        </p:nvCxnSpPr>
        <p:spPr>
          <a:xfrm>
            <a:off x="952500" y="21126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7" name="Google Shape;157;p23"/>
          <p:cNvCxnSpPr/>
          <p:nvPr/>
        </p:nvCxnSpPr>
        <p:spPr>
          <a:xfrm>
            <a:off x="952500" y="28221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8" name="Google Shape;158;p23"/>
          <p:cNvCxnSpPr/>
          <p:nvPr/>
        </p:nvCxnSpPr>
        <p:spPr>
          <a:xfrm>
            <a:off x="952500" y="35535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9" name="Google Shape;159;p23"/>
          <p:cNvSpPr txBox="1"/>
          <p:nvPr/>
        </p:nvSpPr>
        <p:spPr>
          <a:xfrm>
            <a:off x="952500" y="534950"/>
            <a:ext cx="3645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4000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3000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2000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1000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0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160" name="Google Shape;160;p23"/>
          <p:cNvSpPr/>
          <p:nvPr/>
        </p:nvSpPr>
        <p:spPr>
          <a:xfrm>
            <a:off x="1572782" y="1999937"/>
            <a:ext cx="233700" cy="15537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1887026" y="1605874"/>
            <a:ext cx="233700" cy="1947900"/>
          </a:xfrm>
          <a:prstGeom prst="rect">
            <a:avLst/>
          </a:prstGeom>
          <a:gradFill>
            <a:gsLst>
              <a:gs pos="0">
                <a:srgbClr val="D8DF4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/>
          <p:nvPr/>
        </p:nvSpPr>
        <p:spPr>
          <a:xfrm>
            <a:off x="2201270" y="2112664"/>
            <a:ext cx="233700" cy="14412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3"/>
          <p:cNvSpPr/>
          <p:nvPr/>
        </p:nvSpPr>
        <p:spPr>
          <a:xfrm>
            <a:off x="3325786" y="2313727"/>
            <a:ext cx="233700" cy="12399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3"/>
          <p:cNvSpPr/>
          <p:nvPr/>
        </p:nvSpPr>
        <p:spPr>
          <a:xfrm>
            <a:off x="3640031" y="1715344"/>
            <a:ext cx="233700" cy="1838400"/>
          </a:xfrm>
          <a:prstGeom prst="rect">
            <a:avLst/>
          </a:prstGeom>
          <a:gradFill>
            <a:gsLst>
              <a:gs pos="0">
                <a:srgbClr val="D8DF4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3"/>
          <p:cNvSpPr/>
          <p:nvPr/>
        </p:nvSpPr>
        <p:spPr>
          <a:xfrm>
            <a:off x="3954275" y="848025"/>
            <a:ext cx="233700" cy="27060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3"/>
          <p:cNvSpPr/>
          <p:nvPr/>
        </p:nvSpPr>
        <p:spPr>
          <a:xfrm>
            <a:off x="5078791" y="1759120"/>
            <a:ext cx="233700" cy="17946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3"/>
          <p:cNvSpPr/>
          <p:nvPr/>
        </p:nvSpPr>
        <p:spPr>
          <a:xfrm>
            <a:off x="5393035" y="693577"/>
            <a:ext cx="233700" cy="2860200"/>
          </a:xfrm>
          <a:prstGeom prst="rect">
            <a:avLst/>
          </a:prstGeom>
          <a:gradFill>
            <a:gsLst>
              <a:gs pos="0">
                <a:srgbClr val="D8DF4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3"/>
          <p:cNvSpPr/>
          <p:nvPr/>
        </p:nvSpPr>
        <p:spPr>
          <a:xfrm>
            <a:off x="5707280" y="1941562"/>
            <a:ext cx="233700" cy="16119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3"/>
          <p:cNvSpPr/>
          <p:nvPr/>
        </p:nvSpPr>
        <p:spPr>
          <a:xfrm>
            <a:off x="6831796" y="2372101"/>
            <a:ext cx="233700" cy="11814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3"/>
          <p:cNvSpPr/>
          <p:nvPr/>
        </p:nvSpPr>
        <p:spPr>
          <a:xfrm>
            <a:off x="7146040" y="912620"/>
            <a:ext cx="233700" cy="2641200"/>
          </a:xfrm>
          <a:prstGeom prst="rect">
            <a:avLst/>
          </a:prstGeom>
          <a:gradFill>
            <a:gsLst>
              <a:gs pos="0">
                <a:srgbClr val="D8DF43"/>
              </a:gs>
              <a:gs pos="100000">
                <a:schemeClr val="accent3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3"/>
          <p:cNvSpPr/>
          <p:nvPr/>
        </p:nvSpPr>
        <p:spPr>
          <a:xfrm>
            <a:off x="7460284" y="1226410"/>
            <a:ext cx="233700" cy="232740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 txBox="1"/>
          <p:nvPr>
            <p:ph type="title"/>
          </p:nvPr>
        </p:nvSpPr>
        <p:spPr>
          <a:xfrm>
            <a:off x="855300" y="2107475"/>
            <a:ext cx="25257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77" name="Google Shape;177;p24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24"/>
          <p:cNvSpPr/>
          <p:nvPr/>
        </p:nvSpPr>
        <p:spPr>
          <a:xfrm rot="-2081266">
            <a:off x="5303345" y="1774789"/>
            <a:ext cx="1323660" cy="1321079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ria Sans Light"/>
              <a:ea typeface="Inria Sans Light"/>
              <a:cs typeface="Inria Sans Light"/>
              <a:sym typeface="Inria Sans Light"/>
            </a:endParaRPr>
          </a:p>
        </p:txBody>
      </p:sp>
      <p:grpSp>
        <p:nvGrpSpPr>
          <p:cNvPr id="179" name="Google Shape;179;p24"/>
          <p:cNvGrpSpPr/>
          <p:nvPr/>
        </p:nvGrpSpPr>
        <p:grpSpPr>
          <a:xfrm>
            <a:off x="3368562" y="1071668"/>
            <a:ext cx="2407147" cy="2190413"/>
            <a:chOff x="1978637" y="1202068"/>
            <a:chExt cx="2407147" cy="2190413"/>
          </a:xfrm>
        </p:grpSpPr>
        <p:sp>
          <p:nvSpPr>
            <p:cNvPr id="180" name="Google Shape;180;p24"/>
            <p:cNvSpPr/>
            <p:nvPr/>
          </p:nvSpPr>
          <p:spPr>
            <a:xfrm rot="-2081187">
              <a:off x="2278971" y="1519484"/>
              <a:ext cx="1601327" cy="1555582"/>
            </a:xfrm>
            <a:custGeom>
              <a:rect b="b" l="l" r="r" t="t"/>
              <a:pathLst>
                <a:path extrusionOk="0" h="240" w="246">
                  <a:moveTo>
                    <a:pt x="246" y="29"/>
                  </a:moveTo>
                  <a:cubicBezTo>
                    <a:pt x="241" y="19"/>
                    <a:pt x="235" y="9"/>
                    <a:pt x="228" y="0"/>
                  </a:cubicBezTo>
                  <a:cubicBezTo>
                    <a:pt x="111" y="25"/>
                    <a:pt x="19" y="120"/>
                    <a:pt x="0" y="240"/>
                  </a:cubicBezTo>
                  <a:cubicBezTo>
                    <a:pt x="11" y="237"/>
                    <a:pt x="22" y="234"/>
                    <a:pt x="34" y="232"/>
                  </a:cubicBezTo>
                  <a:cubicBezTo>
                    <a:pt x="56" y="128"/>
                    <a:pt x="140" y="46"/>
                    <a:pt x="246" y="29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81" name="Google Shape;181;p24"/>
            <p:cNvSpPr/>
            <p:nvPr/>
          </p:nvSpPr>
          <p:spPr>
            <a:xfrm rot="-2081188">
              <a:off x="2605674" y="1601249"/>
              <a:ext cx="1541190" cy="1320966"/>
            </a:xfrm>
            <a:custGeom>
              <a:rect b="b" l="l" r="r" t="t"/>
              <a:pathLst>
                <a:path extrusionOk="0" h="213" w="248">
                  <a:moveTo>
                    <a:pt x="142" y="213"/>
                  </a:moveTo>
                  <a:cubicBezTo>
                    <a:pt x="152" y="188"/>
                    <a:pt x="170" y="167"/>
                    <a:pt x="194" y="153"/>
                  </a:cubicBezTo>
                  <a:cubicBezTo>
                    <a:pt x="211" y="143"/>
                    <a:pt x="230" y="137"/>
                    <a:pt x="248" y="136"/>
                  </a:cubicBezTo>
                  <a:cubicBezTo>
                    <a:pt x="247" y="87"/>
                    <a:pt x="234" y="41"/>
                    <a:pt x="212" y="0"/>
                  </a:cubicBezTo>
                  <a:cubicBezTo>
                    <a:pt x="106" y="17"/>
                    <a:pt x="22" y="99"/>
                    <a:pt x="0" y="203"/>
                  </a:cubicBezTo>
                  <a:cubicBezTo>
                    <a:pt x="46" y="195"/>
                    <a:pt x="95" y="198"/>
                    <a:pt x="142" y="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82" name="Google Shape;182;p24"/>
            <p:cNvSpPr txBox="1"/>
            <p:nvPr/>
          </p:nvSpPr>
          <p:spPr>
            <a:xfrm rot="-4432199">
              <a:off x="2798390" y="1964894"/>
              <a:ext cx="1304451" cy="5625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</a:t>
              </a:r>
              <a:endParaRPr sz="10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  <p:grpSp>
        <p:nvGrpSpPr>
          <p:cNvPr id="183" name="Google Shape;183;p24"/>
          <p:cNvGrpSpPr/>
          <p:nvPr/>
        </p:nvGrpSpPr>
        <p:grpSpPr>
          <a:xfrm>
            <a:off x="4257037" y="2469527"/>
            <a:ext cx="2108006" cy="2437164"/>
            <a:chOff x="2867112" y="2599927"/>
            <a:chExt cx="2108006" cy="2437164"/>
          </a:xfrm>
        </p:grpSpPr>
        <p:sp>
          <p:nvSpPr>
            <p:cNvPr id="184" name="Google Shape;184;p24"/>
            <p:cNvSpPr/>
            <p:nvPr/>
          </p:nvSpPr>
          <p:spPr>
            <a:xfrm rot="-2081188">
              <a:off x="3325156" y="2966530"/>
              <a:ext cx="1061085" cy="1941128"/>
            </a:xfrm>
            <a:custGeom>
              <a:rect b="b" l="l" r="r" t="t"/>
              <a:pathLst>
                <a:path extrusionOk="0" h="300" w="163">
                  <a:moveTo>
                    <a:pt x="32" y="39"/>
                  </a:moveTo>
                  <a:cubicBezTo>
                    <a:pt x="32" y="26"/>
                    <a:pt x="33" y="13"/>
                    <a:pt x="35" y="0"/>
                  </a:cubicBezTo>
                  <a:cubicBezTo>
                    <a:pt x="24" y="2"/>
                    <a:pt x="13" y="5"/>
                    <a:pt x="2" y="8"/>
                  </a:cubicBezTo>
                  <a:cubicBezTo>
                    <a:pt x="1" y="19"/>
                    <a:pt x="0" y="29"/>
                    <a:pt x="0" y="39"/>
                  </a:cubicBezTo>
                  <a:cubicBezTo>
                    <a:pt x="0" y="153"/>
                    <a:pt x="65" y="252"/>
                    <a:pt x="160" y="300"/>
                  </a:cubicBezTo>
                  <a:cubicBezTo>
                    <a:pt x="160" y="289"/>
                    <a:pt x="161" y="277"/>
                    <a:pt x="163" y="265"/>
                  </a:cubicBezTo>
                  <a:cubicBezTo>
                    <a:pt x="85" y="220"/>
                    <a:pt x="32" y="136"/>
                    <a:pt x="32" y="39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85" name="Google Shape;185;p24"/>
            <p:cNvSpPr/>
            <p:nvPr/>
          </p:nvSpPr>
          <p:spPr>
            <a:xfrm rot="-2081187">
              <a:off x="3456358" y="2773799"/>
              <a:ext cx="1138968" cy="1690435"/>
            </a:xfrm>
            <a:custGeom>
              <a:rect b="b" l="l" r="r" t="t"/>
              <a:pathLst>
                <a:path extrusionOk="0" h="273" w="183">
                  <a:moveTo>
                    <a:pt x="156" y="108"/>
                  </a:moveTo>
                  <a:cubicBezTo>
                    <a:pt x="139" y="79"/>
                    <a:pt x="136" y="46"/>
                    <a:pt x="144" y="16"/>
                  </a:cubicBezTo>
                  <a:cubicBezTo>
                    <a:pt x="97" y="2"/>
                    <a:pt x="48" y="0"/>
                    <a:pt x="3" y="8"/>
                  </a:cubicBezTo>
                  <a:cubicBezTo>
                    <a:pt x="1" y="21"/>
                    <a:pt x="0" y="34"/>
                    <a:pt x="0" y="47"/>
                  </a:cubicBezTo>
                  <a:cubicBezTo>
                    <a:pt x="0" y="144"/>
                    <a:pt x="53" y="228"/>
                    <a:pt x="131" y="273"/>
                  </a:cubicBezTo>
                  <a:cubicBezTo>
                    <a:pt x="138" y="227"/>
                    <a:pt x="155" y="182"/>
                    <a:pt x="183" y="141"/>
                  </a:cubicBezTo>
                  <a:cubicBezTo>
                    <a:pt x="173" y="132"/>
                    <a:pt x="163" y="121"/>
                    <a:pt x="156" y="1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86" name="Google Shape;186;p24"/>
            <p:cNvSpPr txBox="1"/>
            <p:nvPr/>
          </p:nvSpPr>
          <p:spPr>
            <a:xfrm rot="2156063">
              <a:off x="3231785" y="3231412"/>
              <a:ext cx="1304574" cy="5628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</a:t>
              </a:r>
              <a:endParaRPr sz="10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  <p:grpSp>
        <p:nvGrpSpPr>
          <p:cNvPr id="187" name="Google Shape;187;p24"/>
          <p:cNvGrpSpPr/>
          <p:nvPr/>
        </p:nvGrpSpPr>
        <p:grpSpPr>
          <a:xfrm>
            <a:off x="5727440" y="2334014"/>
            <a:ext cx="2424506" cy="2097542"/>
            <a:chOff x="4337515" y="2464414"/>
            <a:chExt cx="2424506" cy="2097542"/>
          </a:xfrm>
        </p:grpSpPr>
        <p:sp>
          <p:nvSpPr>
            <p:cNvPr id="188" name="Google Shape;188;p24"/>
            <p:cNvSpPr/>
            <p:nvPr/>
          </p:nvSpPr>
          <p:spPr>
            <a:xfrm rot="-2081187">
              <a:off x="4648818" y="3375680"/>
              <a:ext cx="2119401" cy="640096"/>
            </a:xfrm>
            <a:custGeom>
              <a:rect b="b" l="l" r="r" t="t"/>
              <a:pathLst>
                <a:path extrusionOk="0" h="99" w="326">
                  <a:moveTo>
                    <a:pt x="119" y="67"/>
                  </a:moveTo>
                  <a:cubicBezTo>
                    <a:pt x="77" y="67"/>
                    <a:pt x="37" y="57"/>
                    <a:pt x="2" y="40"/>
                  </a:cubicBezTo>
                  <a:cubicBezTo>
                    <a:pt x="1" y="51"/>
                    <a:pt x="0" y="63"/>
                    <a:pt x="0" y="74"/>
                  </a:cubicBezTo>
                  <a:cubicBezTo>
                    <a:pt x="36" y="90"/>
                    <a:pt x="76" y="99"/>
                    <a:pt x="119" y="99"/>
                  </a:cubicBezTo>
                  <a:cubicBezTo>
                    <a:pt x="200" y="99"/>
                    <a:pt x="273" y="67"/>
                    <a:pt x="326" y="14"/>
                  </a:cubicBezTo>
                  <a:cubicBezTo>
                    <a:pt x="315" y="10"/>
                    <a:pt x="304" y="5"/>
                    <a:pt x="294" y="0"/>
                  </a:cubicBezTo>
                  <a:cubicBezTo>
                    <a:pt x="247" y="42"/>
                    <a:pt x="186" y="67"/>
                    <a:pt x="119" y="67"/>
                  </a:cubicBezTo>
                  <a:close/>
                </a:path>
              </a:pathLst>
            </a:custGeom>
            <a:solidFill>
              <a:srgbClr val="D9EA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89" name="Google Shape;189;p24"/>
            <p:cNvSpPr/>
            <p:nvPr/>
          </p:nvSpPr>
          <p:spPr>
            <a:xfrm rot="-2081187">
              <a:off x="4457034" y="2893418"/>
              <a:ext cx="1815979" cy="987157"/>
            </a:xfrm>
            <a:custGeom>
              <a:rect b="b" l="l" r="r" t="t"/>
              <a:pathLst>
                <a:path extrusionOk="0" h="159" w="292">
                  <a:moveTo>
                    <a:pt x="182" y="1"/>
                  </a:moveTo>
                  <a:cubicBezTo>
                    <a:pt x="181" y="2"/>
                    <a:pt x="179" y="3"/>
                    <a:pt x="177" y="4"/>
                  </a:cubicBezTo>
                  <a:cubicBezTo>
                    <a:pt x="137" y="27"/>
                    <a:pt x="88" y="24"/>
                    <a:pt x="51" y="0"/>
                  </a:cubicBezTo>
                  <a:cubicBezTo>
                    <a:pt x="23" y="41"/>
                    <a:pt x="6" y="86"/>
                    <a:pt x="0" y="132"/>
                  </a:cubicBezTo>
                  <a:cubicBezTo>
                    <a:pt x="35" y="149"/>
                    <a:pt x="75" y="159"/>
                    <a:pt x="117" y="159"/>
                  </a:cubicBezTo>
                  <a:cubicBezTo>
                    <a:pt x="184" y="159"/>
                    <a:pt x="245" y="134"/>
                    <a:pt x="292" y="92"/>
                  </a:cubicBezTo>
                  <a:cubicBezTo>
                    <a:pt x="250" y="71"/>
                    <a:pt x="212" y="41"/>
                    <a:pt x="1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90" name="Google Shape;190;p24"/>
            <p:cNvSpPr txBox="1"/>
            <p:nvPr/>
          </p:nvSpPr>
          <p:spPr>
            <a:xfrm rot="-2245873">
              <a:off x="4639442" y="3207930"/>
              <a:ext cx="1304523" cy="563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</a:t>
              </a:r>
              <a:endParaRPr sz="10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  <p:grpSp>
        <p:nvGrpSpPr>
          <p:cNvPr id="191" name="Google Shape;191;p24"/>
          <p:cNvGrpSpPr/>
          <p:nvPr/>
        </p:nvGrpSpPr>
        <p:grpSpPr>
          <a:xfrm>
            <a:off x="4653021" y="-59067"/>
            <a:ext cx="2344104" cy="2370669"/>
            <a:chOff x="3263096" y="71333"/>
            <a:chExt cx="2344104" cy="2370669"/>
          </a:xfrm>
        </p:grpSpPr>
        <p:sp>
          <p:nvSpPr>
            <p:cNvPr id="192" name="Google Shape;192;p24"/>
            <p:cNvSpPr/>
            <p:nvPr/>
          </p:nvSpPr>
          <p:spPr>
            <a:xfrm rot="-2081187">
              <a:off x="3407226" y="525393"/>
              <a:ext cx="1943480" cy="1113468"/>
            </a:xfrm>
            <a:custGeom>
              <a:rect b="b" l="l" r="r" t="t"/>
              <a:pathLst>
                <a:path extrusionOk="0" h="172" w="299">
                  <a:moveTo>
                    <a:pt x="45" y="32"/>
                  </a:moveTo>
                  <a:cubicBezTo>
                    <a:pt x="146" y="32"/>
                    <a:pt x="233" y="89"/>
                    <a:pt x="276" y="172"/>
                  </a:cubicBezTo>
                  <a:cubicBezTo>
                    <a:pt x="284" y="164"/>
                    <a:pt x="292" y="155"/>
                    <a:pt x="299" y="146"/>
                  </a:cubicBezTo>
                  <a:cubicBezTo>
                    <a:pt x="248" y="59"/>
                    <a:pt x="153" y="0"/>
                    <a:pt x="45" y="0"/>
                  </a:cubicBezTo>
                  <a:cubicBezTo>
                    <a:pt x="30" y="0"/>
                    <a:pt x="14" y="1"/>
                    <a:pt x="0" y="3"/>
                  </a:cubicBezTo>
                  <a:cubicBezTo>
                    <a:pt x="6" y="13"/>
                    <a:pt x="12" y="23"/>
                    <a:pt x="18" y="33"/>
                  </a:cubicBezTo>
                  <a:cubicBezTo>
                    <a:pt x="27" y="32"/>
                    <a:pt x="36" y="32"/>
                    <a:pt x="45" y="32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93" name="Google Shape;193;p24"/>
            <p:cNvSpPr/>
            <p:nvPr/>
          </p:nvSpPr>
          <p:spPr>
            <a:xfrm rot="-2081187">
              <a:off x="3761328" y="760580"/>
              <a:ext cx="1606237" cy="1343790"/>
            </a:xfrm>
            <a:custGeom>
              <a:rect b="b" l="l" r="r" t="t"/>
              <a:pathLst>
                <a:path extrusionOk="0" h="217" w="258">
                  <a:moveTo>
                    <a:pt x="132" y="200"/>
                  </a:moveTo>
                  <a:cubicBezTo>
                    <a:pt x="135" y="205"/>
                    <a:pt x="138" y="211"/>
                    <a:pt x="140" y="217"/>
                  </a:cubicBezTo>
                  <a:cubicBezTo>
                    <a:pt x="186" y="200"/>
                    <a:pt x="227" y="174"/>
                    <a:pt x="258" y="140"/>
                  </a:cubicBezTo>
                  <a:cubicBezTo>
                    <a:pt x="215" y="57"/>
                    <a:pt x="128" y="0"/>
                    <a:pt x="27" y="0"/>
                  </a:cubicBezTo>
                  <a:cubicBezTo>
                    <a:pt x="18" y="0"/>
                    <a:pt x="9" y="0"/>
                    <a:pt x="0" y="1"/>
                  </a:cubicBezTo>
                  <a:cubicBezTo>
                    <a:pt x="21" y="43"/>
                    <a:pt x="34" y="90"/>
                    <a:pt x="34" y="140"/>
                  </a:cubicBezTo>
                  <a:cubicBezTo>
                    <a:pt x="74" y="142"/>
                    <a:pt x="111" y="163"/>
                    <a:pt x="132" y="2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94" name="Google Shape;194;p24"/>
            <p:cNvSpPr txBox="1"/>
            <p:nvPr/>
          </p:nvSpPr>
          <p:spPr>
            <a:xfrm>
              <a:off x="3919788" y="1123225"/>
              <a:ext cx="13044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</a:t>
              </a:r>
              <a:endParaRPr sz="10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  <p:grpSp>
        <p:nvGrpSpPr>
          <p:cNvPr id="195" name="Google Shape;195;p24"/>
          <p:cNvGrpSpPr/>
          <p:nvPr/>
        </p:nvGrpSpPr>
        <p:grpSpPr>
          <a:xfrm>
            <a:off x="5983232" y="673976"/>
            <a:ext cx="2268741" cy="2444000"/>
            <a:chOff x="4593307" y="804376"/>
            <a:chExt cx="2268741" cy="2444000"/>
          </a:xfrm>
        </p:grpSpPr>
        <p:sp>
          <p:nvSpPr>
            <p:cNvPr id="196" name="Google Shape;196;p24"/>
            <p:cNvSpPr/>
            <p:nvPr/>
          </p:nvSpPr>
          <p:spPr>
            <a:xfrm rot="-2081188">
              <a:off x="5623193" y="814800"/>
              <a:ext cx="698156" cy="2118270"/>
            </a:xfrm>
            <a:custGeom>
              <a:rect b="b" l="l" r="r" t="t"/>
              <a:pathLst>
                <a:path extrusionOk="0" h="328" w="107">
                  <a:moveTo>
                    <a:pt x="52" y="26"/>
                  </a:moveTo>
                  <a:cubicBezTo>
                    <a:pt x="67" y="59"/>
                    <a:pt x="75" y="95"/>
                    <a:pt x="75" y="132"/>
                  </a:cubicBezTo>
                  <a:cubicBezTo>
                    <a:pt x="75" y="204"/>
                    <a:pt x="46" y="268"/>
                    <a:pt x="0" y="315"/>
                  </a:cubicBezTo>
                  <a:cubicBezTo>
                    <a:pt x="10" y="320"/>
                    <a:pt x="21" y="325"/>
                    <a:pt x="32" y="328"/>
                  </a:cubicBezTo>
                  <a:cubicBezTo>
                    <a:pt x="78" y="276"/>
                    <a:pt x="107" y="208"/>
                    <a:pt x="107" y="132"/>
                  </a:cubicBezTo>
                  <a:cubicBezTo>
                    <a:pt x="107" y="85"/>
                    <a:pt x="95" y="40"/>
                    <a:pt x="75" y="0"/>
                  </a:cubicBezTo>
                  <a:cubicBezTo>
                    <a:pt x="68" y="9"/>
                    <a:pt x="60" y="18"/>
                    <a:pt x="52" y="26"/>
                  </a:cubicBez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97" name="Google Shape;197;p24"/>
            <p:cNvSpPr/>
            <p:nvPr/>
          </p:nvSpPr>
          <p:spPr>
            <a:xfrm rot="-2081187">
              <a:off x="5001092" y="1289142"/>
              <a:ext cx="1148261" cy="1791718"/>
            </a:xfrm>
            <a:custGeom>
              <a:rect b="b" l="l" r="r" t="t"/>
              <a:pathLst>
                <a:path extrusionOk="0" h="289" w="184">
                  <a:moveTo>
                    <a:pt x="161" y="0"/>
                  </a:moveTo>
                  <a:cubicBezTo>
                    <a:pt x="128" y="34"/>
                    <a:pt x="87" y="60"/>
                    <a:pt x="40" y="76"/>
                  </a:cubicBezTo>
                  <a:cubicBezTo>
                    <a:pt x="52" y="121"/>
                    <a:pt x="36" y="170"/>
                    <a:pt x="0" y="200"/>
                  </a:cubicBezTo>
                  <a:cubicBezTo>
                    <a:pt x="29" y="240"/>
                    <a:pt x="67" y="270"/>
                    <a:pt x="109" y="289"/>
                  </a:cubicBezTo>
                  <a:cubicBezTo>
                    <a:pt x="155" y="242"/>
                    <a:pt x="184" y="178"/>
                    <a:pt x="184" y="106"/>
                  </a:cubicBezTo>
                  <a:cubicBezTo>
                    <a:pt x="184" y="69"/>
                    <a:pt x="176" y="33"/>
                    <a:pt x="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198" name="Google Shape;198;p24"/>
            <p:cNvSpPr txBox="1"/>
            <p:nvPr/>
          </p:nvSpPr>
          <p:spPr>
            <a:xfrm rot="4352156">
              <a:off x="5032997" y="1939707"/>
              <a:ext cx="1304532" cy="5629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</a:t>
              </a:r>
              <a:endParaRPr sz="10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4" name="Google Shape;204;p25"/>
          <p:cNvGraphicFramePr/>
          <p:nvPr/>
        </p:nvGraphicFramePr>
        <p:xfrm>
          <a:off x="855300" y="13194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{4EF74FF8-E034-4DB7-BE06-887B1C85FB4F}</a:tableStyleId>
              </a:tblPr>
              <a:tblGrid>
                <a:gridCol w="1858350"/>
                <a:gridCol w="1858350"/>
                <a:gridCol w="1858350"/>
                <a:gridCol w="1858350"/>
              </a:tblGrid>
              <a:tr h="283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9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659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98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05" name="Google Shape;205;p25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7506A"/>
            </a:gs>
            <a:gs pos="100000">
              <a:srgbClr val="14151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/>
          <p:nvPr/>
        </p:nvSpPr>
        <p:spPr>
          <a:xfrm>
            <a:off x="643037" y="622700"/>
            <a:ext cx="7915275" cy="3770663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6"/>
          <p:cNvSpPr txBox="1"/>
          <p:nvPr>
            <p:ph type="title"/>
          </p:nvPr>
        </p:nvSpPr>
        <p:spPr>
          <a:xfrm>
            <a:off x="855300" y="226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Maps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12" name="Google Shape;212;p26"/>
          <p:cNvSpPr/>
          <p:nvPr/>
        </p:nvSpPr>
        <p:spPr>
          <a:xfrm>
            <a:off x="2083750" y="1561225"/>
            <a:ext cx="693900" cy="196200"/>
          </a:xfrm>
          <a:prstGeom prst="wedgeRectCallout">
            <a:avLst>
              <a:gd fmla="val -21428" name="adj1"/>
              <a:gd fmla="val 84287" name="adj2"/>
            </a:avLst>
          </a:prstGeom>
          <a:gradFill>
            <a:gsLst>
              <a:gs pos="0">
                <a:schemeClr val="accent1"/>
              </a:gs>
              <a:gs pos="22000">
                <a:schemeClr val="accent2"/>
              </a:gs>
              <a:gs pos="39000">
                <a:schemeClr val="accent3"/>
              </a:gs>
              <a:gs pos="61000">
                <a:schemeClr val="accent4"/>
              </a:gs>
              <a:gs pos="81000">
                <a:schemeClr val="accent5"/>
              </a:gs>
              <a:gs pos="100000">
                <a:schemeClr val="accent6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Inria Sans Light"/>
                <a:ea typeface="Inria Sans Light"/>
                <a:cs typeface="Inria Sans Light"/>
                <a:sym typeface="Inria Sans Light"/>
              </a:rPr>
              <a:t>our office</a:t>
            </a:r>
            <a:endParaRPr sz="900">
              <a:solidFill>
                <a:schemeClr val="lt1"/>
              </a:solidFill>
              <a:latin typeface="Inria Sans Light"/>
              <a:ea typeface="Inria Sans Light"/>
              <a:cs typeface="Inria Sans Light"/>
              <a:sym typeface="Inria Sans Light"/>
            </a:endParaRPr>
          </a:p>
        </p:txBody>
      </p:sp>
      <p:sp>
        <p:nvSpPr>
          <p:cNvPr id="213" name="Google Shape;213;p26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14" name="Google Shape;214;p26"/>
          <p:cNvSpPr txBox="1"/>
          <p:nvPr>
            <p:ph idx="4294967295" type="body"/>
          </p:nvPr>
        </p:nvSpPr>
        <p:spPr>
          <a:xfrm>
            <a:off x="855300" y="4756975"/>
            <a:ext cx="74334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2"/>
                </a:solidFill>
              </a:rPr>
              <a:t>Find more maps at </a:t>
            </a:r>
            <a:r>
              <a:rPr lang="en" sz="900" u="sng">
                <a:solidFill>
                  <a:schemeClr val="lt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2"/>
              </a:solidFill>
            </a:endParaRPr>
          </a:p>
          <a:p>
            <a:pPr indent="0" lvl="0" marL="0" rtl="0" algn="ctr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>
              <a:solidFill>
                <a:schemeClr val="lt2"/>
              </a:solidFill>
            </a:endParaRPr>
          </a:p>
        </p:txBody>
      </p:sp>
      <p:sp>
        <p:nvSpPr>
          <p:cNvPr id="215" name="Google Shape;215;p26"/>
          <p:cNvSpPr/>
          <p:nvPr/>
        </p:nvSpPr>
        <p:spPr>
          <a:xfrm>
            <a:off x="1168900" y="1797400"/>
            <a:ext cx="176100" cy="176100"/>
          </a:xfrm>
          <a:prstGeom prst="mathMultiply">
            <a:avLst>
              <a:gd fmla="val 23520" name="adj1"/>
            </a:avLst>
          </a:prstGeom>
          <a:gradFill>
            <a:gsLst>
              <a:gs pos="0">
                <a:schemeClr val="accent1"/>
              </a:gs>
              <a:gs pos="19000">
                <a:schemeClr val="accent2"/>
              </a:gs>
              <a:gs pos="40000">
                <a:schemeClr val="accent3"/>
              </a:gs>
              <a:gs pos="61000">
                <a:schemeClr val="accent4"/>
              </a:gs>
              <a:gs pos="81000">
                <a:schemeClr val="accent5"/>
              </a:gs>
              <a:gs pos="100000">
                <a:schemeClr val="accent6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6"/>
          <p:cNvSpPr/>
          <p:nvPr/>
        </p:nvSpPr>
        <p:spPr>
          <a:xfrm>
            <a:off x="2879850" y="3432950"/>
            <a:ext cx="176100" cy="176100"/>
          </a:xfrm>
          <a:prstGeom prst="mathMultiply">
            <a:avLst>
              <a:gd fmla="val 23520" name="adj1"/>
            </a:avLst>
          </a:prstGeom>
          <a:gradFill>
            <a:gsLst>
              <a:gs pos="0">
                <a:schemeClr val="accent1"/>
              </a:gs>
              <a:gs pos="19000">
                <a:schemeClr val="accent2"/>
              </a:gs>
              <a:gs pos="40000">
                <a:schemeClr val="accent3"/>
              </a:gs>
              <a:gs pos="61000">
                <a:schemeClr val="accent4"/>
              </a:gs>
              <a:gs pos="81000">
                <a:schemeClr val="accent5"/>
              </a:gs>
              <a:gs pos="100000">
                <a:schemeClr val="accent6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6"/>
          <p:cNvSpPr/>
          <p:nvPr/>
        </p:nvSpPr>
        <p:spPr>
          <a:xfrm>
            <a:off x="3893250" y="1621300"/>
            <a:ext cx="176100" cy="176100"/>
          </a:xfrm>
          <a:prstGeom prst="mathMultiply">
            <a:avLst>
              <a:gd fmla="val 23520" name="adj1"/>
            </a:avLst>
          </a:prstGeom>
          <a:gradFill>
            <a:gsLst>
              <a:gs pos="0">
                <a:schemeClr val="accent1"/>
              </a:gs>
              <a:gs pos="19000">
                <a:schemeClr val="accent2"/>
              </a:gs>
              <a:gs pos="40000">
                <a:schemeClr val="accent3"/>
              </a:gs>
              <a:gs pos="61000">
                <a:schemeClr val="accent4"/>
              </a:gs>
              <a:gs pos="81000">
                <a:schemeClr val="accent5"/>
              </a:gs>
              <a:gs pos="100000">
                <a:schemeClr val="accent6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6"/>
          <p:cNvSpPr/>
          <p:nvPr/>
        </p:nvSpPr>
        <p:spPr>
          <a:xfrm>
            <a:off x="4592400" y="3706325"/>
            <a:ext cx="176100" cy="176100"/>
          </a:xfrm>
          <a:prstGeom prst="mathMultiply">
            <a:avLst>
              <a:gd fmla="val 23520" name="adj1"/>
            </a:avLst>
          </a:prstGeom>
          <a:gradFill>
            <a:gsLst>
              <a:gs pos="0">
                <a:schemeClr val="accent1"/>
              </a:gs>
              <a:gs pos="19000">
                <a:schemeClr val="accent2"/>
              </a:gs>
              <a:gs pos="40000">
                <a:schemeClr val="accent3"/>
              </a:gs>
              <a:gs pos="61000">
                <a:schemeClr val="accent4"/>
              </a:gs>
              <a:gs pos="81000">
                <a:schemeClr val="accent5"/>
              </a:gs>
              <a:gs pos="100000">
                <a:schemeClr val="accent6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6"/>
          <p:cNvSpPr/>
          <p:nvPr/>
        </p:nvSpPr>
        <p:spPr>
          <a:xfrm>
            <a:off x="7258600" y="3706325"/>
            <a:ext cx="176100" cy="176100"/>
          </a:xfrm>
          <a:prstGeom prst="mathMultiply">
            <a:avLst>
              <a:gd fmla="val 23520" name="adj1"/>
            </a:avLst>
          </a:prstGeom>
          <a:gradFill>
            <a:gsLst>
              <a:gs pos="0">
                <a:schemeClr val="accent1"/>
              </a:gs>
              <a:gs pos="19000">
                <a:schemeClr val="accent2"/>
              </a:gs>
              <a:gs pos="40000">
                <a:schemeClr val="accent3"/>
              </a:gs>
              <a:gs pos="61000">
                <a:schemeClr val="accent4"/>
              </a:gs>
              <a:gs pos="81000">
                <a:schemeClr val="accent5"/>
              </a:gs>
              <a:gs pos="100000">
                <a:schemeClr val="accent6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6"/>
          <p:cNvSpPr/>
          <p:nvPr/>
        </p:nvSpPr>
        <p:spPr>
          <a:xfrm>
            <a:off x="6656875" y="2132050"/>
            <a:ext cx="176100" cy="176100"/>
          </a:xfrm>
          <a:prstGeom prst="mathMultiply">
            <a:avLst>
              <a:gd fmla="val 23520" name="adj1"/>
            </a:avLst>
          </a:prstGeom>
          <a:gradFill>
            <a:gsLst>
              <a:gs pos="0">
                <a:schemeClr val="accent1"/>
              </a:gs>
              <a:gs pos="19000">
                <a:schemeClr val="accent2"/>
              </a:gs>
              <a:gs pos="40000">
                <a:schemeClr val="accent3"/>
              </a:gs>
              <a:gs pos="61000">
                <a:schemeClr val="accent4"/>
              </a:gs>
              <a:gs pos="81000">
                <a:schemeClr val="accent5"/>
              </a:gs>
              <a:gs pos="100000">
                <a:schemeClr val="accent6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/>
          <p:nvPr>
            <p:ph idx="4294967295" type="ctrTitle"/>
          </p:nvPr>
        </p:nvSpPr>
        <p:spPr>
          <a:xfrm>
            <a:off x="855300" y="11261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0">
                <a:solidFill>
                  <a:schemeClr val="accent1"/>
                </a:solidFill>
              </a:rPr>
              <a:t>8</a:t>
            </a:r>
            <a:r>
              <a:rPr lang="en" sz="11000">
                <a:solidFill>
                  <a:schemeClr val="accent2"/>
                </a:solidFill>
              </a:rPr>
              <a:t>9</a:t>
            </a:r>
            <a:r>
              <a:rPr lang="en" sz="11000">
                <a:solidFill>
                  <a:srgbClr val="76A5AF"/>
                </a:solidFill>
              </a:rPr>
              <a:t>,</a:t>
            </a:r>
            <a:r>
              <a:rPr lang="en" sz="11000">
                <a:solidFill>
                  <a:schemeClr val="accent3"/>
                </a:solidFill>
              </a:rPr>
              <a:t>5</a:t>
            </a:r>
            <a:r>
              <a:rPr lang="en" sz="11000">
                <a:solidFill>
                  <a:srgbClr val="D8DF43"/>
                </a:solidFill>
              </a:rPr>
              <a:t>2</a:t>
            </a:r>
            <a:r>
              <a:rPr lang="en" sz="11000">
                <a:solidFill>
                  <a:schemeClr val="accent4"/>
                </a:solidFill>
              </a:rPr>
              <a:t>6</a:t>
            </a:r>
            <a:r>
              <a:rPr lang="en" sz="11000">
                <a:solidFill>
                  <a:schemeClr val="accent5"/>
                </a:solidFill>
              </a:rPr>
              <a:t>,</a:t>
            </a:r>
            <a:r>
              <a:rPr lang="en" sz="11000">
                <a:solidFill>
                  <a:schemeClr val="accent6"/>
                </a:solidFill>
              </a:rPr>
              <a:t>1</a:t>
            </a:r>
            <a:r>
              <a:rPr lang="en" sz="11000">
                <a:solidFill>
                  <a:srgbClr val="EA9999"/>
                </a:solidFill>
              </a:rPr>
              <a:t>2</a:t>
            </a:r>
            <a:r>
              <a:rPr lang="en" sz="11000">
                <a:solidFill>
                  <a:srgbClr val="C27BA0"/>
                </a:solidFill>
              </a:rPr>
              <a:t>4</a:t>
            </a:r>
            <a:endParaRPr sz="11000">
              <a:solidFill>
                <a:srgbClr val="C27BA0"/>
              </a:solidFill>
            </a:endParaRPr>
          </a:p>
        </p:txBody>
      </p:sp>
      <p:sp>
        <p:nvSpPr>
          <p:cNvPr id="226" name="Google Shape;226;p27"/>
          <p:cNvSpPr txBox="1"/>
          <p:nvPr>
            <p:ph idx="4294967295" type="subTitle"/>
          </p:nvPr>
        </p:nvSpPr>
        <p:spPr>
          <a:xfrm>
            <a:off x="855300" y="23828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27" name="Google Shape;227;p27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 txBox="1"/>
          <p:nvPr>
            <p:ph idx="4294967295" type="ctrTitle"/>
          </p:nvPr>
        </p:nvSpPr>
        <p:spPr>
          <a:xfrm>
            <a:off x="855300" y="384150"/>
            <a:ext cx="7433400" cy="78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5"/>
                </a:solidFill>
              </a:rPr>
              <a:t>89,526,124$</a:t>
            </a:r>
            <a:endParaRPr sz="4800">
              <a:solidFill>
                <a:schemeClr val="accent5"/>
              </a:solidFill>
            </a:endParaRPr>
          </a:p>
        </p:txBody>
      </p:sp>
      <p:sp>
        <p:nvSpPr>
          <p:cNvPr id="233" name="Google Shape;233;p28"/>
          <p:cNvSpPr txBox="1"/>
          <p:nvPr>
            <p:ph idx="4294967295" type="subTitle"/>
          </p:nvPr>
        </p:nvSpPr>
        <p:spPr>
          <a:xfrm>
            <a:off x="855300" y="1117289"/>
            <a:ext cx="7433400" cy="40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34" name="Google Shape;234;p28"/>
          <p:cNvSpPr txBox="1"/>
          <p:nvPr>
            <p:ph idx="4294967295" type="ctrTitle"/>
          </p:nvPr>
        </p:nvSpPr>
        <p:spPr>
          <a:xfrm>
            <a:off x="855300" y="2527551"/>
            <a:ext cx="7433400" cy="78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100%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235" name="Google Shape;235;p28"/>
          <p:cNvSpPr txBox="1"/>
          <p:nvPr>
            <p:ph idx="4294967295" type="subTitle"/>
          </p:nvPr>
        </p:nvSpPr>
        <p:spPr>
          <a:xfrm>
            <a:off x="855300" y="3260690"/>
            <a:ext cx="7433400" cy="40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36" name="Google Shape;236;p28"/>
          <p:cNvSpPr txBox="1"/>
          <p:nvPr>
            <p:ph idx="4294967295" type="ctrTitle"/>
          </p:nvPr>
        </p:nvSpPr>
        <p:spPr>
          <a:xfrm>
            <a:off x="855300" y="1455851"/>
            <a:ext cx="7433400" cy="781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6"/>
                </a:solidFill>
              </a:rPr>
              <a:t>185,244 users</a:t>
            </a:r>
            <a:endParaRPr sz="4800">
              <a:solidFill>
                <a:schemeClr val="accent6"/>
              </a:solidFill>
            </a:endParaRPr>
          </a:p>
        </p:txBody>
      </p:sp>
      <p:sp>
        <p:nvSpPr>
          <p:cNvPr id="237" name="Google Shape;237;p28"/>
          <p:cNvSpPr txBox="1"/>
          <p:nvPr>
            <p:ph idx="4294967295" type="subTitle"/>
          </p:nvPr>
        </p:nvSpPr>
        <p:spPr>
          <a:xfrm>
            <a:off x="855300" y="2188989"/>
            <a:ext cx="7433400" cy="40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38" name="Google Shape;238;p28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4" name="Google Shape;244;p29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5" name="Google Shape;245;p29"/>
          <p:cNvGrpSpPr/>
          <p:nvPr/>
        </p:nvGrpSpPr>
        <p:grpSpPr>
          <a:xfrm>
            <a:off x="363524" y="1105650"/>
            <a:ext cx="2726286" cy="2547000"/>
            <a:chOff x="363524" y="1258050"/>
            <a:chExt cx="2726286" cy="2547000"/>
          </a:xfrm>
        </p:grpSpPr>
        <p:sp>
          <p:nvSpPr>
            <p:cNvPr id="246" name="Google Shape;246;p29"/>
            <p:cNvSpPr/>
            <p:nvPr/>
          </p:nvSpPr>
          <p:spPr>
            <a:xfrm rot="2700000">
              <a:off x="1356161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580539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1</a:t>
              </a:r>
              <a:endParaRPr sz="1200">
                <a:solidFill>
                  <a:schemeClr val="accent1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48" name="Google Shape;248;p29"/>
            <p:cNvSpPr txBox="1"/>
            <p:nvPr/>
          </p:nvSpPr>
          <p:spPr>
            <a:xfrm rot="-2700000">
              <a:off x="567889" y="2239754"/>
              <a:ext cx="2336422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 tempus</a:t>
              </a:r>
              <a:endParaRPr sz="8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49" name="Google Shape;249;p29"/>
            <p:cNvSpPr txBox="1"/>
            <p:nvPr/>
          </p:nvSpPr>
          <p:spPr>
            <a:xfrm rot="-2700000">
              <a:off x="1029496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  <p:grpSp>
        <p:nvGrpSpPr>
          <p:cNvPr id="250" name="Google Shape;250;p29"/>
          <p:cNvGrpSpPr/>
          <p:nvPr/>
        </p:nvGrpSpPr>
        <p:grpSpPr>
          <a:xfrm>
            <a:off x="2273746" y="1105650"/>
            <a:ext cx="2726286" cy="2547000"/>
            <a:chOff x="2273746" y="1258050"/>
            <a:chExt cx="2726286" cy="2547000"/>
          </a:xfrm>
        </p:grpSpPr>
        <p:sp>
          <p:nvSpPr>
            <p:cNvPr id="251" name="Google Shape;251;p29"/>
            <p:cNvSpPr/>
            <p:nvPr/>
          </p:nvSpPr>
          <p:spPr>
            <a:xfrm rot="2700000">
              <a:off x="3266383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2490761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2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2</a:t>
              </a:r>
              <a:endParaRPr sz="1200">
                <a:solidFill>
                  <a:schemeClr val="accent2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53" name="Google Shape;253;p29"/>
            <p:cNvSpPr txBox="1"/>
            <p:nvPr/>
          </p:nvSpPr>
          <p:spPr>
            <a:xfrm rot="-2700000">
              <a:off x="2473968" y="2237954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 tempus</a:t>
              </a:r>
              <a:endParaRPr sz="8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54" name="Google Shape;254;p29"/>
            <p:cNvSpPr txBox="1"/>
            <p:nvPr/>
          </p:nvSpPr>
          <p:spPr>
            <a:xfrm rot="-2700000">
              <a:off x="2939718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  <p:grpSp>
        <p:nvGrpSpPr>
          <p:cNvPr id="255" name="Google Shape;255;p29"/>
          <p:cNvGrpSpPr/>
          <p:nvPr/>
        </p:nvGrpSpPr>
        <p:grpSpPr>
          <a:xfrm>
            <a:off x="4193764" y="1105650"/>
            <a:ext cx="2726286" cy="2547000"/>
            <a:chOff x="4193764" y="1258050"/>
            <a:chExt cx="2726286" cy="2547000"/>
          </a:xfrm>
        </p:grpSpPr>
        <p:sp>
          <p:nvSpPr>
            <p:cNvPr id="256" name="Google Shape;256;p29"/>
            <p:cNvSpPr/>
            <p:nvPr/>
          </p:nvSpPr>
          <p:spPr>
            <a:xfrm rot="2700000">
              <a:off x="5186401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4410780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3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3</a:t>
              </a:r>
              <a:endParaRPr sz="1200">
                <a:solidFill>
                  <a:schemeClr val="accent3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58" name="Google Shape;258;p29"/>
            <p:cNvSpPr txBox="1"/>
            <p:nvPr/>
          </p:nvSpPr>
          <p:spPr>
            <a:xfrm rot="-2700000">
              <a:off x="4400124" y="2240504"/>
              <a:ext cx="2334301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 tempus</a:t>
              </a:r>
              <a:endParaRPr sz="8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59" name="Google Shape;259;p29"/>
            <p:cNvSpPr txBox="1"/>
            <p:nvPr/>
          </p:nvSpPr>
          <p:spPr>
            <a:xfrm rot="-2700000">
              <a:off x="4859736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  <p:grpSp>
        <p:nvGrpSpPr>
          <p:cNvPr id="260" name="Google Shape;260;p29"/>
          <p:cNvGrpSpPr/>
          <p:nvPr/>
        </p:nvGrpSpPr>
        <p:grpSpPr>
          <a:xfrm>
            <a:off x="6103986" y="1105650"/>
            <a:ext cx="2726286" cy="2547000"/>
            <a:chOff x="6103986" y="1258050"/>
            <a:chExt cx="2726286" cy="2547000"/>
          </a:xfrm>
        </p:grpSpPr>
        <p:sp>
          <p:nvSpPr>
            <p:cNvPr id="261" name="Google Shape;261;p29"/>
            <p:cNvSpPr/>
            <p:nvPr/>
          </p:nvSpPr>
          <p:spPr>
            <a:xfrm rot="2700000">
              <a:off x="7096623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632100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4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4</a:t>
              </a:r>
              <a:endParaRPr sz="1200">
                <a:solidFill>
                  <a:schemeClr val="accent4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63" name="Google Shape;263;p29"/>
            <p:cNvSpPr txBox="1"/>
            <p:nvPr/>
          </p:nvSpPr>
          <p:spPr>
            <a:xfrm rot="-2700000">
              <a:off x="6306241" y="2238854"/>
              <a:ext cx="2338968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Vestibulum congue tempus</a:t>
              </a:r>
              <a:endParaRPr sz="800">
                <a:solidFill>
                  <a:srgbClr val="FFFFFF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  <p:sp>
          <p:nvSpPr>
            <p:cNvPr id="264" name="Google Shape;264;p29"/>
            <p:cNvSpPr txBox="1"/>
            <p:nvPr/>
          </p:nvSpPr>
          <p:spPr>
            <a:xfrm rot="-2700000">
              <a:off x="6769958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Inria Sans Light"/>
                  <a:ea typeface="Inria Sans Light"/>
                  <a:cs typeface="Inria Sans Light"/>
                  <a:sym typeface="Inria Sans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0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70" name="Google Shape;270;p30"/>
          <p:cNvSpPr txBox="1"/>
          <p:nvPr>
            <p:ph idx="1" type="body"/>
          </p:nvPr>
        </p:nvSpPr>
        <p:spPr>
          <a:xfrm>
            <a:off x="855300" y="1201550"/>
            <a:ext cx="2315700" cy="13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4"/>
                </a:highlight>
              </a:rPr>
              <a:t>Yellow</a:t>
            </a:r>
            <a:endParaRPr b="1" sz="1700">
              <a:highlight>
                <a:schemeClr val="accent4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71" name="Google Shape;271;p30"/>
          <p:cNvSpPr txBox="1"/>
          <p:nvPr>
            <p:ph idx="2" type="body"/>
          </p:nvPr>
        </p:nvSpPr>
        <p:spPr>
          <a:xfrm>
            <a:off x="3414200" y="1201550"/>
            <a:ext cx="2315700" cy="13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1"/>
                </a:solidFill>
                <a:highlight>
                  <a:schemeClr val="accent2"/>
                </a:highlight>
              </a:rPr>
              <a:t>Blue</a:t>
            </a:r>
            <a:endParaRPr b="1" sz="1700">
              <a:solidFill>
                <a:schemeClr val="lt1"/>
              </a:solidFill>
              <a:highlight>
                <a:schemeClr val="accent2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72" name="Google Shape;272;p30"/>
          <p:cNvSpPr txBox="1"/>
          <p:nvPr>
            <p:ph idx="3" type="body"/>
          </p:nvPr>
        </p:nvSpPr>
        <p:spPr>
          <a:xfrm>
            <a:off x="5973100" y="1201550"/>
            <a:ext cx="2315700" cy="13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1"/>
                </a:solidFill>
                <a:highlight>
                  <a:schemeClr val="accent6"/>
                </a:highlight>
              </a:rPr>
              <a:t>Red</a:t>
            </a:r>
            <a:endParaRPr b="1" sz="1700">
              <a:solidFill>
                <a:schemeClr val="lt1"/>
              </a:solidFill>
              <a:highlight>
                <a:schemeClr val="accent6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73" name="Google Shape;273;p30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4" name="Google Shape;274;p30"/>
          <p:cNvSpPr txBox="1"/>
          <p:nvPr>
            <p:ph idx="1" type="body"/>
          </p:nvPr>
        </p:nvSpPr>
        <p:spPr>
          <a:xfrm>
            <a:off x="855300" y="2649350"/>
            <a:ext cx="2315700" cy="13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highlight>
                  <a:schemeClr val="accent4"/>
                </a:highlight>
              </a:rPr>
              <a:t>Yellow</a:t>
            </a:r>
            <a:endParaRPr b="1" sz="1700">
              <a:highlight>
                <a:schemeClr val="accent4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275" name="Google Shape;275;p30"/>
          <p:cNvSpPr txBox="1"/>
          <p:nvPr>
            <p:ph idx="2" type="body"/>
          </p:nvPr>
        </p:nvSpPr>
        <p:spPr>
          <a:xfrm>
            <a:off x="3414200" y="2649350"/>
            <a:ext cx="2315700" cy="13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1"/>
                </a:solidFill>
                <a:highlight>
                  <a:schemeClr val="accent2"/>
                </a:highlight>
              </a:rPr>
              <a:t>Blue</a:t>
            </a:r>
            <a:endParaRPr b="1" sz="1700">
              <a:solidFill>
                <a:schemeClr val="lt1"/>
              </a:solidFill>
              <a:highlight>
                <a:schemeClr val="accent2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276" name="Google Shape;276;p30"/>
          <p:cNvSpPr txBox="1"/>
          <p:nvPr>
            <p:ph idx="3" type="body"/>
          </p:nvPr>
        </p:nvSpPr>
        <p:spPr>
          <a:xfrm>
            <a:off x="5973100" y="2649350"/>
            <a:ext cx="2315700" cy="132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1"/>
                </a:solidFill>
                <a:highlight>
                  <a:schemeClr val="accent6"/>
                </a:highlight>
              </a:rPr>
              <a:t>Red</a:t>
            </a:r>
            <a:endParaRPr b="1" sz="1700">
              <a:solidFill>
                <a:schemeClr val="lt1"/>
              </a:solidFill>
              <a:highlight>
                <a:schemeClr val="accent6"/>
              </a:highlight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7" name="Google Shape;67;p13"/>
          <p:cNvSpPr txBox="1"/>
          <p:nvPr>
            <p:ph idx="2" type="body"/>
          </p:nvPr>
        </p:nvSpPr>
        <p:spPr>
          <a:xfrm>
            <a:off x="4815599" y="1353950"/>
            <a:ext cx="3473100" cy="176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68" name="Google Shape;68;p13"/>
          <p:cNvSpPr txBox="1"/>
          <p:nvPr>
            <p:ph idx="1" type="body"/>
          </p:nvPr>
        </p:nvSpPr>
        <p:spPr>
          <a:xfrm>
            <a:off x="855275" y="1353950"/>
            <a:ext cx="3473100" cy="176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69" name="Google Shape;69;p13"/>
          <p:cNvSpPr txBox="1"/>
          <p:nvPr>
            <p:ph idx="2" type="body"/>
          </p:nvPr>
        </p:nvSpPr>
        <p:spPr>
          <a:xfrm>
            <a:off x="855300" y="3169050"/>
            <a:ext cx="74334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More info on how to use this template at </a:t>
            </a:r>
            <a:r>
              <a:rPr b="1" lang="en" sz="1200" u="sng">
                <a:hlinkClick r:id="rId4"/>
              </a:rPr>
              <a:t>slidescarnival.com/help-use-presentation-template</a:t>
            </a:r>
            <a:endParaRPr b="1"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template is free to use under </a:t>
            </a:r>
            <a:r>
              <a:rPr lang="en" sz="1200" u="sng">
                <a:hlinkClick r:id="rId5"/>
              </a:rPr>
              <a:t>Creative Commons Attribution license</a:t>
            </a:r>
            <a:r>
              <a:rPr lang="en" sz="1200"/>
              <a:t>. You can keep the Credits slide or mention SlidesCarnival and other resources used in a slide footer.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70" name="Google Shape;70;p13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7506A"/>
            </a:gs>
            <a:gs pos="100000">
              <a:srgbClr val="14151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accent1"/>
                </a:solidFill>
                <a:latin typeface="Damion"/>
                <a:ea typeface="Damion"/>
                <a:cs typeface="Damion"/>
                <a:sym typeface="Damion"/>
              </a:rPr>
              <a:t>M</a:t>
            </a:r>
            <a:r>
              <a:rPr lang="en" sz="3500">
                <a:solidFill>
                  <a:schemeClr val="accent2"/>
                </a:solidFill>
                <a:latin typeface="Damion"/>
                <a:ea typeface="Damion"/>
                <a:cs typeface="Damion"/>
                <a:sym typeface="Damion"/>
              </a:rPr>
              <a:t>o</a:t>
            </a:r>
            <a:r>
              <a:rPr lang="en" sz="3500">
                <a:solidFill>
                  <a:srgbClr val="76A5AF"/>
                </a:solidFill>
                <a:latin typeface="Damion"/>
                <a:ea typeface="Damion"/>
                <a:cs typeface="Damion"/>
                <a:sym typeface="Damion"/>
              </a:rPr>
              <a:t>b</a:t>
            </a:r>
            <a:r>
              <a:rPr lang="en" sz="3500">
                <a:solidFill>
                  <a:schemeClr val="accent3"/>
                </a:solidFill>
                <a:latin typeface="Damion"/>
                <a:ea typeface="Damion"/>
                <a:cs typeface="Damion"/>
                <a:sym typeface="Damion"/>
              </a:rPr>
              <a:t>i</a:t>
            </a:r>
            <a:r>
              <a:rPr lang="en" sz="3500">
                <a:solidFill>
                  <a:srgbClr val="D8DF43"/>
                </a:solidFill>
                <a:latin typeface="Damion"/>
                <a:ea typeface="Damion"/>
                <a:cs typeface="Damion"/>
                <a:sym typeface="Damion"/>
              </a:rPr>
              <a:t>l</a:t>
            </a:r>
            <a:r>
              <a:rPr lang="en" sz="3500">
                <a:solidFill>
                  <a:schemeClr val="accent4"/>
                </a:solidFill>
                <a:latin typeface="Damion"/>
                <a:ea typeface="Damion"/>
                <a:cs typeface="Damion"/>
                <a:sym typeface="Damion"/>
              </a:rPr>
              <a:t>e</a:t>
            </a:r>
            <a:r>
              <a:rPr lang="en" sz="3500">
                <a:solidFill>
                  <a:schemeClr val="lt1"/>
                </a:solidFill>
                <a:latin typeface="Damion"/>
                <a:ea typeface="Damion"/>
                <a:cs typeface="Damion"/>
                <a:sym typeface="Damion"/>
              </a:rPr>
              <a:t> </a:t>
            </a:r>
            <a:r>
              <a:rPr lang="en" sz="3500">
                <a:solidFill>
                  <a:schemeClr val="accent5"/>
                </a:solidFill>
                <a:latin typeface="Damion"/>
                <a:ea typeface="Damion"/>
                <a:cs typeface="Damion"/>
                <a:sym typeface="Damion"/>
              </a:rPr>
              <a:t>p</a:t>
            </a:r>
            <a:r>
              <a:rPr lang="en" sz="35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rPr>
              <a:t>r</a:t>
            </a:r>
            <a:r>
              <a:rPr lang="en" sz="3500">
                <a:solidFill>
                  <a:srgbClr val="EA9999"/>
                </a:solidFill>
                <a:latin typeface="Damion"/>
                <a:ea typeface="Damion"/>
                <a:cs typeface="Damion"/>
                <a:sym typeface="Damion"/>
              </a:rPr>
              <a:t>o</a:t>
            </a:r>
            <a:r>
              <a:rPr lang="en" sz="3500">
                <a:solidFill>
                  <a:srgbClr val="C27BA0"/>
                </a:solidFill>
                <a:latin typeface="Damion"/>
                <a:ea typeface="Damion"/>
                <a:cs typeface="Damion"/>
                <a:sym typeface="Damion"/>
              </a:rPr>
              <a:t>j</a:t>
            </a:r>
            <a:r>
              <a:rPr lang="en" sz="3500">
                <a:solidFill>
                  <a:schemeClr val="accent1"/>
                </a:solidFill>
                <a:latin typeface="Damion"/>
                <a:ea typeface="Damion"/>
                <a:cs typeface="Damion"/>
                <a:sym typeface="Damion"/>
              </a:rPr>
              <a:t>e</a:t>
            </a:r>
            <a:r>
              <a:rPr lang="en" sz="3500">
                <a:solidFill>
                  <a:schemeClr val="accent2"/>
                </a:solidFill>
                <a:latin typeface="Damion"/>
                <a:ea typeface="Damion"/>
                <a:cs typeface="Damion"/>
                <a:sym typeface="Damion"/>
              </a:rPr>
              <a:t>c</a:t>
            </a:r>
            <a:r>
              <a:rPr lang="en" sz="3500">
                <a:solidFill>
                  <a:srgbClr val="76A5AF"/>
                </a:solidFill>
                <a:latin typeface="Damion"/>
                <a:ea typeface="Damion"/>
                <a:cs typeface="Damion"/>
                <a:sym typeface="Damion"/>
              </a:rPr>
              <a:t>t</a:t>
            </a:r>
            <a:endParaRPr sz="3500">
              <a:solidFill>
                <a:srgbClr val="76A5AF"/>
              </a:solidFill>
              <a:latin typeface="Damion"/>
              <a:ea typeface="Damion"/>
              <a:cs typeface="Damion"/>
              <a:sym typeface="Damio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82" name="Google Shape;282;p31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3" name="Google Shape;283;p31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284" name="Google Shape;284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8" name="Google Shape;288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7506A"/>
            </a:gs>
            <a:gs pos="100000">
              <a:srgbClr val="14151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2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94" name="Google Shape;294;p32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295" name="Google Shape;295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9" name="Google Shape;29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00" name="Google Shape;300;p32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accent1"/>
                </a:solidFill>
                <a:latin typeface="Damion"/>
                <a:ea typeface="Damion"/>
                <a:cs typeface="Damion"/>
                <a:sym typeface="Damion"/>
              </a:rPr>
              <a:t>T</a:t>
            </a:r>
            <a:r>
              <a:rPr lang="en" sz="3500">
                <a:solidFill>
                  <a:schemeClr val="accent2"/>
                </a:solidFill>
                <a:latin typeface="Damion"/>
                <a:ea typeface="Damion"/>
                <a:cs typeface="Damion"/>
                <a:sym typeface="Damion"/>
              </a:rPr>
              <a:t>a</a:t>
            </a:r>
            <a:r>
              <a:rPr lang="en" sz="3500">
                <a:solidFill>
                  <a:srgbClr val="76A5AF"/>
                </a:solidFill>
                <a:latin typeface="Damion"/>
                <a:ea typeface="Damion"/>
                <a:cs typeface="Damion"/>
                <a:sym typeface="Damion"/>
              </a:rPr>
              <a:t>b</a:t>
            </a:r>
            <a:r>
              <a:rPr lang="en" sz="3500">
                <a:solidFill>
                  <a:schemeClr val="accent3"/>
                </a:solidFill>
                <a:latin typeface="Damion"/>
                <a:ea typeface="Damion"/>
                <a:cs typeface="Damion"/>
                <a:sym typeface="Damion"/>
              </a:rPr>
              <a:t>l</a:t>
            </a:r>
            <a:r>
              <a:rPr lang="en" sz="3500">
                <a:solidFill>
                  <a:srgbClr val="D8DF43"/>
                </a:solidFill>
                <a:latin typeface="Damion"/>
                <a:ea typeface="Damion"/>
                <a:cs typeface="Damion"/>
                <a:sym typeface="Damion"/>
              </a:rPr>
              <a:t>e</a:t>
            </a:r>
            <a:r>
              <a:rPr lang="en" sz="3500">
                <a:solidFill>
                  <a:schemeClr val="accent4"/>
                </a:solidFill>
                <a:latin typeface="Damion"/>
                <a:ea typeface="Damion"/>
                <a:cs typeface="Damion"/>
                <a:sym typeface="Damion"/>
              </a:rPr>
              <a:t>t</a:t>
            </a:r>
            <a:r>
              <a:rPr lang="en" sz="3500">
                <a:solidFill>
                  <a:schemeClr val="lt1"/>
                </a:solidFill>
                <a:latin typeface="Damion"/>
                <a:ea typeface="Damion"/>
                <a:cs typeface="Damion"/>
                <a:sym typeface="Damion"/>
              </a:rPr>
              <a:t> </a:t>
            </a:r>
            <a:r>
              <a:rPr lang="en" sz="3500">
                <a:solidFill>
                  <a:schemeClr val="accent5"/>
                </a:solidFill>
                <a:latin typeface="Damion"/>
                <a:ea typeface="Damion"/>
                <a:cs typeface="Damion"/>
                <a:sym typeface="Damion"/>
              </a:rPr>
              <a:t>p</a:t>
            </a:r>
            <a:r>
              <a:rPr lang="en" sz="35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rPr>
              <a:t>r</a:t>
            </a:r>
            <a:r>
              <a:rPr lang="en" sz="3500">
                <a:solidFill>
                  <a:srgbClr val="EA9999"/>
                </a:solidFill>
                <a:latin typeface="Damion"/>
                <a:ea typeface="Damion"/>
                <a:cs typeface="Damion"/>
                <a:sym typeface="Damion"/>
              </a:rPr>
              <a:t>o</a:t>
            </a:r>
            <a:r>
              <a:rPr lang="en" sz="3500">
                <a:solidFill>
                  <a:srgbClr val="C27BA0"/>
                </a:solidFill>
                <a:latin typeface="Damion"/>
                <a:ea typeface="Damion"/>
                <a:cs typeface="Damion"/>
                <a:sym typeface="Damion"/>
              </a:rPr>
              <a:t>j</a:t>
            </a:r>
            <a:r>
              <a:rPr lang="en" sz="3500">
                <a:solidFill>
                  <a:schemeClr val="accent1"/>
                </a:solidFill>
                <a:latin typeface="Damion"/>
                <a:ea typeface="Damion"/>
                <a:cs typeface="Damion"/>
                <a:sym typeface="Damion"/>
              </a:rPr>
              <a:t>e</a:t>
            </a:r>
            <a:r>
              <a:rPr lang="en" sz="3500">
                <a:solidFill>
                  <a:schemeClr val="accent2"/>
                </a:solidFill>
                <a:latin typeface="Damion"/>
                <a:ea typeface="Damion"/>
                <a:cs typeface="Damion"/>
                <a:sym typeface="Damion"/>
              </a:rPr>
              <a:t>c</a:t>
            </a:r>
            <a:r>
              <a:rPr lang="en" sz="3500">
                <a:solidFill>
                  <a:srgbClr val="76A5AF"/>
                </a:solidFill>
                <a:latin typeface="Damion"/>
                <a:ea typeface="Damion"/>
                <a:cs typeface="Damion"/>
                <a:sym typeface="Damion"/>
              </a:rPr>
              <a:t>t</a:t>
            </a:r>
            <a:endParaRPr sz="3500">
              <a:solidFill>
                <a:srgbClr val="76A5AF"/>
              </a:solidFill>
              <a:latin typeface="Damion"/>
              <a:ea typeface="Damion"/>
              <a:cs typeface="Damion"/>
              <a:sym typeface="Damio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7506A"/>
            </a:gs>
            <a:gs pos="100000">
              <a:srgbClr val="14151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3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6" name="Google Shape;306;p33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307" name="Google Shape;307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1" name="Google Shape;311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2" name="Google Shape;312;p33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accent1"/>
                </a:solidFill>
                <a:latin typeface="Damion"/>
                <a:ea typeface="Damion"/>
                <a:cs typeface="Damion"/>
                <a:sym typeface="Damion"/>
              </a:rPr>
              <a:t>D</a:t>
            </a:r>
            <a:r>
              <a:rPr lang="en" sz="3500">
                <a:solidFill>
                  <a:schemeClr val="accent2"/>
                </a:solidFill>
                <a:latin typeface="Damion"/>
                <a:ea typeface="Damion"/>
                <a:cs typeface="Damion"/>
                <a:sym typeface="Damion"/>
              </a:rPr>
              <a:t>e</a:t>
            </a:r>
            <a:r>
              <a:rPr lang="en" sz="3500">
                <a:solidFill>
                  <a:srgbClr val="76A5AF"/>
                </a:solidFill>
                <a:latin typeface="Damion"/>
                <a:ea typeface="Damion"/>
                <a:cs typeface="Damion"/>
                <a:sym typeface="Damion"/>
              </a:rPr>
              <a:t>s</a:t>
            </a:r>
            <a:r>
              <a:rPr lang="en" sz="3500">
                <a:solidFill>
                  <a:schemeClr val="accent3"/>
                </a:solidFill>
                <a:latin typeface="Damion"/>
                <a:ea typeface="Damion"/>
                <a:cs typeface="Damion"/>
                <a:sym typeface="Damion"/>
              </a:rPr>
              <a:t>k</a:t>
            </a:r>
            <a:r>
              <a:rPr lang="en" sz="3500">
                <a:solidFill>
                  <a:srgbClr val="D8DF43"/>
                </a:solidFill>
                <a:latin typeface="Damion"/>
                <a:ea typeface="Damion"/>
                <a:cs typeface="Damion"/>
                <a:sym typeface="Damion"/>
              </a:rPr>
              <a:t>t</a:t>
            </a:r>
            <a:r>
              <a:rPr lang="en" sz="3500">
                <a:solidFill>
                  <a:schemeClr val="accent4"/>
                </a:solidFill>
                <a:latin typeface="Damion"/>
                <a:ea typeface="Damion"/>
                <a:cs typeface="Damion"/>
                <a:sym typeface="Damion"/>
              </a:rPr>
              <a:t>o</a:t>
            </a:r>
            <a:r>
              <a:rPr lang="en" sz="3500">
                <a:solidFill>
                  <a:srgbClr val="F6B26B"/>
                </a:solidFill>
                <a:latin typeface="Damion"/>
                <a:ea typeface="Damion"/>
                <a:cs typeface="Damion"/>
                <a:sym typeface="Damion"/>
              </a:rPr>
              <a:t>p</a:t>
            </a:r>
            <a:r>
              <a:rPr lang="en" sz="3500">
                <a:solidFill>
                  <a:schemeClr val="lt1"/>
                </a:solidFill>
                <a:latin typeface="Damion"/>
                <a:ea typeface="Damion"/>
                <a:cs typeface="Damion"/>
                <a:sym typeface="Damion"/>
              </a:rPr>
              <a:t> </a:t>
            </a:r>
            <a:r>
              <a:rPr lang="en" sz="3500">
                <a:solidFill>
                  <a:schemeClr val="accent5"/>
                </a:solidFill>
                <a:latin typeface="Damion"/>
                <a:ea typeface="Damion"/>
                <a:cs typeface="Damion"/>
                <a:sym typeface="Damion"/>
              </a:rPr>
              <a:t>p</a:t>
            </a:r>
            <a:r>
              <a:rPr lang="en" sz="3500">
                <a:solidFill>
                  <a:schemeClr val="accent6"/>
                </a:solidFill>
                <a:latin typeface="Damion"/>
                <a:ea typeface="Damion"/>
                <a:cs typeface="Damion"/>
                <a:sym typeface="Damion"/>
              </a:rPr>
              <a:t>r</a:t>
            </a:r>
            <a:r>
              <a:rPr lang="en" sz="3500">
                <a:solidFill>
                  <a:srgbClr val="EA9999"/>
                </a:solidFill>
                <a:latin typeface="Damion"/>
                <a:ea typeface="Damion"/>
                <a:cs typeface="Damion"/>
                <a:sym typeface="Damion"/>
              </a:rPr>
              <a:t>o</a:t>
            </a:r>
            <a:r>
              <a:rPr lang="en" sz="3500">
                <a:solidFill>
                  <a:srgbClr val="C27BA0"/>
                </a:solidFill>
                <a:latin typeface="Damion"/>
                <a:ea typeface="Damion"/>
                <a:cs typeface="Damion"/>
                <a:sym typeface="Damion"/>
              </a:rPr>
              <a:t>j</a:t>
            </a:r>
            <a:r>
              <a:rPr lang="en" sz="3500">
                <a:solidFill>
                  <a:schemeClr val="accent1"/>
                </a:solidFill>
                <a:latin typeface="Damion"/>
                <a:ea typeface="Damion"/>
                <a:cs typeface="Damion"/>
                <a:sym typeface="Damion"/>
              </a:rPr>
              <a:t>e</a:t>
            </a:r>
            <a:r>
              <a:rPr lang="en" sz="3500">
                <a:solidFill>
                  <a:schemeClr val="accent2"/>
                </a:solidFill>
                <a:latin typeface="Damion"/>
                <a:ea typeface="Damion"/>
                <a:cs typeface="Damion"/>
                <a:sym typeface="Damion"/>
              </a:rPr>
              <a:t>c</a:t>
            </a:r>
            <a:r>
              <a:rPr lang="en" sz="3500">
                <a:solidFill>
                  <a:srgbClr val="76A5AF"/>
                </a:solidFill>
                <a:latin typeface="Damion"/>
                <a:ea typeface="Damion"/>
                <a:cs typeface="Damion"/>
                <a:sym typeface="Damion"/>
              </a:rPr>
              <a:t>t</a:t>
            </a:r>
            <a:endParaRPr sz="3500">
              <a:solidFill>
                <a:srgbClr val="76A5AF"/>
              </a:solidFill>
              <a:latin typeface="Damion"/>
              <a:ea typeface="Damion"/>
              <a:cs typeface="Damion"/>
              <a:sym typeface="Damion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8" name="Google Shape;318;p34"/>
          <p:cNvSpPr txBox="1"/>
          <p:nvPr>
            <p:ph idx="4294967295" type="ctrTitle"/>
          </p:nvPr>
        </p:nvSpPr>
        <p:spPr>
          <a:xfrm>
            <a:off x="3436825" y="705075"/>
            <a:ext cx="51282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</a:rPr>
              <a:t>T</a:t>
            </a:r>
            <a:r>
              <a:rPr lang="en" sz="9600">
                <a:solidFill>
                  <a:schemeClr val="accent2"/>
                </a:solidFill>
              </a:rPr>
              <a:t>h</a:t>
            </a:r>
            <a:r>
              <a:rPr lang="en" sz="9600">
                <a:solidFill>
                  <a:schemeClr val="accent3"/>
                </a:solidFill>
              </a:rPr>
              <a:t>a</a:t>
            </a:r>
            <a:r>
              <a:rPr lang="en" sz="9600">
                <a:solidFill>
                  <a:schemeClr val="accent4"/>
                </a:solidFill>
              </a:rPr>
              <a:t>n</a:t>
            </a:r>
            <a:r>
              <a:rPr lang="en" sz="9600">
                <a:solidFill>
                  <a:schemeClr val="accent5"/>
                </a:solidFill>
              </a:rPr>
              <a:t>k</a:t>
            </a:r>
            <a:r>
              <a:rPr lang="en" sz="9600">
                <a:solidFill>
                  <a:schemeClr val="accent6"/>
                </a:solidFill>
              </a:rPr>
              <a:t>s</a:t>
            </a:r>
            <a:r>
              <a:rPr lang="en" sz="9600">
                <a:solidFill>
                  <a:srgbClr val="C27BA0"/>
                </a:solidFill>
              </a:rPr>
              <a:t>!</a:t>
            </a:r>
            <a:endParaRPr sz="9600">
              <a:solidFill>
                <a:srgbClr val="C27BA0"/>
              </a:solidFill>
            </a:endParaRPr>
          </a:p>
        </p:txBody>
      </p:sp>
      <p:sp>
        <p:nvSpPr>
          <p:cNvPr id="319" name="Google Shape;319;p34"/>
          <p:cNvSpPr txBox="1"/>
          <p:nvPr>
            <p:ph idx="4294967295" type="subTitle"/>
          </p:nvPr>
        </p:nvSpPr>
        <p:spPr>
          <a:xfrm>
            <a:off x="3436825" y="1904700"/>
            <a:ext cx="51282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Any questions?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You can find me at: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@username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user@mail.me</a:t>
            </a:r>
            <a:endParaRPr sz="2000"/>
          </a:p>
        </p:txBody>
      </p:sp>
      <p:pic>
        <p:nvPicPr>
          <p:cNvPr id="320" name="Google Shape;320;p34"/>
          <p:cNvPicPr preferRelativeResize="0"/>
          <p:nvPr/>
        </p:nvPicPr>
        <p:blipFill rotWithShape="1">
          <a:blip r:embed="rId3">
            <a:alphaModFix/>
          </a:blip>
          <a:srcRect b="32546" l="0" r="0" t="786"/>
          <a:stretch/>
        </p:blipFill>
        <p:spPr>
          <a:xfrm>
            <a:off x="756875" y="703875"/>
            <a:ext cx="2507400" cy="2507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5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26" name="Google Shape;326;p35"/>
          <p:cNvSpPr txBox="1"/>
          <p:nvPr>
            <p:ph idx="1" type="body"/>
          </p:nvPr>
        </p:nvSpPr>
        <p:spPr>
          <a:xfrm>
            <a:off x="855300" y="1201550"/>
            <a:ext cx="7433400" cy="258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27" name="Google Shape;327;p35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6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3" name="Google Shape;333;p36"/>
          <p:cNvSpPr txBox="1"/>
          <p:nvPr>
            <p:ph idx="1" type="body"/>
          </p:nvPr>
        </p:nvSpPr>
        <p:spPr>
          <a:xfrm>
            <a:off x="855300" y="1201550"/>
            <a:ext cx="7433400" cy="258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Titles: Damion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Body copy: Inria 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https://fonts.google.com/specimen/Damion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https://fonts.google.com/specimen/Inria+Sans</a:t>
            </a:r>
            <a:br>
              <a:rPr lang="en" sz="1800"/>
            </a:b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334" name="Google Shape;334;p36"/>
          <p:cNvSpPr txBox="1"/>
          <p:nvPr/>
        </p:nvSpPr>
        <p:spPr>
          <a:xfrm>
            <a:off x="855300" y="3413275"/>
            <a:ext cx="7433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35" name="Google Shape;335;p36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7"/>
          <p:cNvSpPr txBox="1"/>
          <p:nvPr>
            <p:ph type="ctrTitle"/>
          </p:nvPr>
        </p:nvSpPr>
        <p:spPr>
          <a:xfrm>
            <a:off x="2704650" y="1364788"/>
            <a:ext cx="3615600" cy="116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2</a:t>
            </a:r>
            <a:r>
              <a:rPr lang="en">
                <a:solidFill>
                  <a:schemeClr val="accent3"/>
                </a:solidFill>
              </a:rPr>
              <a:t>.</a:t>
            </a:r>
            <a:br>
              <a:rPr lang="en"/>
            </a:br>
            <a:r>
              <a:rPr lang="en"/>
              <a:t>Extra Resources</a:t>
            </a:r>
            <a:endParaRPr/>
          </a:p>
        </p:txBody>
      </p:sp>
      <p:sp>
        <p:nvSpPr>
          <p:cNvPr id="341" name="Google Shape;341;p37"/>
          <p:cNvSpPr txBox="1"/>
          <p:nvPr>
            <p:ph idx="1" type="subTitle"/>
          </p:nvPr>
        </p:nvSpPr>
        <p:spPr>
          <a:xfrm>
            <a:off x="2956900" y="2627013"/>
            <a:ext cx="3111000" cy="84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100"/>
              <a:t>For Business Plans, Marketing Plans, Project Proposals, Lessons, etc</a:t>
            </a:r>
            <a:endParaRPr sz="21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347" name="Google Shape;347;p38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8" name="Google Shape;348;p38"/>
          <p:cNvSpPr/>
          <p:nvPr/>
        </p:nvSpPr>
        <p:spPr>
          <a:xfrm>
            <a:off x="7735208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DEC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49" name="Google Shape;349;p38"/>
          <p:cNvSpPr/>
          <p:nvPr/>
        </p:nvSpPr>
        <p:spPr>
          <a:xfrm>
            <a:off x="7075124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NOV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0" name="Google Shape;350;p38"/>
          <p:cNvSpPr/>
          <p:nvPr/>
        </p:nvSpPr>
        <p:spPr>
          <a:xfrm>
            <a:off x="6415040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OCT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1" name="Google Shape;351;p38"/>
          <p:cNvSpPr/>
          <p:nvPr/>
        </p:nvSpPr>
        <p:spPr>
          <a:xfrm>
            <a:off x="5754956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SEP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2" name="Google Shape;352;p38"/>
          <p:cNvSpPr/>
          <p:nvPr/>
        </p:nvSpPr>
        <p:spPr>
          <a:xfrm>
            <a:off x="5094872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AUG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3" name="Google Shape;353;p38"/>
          <p:cNvSpPr/>
          <p:nvPr/>
        </p:nvSpPr>
        <p:spPr>
          <a:xfrm>
            <a:off x="4434788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JUL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4" name="Google Shape;354;p38"/>
          <p:cNvSpPr/>
          <p:nvPr/>
        </p:nvSpPr>
        <p:spPr>
          <a:xfrm>
            <a:off x="3774704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JUN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5" name="Google Shape;355;p38"/>
          <p:cNvSpPr/>
          <p:nvPr/>
        </p:nvSpPr>
        <p:spPr>
          <a:xfrm>
            <a:off x="3114619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MAY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6" name="Google Shape;356;p38"/>
          <p:cNvSpPr/>
          <p:nvPr/>
        </p:nvSpPr>
        <p:spPr>
          <a:xfrm>
            <a:off x="2454535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APR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7" name="Google Shape;357;p38"/>
          <p:cNvSpPr/>
          <p:nvPr/>
        </p:nvSpPr>
        <p:spPr>
          <a:xfrm>
            <a:off x="1794451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MAR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8" name="Google Shape;358;p38"/>
          <p:cNvSpPr/>
          <p:nvPr/>
        </p:nvSpPr>
        <p:spPr>
          <a:xfrm>
            <a:off x="1134367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FEB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59" name="Google Shape;359;p38"/>
          <p:cNvSpPr/>
          <p:nvPr/>
        </p:nvSpPr>
        <p:spPr>
          <a:xfrm>
            <a:off x="474283" y="2222550"/>
            <a:ext cx="8229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JAN</a:t>
            </a:r>
            <a:endParaRPr sz="10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360" name="Google Shape;360;p38"/>
          <p:cNvSpPr/>
          <p:nvPr/>
        </p:nvSpPr>
        <p:spPr>
          <a:xfrm>
            <a:off x="0" y="2222550"/>
            <a:ext cx="637200" cy="393600"/>
          </a:xfrm>
          <a:prstGeom prst="homePlate">
            <a:avLst>
              <a:gd fmla="val 32030" name="adj"/>
            </a:avLst>
          </a:prstGeom>
          <a:solidFill>
            <a:schemeClr val="l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361" name="Google Shape;361;p38"/>
          <p:cNvCxnSpPr/>
          <p:nvPr/>
        </p:nvCxnSpPr>
        <p:spPr>
          <a:xfrm rot="10800000">
            <a:off x="768923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2" name="Google Shape;362;p38"/>
          <p:cNvSpPr txBox="1"/>
          <p:nvPr/>
        </p:nvSpPr>
        <p:spPr>
          <a:xfrm>
            <a:off x="727900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63" name="Google Shape;363;p38"/>
          <p:cNvCxnSpPr/>
          <p:nvPr/>
        </p:nvCxnSpPr>
        <p:spPr>
          <a:xfrm rot="10800000">
            <a:off x="2090158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4" name="Google Shape;364;p38"/>
          <p:cNvSpPr txBox="1"/>
          <p:nvPr/>
        </p:nvSpPr>
        <p:spPr>
          <a:xfrm>
            <a:off x="2050642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Red is the colour of danger and courage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65" name="Google Shape;365;p38"/>
          <p:cNvCxnSpPr/>
          <p:nvPr/>
        </p:nvCxnSpPr>
        <p:spPr>
          <a:xfrm rot="10800000">
            <a:off x="3411393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6" name="Google Shape;366;p38"/>
          <p:cNvSpPr txBox="1"/>
          <p:nvPr/>
        </p:nvSpPr>
        <p:spPr>
          <a:xfrm>
            <a:off x="3373384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67" name="Google Shape;367;p38"/>
          <p:cNvCxnSpPr/>
          <p:nvPr/>
        </p:nvCxnSpPr>
        <p:spPr>
          <a:xfrm rot="10800000">
            <a:off x="4732628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68" name="Google Shape;368;p38"/>
          <p:cNvSpPr txBox="1"/>
          <p:nvPr/>
        </p:nvSpPr>
        <p:spPr>
          <a:xfrm>
            <a:off x="4696126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69" name="Google Shape;369;p38"/>
          <p:cNvCxnSpPr/>
          <p:nvPr/>
        </p:nvCxnSpPr>
        <p:spPr>
          <a:xfrm rot="10800000">
            <a:off x="6053863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0" name="Google Shape;370;p38"/>
          <p:cNvSpPr txBox="1"/>
          <p:nvPr/>
        </p:nvSpPr>
        <p:spPr>
          <a:xfrm>
            <a:off x="6018868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71" name="Google Shape;371;p38"/>
          <p:cNvCxnSpPr/>
          <p:nvPr/>
        </p:nvCxnSpPr>
        <p:spPr>
          <a:xfrm rot="10800000">
            <a:off x="7375098" y="17485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2" name="Google Shape;372;p38"/>
          <p:cNvSpPr txBox="1"/>
          <p:nvPr/>
        </p:nvSpPr>
        <p:spPr>
          <a:xfrm>
            <a:off x="7341610" y="11938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73" name="Google Shape;373;p38"/>
          <p:cNvCxnSpPr/>
          <p:nvPr/>
        </p:nvCxnSpPr>
        <p:spPr>
          <a:xfrm rot="10800000">
            <a:off x="1439687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4" name="Google Shape;374;p38"/>
          <p:cNvSpPr txBox="1"/>
          <p:nvPr/>
        </p:nvSpPr>
        <p:spPr>
          <a:xfrm>
            <a:off x="1369548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75" name="Google Shape;375;p38"/>
          <p:cNvCxnSpPr/>
          <p:nvPr/>
        </p:nvCxnSpPr>
        <p:spPr>
          <a:xfrm rot="10800000">
            <a:off x="2760922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6" name="Google Shape;376;p38"/>
          <p:cNvSpPr txBox="1"/>
          <p:nvPr/>
        </p:nvSpPr>
        <p:spPr>
          <a:xfrm>
            <a:off x="2699944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77" name="Google Shape;377;p38"/>
          <p:cNvCxnSpPr/>
          <p:nvPr/>
        </p:nvCxnSpPr>
        <p:spPr>
          <a:xfrm rot="10800000">
            <a:off x="4082157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8" name="Google Shape;378;p38"/>
          <p:cNvSpPr txBox="1"/>
          <p:nvPr/>
        </p:nvSpPr>
        <p:spPr>
          <a:xfrm>
            <a:off x="4030339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79" name="Google Shape;379;p38"/>
          <p:cNvCxnSpPr/>
          <p:nvPr/>
        </p:nvCxnSpPr>
        <p:spPr>
          <a:xfrm rot="10800000">
            <a:off x="5403392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0" name="Google Shape;380;p38"/>
          <p:cNvSpPr txBox="1"/>
          <p:nvPr/>
        </p:nvSpPr>
        <p:spPr>
          <a:xfrm>
            <a:off x="5360735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Red is the colour of danger and courage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81" name="Google Shape;381;p38"/>
          <p:cNvCxnSpPr/>
          <p:nvPr/>
        </p:nvCxnSpPr>
        <p:spPr>
          <a:xfrm rot="10800000">
            <a:off x="6724627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2" name="Google Shape;382;p38"/>
          <p:cNvSpPr txBox="1"/>
          <p:nvPr/>
        </p:nvSpPr>
        <p:spPr>
          <a:xfrm>
            <a:off x="6691131" y="31147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383" name="Google Shape;383;p38"/>
          <p:cNvCxnSpPr/>
          <p:nvPr/>
        </p:nvCxnSpPr>
        <p:spPr>
          <a:xfrm rot="10800000">
            <a:off x="8045862" y="25915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84" name="Google Shape;384;p38"/>
          <p:cNvSpPr txBox="1"/>
          <p:nvPr/>
        </p:nvSpPr>
        <p:spPr>
          <a:xfrm>
            <a:off x="8008073" y="31147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9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390" name="Google Shape;390;p39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1" name="Google Shape;391;p39"/>
          <p:cNvSpPr/>
          <p:nvPr/>
        </p:nvSpPr>
        <p:spPr>
          <a:xfrm>
            <a:off x="0" y="1990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9"/>
          <p:cNvSpPr/>
          <p:nvPr/>
        </p:nvSpPr>
        <p:spPr>
          <a:xfrm>
            <a:off x="0" y="1990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3" name="Google Shape;393;p39"/>
          <p:cNvGrpSpPr/>
          <p:nvPr/>
        </p:nvGrpSpPr>
        <p:grpSpPr>
          <a:xfrm>
            <a:off x="1786339" y="1322401"/>
            <a:ext cx="473400" cy="473400"/>
            <a:chOff x="1786339" y="1703401"/>
            <a:chExt cx="473400" cy="473400"/>
          </a:xfrm>
        </p:grpSpPr>
        <p:sp>
          <p:nvSpPr>
            <p:cNvPr id="394" name="Google Shape;394;p3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Inria Sans"/>
                  <a:ea typeface="Inria Sans"/>
                  <a:cs typeface="Inria Sans"/>
                  <a:sym typeface="Inria Sans"/>
                </a:rPr>
                <a:t>1</a:t>
              </a:r>
              <a:endParaRPr sz="6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396" name="Google Shape;396;p39"/>
          <p:cNvGrpSpPr/>
          <p:nvPr/>
        </p:nvGrpSpPr>
        <p:grpSpPr>
          <a:xfrm>
            <a:off x="3814414" y="1322401"/>
            <a:ext cx="473400" cy="473400"/>
            <a:chOff x="3814414" y="1703401"/>
            <a:chExt cx="473400" cy="473400"/>
          </a:xfrm>
        </p:grpSpPr>
        <p:sp>
          <p:nvSpPr>
            <p:cNvPr id="397" name="Google Shape;397;p3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398" name="Google Shape;398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Inria Sans"/>
                  <a:ea typeface="Inria Sans"/>
                  <a:cs typeface="Inria Sans"/>
                  <a:sym typeface="Inria Sans"/>
                </a:rPr>
                <a:t>3</a:t>
              </a:r>
              <a:endParaRPr sz="6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399" name="Google Shape;399;p39"/>
          <p:cNvGrpSpPr/>
          <p:nvPr/>
        </p:nvGrpSpPr>
        <p:grpSpPr>
          <a:xfrm>
            <a:off x="5842489" y="1322401"/>
            <a:ext cx="473400" cy="473400"/>
            <a:chOff x="5842489" y="1703401"/>
            <a:chExt cx="473400" cy="473400"/>
          </a:xfrm>
        </p:grpSpPr>
        <p:sp>
          <p:nvSpPr>
            <p:cNvPr id="400" name="Google Shape;400;p3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Inria Sans"/>
                  <a:ea typeface="Inria Sans"/>
                  <a:cs typeface="Inria Sans"/>
                  <a:sym typeface="Inria Sans"/>
                </a:rPr>
                <a:t>5</a:t>
              </a:r>
              <a:endParaRPr sz="6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402" name="Google Shape;402;p39"/>
          <p:cNvGrpSpPr/>
          <p:nvPr/>
        </p:nvGrpSpPr>
        <p:grpSpPr>
          <a:xfrm>
            <a:off x="6880814" y="3195300"/>
            <a:ext cx="473400" cy="473400"/>
            <a:chOff x="6880814" y="3576300"/>
            <a:chExt cx="473400" cy="473400"/>
          </a:xfrm>
        </p:grpSpPr>
        <p:sp>
          <p:nvSpPr>
            <p:cNvPr id="403" name="Google Shape;403;p3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404" name="Google Shape;404;p3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Inria Sans"/>
                  <a:ea typeface="Inria Sans"/>
                  <a:cs typeface="Inria Sans"/>
                  <a:sym typeface="Inria Sans"/>
                </a:rPr>
                <a:t>6</a:t>
              </a:r>
              <a:endParaRPr sz="6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405" name="Google Shape;405;p39"/>
          <p:cNvGrpSpPr/>
          <p:nvPr/>
        </p:nvGrpSpPr>
        <p:grpSpPr>
          <a:xfrm>
            <a:off x="4852739" y="3195300"/>
            <a:ext cx="473400" cy="473400"/>
            <a:chOff x="4852739" y="3576300"/>
            <a:chExt cx="473400" cy="473400"/>
          </a:xfrm>
        </p:grpSpPr>
        <p:sp>
          <p:nvSpPr>
            <p:cNvPr id="406" name="Google Shape;406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407" name="Google Shape;407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Inria Sans"/>
                  <a:ea typeface="Inria Sans"/>
                  <a:cs typeface="Inria Sans"/>
                  <a:sym typeface="Inria Sans"/>
                </a:rPr>
                <a:t>4</a:t>
              </a:r>
              <a:endParaRPr sz="6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grpSp>
        <p:nvGrpSpPr>
          <p:cNvPr id="408" name="Google Shape;408;p39"/>
          <p:cNvGrpSpPr/>
          <p:nvPr/>
        </p:nvGrpSpPr>
        <p:grpSpPr>
          <a:xfrm>
            <a:off x="2824664" y="3195300"/>
            <a:ext cx="473400" cy="473400"/>
            <a:chOff x="2824664" y="3576300"/>
            <a:chExt cx="473400" cy="473400"/>
          </a:xfrm>
        </p:grpSpPr>
        <p:sp>
          <p:nvSpPr>
            <p:cNvPr id="409" name="Google Shape;409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410" name="Google Shape;410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Inria Sans"/>
                  <a:ea typeface="Inria Sans"/>
                  <a:cs typeface="Inria Sans"/>
                  <a:sym typeface="Inria Sans"/>
                </a:rPr>
                <a:t>2</a:t>
              </a:r>
              <a:endParaRPr sz="6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sp>
        <p:nvSpPr>
          <p:cNvPr id="411" name="Google Shape;411;p39"/>
          <p:cNvSpPr txBox="1"/>
          <p:nvPr/>
        </p:nvSpPr>
        <p:spPr>
          <a:xfrm>
            <a:off x="1379850" y="775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12" name="Google Shape;412;p39"/>
          <p:cNvSpPr txBox="1"/>
          <p:nvPr/>
        </p:nvSpPr>
        <p:spPr>
          <a:xfrm>
            <a:off x="3377205" y="775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Red is the colour of danger and courage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13" name="Google Shape;413;p39"/>
          <p:cNvSpPr txBox="1"/>
          <p:nvPr/>
        </p:nvSpPr>
        <p:spPr>
          <a:xfrm>
            <a:off x="5436010" y="775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14" name="Google Shape;414;p39"/>
          <p:cNvSpPr txBox="1"/>
          <p:nvPr/>
        </p:nvSpPr>
        <p:spPr>
          <a:xfrm>
            <a:off x="2418175" y="3682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15" name="Google Shape;415;p39"/>
          <p:cNvSpPr txBox="1"/>
          <p:nvPr/>
        </p:nvSpPr>
        <p:spPr>
          <a:xfrm>
            <a:off x="4446255" y="3682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16" name="Google Shape;416;p39"/>
          <p:cNvSpPr txBox="1"/>
          <p:nvPr/>
        </p:nvSpPr>
        <p:spPr>
          <a:xfrm>
            <a:off x="6474335" y="3682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0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422" name="Google Shape;422;p40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423" name="Google Shape;423;p40"/>
          <p:cNvGraphicFramePr/>
          <p:nvPr/>
        </p:nvGraphicFramePr>
        <p:xfrm>
          <a:off x="855475" y="12565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{4EF74FF8-E034-4DB7-BE06-887B1C85FB4F}</a:tableStyleId>
              </a:tblPr>
              <a:tblGrid>
                <a:gridCol w="128007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  <a:gridCol w="439525"/>
              </a:tblGrid>
              <a:tr h="234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234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346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ctrTitle"/>
          </p:nvPr>
        </p:nvSpPr>
        <p:spPr>
          <a:xfrm>
            <a:off x="2704650" y="1517188"/>
            <a:ext cx="3615600" cy="1165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1.</a:t>
            </a:r>
            <a:endParaRPr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6" name="Google Shape;76;p14"/>
          <p:cNvSpPr txBox="1"/>
          <p:nvPr>
            <p:ph idx="1" type="subTitle"/>
          </p:nvPr>
        </p:nvSpPr>
        <p:spPr>
          <a:xfrm>
            <a:off x="2956900" y="2779413"/>
            <a:ext cx="3111000" cy="84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1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429" name="Google Shape;429;p41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0" name="Google Shape;430;p41"/>
          <p:cNvSpPr/>
          <p:nvPr/>
        </p:nvSpPr>
        <p:spPr>
          <a:xfrm>
            <a:off x="839425" y="1144950"/>
            <a:ext cx="3664800" cy="1380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14313" rotWithShape="0" algn="bl">
              <a:schemeClr val="accent1">
                <a:alpha val="50000"/>
              </a:schemeClr>
            </a:outerShdw>
          </a:effectLst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STRENGTHS</a:t>
            </a:r>
            <a:endParaRPr b="1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31" name="Google Shape;431;p41"/>
          <p:cNvSpPr/>
          <p:nvPr/>
        </p:nvSpPr>
        <p:spPr>
          <a:xfrm>
            <a:off x="4655876" y="1144950"/>
            <a:ext cx="3664800" cy="1380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14313" rotWithShape="0" algn="bl">
              <a:schemeClr val="accent1">
                <a:alpha val="50000"/>
              </a:schemeClr>
            </a:outerShdw>
          </a:effectLst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WEAKNESSES</a:t>
            </a:r>
            <a:endParaRPr b="1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32" name="Google Shape;432;p41"/>
          <p:cNvSpPr/>
          <p:nvPr/>
        </p:nvSpPr>
        <p:spPr>
          <a:xfrm>
            <a:off x="839425" y="2677082"/>
            <a:ext cx="3664800" cy="1380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14313" rotWithShape="0" algn="bl">
              <a:schemeClr val="accent1">
                <a:alpha val="50000"/>
              </a:schemeClr>
            </a:outerShdw>
          </a:effectLst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Black is the color of ebony and of outer space</a:t>
            </a:r>
            <a:endParaRPr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OPPORTUNITIES</a:t>
            </a:r>
            <a:endParaRPr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33" name="Google Shape;433;p41"/>
          <p:cNvSpPr/>
          <p:nvPr/>
        </p:nvSpPr>
        <p:spPr>
          <a:xfrm>
            <a:off x="4655876" y="2677082"/>
            <a:ext cx="3664800" cy="1380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14313" rotWithShape="0" algn="bl">
              <a:schemeClr val="accent1">
                <a:alpha val="50000"/>
              </a:schemeClr>
            </a:outerShdw>
          </a:effectLst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White is the color of milk and fresh snow</a:t>
            </a:r>
            <a:endParaRPr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THREATS</a:t>
            </a:r>
            <a:endParaRPr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34" name="Google Shape;434;p41"/>
          <p:cNvSpPr/>
          <p:nvPr/>
        </p:nvSpPr>
        <p:spPr>
          <a:xfrm>
            <a:off x="3452252" y="1471667"/>
            <a:ext cx="2106000" cy="2106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41"/>
          <p:cNvSpPr/>
          <p:nvPr/>
        </p:nvSpPr>
        <p:spPr>
          <a:xfrm rot="5400000">
            <a:off x="3604036" y="1471667"/>
            <a:ext cx="2106000" cy="2106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41"/>
          <p:cNvSpPr/>
          <p:nvPr/>
        </p:nvSpPr>
        <p:spPr>
          <a:xfrm rot="10800000">
            <a:off x="3604036" y="1624629"/>
            <a:ext cx="2106000" cy="2106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41"/>
          <p:cNvSpPr/>
          <p:nvPr/>
        </p:nvSpPr>
        <p:spPr>
          <a:xfrm rot="-5400000">
            <a:off x="3452252" y="1624629"/>
            <a:ext cx="2106000" cy="21060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41"/>
          <p:cNvSpPr/>
          <p:nvPr/>
        </p:nvSpPr>
        <p:spPr>
          <a:xfrm>
            <a:off x="3937095" y="1910953"/>
            <a:ext cx="302418" cy="3842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Damion"/>
              </a:rPr>
              <a:t>S</a:t>
            </a:r>
          </a:p>
        </p:txBody>
      </p:sp>
      <p:sp>
        <p:nvSpPr>
          <p:cNvPr id="439" name="Google Shape;439;p41"/>
          <p:cNvSpPr/>
          <p:nvPr/>
        </p:nvSpPr>
        <p:spPr>
          <a:xfrm>
            <a:off x="4821981" y="1917678"/>
            <a:ext cx="380982" cy="35353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Damion"/>
              </a:rPr>
              <a:t>W</a:t>
            </a:r>
          </a:p>
        </p:txBody>
      </p:sp>
      <p:sp>
        <p:nvSpPr>
          <p:cNvPr id="440" name="Google Shape;440;p41"/>
          <p:cNvSpPr/>
          <p:nvPr/>
        </p:nvSpPr>
        <p:spPr>
          <a:xfrm>
            <a:off x="3906960" y="2874906"/>
            <a:ext cx="372372" cy="38527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Damion"/>
              </a:rPr>
              <a:t>O</a:t>
            </a:r>
          </a:p>
        </p:txBody>
      </p:sp>
      <p:sp>
        <p:nvSpPr>
          <p:cNvPr id="441" name="Google Shape;441;p41"/>
          <p:cNvSpPr/>
          <p:nvPr/>
        </p:nvSpPr>
        <p:spPr>
          <a:xfrm>
            <a:off x="4921531" y="2881632"/>
            <a:ext cx="379906" cy="39873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Damion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7506A"/>
            </a:gs>
            <a:gs pos="100000">
              <a:srgbClr val="14151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2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Business Model Canvas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447" name="Google Shape;447;p42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6"/>
                </a:solidFill>
              </a:rPr>
              <a:t>‹#›</a:t>
            </a:fld>
            <a:endParaRPr>
              <a:solidFill>
                <a:schemeClr val="accent6"/>
              </a:solidFill>
            </a:endParaRPr>
          </a:p>
        </p:txBody>
      </p:sp>
      <p:sp>
        <p:nvSpPr>
          <p:cNvPr id="448" name="Google Shape;448;p42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Key Activities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8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49" name="Google Shape;449;p42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Key Resources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0" name="Google Shape;450;p42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Value Propositions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1" name="Google Shape;451;p42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Customer Relationships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2" name="Google Shape;452;p42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Channels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3" name="Google Shape;453;p42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Customer Segments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4" name="Google Shape;454;p42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Key Partners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8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5" name="Google Shape;455;p42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Cost Structure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6" name="Google Shape;456;p42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Revenue Streams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b="1" sz="900">
              <a:solidFill>
                <a:schemeClr val="dk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457" name="Google Shape;457;p42"/>
          <p:cNvSpPr/>
          <p:nvPr/>
        </p:nvSpPr>
        <p:spPr>
          <a:xfrm>
            <a:off x="4279392" y="3732401"/>
            <a:ext cx="216410" cy="215154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2"/>
          <p:cNvSpPr/>
          <p:nvPr/>
        </p:nvSpPr>
        <p:spPr>
          <a:xfrm>
            <a:off x="6865890" y="543301"/>
            <a:ext cx="215789" cy="193705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42"/>
          <p:cNvSpPr/>
          <p:nvPr/>
        </p:nvSpPr>
        <p:spPr>
          <a:xfrm>
            <a:off x="1702233" y="543296"/>
            <a:ext cx="207590" cy="207590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42"/>
          <p:cNvSpPr/>
          <p:nvPr/>
        </p:nvSpPr>
        <p:spPr>
          <a:xfrm>
            <a:off x="8608121" y="543223"/>
            <a:ext cx="197487" cy="208211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1" name="Google Shape;461;p42"/>
          <p:cNvGrpSpPr/>
          <p:nvPr/>
        </p:nvGrpSpPr>
        <p:grpSpPr>
          <a:xfrm>
            <a:off x="8577842" y="3732406"/>
            <a:ext cx="227770" cy="165313"/>
            <a:chOff x="4604550" y="3714775"/>
            <a:chExt cx="439625" cy="319075"/>
          </a:xfrm>
        </p:grpSpPr>
        <p:sp>
          <p:nvSpPr>
            <p:cNvPr id="462" name="Google Shape;462;p42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42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42"/>
          <p:cNvGrpSpPr/>
          <p:nvPr/>
        </p:nvGrpSpPr>
        <p:grpSpPr>
          <a:xfrm>
            <a:off x="5169094" y="543218"/>
            <a:ext cx="188666" cy="240398"/>
            <a:chOff x="1959600" y="4980625"/>
            <a:chExt cx="364150" cy="464000"/>
          </a:xfrm>
        </p:grpSpPr>
        <p:sp>
          <p:nvSpPr>
            <p:cNvPr id="465" name="Google Shape;465;p42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42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42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42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42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42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42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" name="Google Shape;472;p42"/>
          <p:cNvGrpSpPr/>
          <p:nvPr/>
        </p:nvGrpSpPr>
        <p:grpSpPr>
          <a:xfrm>
            <a:off x="6802664" y="2137732"/>
            <a:ext cx="278880" cy="267521"/>
            <a:chOff x="5233525" y="4954450"/>
            <a:chExt cx="538275" cy="516350"/>
          </a:xfrm>
        </p:grpSpPr>
        <p:sp>
          <p:nvSpPr>
            <p:cNvPr id="473" name="Google Shape;473;p42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2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2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42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42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42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2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2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2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42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2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4" name="Google Shape;484;p42"/>
          <p:cNvGrpSpPr/>
          <p:nvPr/>
        </p:nvGrpSpPr>
        <p:grpSpPr>
          <a:xfrm>
            <a:off x="3358097" y="2137734"/>
            <a:ext cx="283932" cy="258066"/>
            <a:chOff x="4556450" y="4963575"/>
            <a:chExt cx="548025" cy="498100"/>
          </a:xfrm>
        </p:grpSpPr>
        <p:sp>
          <p:nvSpPr>
            <p:cNvPr id="485" name="Google Shape;485;p42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2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42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2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42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Google Shape;490;p42"/>
          <p:cNvSpPr/>
          <p:nvPr/>
        </p:nvSpPr>
        <p:spPr>
          <a:xfrm>
            <a:off x="3406103" y="543301"/>
            <a:ext cx="227743" cy="227797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3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496" name="Google Shape;496;p43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97" name="Google Shape;497;p43"/>
          <p:cNvGrpSpPr/>
          <p:nvPr/>
        </p:nvGrpSpPr>
        <p:grpSpPr>
          <a:xfrm>
            <a:off x="1458328" y="1174434"/>
            <a:ext cx="3022800" cy="2717556"/>
            <a:chOff x="3778727" y="4460423"/>
            <a:chExt cx="720160" cy="647438"/>
          </a:xfrm>
        </p:grpSpPr>
        <p:sp>
          <p:nvSpPr>
            <p:cNvPr id="498" name="Google Shape;498;p43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499" name="Google Shape;499;p43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00" name="Google Shape;500;p43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01" name="Google Shape;501;p43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02" name="Google Shape;502;p43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03" name="Google Shape;503;p43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Inria Sans"/>
                  <a:ea typeface="Inria Sans"/>
                  <a:cs typeface="Inria Sans"/>
                  <a:sym typeface="Inria Sans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  <p:sp>
          <p:nvSpPr>
            <p:cNvPr id="504" name="Google Shape;504;p43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endParaRPr>
            </a:p>
          </p:txBody>
        </p:sp>
      </p:grpSp>
      <p:cxnSp>
        <p:nvCxnSpPr>
          <p:cNvPr id="505" name="Google Shape;505;p43"/>
          <p:cNvCxnSpPr/>
          <p:nvPr/>
        </p:nvCxnSpPr>
        <p:spPr>
          <a:xfrm>
            <a:off x="4414032" y="1624120"/>
            <a:ext cx="8853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6" name="Google Shape;506;p43"/>
          <p:cNvSpPr txBox="1"/>
          <p:nvPr/>
        </p:nvSpPr>
        <p:spPr>
          <a:xfrm>
            <a:off x="5351055" y="1479986"/>
            <a:ext cx="2334600" cy="2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507" name="Google Shape;507;p43"/>
          <p:cNvCxnSpPr/>
          <p:nvPr/>
        </p:nvCxnSpPr>
        <p:spPr>
          <a:xfrm>
            <a:off x="4283616" y="2027599"/>
            <a:ext cx="10158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8" name="Google Shape;508;p43"/>
          <p:cNvSpPr txBox="1"/>
          <p:nvPr/>
        </p:nvSpPr>
        <p:spPr>
          <a:xfrm>
            <a:off x="5351055" y="1883456"/>
            <a:ext cx="2334600" cy="2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509" name="Google Shape;509;p43"/>
          <p:cNvCxnSpPr/>
          <p:nvPr/>
        </p:nvCxnSpPr>
        <p:spPr>
          <a:xfrm>
            <a:off x="4098285" y="2431077"/>
            <a:ext cx="12012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0" name="Google Shape;510;p43"/>
          <p:cNvSpPr txBox="1"/>
          <p:nvPr/>
        </p:nvSpPr>
        <p:spPr>
          <a:xfrm>
            <a:off x="5351055" y="2286927"/>
            <a:ext cx="2334600" cy="2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511" name="Google Shape;511;p43"/>
          <p:cNvCxnSpPr/>
          <p:nvPr/>
        </p:nvCxnSpPr>
        <p:spPr>
          <a:xfrm>
            <a:off x="3940411" y="2834535"/>
            <a:ext cx="13590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2" name="Google Shape;512;p43"/>
          <p:cNvSpPr txBox="1"/>
          <p:nvPr/>
        </p:nvSpPr>
        <p:spPr>
          <a:xfrm>
            <a:off x="5351055" y="2690397"/>
            <a:ext cx="2334600" cy="2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513" name="Google Shape;513;p43"/>
          <p:cNvCxnSpPr/>
          <p:nvPr/>
        </p:nvCxnSpPr>
        <p:spPr>
          <a:xfrm>
            <a:off x="3768798" y="3238014"/>
            <a:ext cx="15306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4" name="Google Shape;514;p43"/>
          <p:cNvSpPr txBox="1"/>
          <p:nvPr/>
        </p:nvSpPr>
        <p:spPr>
          <a:xfrm>
            <a:off x="5351055" y="3093868"/>
            <a:ext cx="2334600" cy="2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cxnSp>
        <p:nvCxnSpPr>
          <p:cNvPr id="515" name="Google Shape;515;p43"/>
          <p:cNvCxnSpPr/>
          <p:nvPr/>
        </p:nvCxnSpPr>
        <p:spPr>
          <a:xfrm>
            <a:off x="3590336" y="3641472"/>
            <a:ext cx="17019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6" name="Google Shape;516;p43"/>
          <p:cNvSpPr txBox="1"/>
          <p:nvPr/>
        </p:nvSpPr>
        <p:spPr>
          <a:xfrm>
            <a:off x="5351055" y="3497338"/>
            <a:ext cx="2334600" cy="2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Insert your content</a:t>
            </a:r>
            <a:endParaRPr sz="10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4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22" name="Google Shape;522;p44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3" name="Google Shape;523;p44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855300" y="130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4" name="Google Shape;524;p44"/>
          <p:cNvSpPr txBox="1"/>
          <p:nvPr/>
        </p:nvSpPr>
        <p:spPr>
          <a:xfrm>
            <a:off x="860325" y="292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Jackson</a:t>
            </a:r>
            <a:br>
              <a:rPr lang="en">
                <a:latin typeface="Inria Sans"/>
                <a:ea typeface="Inria Sans"/>
                <a:cs typeface="Inria Sans"/>
                <a:sym typeface="Inria Sans"/>
              </a:rPr>
            </a:b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JOB TITLE</a:t>
            </a:r>
            <a:endParaRPr sz="8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25" name="Google Shape;525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35025" y="130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6" name="Google Shape;526;p44"/>
          <p:cNvSpPr txBox="1"/>
          <p:nvPr/>
        </p:nvSpPr>
        <p:spPr>
          <a:xfrm>
            <a:off x="2840050" y="292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 Galán</a:t>
            </a:r>
            <a:br>
              <a:rPr lang="en">
                <a:latin typeface="Inria Sans"/>
                <a:ea typeface="Inria Sans"/>
                <a:cs typeface="Inria Sans"/>
                <a:sym typeface="Inria Sans"/>
              </a:rPr>
            </a:b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JOB TITLE</a:t>
            </a:r>
            <a:endParaRPr sz="8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27" name="Google Shape;527;p44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14750" y="130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28" name="Google Shape;528;p44"/>
          <p:cNvSpPr txBox="1"/>
          <p:nvPr/>
        </p:nvSpPr>
        <p:spPr>
          <a:xfrm>
            <a:off x="4819775" y="292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Ixchel Valdía</a:t>
            </a:r>
            <a:br>
              <a:rPr lang="en">
                <a:latin typeface="Inria Sans"/>
                <a:ea typeface="Inria Sans"/>
                <a:cs typeface="Inria Sans"/>
                <a:sym typeface="Inria Sans"/>
              </a:rPr>
            </a:b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JOB TITLE</a:t>
            </a:r>
            <a:endParaRPr sz="8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  <p:pic>
        <p:nvPicPr>
          <p:cNvPr id="529" name="Google Shape;529;p44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794475" y="1307500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30" name="Google Shape;530;p44"/>
          <p:cNvSpPr txBox="1"/>
          <p:nvPr/>
        </p:nvSpPr>
        <p:spPr>
          <a:xfrm>
            <a:off x="6799500" y="2926525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Nils Årud</a:t>
            </a:r>
            <a:br>
              <a:rPr lang="en">
                <a:latin typeface="Inria Sans"/>
                <a:ea typeface="Inria Sans"/>
                <a:cs typeface="Inria Sans"/>
                <a:sym typeface="Inria Sans"/>
              </a:rPr>
            </a:br>
            <a:r>
              <a:rPr lang="en" sz="8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JOB TITLE</a:t>
            </a:r>
            <a:endParaRPr sz="800">
              <a:solidFill>
                <a:schemeClr val="dk2"/>
              </a:solidFill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Inria Sans"/>
                <a:ea typeface="Inria Sans"/>
                <a:cs typeface="Inria Sans"/>
                <a:sym typeface="Inria Sans"/>
              </a:rPr>
              <a:t>Blue is the colour of the clear sky and the deep sea</a:t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7506A"/>
            </a:gs>
            <a:gs pos="100000">
              <a:srgbClr val="14151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5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Competitor Matrix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536" name="Google Shape;536;p45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7" name="Google Shape;537;p45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538" name="Google Shape;538;p45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39" name="Google Shape;539;p45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0" name="Google Shape;540;p45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1" name="Google Shape;541;p45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2" name="Google Shape;542;p45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3" name="Google Shape;543;p45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4" name="Google Shape;544;p45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5" name="Google Shape;545;p45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6" name="Google Shape;546;p45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7" name="Google Shape;547;p45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8" name="Google Shape;548;p45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45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0" name="Google Shape;550;p45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1" name="Google Shape;551;p45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2" name="Google Shape;552;p45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3" name="Google Shape;553;p45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4" name="Google Shape;554;p45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5" name="Google Shape;555;p45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6" name="Google Shape;556;p45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7" name="Google Shape;557;p45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8" name="Google Shape;558;p45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9" name="Google Shape;559;p45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0" name="Google Shape;560;p45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1" name="Google Shape;561;p45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2" name="Google Shape;562;p45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3" name="Google Shape;563;p45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4" name="Google Shape;564;p45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5" name="Google Shape;565;p45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6" name="Google Shape;566;p45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7" name="Google Shape;567;p45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8" name="Google Shape;568;p45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69" name="Google Shape;569;p45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0" name="Google Shape;570;p45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1" name="Google Shape;571;p45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2" name="Google Shape;572;p45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3" name="Google Shape;573;p45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4" name="Google Shape;574;p45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5" name="Google Shape;575;p45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6" name="Google Shape;576;p45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7" name="Google Shape;577;p45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8" name="Google Shape;578;p45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79" name="Google Shape;579;p45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0" name="Google Shape;580;p45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1" name="Google Shape;581;p45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2" name="Google Shape;582;p45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3" name="Google Shape;583;p45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84" name="Google Shape;584;p45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6"/>
                </a:solidFill>
              </a:rPr>
              <a:t>‹#›</a:t>
            </a:fld>
            <a:endParaRPr>
              <a:solidFill>
                <a:schemeClr val="accent6"/>
              </a:solidFill>
            </a:endParaRPr>
          </a:p>
        </p:txBody>
      </p:sp>
      <p:grpSp>
        <p:nvGrpSpPr>
          <p:cNvPr id="585" name="Google Shape;585;p45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586" name="Google Shape;586;p45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7" name="Google Shape;587;p45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8" name="Google Shape;588;p45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89" name="Google Shape;589;p45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0" name="Google Shape;590;p45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1" name="Google Shape;591;p45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2" name="Google Shape;592;p45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3" name="Google Shape;593;p45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4" name="Google Shape;594;p45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5" name="Google Shape;595;p45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6" name="Google Shape;596;p45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7" name="Google Shape;597;p45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8" name="Google Shape;598;p45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99" name="Google Shape;599;p45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0" name="Google Shape;600;p45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1" name="Google Shape;601;p45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2" name="Google Shape;602;p45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3" name="Google Shape;603;p45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4" name="Google Shape;604;p45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5" name="Google Shape;605;p45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6" name="Google Shape;606;p45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07" name="Google Shape;607;p45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608" name="Google Shape;608;p45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609" name="Google Shape;609;p45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610" name="Google Shape;610;p45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LOW VALUE 1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1" name="Google Shape;611;p45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HIGH</a:t>
            </a: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 VALUE 1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2" name="Google Shape;612;p45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LOW VALUE 2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3" name="Google Shape;613;p45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HIGH</a:t>
            </a: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 VALUE 2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4" name="Google Shape;614;p45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Our company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5" name="Google Shape;615;p45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Competitor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6" name="Google Shape;616;p45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Competitor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7" name="Google Shape;617;p45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Competitor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8" name="Google Shape;618;p45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Competitor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19" name="Google Shape;619;p45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Competitor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620" name="Google Shape;620;p45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Inria Sans"/>
                <a:ea typeface="Inria Sans"/>
                <a:cs typeface="Inria Sans"/>
                <a:sym typeface="Inria Sans"/>
              </a:rPr>
              <a:t>Competitor</a:t>
            </a:r>
            <a:endParaRPr sz="800">
              <a:solidFill>
                <a:schemeClr val="lt1"/>
              </a:solidFill>
              <a:latin typeface="Inria Sans"/>
              <a:ea typeface="Inria Sans"/>
              <a:cs typeface="Inria Sans"/>
              <a:sym typeface="Inria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6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26" name="Google Shape;626;p46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627" name="Google Shape;627;p46"/>
          <p:cNvGraphicFramePr/>
          <p:nvPr/>
        </p:nvGraphicFramePr>
        <p:xfrm>
          <a:off x="855300" y="1204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{1E6136F5-39C5-4167-BACB-785AFB5643D1}</a:tableStyleId>
              </a:tblPr>
              <a:tblGrid>
                <a:gridCol w="823825"/>
                <a:gridCol w="944225"/>
                <a:gridCol w="944225"/>
                <a:gridCol w="944225"/>
                <a:gridCol w="944225"/>
                <a:gridCol w="944225"/>
                <a:gridCol w="944225"/>
                <a:gridCol w="944225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0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9:00 - 9:45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10:00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 - 10:45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11:00 - 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11:45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0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13:30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 - 14:15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14:30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 - 15:15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05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15:30</a:t>
                      </a:r>
                      <a:r>
                        <a:rPr lang="en" sz="800">
                          <a:solidFill>
                            <a:schemeClr val="dk2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 - 16:15</a:t>
                      </a:r>
                      <a:endParaRPr sz="800">
                        <a:solidFill>
                          <a:schemeClr val="dk2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Inria Sans"/>
                          <a:ea typeface="Inria Sans"/>
                          <a:cs typeface="Inria Sans"/>
                          <a:sym typeface="Inria Sans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Inria Sans"/>
                        <a:ea typeface="Inria Sans"/>
                        <a:cs typeface="Inria Sans"/>
                        <a:sym typeface="Inria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2" name="Google Shape;632;p47"/>
          <p:cNvGrpSpPr/>
          <p:nvPr/>
        </p:nvGrpSpPr>
        <p:grpSpPr>
          <a:xfrm>
            <a:off x="648338" y="576161"/>
            <a:ext cx="304961" cy="397801"/>
            <a:chOff x="590250" y="244200"/>
            <a:chExt cx="407975" cy="532175"/>
          </a:xfrm>
        </p:grpSpPr>
        <p:sp>
          <p:nvSpPr>
            <p:cNvPr id="633" name="Google Shape;633;p4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4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4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4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4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4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4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4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4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4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7" name="Google Shape;647;p47"/>
          <p:cNvGrpSpPr/>
          <p:nvPr/>
        </p:nvGrpSpPr>
        <p:grpSpPr>
          <a:xfrm>
            <a:off x="1139875" y="634877"/>
            <a:ext cx="331367" cy="275827"/>
            <a:chOff x="1247825" y="322750"/>
            <a:chExt cx="443300" cy="369000"/>
          </a:xfrm>
        </p:grpSpPr>
        <p:sp>
          <p:nvSpPr>
            <p:cNvPr id="648" name="Google Shape;648;p47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7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7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7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7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3" name="Google Shape;653;p47"/>
          <p:cNvGrpSpPr/>
          <p:nvPr/>
        </p:nvGrpSpPr>
        <p:grpSpPr>
          <a:xfrm>
            <a:off x="1649633" y="633513"/>
            <a:ext cx="316790" cy="278556"/>
            <a:chOff x="1929775" y="320925"/>
            <a:chExt cx="423800" cy="372650"/>
          </a:xfrm>
        </p:grpSpPr>
        <p:sp>
          <p:nvSpPr>
            <p:cNvPr id="654" name="Google Shape;654;p47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47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47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7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7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9" name="Google Shape;659;p47"/>
          <p:cNvSpPr/>
          <p:nvPr/>
        </p:nvSpPr>
        <p:spPr>
          <a:xfrm>
            <a:off x="2180737" y="623493"/>
            <a:ext cx="259439" cy="298589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47"/>
          <p:cNvSpPr/>
          <p:nvPr/>
        </p:nvSpPr>
        <p:spPr>
          <a:xfrm>
            <a:off x="2700952" y="624408"/>
            <a:ext cx="223932" cy="29675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1" name="Google Shape;661;p47"/>
          <p:cNvGrpSpPr/>
          <p:nvPr/>
        </p:nvGrpSpPr>
        <p:grpSpPr>
          <a:xfrm>
            <a:off x="3668144" y="602099"/>
            <a:ext cx="299505" cy="341365"/>
            <a:chOff x="4630125" y="278900"/>
            <a:chExt cx="400675" cy="456675"/>
          </a:xfrm>
        </p:grpSpPr>
        <p:sp>
          <p:nvSpPr>
            <p:cNvPr id="662" name="Google Shape;662;p47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47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47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47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6" name="Google Shape;666;p47"/>
          <p:cNvSpPr/>
          <p:nvPr/>
        </p:nvSpPr>
        <p:spPr>
          <a:xfrm>
            <a:off x="4148705" y="623044"/>
            <a:ext cx="343196" cy="29948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7" name="Google Shape;667;p47"/>
          <p:cNvGrpSpPr/>
          <p:nvPr/>
        </p:nvGrpSpPr>
        <p:grpSpPr>
          <a:xfrm>
            <a:off x="652897" y="1088180"/>
            <a:ext cx="304943" cy="371863"/>
            <a:chOff x="596350" y="929175"/>
            <a:chExt cx="407950" cy="497475"/>
          </a:xfrm>
        </p:grpSpPr>
        <p:sp>
          <p:nvSpPr>
            <p:cNvPr id="668" name="Google Shape;668;p47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47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7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7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47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47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47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5" name="Google Shape;675;p47"/>
          <p:cNvGrpSpPr/>
          <p:nvPr/>
        </p:nvGrpSpPr>
        <p:grpSpPr>
          <a:xfrm>
            <a:off x="1652810" y="1142355"/>
            <a:ext cx="310437" cy="265811"/>
            <a:chOff x="1934025" y="1001650"/>
            <a:chExt cx="415300" cy="355600"/>
          </a:xfrm>
        </p:grpSpPr>
        <p:sp>
          <p:nvSpPr>
            <p:cNvPr id="676" name="Google Shape;676;p47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7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7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47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0" name="Google Shape;680;p47"/>
          <p:cNvSpPr/>
          <p:nvPr/>
        </p:nvSpPr>
        <p:spPr>
          <a:xfrm>
            <a:off x="2154351" y="1120031"/>
            <a:ext cx="312231" cy="310418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47"/>
          <p:cNvSpPr/>
          <p:nvPr/>
        </p:nvSpPr>
        <p:spPr>
          <a:xfrm>
            <a:off x="2657261" y="1135504"/>
            <a:ext cx="311334" cy="27947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47"/>
          <p:cNvSpPr/>
          <p:nvPr/>
        </p:nvSpPr>
        <p:spPr>
          <a:xfrm>
            <a:off x="3164263" y="1137784"/>
            <a:ext cx="302233" cy="274912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47"/>
          <p:cNvSpPr/>
          <p:nvPr/>
        </p:nvSpPr>
        <p:spPr>
          <a:xfrm>
            <a:off x="3676741" y="1140512"/>
            <a:ext cx="282200" cy="269455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4" name="Google Shape;684;p47"/>
          <p:cNvGrpSpPr/>
          <p:nvPr/>
        </p:nvGrpSpPr>
        <p:grpSpPr>
          <a:xfrm>
            <a:off x="4164690" y="1122322"/>
            <a:ext cx="311334" cy="311782"/>
            <a:chOff x="5294400" y="974850"/>
            <a:chExt cx="416500" cy="417100"/>
          </a:xfrm>
        </p:grpSpPr>
        <p:sp>
          <p:nvSpPr>
            <p:cNvPr id="685" name="Google Shape;685;p47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47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47"/>
          <p:cNvGrpSpPr/>
          <p:nvPr/>
        </p:nvGrpSpPr>
        <p:grpSpPr>
          <a:xfrm>
            <a:off x="4629840" y="1087283"/>
            <a:ext cx="385972" cy="375955"/>
            <a:chOff x="5916675" y="927975"/>
            <a:chExt cx="516350" cy="502950"/>
          </a:xfrm>
        </p:grpSpPr>
        <p:sp>
          <p:nvSpPr>
            <p:cNvPr id="688" name="Google Shape;688;p4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0" name="Google Shape;690;p47"/>
          <p:cNvGrpSpPr/>
          <p:nvPr/>
        </p:nvGrpSpPr>
        <p:grpSpPr>
          <a:xfrm>
            <a:off x="629220" y="1664839"/>
            <a:ext cx="347737" cy="234865"/>
            <a:chOff x="564675" y="1700625"/>
            <a:chExt cx="465200" cy="314200"/>
          </a:xfrm>
        </p:grpSpPr>
        <p:sp>
          <p:nvSpPr>
            <p:cNvPr id="691" name="Google Shape;691;p47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7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7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4" name="Google Shape;694;p47"/>
          <p:cNvGrpSpPr/>
          <p:nvPr/>
        </p:nvGrpSpPr>
        <p:grpSpPr>
          <a:xfrm>
            <a:off x="1131690" y="1607487"/>
            <a:ext cx="347737" cy="340468"/>
            <a:chOff x="1236875" y="1623900"/>
            <a:chExt cx="465200" cy="455475"/>
          </a:xfrm>
        </p:grpSpPr>
        <p:sp>
          <p:nvSpPr>
            <p:cNvPr id="695" name="Google Shape;695;p47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47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7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7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47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7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7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2" name="Google Shape;702;p47"/>
          <p:cNvGrpSpPr/>
          <p:nvPr/>
        </p:nvGrpSpPr>
        <p:grpSpPr>
          <a:xfrm>
            <a:off x="1645073" y="1614775"/>
            <a:ext cx="325910" cy="325891"/>
            <a:chOff x="1923675" y="1633650"/>
            <a:chExt cx="436000" cy="435975"/>
          </a:xfrm>
        </p:grpSpPr>
        <p:sp>
          <p:nvSpPr>
            <p:cNvPr id="703" name="Google Shape;703;p47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7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7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7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47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47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47"/>
          <p:cNvGrpSpPr/>
          <p:nvPr/>
        </p:nvGrpSpPr>
        <p:grpSpPr>
          <a:xfrm>
            <a:off x="2146178" y="1613411"/>
            <a:ext cx="328620" cy="328620"/>
            <a:chOff x="2594050" y="1631825"/>
            <a:chExt cx="439625" cy="439625"/>
          </a:xfrm>
        </p:grpSpPr>
        <p:sp>
          <p:nvSpPr>
            <p:cNvPr id="710" name="Google Shape;710;p4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7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4" name="Google Shape;714;p47"/>
          <p:cNvSpPr/>
          <p:nvPr/>
        </p:nvSpPr>
        <p:spPr>
          <a:xfrm>
            <a:off x="2663166" y="1627949"/>
            <a:ext cx="299505" cy="299505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5" name="Google Shape;715;p47"/>
          <p:cNvGrpSpPr/>
          <p:nvPr/>
        </p:nvGrpSpPr>
        <p:grpSpPr>
          <a:xfrm>
            <a:off x="3182064" y="1588837"/>
            <a:ext cx="266727" cy="377768"/>
            <a:chOff x="3979850" y="1598950"/>
            <a:chExt cx="356825" cy="505375"/>
          </a:xfrm>
        </p:grpSpPr>
        <p:sp>
          <p:nvSpPr>
            <p:cNvPr id="716" name="Google Shape;716;p47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7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8" name="Google Shape;718;p47"/>
          <p:cNvGrpSpPr/>
          <p:nvPr/>
        </p:nvGrpSpPr>
        <p:grpSpPr>
          <a:xfrm>
            <a:off x="3642206" y="1669847"/>
            <a:ext cx="351381" cy="215747"/>
            <a:chOff x="4595425" y="1707325"/>
            <a:chExt cx="470075" cy="288625"/>
          </a:xfrm>
        </p:grpSpPr>
        <p:sp>
          <p:nvSpPr>
            <p:cNvPr id="719" name="Google Shape;719;p47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7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47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7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7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4" name="Google Shape;724;p47"/>
          <p:cNvGrpSpPr/>
          <p:nvPr/>
        </p:nvGrpSpPr>
        <p:grpSpPr>
          <a:xfrm>
            <a:off x="4161513" y="1617055"/>
            <a:ext cx="317706" cy="321332"/>
            <a:chOff x="5290150" y="1636700"/>
            <a:chExt cx="425025" cy="429875"/>
          </a:xfrm>
        </p:grpSpPr>
        <p:sp>
          <p:nvSpPr>
            <p:cNvPr id="725" name="Google Shape;725;p47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7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47"/>
          <p:cNvGrpSpPr/>
          <p:nvPr/>
        </p:nvGrpSpPr>
        <p:grpSpPr>
          <a:xfrm>
            <a:off x="4663067" y="1607487"/>
            <a:ext cx="319519" cy="335011"/>
            <a:chOff x="5961125" y="1623900"/>
            <a:chExt cx="427450" cy="448175"/>
          </a:xfrm>
        </p:grpSpPr>
        <p:sp>
          <p:nvSpPr>
            <p:cNvPr id="728" name="Google Shape;728;p4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4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4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5" name="Google Shape;735;p47"/>
          <p:cNvGrpSpPr/>
          <p:nvPr/>
        </p:nvGrpSpPr>
        <p:grpSpPr>
          <a:xfrm>
            <a:off x="5154604" y="1616139"/>
            <a:ext cx="341365" cy="323163"/>
            <a:chOff x="6618700" y="1635475"/>
            <a:chExt cx="456675" cy="432325"/>
          </a:xfrm>
        </p:grpSpPr>
        <p:sp>
          <p:nvSpPr>
            <p:cNvPr id="736" name="Google Shape;736;p47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7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47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7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7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1" name="Google Shape;741;p47"/>
          <p:cNvGrpSpPr/>
          <p:nvPr/>
        </p:nvGrpSpPr>
        <p:grpSpPr>
          <a:xfrm>
            <a:off x="667904" y="2134997"/>
            <a:ext cx="270371" cy="290385"/>
            <a:chOff x="616425" y="2329600"/>
            <a:chExt cx="361700" cy="388475"/>
          </a:xfrm>
        </p:grpSpPr>
        <p:sp>
          <p:nvSpPr>
            <p:cNvPr id="742" name="Google Shape;742;p47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7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7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7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7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7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7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7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0" name="Google Shape;750;p47"/>
          <p:cNvGrpSpPr/>
          <p:nvPr/>
        </p:nvGrpSpPr>
        <p:grpSpPr>
          <a:xfrm>
            <a:off x="1163104" y="2137726"/>
            <a:ext cx="284928" cy="284928"/>
            <a:chOff x="1278900" y="2333250"/>
            <a:chExt cx="381175" cy="381175"/>
          </a:xfrm>
        </p:grpSpPr>
        <p:sp>
          <p:nvSpPr>
            <p:cNvPr id="751" name="Google Shape;751;p47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7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7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7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5" name="Google Shape;755;p47"/>
          <p:cNvGrpSpPr/>
          <p:nvPr/>
        </p:nvGrpSpPr>
        <p:grpSpPr>
          <a:xfrm>
            <a:off x="1665554" y="2137726"/>
            <a:ext cx="284947" cy="284928"/>
            <a:chOff x="1951075" y="2333250"/>
            <a:chExt cx="381200" cy="381175"/>
          </a:xfrm>
        </p:grpSpPr>
        <p:sp>
          <p:nvSpPr>
            <p:cNvPr id="756" name="Google Shape;756;p47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7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7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7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0" name="Google Shape;760;p47"/>
          <p:cNvGrpSpPr/>
          <p:nvPr/>
        </p:nvGrpSpPr>
        <p:grpSpPr>
          <a:xfrm>
            <a:off x="2168024" y="2137726"/>
            <a:ext cx="284928" cy="284928"/>
            <a:chOff x="2623275" y="2333250"/>
            <a:chExt cx="381175" cy="381175"/>
          </a:xfrm>
        </p:grpSpPr>
        <p:sp>
          <p:nvSpPr>
            <p:cNvPr id="761" name="Google Shape;761;p47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7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7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7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5" name="Google Shape;765;p47"/>
          <p:cNvGrpSpPr/>
          <p:nvPr/>
        </p:nvGrpSpPr>
        <p:grpSpPr>
          <a:xfrm>
            <a:off x="2736946" y="2088578"/>
            <a:ext cx="152023" cy="379599"/>
            <a:chOff x="3384375" y="2267500"/>
            <a:chExt cx="203375" cy="507825"/>
          </a:xfrm>
        </p:grpSpPr>
        <p:sp>
          <p:nvSpPr>
            <p:cNvPr id="766" name="Google Shape;766;p47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7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8" name="Google Shape;768;p47"/>
          <p:cNvGrpSpPr/>
          <p:nvPr/>
        </p:nvGrpSpPr>
        <p:grpSpPr>
          <a:xfrm>
            <a:off x="3755527" y="2136810"/>
            <a:ext cx="124720" cy="283116"/>
            <a:chOff x="4747025" y="2332025"/>
            <a:chExt cx="166850" cy="378750"/>
          </a:xfrm>
        </p:grpSpPr>
        <p:sp>
          <p:nvSpPr>
            <p:cNvPr id="769" name="Google Shape;769;p47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47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1" name="Google Shape;771;p47"/>
          <p:cNvGrpSpPr/>
          <p:nvPr/>
        </p:nvGrpSpPr>
        <p:grpSpPr>
          <a:xfrm>
            <a:off x="3250796" y="2090390"/>
            <a:ext cx="129261" cy="375955"/>
            <a:chOff x="4071800" y="2269925"/>
            <a:chExt cx="172925" cy="502950"/>
          </a:xfrm>
        </p:grpSpPr>
        <p:sp>
          <p:nvSpPr>
            <p:cNvPr id="772" name="Google Shape;772;p47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47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4" name="Google Shape;774;p47"/>
          <p:cNvSpPr/>
          <p:nvPr/>
        </p:nvSpPr>
        <p:spPr>
          <a:xfrm>
            <a:off x="4177838" y="2129963"/>
            <a:ext cx="284928" cy="300402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5" name="Google Shape;775;p47"/>
          <p:cNvGrpSpPr/>
          <p:nvPr/>
        </p:nvGrpSpPr>
        <p:grpSpPr>
          <a:xfrm>
            <a:off x="4671719" y="2135446"/>
            <a:ext cx="307690" cy="289488"/>
            <a:chOff x="5972700" y="2330200"/>
            <a:chExt cx="411625" cy="387275"/>
          </a:xfrm>
        </p:grpSpPr>
        <p:sp>
          <p:nvSpPr>
            <p:cNvPr id="776" name="Google Shape;776;p4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8" name="Google Shape;778;p47"/>
          <p:cNvGrpSpPr/>
          <p:nvPr/>
        </p:nvGrpSpPr>
        <p:grpSpPr>
          <a:xfrm>
            <a:off x="754389" y="2605138"/>
            <a:ext cx="97418" cy="355025"/>
            <a:chOff x="732125" y="2958550"/>
            <a:chExt cx="130325" cy="474950"/>
          </a:xfrm>
        </p:grpSpPr>
        <p:sp>
          <p:nvSpPr>
            <p:cNvPr id="779" name="Google Shape;779;p47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47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7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7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7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7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7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7" name="Google Shape;787;p47"/>
          <p:cNvSpPr/>
          <p:nvPr/>
        </p:nvSpPr>
        <p:spPr>
          <a:xfrm>
            <a:off x="1658710" y="2590995"/>
            <a:ext cx="298589" cy="383243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47"/>
          <p:cNvSpPr/>
          <p:nvPr/>
        </p:nvSpPr>
        <p:spPr>
          <a:xfrm>
            <a:off x="1194931" y="2590995"/>
            <a:ext cx="221223" cy="383243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9" name="Google Shape;789;p47"/>
          <p:cNvGrpSpPr/>
          <p:nvPr/>
        </p:nvGrpSpPr>
        <p:grpSpPr>
          <a:xfrm>
            <a:off x="2137993" y="2616518"/>
            <a:ext cx="345009" cy="326807"/>
            <a:chOff x="2583100" y="2973775"/>
            <a:chExt cx="461550" cy="437200"/>
          </a:xfrm>
        </p:grpSpPr>
        <p:sp>
          <p:nvSpPr>
            <p:cNvPr id="790" name="Google Shape;790;p4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2" name="Google Shape;792;p47"/>
          <p:cNvSpPr/>
          <p:nvPr/>
        </p:nvSpPr>
        <p:spPr>
          <a:xfrm>
            <a:off x="3659437" y="2624221"/>
            <a:ext cx="316790" cy="316790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3" name="Google Shape;793;p47"/>
          <p:cNvGrpSpPr/>
          <p:nvPr/>
        </p:nvGrpSpPr>
        <p:grpSpPr>
          <a:xfrm>
            <a:off x="4129651" y="2641559"/>
            <a:ext cx="386887" cy="287657"/>
            <a:chOff x="5247525" y="3007275"/>
            <a:chExt cx="517575" cy="384825"/>
          </a:xfrm>
        </p:grpSpPr>
        <p:sp>
          <p:nvSpPr>
            <p:cNvPr id="794" name="Google Shape;794;p4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4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6" name="Google Shape;796;p47"/>
          <p:cNvGrpSpPr/>
          <p:nvPr/>
        </p:nvGrpSpPr>
        <p:grpSpPr>
          <a:xfrm>
            <a:off x="3161134" y="2625171"/>
            <a:ext cx="304943" cy="311334"/>
            <a:chOff x="3951850" y="2985350"/>
            <a:chExt cx="407950" cy="416500"/>
          </a:xfrm>
        </p:grpSpPr>
        <p:sp>
          <p:nvSpPr>
            <p:cNvPr id="797" name="Google Shape;797;p4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4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4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4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1" name="Google Shape;801;p47"/>
          <p:cNvGrpSpPr/>
          <p:nvPr/>
        </p:nvGrpSpPr>
        <p:grpSpPr>
          <a:xfrm>
            <a:off x="632416" y="3149486"/>
            <a:ext cx="353194" cy="271268"/>
            <a:chOff x="568950" y="3686775"/>
            <a:chExt cx="472500" cy="362900"/>
          </a:xfrm>
        </p:grpSpPr>
        <p:sp>
          <p:nvSpPr>
            <p:cNvPr id="802" name="Google Shape;802;p47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47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47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5" name="Google Shape;805;p47"/>
          <p:cNvSpPr/>
          <p:nvPr/>
        </p:nvSpPr>
        <p:spPr>
          <a:xfrm>
            <a:off x="4702594" y="2609663"/>
            <a:ext cx="240321" cy="345924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6" name="Google Shape;806;p47"/>
          <p:cNvGrpSpPr/>
          <p:nvPr/>
        </p:nvGrpSpPr>
        <p:grpSpPr>
          <a:xfrm>
            <a:off x="1137614" y="3172247"/>
            <a:ext cx="335908" cy="225764"/>
            <a:chOff x="1244800" y="3717225"/>
            <a:chExt cx="449375" cy="302025"/>
          </a:xfrm>
        </p:grpSpPr>
        <p:sp>
          <p:nvSpPr>
            <p:cNvPr id="807" name="Google Shape;807;p47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47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47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7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7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47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3" name="Google Shape;813;p47"/>
          <p:cNvGrpSpPr/>
          <p:nvPr/>
        </p:nvGrpSpPr>
        <p:grpSpPr>
          <a:xfrm>
            <a:off x="1644624" y="3154942"/>
            <a:ext cx="326807" cy="255346"/>
            <a:chOff x="1923075" y="3694075"/>
            <a:chExt cx="437200" cy="341600"/>
          </a:xfrm>
        </p:grpSpPr>
        <p:sp>
          <p:nvSpPr>
            <p:cNvPr id="814" name="Google Shape;814;p47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47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47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47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47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47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7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47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47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3" name="Google Shape;823;p47"/>
          <p:cNvGrpSpPr/>
          <p:nvPr/>
        </p:nvGrpSpPr>
        <p:grpSpPr>
          <a:xfrm>
            <a:off x="2150271" y="3150850"/>
            <a:ext cx="320435" cy="263083"/>
            <a:chOff x="2599525" y="3688600"/>
            <a:chExt cx="428675" cy="351950"/>
          </a:xfrm>
        </p:grpSpPr>
        <p:sp>
          <p:nvSpPr>
            <p:cNvPr id="824" name="Google Shape;824;p47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47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47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7" name="Google Shape;827;p47"/>
          <p:cNvGrpSpPr/>
          <p:nvPr/>
        </p:nvGrpSpPr>
        <p:grpSpPr>
          <a:xfrm>
            <a:off x="2668214" y="3132648"/>
            <a:ext cx="296776" cy="292665"/>
            <a:chOff x="3292425" y="3664250"/>
            <a:chExt cx="397025" cy="391525"/>
          </a:xfrm>
        </p:grpSpPr>
        <p:sp>
          <p:nvSpPr>
            <p:cNvPr id="828" name="Google Shape;828;p47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47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47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1" name="Google Shape;831;p47"/>
          <p:cNvGrpSpPr/>
          <p:nvPr/>
        </p:nvGrpSpPr>
        <p:grpSpPr>
          <a:xfrm>
            <a:off x="3146557" y="3170416"/>
            <a:ext cx="328638" cy="238509"/>
            <a:chOff x="3932350" y="3714775"/>
            <a:chExt cx="439650" cy="319075"/>
          </a:xfrm>
        </p:grpSpPr>
        <p:sp>
          <p:nvSpPr>
            <p:cNvPr id="832" name="Google Shape;832;p4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4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4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4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4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7" name="Google Shape;837;p47"/>
          <p:cNvGrpSpPr/>
          <p:nvPr/>
        </p:nvGrpSpPr>
        <p:grpSpPr>
          <a:xfrm>
            <a:off x="3649027" y="3170416"/>
            <a:ext cx="328620" cy="238509"/>
            <a:chOff x="4604550" y="3714775"/>
            <a:chExt cx="439625" cy="319075"/>
          </a:xfrm>
        </p:grpSpPr>
        <p:sp>
          <p:nvSpPr>
            <p:cNvPr id="838" name="Google Shape;838;p47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7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0" name="Google Shape;840;p47"/>
          <p:cNvGrpSpPr/>
          <p:nvPr/>
        </p:nvGrpSpPr>
        <p:grpSpPr>
          <a:xfrm>
            <a:off x="4163326" y="3145842"/>
            <a:ext cx="314062" cy="279023"/>
            <a:chOff x="5292575" y="3681900"/>
            <a:chExt cx="420150" cy="373275"/>
          </a:xfrm>
        </p:grpSpPr>
        <p:sp>
          <p:nvSpPr>
            <p:cNvPr id="841" name="Google Shape;841;p4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4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4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8" name="Google Shape;848;p47"/>
          <p:cNvGrpSpPr/>
          <p:nvPr/>
        </p:nvGrpSpPr>
        <p:grpSpPr>
          <a:xfrm>
            <a:off x="4648042" y="3110335"/>
            <a:ext cx="349568" cy="349568"/>
            <a:chOff x="5941025" y="3634400"/>
            <a:chExt cx="467650" cy="467650"/>
          </a:xfrm>
        </p:grpSpPr>
        <p:sp>
          <p:nvSpPr>
            <p:cNvPr id="849" name="Google Shape;849;p47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47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7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7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47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5" name="Google Shape;855;p47"/>
          <p:cNvGrpSpPr/>
          <p:nvPr/>
        </p:nvGrpSpPr>
        <p:grpSpPr>
          <a:xfrm>
            <a:off x="5172824" y="3132648"/>
            <a:ext cx="304943" cy="304961"/>
            <a:chOff x="6643075" y="3664250"/>
            <a:chExt cx="407950" cy="407975"/>
          </a:xfrm>
        </p:grpSpPr>
        <p:sp>
          <p:nvSpPr>
            <p:cNvPr id="856" name="Google Shape;856;p4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8" name="Google Shape;858;p47"/>
          <p:cNvGrpSpPr/>
          <p:nvPr/>
        </p:nvGrpSpPr>
        <p:grpSpPr>
          <a:xfrm>
            <a:off x="637873" y="3622373"/>
            <a:ext cx="330451" cy="330432"/>
            <a:chOff x="576250" y="4319400"/>
            <a:chExt cx="442075" cy="442050"/>
          </a:xfrm>
        </p:grpSpPr>
        <p:sp>
          <p:nvSpPr>
            <p:cNvPr id="859" name="Google Shape;859;p4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4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3" name="Google Shape;863;p47"/>
          <p:cNvSpPr/>
          <p:nvPr/>
        </p:nvSpPr>
        <p:spPr>
          <a:xfrm>
            <a:off x="1126667" y="3686495"/>
            <a:ext cx="357754" cy="202087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p47"/>
          <p:cNvSpPr/>
          <p:nvPr/>
        </p:nvSpPr>
        <p:spPr>
          <a:xfrm>
            <a:off x="3163815" y="3635965"/>
            <a:ext cx="303130" cy="303149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47"/>
          <p:cNvSpPr/>
          <p:nvPr/>
        </p:nvSpPr>
        <p:spPr>
          <a:xfrm>
            <a:off x="2661353" y="3655082"/>
            <a:ext cx="303130" cy="264914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47"/>
          <p:cNvSpPr/>
          <p:nvPr/>
        </p:nvSpPr>
        <p:spPr>
          <a:xfrm>
            <a:off x="3664912" y="3634601"/>
            <a:ext cx="305858" cy="305877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7" name="Google Shape;867;p47"/>
          <p:cNvGrpSpPr/>
          <p:nvPr/>
        </p:nvGrpSpPr>
        <p:grpSpPr>
          <a:xfrm>
            <a:off x="4145124" y="3639210"/>
            <a:ext cx="350465" cy="289488"/>
            <a:chOff x="5268225" y="4341925"/>
            <a:chExt cx="468850" cy="387275"/>
          </a:xfrm>
        </p:grpSpPr>
        <p:sp>
          <p:nvSpPr>
            <p:cNvPr id="868" name="Google Shape;868;p47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47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47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47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47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6" name="Google Shape;876;p47"/>
          <p:cNvGrpSpPr/>
          <p:nvPr/>
        </p:nvGrpSpPr>
        <p:grpSpPr>
          <a:xfrm>
            <a:off x="4665347" y="3630110"/>
            <a:ext cx="314959" cy="314959"/>
            <a:chOff x="5964175" y="4329750"/>
            <a:chExt cx="421350" cy="421350"/>
          </a:xfrm>
        </p:grpSpPr>
        <p:sp>
          <p:nvSpPr>
            <p:cNvPr id="877" name="Google Shape;877;p47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9" name="Google Shape;879;p47"/>
          <p:cNvGrpSpPr/>
          <p:nvPr/>
        </p:nvGrpSpPr>
        <p:grpSpPr>
          <a:xfrm>
            <a:off x="1139875" y="4132579"/>
            <a:ext cx="331367" cy="320435"/>
            <a:chOff x="1247825" y="5001950"/>
            <a:chExt cx="443300" cy="428675"/>
          </a:xfrm>
        </p:grpSpPr>
        <p:sp>
          <p:nvSpPr>
            <p:cNvPr id="880" name="Google Shape;880;p47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7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47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47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6" name="Google Shape;886;p47"/>
          <p:cNvGrpSpPr/>
          <p:nvPr/>
        </p:nvGrpSpPr>
        <p:grpSpPr>
          <a:xfrm>
            <a:off x="1671927" y="4116639"/>
            <a:ext cx="272202" cy="346840"/>
            <a:chOff x="1959600" y="4980625"/>
            <a:chExt cx="364150" cy="464000"/>
          </a:xfrm>
        </p:grpSpPr>
        <p:sp>
          <p:nvSpPr>
            <p:cNvPr id="887" name="Google Shape;887;p47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47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47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47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47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47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7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4" name="Google Shape;894;p47"/>
          <p:cNvGrpSpPr/>
          <p:nvPr/>
        </p:nvGrpSpPr>
        <p:grpSpPr>
          <a:xfrm>
            <a:off x="2154382" y="4129851"/>
            <a:ext cx="312231" cy="320883"/>
            <a:chOff x="2605025" y="4998300"/>
            <a:chExt cx="417700" cy="429275"/>
          </a:xfrm>
        </p:grpSpPr>
        <p:sp>
          <p:nvSpPr>
            <p:cNvPr id="895" name="Google Shape;895;p47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47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47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8" name="Google Shape;898;p47"/>
          <p:cNvGrpSpPr/>
          <p:nvPr/>
        </p:nvGrpSpPr>
        <p:grpSpPr>
          <a:xfrm>
            <a:off x="2626354" y="4132579"/>
            <a:ext cx="373227" cy="310867"/>
            <a:chOff x="3236425" y="5001950"/>
            <a:chExt cx="499300" cy="415875"/>
          </a:xfrm>
        </p:grpSpPr>
        <p:sp>
          <p:nvSpPr>
            <p:cNvPr id="899" name="Google Shape;899;p47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47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47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47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47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47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5" name="Google Shape;905;p47"/>
          <p:cNvGrpSpPr/>
          <p:nvPr/>
        </p:nvGrpSpPr>
        <p:grpSpPr>
          <a:xfrm>
            <a:off x="3173411" y="4116639"/>
            <a:ext cx="284031" cy="338188"/>
            <a:chOff x="3968275" y="4980625"/>
            <a:chExt cx="379975" cy="452425"/>
          </a:xfrm>
        </p:grpSpPr>
        <p:sp>
          <p:nvSpPr>
            <p:cNvPr id="906" name="Google Shape;906;p47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47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47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9" name="Google Shape;909;p47"/>
          <p:cNvGrpSpPr/>
          <p:nvPr/>
        </p:nvGrpSpPr>
        <p:grpSpPr>
          <a:xfrm>
            <a:off x="4645762" y="4192192"/>
            <a:ext cx="359585" cy="195733"/>
            <a:chOff x="5937975" y="5081700"/>
            <a:chExt cx="481050" cy="261850"/>
          </a:xfrm>
        </p:grpSpPr>
        <p:sp>
          <p:nvSpPr>
            <p:cNvPr id="910" name="Google Shape;910;p47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47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47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3" name="Google Shape;913;p47"/>
          <p:cNvGrpSpPr/>
          <p:nvPr/>
        </p:nvGrpSpPr>
        <p:grpSpPr>
          <a:xfrm>
            <a:off x="5195567" y="4154425"/>
            <a:ext cx="258074" cy="296758"/>
            <a:chOff x="6673500" y="5031175"/>
            <a:chExt cx="345250" cy="397000"/>
          </a:xfrm>
        </p:grpSpPr>
        <p:sp>
          <p:nvSpPr>
            <p:cNvPr id="914" name="Google Shape;914;p47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47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47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47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47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9" name="Google Shape;919;p47"/>
          <p:cNvGrpSpPr/>
          <p:nvPr/>
        </p:nvGrpSpPr>
        <p:grpSpPr>
          <a:xfrm>
            <a:off x="3142932" y="618937"/>
            <a:ext cx="345009" cy="307690"/>
            <a:chOff x="3927500" y="301425"/>
            <a:chExt cx="461550" cy="411625"/>
          </a:xfrm>
        </p:grpSpPr>
        <p:sp>
          <p:nvSpPr>
            <p:cNvPr id="920" name="Google Shape;920;p4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4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4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4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4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4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4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4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4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4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4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4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4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4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4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4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4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4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4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4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4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4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4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4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4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4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4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7" name="Google Shape;947;p47"/>
          <p:cNvGrpSpPr/>
          <p:nvPr/>
        </p:nvGrpSpPr>
        <p:grpSpPr>
          <a:xfrm>
            <a:off x="5177365" y="624861"/>
            <a:ext cx="295860" cy="295860"/>
            <a:chOff x="6649150" y="309350"/>
            <a:chExt cx="395800" cy="395800"/>
          </a:xfrm>
        </p:grpSpPr>
        <p:sp>
          <p:nvSpPr>
            <p:cNvPr id="948" name="Google Shape;948;p47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47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47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47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47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47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47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47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47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47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47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47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47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47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47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47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47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47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47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47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47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47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47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1" name="Google Shape;971;p47"/>
          <p:cNvGrpSpPr/>
          <p:nvPr/>
        </p:nvGrpSpPr>
        <p:grpSpPr>
          <a:xfrm>
            <a:off x="4672616" y="631681"/>
            <a:ext cx="300420" cy="284480"/>
            <a:chOff x="5973900" y="318475"/>
            <a:chExt cx="401900" cy="380575"/>
          </a:xfrm>
        </p:grpSpPr>
        <p:sp>
          <p:nvSpPr>
            <p:cNvPr id="972" name="Google Shape;972;p47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47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47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47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47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47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47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47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47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47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47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47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47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6" name="Google Shape;986;p47"/>
          <p:cNvGrpSpPr/>
          <p:nvPr/>
        </p:nvGrpSpPr>
        <p:grpSpPr>
          <a:xfrm>
            <a:off x="1155367" y="1088180"/>
            <a:ext cx="304943" cy="371863"/>
            <a:chOff x="1268550" y="929175"/>
            <a:chExt cx="407950" cy="497475"/>
          </a:xfrm>
        </p:grpSpPr>
        <p:sp>
          <p:nvSpPr>
            <p:cNvPr id="987" name="Google Shape;987;p47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47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47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0" name="Google Shape;990;p47"/>
          <p:cNvGrpSpPr/>
          <p:nvPr/>
        </p:nvGrpSpPr>
        <p:grpSpPr>
          <a:xfrm>
            <a:off x="5145055" y="1102289"/>
            <a:ext cx="360482" cy="345924"/>
            <a:chOff x="6605925" y="948050"/>
            <a:chExt cx="482250" cy="462775"/>
          </a:xfrm>
        </p:grpSpPr>
        <p:sp>
          <p:nvSpPr>
            <p:cNvPr id="991" name="Google Shape;991;p47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47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47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47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47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47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7" name="Google Shape;997;p47"/>
          <p:cNvGrpSpPr/>
          <p:nvPr/>
        </p:nvGrpSpPr>
        <p:grpSpPr>
          <a:xfrm>
            <a:off x="5229261" y="2126794"/>
            <a:ext cx="192070" cy="304513"/>
            <a:chOff x="6718575" y="2318625"/>
            <a:chExt cx="256950" cy="407375"/>
          </a:xfrm>
        </p:grpSpPr>
        <p:sp>
          <p:nvSpPr>
            <p:cNvPr id="998" name="Google Shape;998;p4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4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4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4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4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4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4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4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6" name="Google Shape;1006;p47"/>
          <p:cNvGrpSpPr/>
          <p:nvPr/>
        </p:nvGrpSpPr>
        <p:grpSpPr>
          <a:xfrm>
            <a:off x="2651376" y="2684335"/>
            <a:ext cx="323163" cy="196649"/>
            <a:chOff x="3269900" y="3064500"/>
            <a:chExt cx="432325" cy="263075"/>
          </a:xfrm>
        </p:grpSpPr>
        <p:sp>
          <p:nvSpPr>
            <p:cNvPr id="1007" name="Google Shape;1007;p47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47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47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0" name="Google Shape;1010;p47"/>
          <p:cNvGrpSpPr/>
          <p:nvPr/>
        </p:nvGrpSpPr>
        <p:grpSpPr>
          <a:xfrm>
            <a:off x="5207396" y="2624255"/>
            <a:ext cx="235780" cy="331367"/>
            <a:chOff x="6689325" y="2984125"/>
            <a:chExt cx="315425" cy="443300"/>
          </a:xfrm>
        </p:grpSpPr>
        <p:sp>
          <p:nvSpPr>
            <p:cNvPr id="1011" name="Google Shape;1011;p47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47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47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47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47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6" name="Google Shape;1016;p47"/>
          <p:cNvGrpSpPr/>
          <p:nvPr/>
        </p:nvGrpSpPr>
        <p:grpSpPr>
          <a:xfrm>
            <a:off x="1693324" y="3597799"/>
            <a:ext cx="228044" cy="368667"/>
            <a:chOff x="1988225" y="4286525"/>
            <a:chExt cx="305075" cy="493200"/>
          </a:xfrm>
        </p:grpSpPr>
        <p:sp>
          <p:nvSpPr>
            <p:cNvPr id="1017" name="Google Shape;1017;p47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47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47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47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47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47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47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4" name="Google Shape;1024;p47"/>
          <p:cNvGrpSpPr/>
          <p:nvPr/>
        </p:nvGrpSpPr>
        <p:grpSpPr>
          <a:xfrm>
            <a:off x="2177125" y="3623737"/>
            <a:ext cx="275379" cy="348653"/>
            <a:chOff x="2635450" y="4321225"/>
            <a:chExt cx="368400" cy="466425"/>
          </a:xfrm>
        </p:grpSpPr>
        <p:sp>
          <p:nvSpPr>
            <p:cNvPr id="1025" name="Google Shape;1025;p47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47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47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47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47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47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1" name="Google Shape;1031;p47"/>
          <p:cNvGrpSpPr/>
          <p:nvPr/>
        </p:nvGrpSpPr>
        <p:grpSpPr>
          <a:xfrm>
            <a:off x="5172824" y="3615085"/>
            <a:ext cx="304943" cy="341365"/>
            <a:chOff x="6643075" y="4309650"/>
            <a:chExt cx="407950" cy="456675"/>
          </a:xfrm>
        </p:grpSpPr>
        <p:sp>
          <p:nvSpPr>
            <p:cNvPr id="1032" name="Google Shape;1032;p47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47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47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47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47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47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47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47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47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1" name="Google Shape;1041;p47"/>
          <p:cNvGrpSpPr/>
          <p:nvPr/>
        </p:nvGrpSpPr>
        <p:grpSpPr>
          <a:xfrm>
            <a:off x="4119186" y="4097073"/>
            <a:ext cx="402361" cy="385972"/>
            <a:chOff x="5233525" y="4954450"/>
            <a:chExt cx="538275" cy="516350"/>
          </a:xfrm>
        </p:grpSpPr>
        <p:sp>
          <p:nvSpPr>
            <p:cNvPr id="1042" name="Google Shape;1042;p4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4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4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4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4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4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4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4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4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4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4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3" name="Google Shape;1053;p47"/>
          <p:cNvGrpSpPr/>
          <p:nvPr/>
        </p:nvGrpSpPr>
        <p:grpSpPr>
          <a:xfrm>
            <a:off x="3613072" y="4103894"/>
            <a:ext cx="409649" cy="372330"/>
            <a:chOff x="4556450" y="4963575"/>
            <a:chExt cx="548025" cy="498100"/>
          </a:xfrm>
        </p:grpSpPr>
        <p:sp>
          <p:nvSpPr>
            <p:cNvPr id="1054" name="Google Shape;1054;p47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47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47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47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47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9" name="Google Shape;1059;p47"/>
          <p:cNvGrpSpPr/>
          <p:nvPr/>
        </p:nvGrpSpPr>
        <p:grpSpPr>
          <a:xfrm>
            <a:off x="604646" y="4184456"/>
            <a:ext cx="395988" cy="218943"/>
            <a:chOff x="531800" y="5071350"/>
            <a:chExt cx="529750" cy="292900"/>
          </a:xfrm>
        </p:grpSpPr>
        <p:sp>
          <p:nvSpPr>
            <p:cNvPr id="1060" name="Google Shape;1060;p4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4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4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4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4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4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4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7" name="Google Shape;1067;p47"/>
          <p:cNvGrpSpPr/>
          <p:nvPr/>
        </p:nvGrpSpPr>
        <p:grpSpPr>
          <a:xfrm>
            <a:off x="6453693" y="2278562"/>
            <a:ext cx="325197" cy="316758"/>
            <a:chOff x="5916675" y="927975"/>
            <a:chExt cx="516350" cy="502950"/>
          </a:xfrm>
        </p:grpSpPr>
        <p:sp>
          <p:nvSpPr>
            <p:cNvPr id="1068" name="Google Shape;1068;p4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4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0" name="Google Shape;1070;p47"/>
          <p:cNvGrpSpPr/>
          <p:nvPr/>
        </p:nvGrpSpPr>
        <p:grpSpPr>
          <a:xfrm>
            <a:off x="5791463" y="2807558"/>
            <a:ext cx="808914" cy="787921"/>
            <a:chOff x="5916675" y="927975"/>
            <a:chExt cx="516350" cy="502950"/>
          </a:xfrm>
        </p:grpSpPr>
        <p:sp>
          <p:nvSpPr>
            <p:cNvPr id="1071" name="Google Shape;1071;p4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4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3" name="Google Shape;1073;p47"/>
          <p:cNvGrpSpPr/>
          <p:nvPr/>
        </p:nvGrpSpPr>
        <p:grpSpPr>
          <a:xfrm>
            <a:off x="5791385" y="2126162"/>
            <a:ext cx="325197" cy="316758"/>
            <a:chOff x="5916675" y="927975"/>
            <a:chExt cx="516350" cy="502950"/>
          </a:xfrm>
        </p:grpSpPr>
        <p:sp>
          <p:nvSpPr>
            <p:cNvPr id="1074" name="Google Shape;1074;p4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4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76" name="Google Shape;1076;p47"/>
          <p:cNvSpPr/>
          <p:nvPr/>
        </p:nvSpPr>
        <p:spPr>
          <a:xfrm>
            <a:off x="6597884" y="2455733"/>
            <a:ext cx="301422" cy="170266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47"/>
          <p:cNvSpPr/>
          <p:nvPr/>
        </p:nvSpPr>
        <p:spPr>
          <a:xfrm>
            <a:off x="5935576" y="2303333"/>
            <a:ext cx="301422" cy="170266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8" name="Google Shape;1078;p47"/>
          <p:cNvSpPr/>
          <p:nvPr/>
        </p:nvSpPr>
        <p:spPr>
          <a:xfrm>
            <a:off x="6149543" y="3248214"/>
            <a:ext cx="749775" cy="423530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" name="Google Shape;1079;p47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0" name="Google Shape;1080;p47"/>
          <p:cNvSpPr txBox="1"/>
          <p:nvPr>
            <p:ph idx="4294967295" type="body"/>
          </p:nvPr>
        </p:nvSpPr>
        <p:spPr>
          <a:xfrm>
            <a:off x="5791375" y="3842575"/>
            <a:ext cx="29880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081" name="Google Shape;1081;p47"/>
          <p:cNvSpPr txBox="1"/>
          <p:nvPr>
            <p:ph idx="4294967295" type="body"/>
          </p:nvPr>
        </p:nvSpPr>
        <p:spPr>
          <a:xfrm>
            <a:off x="5791375" y="787275"/>
            <a:ext cx="29880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6" name="Google Shape;1086;p48"/>
          <p:cNvGrpSpPr/>
          <p:nvPr/>
        </p:nvGrpSpPr>
        <p:grpSpPr>
          <a:xfrm>
            <a:off x="3316926" y="1718436"/>
            <a:ext cx="369514" cy="369626"/>
            <a:chOff x="3706812" y="1035050"/>
            <a:chExt cx="4792662" cy="4787899"/>
          </a:xfrm>
        </p:grpSpPr>
        <p:sp>
          <p:nvSpPr>
            <p:cNvPr id="1087" name="Google Shape;1087;p4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8" name="Google Shape;1088;p4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89" name="Google Shape;1089;p4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0" name="Google Shape;1090;p4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1" name="Google Shape;1091;p4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2" name="Google Shape;1092;p4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93" name="Google Shape;1093;p48"/>
          <p:cNvGrpSpPr/>
          <p:nvPr/>
        </p:nvGrpSpPr>
        <p:grpSpPr>
          <a:xfrm>
            <a:off x="2255865" y="1718449"/>
            <a:ext cx="367728" cy="369332"/>
            <a:chOff x="1400175" y="1220787"/>
            <a:chExt cx="4473575" cy="4476750"/>
          </a:xfrm>
        </p:grpSpPr>
        <p:sp>
          <p:nvSpPr>
            <p:cNvPr id="1094" name="Google Shape;1094;p4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5" name="Google Shape;1095;p4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6" name="Google Shape;1096;p4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097" name="Google Shape;1097;p4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098" name="Google Shape;1098;p48"/>
          <p:cNvGrpSpPr/>
          <p:nvPr/>
        </p:nvGrpSpPr>
        <p:grpSpPr>
          <a:xfrm>
            <a:off x="1723905" y="1718443"/>
            <a:ext cx="369866" cy="369214"/>
            <a:chOff x="1649412" y="927100"/>
            <a:chExt cx="5011737" cy="5016500"/>
          </a:xfrm>
        </p:grpSpPr>
        <p:sp>
          <p:nvSpPr>
            <p:cNvPr id="1099" name="Google Shape;1099;p4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00" name="Google Shape;1100;p4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01" name="Google Shape;1101;p4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02" name="Google Shape;1102;p48"/>
          <p:cNvGrpSpPr/>
          <p:nvPr/>
        </p:nvGrpSpPr>
        <p:grpSpPr>
          <a:xfrm>
            <a:off x="2785828" y="1718694"/>
            <a:ext cx="368941" cy="369286"/>
            <a:chOff x="1301750" y="920750"/>
            <a:chExt cx="5095875" cy="5100637"/>
          </a:xfrm>
        </p:grpSpPr>
        <p:sp>
          <p:nvSpPr>
            <p:cNvPr id="1103" name="Google Shape;1103;p4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04" name="Google Shape;1104;p4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05" name="Google Shape;1105;p4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06" name="Google Shape;1106;p4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07" name="Google Shape;1107;p4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08" name="Google Shape;1108;p48"/>
          <p:cNvGrpSpPr/>
          <p:nvPr/>
        </p:nvGrpSpPr>
        <p:grpSpPr>
          <a:xfrm>
            <a:off x="4380947" y="1718646"/>
            <a:ext cx="369599" cy="369574"/>
            <a:chOff x="5732756" y="2682276"/>
            <a:chExt cx="719905" cy="719856"/>
          </a:xfrm>
        </p:grpSpPr>
        <p:sp>
          <p:nvSpPr>
            <p:cNvPr id="1109" name="Google Shape;1109;p4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10" name="Google Shape;1110;p4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11" name="Google Shape;1111;p4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12" name="Google Shape;1112;p48"/>
          <p:cNvGrpSpPr/>
          <p:nvPr/>
        </p:nvGrpSpPr>
        <p:grpSpPr>
          <a:xfrm>
            <a:off x="4912856" y="1718641"/>
            <a:ext cx="369604" cy="369585"/>
            <a:chOff x="6768809" y="2682265"/>
            <a:chExt cx="719915" cy="719877"/>
          </a:xfrm>
        </p:grpSpPr>
        <p:sp>
          <p:nvSpPr>
            <p:cNvPr id="1113" name="Google Shape;1113;p4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16" name="Google Shape;1116;p4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17" name="Google Shape;1117;p48"/>
          <p:cNvGrpSpPr/>
          <p:nvPr/>
        </p:nvGrpSpPr>
        <p:grpSpPr>
          <a:xfrm>
            <a:off x="5444770" y="1718665"/>
            <a:ext cx="369709" cy="369536"/>
            <a:chOff x="7804870" y="2682313"/>
            <a:chExt cx="720118" cy="719782"/>
          </a:xfrm>
        </p:grpSpPr>
        <p:sp>
          <p:nvSpPr>
            <p:cNvPr id="1118" name="Google Shape;1118;p4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0" name="Google Shape;1120;p4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1" name="Google Shape;1121;p4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2" name="Google Shape;1122;p4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23" name="Google Shape;1123;p48"/>
          <p:cNvGrpSpPr/>
          <p:nvPr/>
        </p:nvGrpSpPr>
        <p:grpSpPr>
          <a:xfrm>
            <a:off x="5976789" y="1718474"/>
            <a:ext cx="370156" cy="369919"/>
            <a:chOff x="8841135" y="2681940"/>
            <a:chExt cx="720990" cy="720527"/>
          </a:xfrm>
        </p:grpSpPr>
        <p:sp>
          <p:nvSpPr>
            <p:cNvPr id="1124" name="Google Shape;1124;p4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5" name="Google Shape;1125;p4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6" name="Google Shape;1126;p4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7" name="Google Shape;1127;p4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8" name="Google Shape;1128;p4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29" name="Google Shape;1129;p4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30" name="Google Shape;1130;p48"/>
          <p:cNvGrpSpPr/>
          <p:nvPr/>
        </p:nvGrpSpPr>
        <p:grpSpPr>
          <a:xfrm>
            <a:off x="3848316" y="1718333"/>
            <a:ext cx="369123" cy="369123"/>
            <a:chOff x="4103687" y="1439862"/>
            <a:chExt cx="3986212" cy="3986211"/>
          </a:xfrm>
        </p:grpSpPr>
        <p:sp>
          <p:nvSpPr>
            <p:cNvPr id="1131" name="Google Shape;1131;p4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32" name="Google Shape;1132;p4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33" name="Google Shape;1133;p48"/>
          <p:cNvGrpSpPr/>
          <p:nvPr/>
        </p:nvGrpSpPr>
        <p:grpSpPr>
          <a:xfrm>
            <a:off x="6509255" y="1718669"/>
            <a:ext cx="369750" cy="369528"/>
            <a:chOff x="9878272" y="2682320"/>
            <a:chExt cx="720199" cy="719767"/>
          </a:xfrm>
        </p:grpSpPr>
        <p:sp>
          <p:nvSpPr>
            <p:cNvPr id="1134" name="Google Shape;1134;p4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35" name="Google Shape;1135;p4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36" name="Google Shape;1136;p4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37" name="Google Shape;1137;p48"/>
          <p:cNvGrpSpPr/>
          <p:nvPr/>
        </p:nvGrpSpPr>
        <p:grpSpPr>
          <a:xfrm>
            <a:off x="7041314" y="1718600"/>
            <a:ext cx="369665" cy="369665"/>
            <a:chOff x="10914618" y="2682187"/>
            <a:chExt cx="720033" cy="720033"/>
          </a:xfrm>
        </p:grpSpPr>
        <p:sp>
          <p:nvSpPr>
            <p:cNvPr id="1138" name="Google Shape;1138;p4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39" name="Google Shape;1139;p4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0" name="Google Shape;1140;p4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1" name="Google Shape;1141;p4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44" name="Google Shape;1144;p48"/>
          <p:cNvGrpSpPr/>
          <p:nvPr/>
        </p:nvGrpSpPr>
        <p:grpSpPr>
          <a:xfrm>
            <a:off x="2250290" y="1132025"/>
            <a:ext cx="299846" cy="369761"/>
            <a:chOff x="1582665" y="1011072"/>
            <a:chExt cx="584040" cy="720220"/>
          </a:xfrm>
        </p:grpSpPr>
        <p:sp>
          <p:nvSpPr>
            <p:cNvPr id="1145" name="Google Shape;1145;p4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6" name="Google Shape;1146;p4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49" name="Google Shape;1149;p4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50" name="Google Shape;1150;p48"/>
          <p:cNvGrpSpPr/>
          <p:nvPr/>
        </p:nvGrpSpPr>
        <p:grpSpPr>
          <a:xfrm>
            <a:off x="2749079" y="1132042"/>
            <a:ext cx="314742" cy="369744"/>
            <a:chOff x="2554206" y="1011105"/>
            <a:chExt cx="613055" cy="720187"/>
          </a:xfrm>
        </p:grpSpPr>
        <p:sp>
          <p:nvSpPr>
            <p:cNvPr id="1151" name="Google Shape;1151;p4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2" name="Google Shape;1152;p4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53" name="Google Shape;1153;p4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54" name="Google Shape;1154;p48"/>
          <p:cNvGrpSpPr/>
          <p:nvPr/>
        </p:nvGrpSpPr>
        <p:grpSpPr>
          <a:xfrm>
            <a:off x="6521346" y="1094172"/>
            <a:ext cx="382110" cy="407614"/>
            <a:chOff x="9901824" y="937343"/>
            <a:chExt cx="744273" cy="793950"/>
          </a:xfrm>
        </p:grpSpPr>
        <p:grpSp>
          <p:nvGrpSpPr>
            <p:cNvPr id="1155" name="Google Shape;1155;p4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156" name="Google Shape;1156;p4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57" name="Google Shape;1157;p4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58" name="Google Shape;1158;p4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59" name="Google Shape;1159;p4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60" name="Google Shape;1160;p4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61" name="Google Shape;1161;p4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62" name="Google Shape;1162;p4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63" name="Google Shape;1163;p4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64" name="Google Shape;1164;p4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165" name="Google Shape;1165;p4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1166" name="Google Shape;1166;p4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7" name="Google Shape;1167;p4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8" name="Google Shape;1168;p4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69" name="Google Shape;1169;p4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0" name="Google Shape;1170;p4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1" name="Google Shape;1171;p4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72" name="Google Shape;1172;p48"/>
          <p:cNvGrpSpPr/>
          <p:nvPr/>
        </p:nvGrpSpPr>
        <p:grpSpPr>
          <a:xfrm>
            <a:off x="3262764" y="1132180"/>
            <a:ext cx="306769" cy="369606"/>
            <a:chOff x="3554761" y="1011374"/>
            <a:chExt cx="597525" cy="719918"/>
          </a:xfrm>
        </p:grpSpPr>
        <p:sp>
          <p:nvSpPr>
            <p:cNvPr id="1173" name="Google Shape;1173;p4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4" name="Google Shape;1174;p4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5" name="Google Shape;1175;p4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6" name="Google Shape;1176;p4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77" name="Google Shape;1177;p48"/>
          <p:cNvGrpSpPr/>
          <p:nvPr/>
        </p:nvGrpSpPr>
        <p:grpSpPr>
          <a:xfrm>
            <a:off x="3768476" y="1132005"/>
            <a:ext cx="307505" cy="369782"/>
            <a:chOff x="4539787" y="1011032"/>
            <a:chExt cx="598958" cy="720261"/>
          </a:xfrm>
        </p:grpSpPr>
        <p:sp>
          <p:nvSpPr>
            <p:cNvPr id="1178" name="Google Shape;1178;p4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1" name="Google Shape;1181;p4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2" name="Google Shape;1182;p4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83" name="Google Shape;1183;p48"/>
          <p:cNvGrpSpPr/>
          <p:nvPr/>
        </p:nvGrpSpPr>
        <p:grpSpPr>
          <a:xfrm>
            <a:off x="4274924" y="1132094"/>
            <a:ext cx="304322" cy="369692"/>
            <a:chOff x="5526246" y="1011207"/>
            <a:chExt cx="592758" cy="720086"/>
          </a:xfrm>
        </p:grpSpPr>
        <p:sp>
          <p:nvSpPr>
            <p:cNvPr id="1184" name="Google Shape;1184;p4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5" name="Google Shape;1185;p4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89" name="Google Shape;1189;p4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90" name="Google Shape;1190;p48"/>
          <p:cNvGrpSpPr/>
          <p:nvPr/>
        </p:nvGrpSpPr>
        <p:grpSpPr>
          <a:xfrm>
            <a:off x="1749201" y="1132089"/>
            <a:ext cx="302146" cy="369697"/>
            <a:chOff x="606645" y="1011196"/>
            <a:chExt cx="588520" cy="720096"/>
          </a:xfrm>
        </p:grpSpPr>
        <p:sp>
          <p:nvSpPr>
            <p:cNvPr id="1191" name="Google Shape;1191;p4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195" name="Google Shape;1195;p48"/>
          <p:cNvGrpSpPr/>
          <p:nvPr/>
        </p:nvGrpSpPr>
        <p:grpSpPr>
          <a:xfrm>
            <a:off x="7102398" y="1132070"/>
            <a:ext cx="247498" cy="369716"/>
            <a:chOff x="11033597" y="1011159"/>
            <a:chExt cx="482075" cy="720133"/>
          </a:xfrm>
        </p:grpSpPr>
        <p:sp>
          <p:nvSpPr>
            <p:cNvPr id="1196" name="Google Shape;1196;p4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97" name="Google Shape;1197;p4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98" name="Google Shape;1198;p4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200" name="Google Shape;1200;p48"/>
          <p:cNvGrpSpPr/>
          <p:nvPr/>
        </p:nvGrpSpPr>
        <p:grpSpPr>
          <a:xfrm>
            <a:off x="5940294" y="1094172"/>
            <a:ext cx="382110" cy="407614"/>
            <a:chOff x="8770051" y="937343"/>
            <a:chExt cx="744273" cy="793950"/>
          </a:xfrm>
        </p:grpSpPr>
        <p:sp>
          <p:nvSpPr>
            <p:cNvPr id="1201" name="Google Shape;1201;p4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02" name="Google Shape;1202;p4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03" name="Google Shape;1203;p4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05" name="Google Shape;1205;p4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1206" name="Google Shape;1206;p4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207" name="Google Shape;1207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08" name="Google Shape;1208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09" name="Google Shape;1209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10" name="Google Shape;1210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11" name="Google Shape;1211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12" name="Google Shape;1212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13" name="Google Shape;1213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14" name="Google Shape;1214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15" name="Google Shape;1215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16" name="Google Shape;1216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217" name="Google Shape;1217;p48"/>
          <p:cNvGrpSpPr/>
          <p:nvPr/>
        </p:nvGrpSpPr>
        <p:grpSpPr>
          <a:xfrm>
            <a:off x="4778189" y="1094172"/>
            <a:ext cx="382110" cy="407614"/>
            <a:chOff x="6506504" y="937343"/>
            <a:chExt cx="744273" cy="793950"/>
          </a:xfrm>
        </p:grpSpPr>
        <p:sp>
          <p:nvSpPr>
            <p:cNvPr id="1218" name="Google Shape;1218;p4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20" name="Google Shape;1220;p4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1221" name="Google Shape;1221;p4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222" name="Google Shape;1222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23" name="Google Shape;1223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24" name="Google Shape;1224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25" name="Google Shape;1225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26" name="Google Shape;1226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27" name="Google Shape;1227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28" name="Google Shape;1228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29" name="Google Shape;1229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30" name="Google Shape;1230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31" name="Google Shape;1231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232" name="Google Shape;1232;p48"/>
          <p:cNvGrpSpPr/>
          <p:nvPr/>
        </p:nvGrpSpPr>
        <p:grpSpPr>
          <a:xfrm>
            <a:off x="5359241" y="1094172"/>
            <a:ext cx="382110" cy="407614"/>
            <a:chOff x="7638277" y="937343"/>
            <a:chExt cx="744273" cy="793950"/>
          </a:xfrm>
        </p:grpSpPr>
        <p:sp>
          <p:nvSpPr>
            <p:cNvPr id="1233" name="Google Shape;1233;p4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34" name="Google Shape;1234;p4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35" name="Google Shape;1235;p4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236" name="Google Shape;1236;p4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1237" name="Google Shape;1237;p4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238" name="Google Shape;1238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39" name="Google Shape;1239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0" name="Google Shape;1240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1" name="Google Shape;1241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2" name="Google Shape;1242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3" name="Google Shape;1243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4" name="Google Shape;1244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5" name="Google Shape;1245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6" name="Google Shape;1246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247" name="Google Shape;1247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248" name="Google Shape;1248;p48"/>
          <p:cNvGrpSpPr/>
          <p:nvPr/>
        </p:nvGrpSpPr>
        <p:grpSpPr>
          <a:xfrm>
            <a:off x="3319004" y="2910194"/>
            <a:ext cx="369730" cy="332395"/>
            <a:chOff x="3778727" y="4460423"/>
            <a:chExt cx="720160" cy="647438"/>
          </a:xfrm>
        </p:grpSpPr>
        <p:sp>
          <p:nvSpPr>
            <p:cNvPr id="1249" name="Google Shape;1249;p4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0" name="Google Shape;1250;p4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1" name="Google Shape;1251;p4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2" name="Google Shape;1252;p4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5" name="Google Shape;1255;p4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56" name="Google Shape;1256;p48"/>
          <p:cNvGrpSpPr/>
          <p:nvPr/>
        </p:nvGrpSpPr>
        <p:grpSpPr>
          <a:xfrm>
            <a:off x="1723967" y="2897815"/>
            <a:ext cx="369648" cy="357152"/>
            <a:chOff x="557494" y="4436312"/>
            <a:chExt cx="720000" cy="695660"/>
          </a:xfrm>
        </p:grpSpPr>
        <p:sp>
          <p:nvSpPr>
            <p:cNvPr id="1257" name="Google Shape;1257;p4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59" name="Google Shape;1259;p4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0" name="Google Shape;1260;p4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61" name="Google Shape;1261;p48"/>
          <p:cNvGrpSpPr/>
          <p:nvPr/>
        </p:nvGrpSpPr>
        <p:grpSpPr>
          <a:xfrm>
            <a:off x="4382388" y="2891521"/>
            <a:ext cx="369775" cy="369741"/>
            <a:chOff x="5926265" y="4424051"/>
            <a:chExt cx="720246" cy="720181"/>
          </a:xfrm>
        </p:grpSpPr>
        <p:sp>
          <p:nvSpPr>
            <p:cNvPr id="1262" name="Google Shape;1262;p4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66" name="Google Shape;1266;p48"/>
          <p:cNvGrpSpPr/>
          <p:nvPr/>
        </p:nvGrpSpPr>
        <p:grpSpPr>
          <a:xfrm>
            <a:off x="2255600" y="2907739"/>
            <a:ext cx="369648" cy="337305"/>
            <a:chOff x="1631150" y="4455641"/>
            <a:chExt cx="720000" cy="657002"/>
          </a:xfrm>
        </p:grpSpPr>
        <p:sp>
          <p:nvSpPr>
            <p:cNvPr id="1267" name="Google Shape;1267;p4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8" name="Google Shape;1268;p4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69" name="Google Shape;1269;p4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0" name="Google Shape;1270;p4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1" name="Google Shape;1271;p4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72" name="Google Shape;1272;p48"/>
          <p:cNvGrpSpPr/>
          <p:nvPr/>
        </p:nvGrpSpPr>
        <p:grpSpPr>
          <a:xfrm>
            <a:off x="2787271" y="2907254"/>
            <a:ext cx="369648" cy="338274"/>
            <a:chOff x="2704878" y="4454697"/>
            <a:chExt cx="720000" cy="658889"/>
          </a:xfrm>
        </p:grpSpPr>
        <p:sp>
          <p:nvSpPr>
            <p:cNvPr id="1273" name="Google Shape;1273;p4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6" name="Google Shape;1276;p4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7" name="Google Shape;1277;p4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78" name="Google Shape;1278;p4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279" name="Google Shape;1279;p48"/>
          <p:cNvGrpSpPr/>
          <p:nvPr/>
        </p:nvGrpSpPr>
        <p:grpSpPr>
          <a:xfrm>
            <a:off x="3850791" y="2908879"/>
            <a:ext cx="369539" cy="335025"/>
            <a:chOff x="4852681" y="4457861"/>
            <a:chExt cx="719788" cy="652561"/>
          </a:xfrm>
        </p:grpSpPr>
        <p:sp>
          <p:nvSpPr>
            <p:cNvPr id="1280" name="Google Shape;1280;p4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1" name="Google Shape;1281;p4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2" name="Google Shape;1282;p4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283" name="Google Shape;1283;p48"/>
          <p:cNvGrpSpPr/>
          <p:nvPr/>
        </p:nvGrpSpPr>
        <p:grpSpPr>
          <a:xfrm>
            <a:off x="4914219" y="2900946"/>
            <a:ext cx="369763" cy="350890"/>
            <a:chOff x="7000306" y="4442411"/>
            <a:chExt cx="720224" cy="683463"/>
          </a:xfrm>
        </p:grpSpPr>
        <p:sp>
          <p:nvSpPr>
            <p:cNvPr id="1284" name="Google Shape;1284;p4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5" name="Google Shape;1285;p4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6" name="Google Shape;1286;p4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7" name="Google Shape;1287;p4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88" name="Google Shape;1288;p4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289" name="Google Shape;1289;p48"/>
          <p:cNvGrpSpPr/>
          <p:nvPr/>
        </p:nvGrpSpPr>
        <p:grpSpPr>
          <a:xfrm>
            <a:off x="5446039" y="2899119"/>
            <a:ext cx="369730" cy="354543"/>
            <a:chOff x="8074325" y="4438852"/>
            <a:chExt cx="720160" cy="690579"/>
          </a:xfrm>
        </p:grpSpPr>
        <p:sp>
          <p:nvSpPr>
            <p:cNvPr id="1290" name="Google Shape;1290;p4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91" name="Google Shape;1291;p4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92" name="Google Shape;1292;p4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93" name="Google Shape;1293;p4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94" name="Google Shape;1294;p4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295" name="Google Shape;1295;p4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296" name="Google Shape;1296;p48"/>
          <p:cNvGrpSpPr/>
          <p:nvPr/>
        </p:nvGrpSpPr>
        <p:grpSpPr>
          <a:xfrm>
            <a:off x="6509615" y="2910689"/>
            <a:ext cx="369606" cy="331400"/>
            <a:chOff x="9878975" y="4425243"/>
            <a:chExt cx="719918" cy="645502"/>
          </a:xfrm>
        </p:grpSpPr>
        <p:sp>
          <p:nvSpPr>
            <p:cNvPr id="1297" name="Google Shape;1297;p4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8" name="Google Shape;1298;p4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299" name="Google Shape;1299;p4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00" name="Google Shape;1300;p48"/>
          <p:cNvGrpSpPr/>
          <p:nvPr/>
        </p:nvGrpSpPr>
        <p:grpSpPr>
          <a:xfrm>
            <a:off x="7041277" y="2901400"/>
            <a:ext cx="369735" cy="349978"/>
            <a:chOff x="10914544" y="4407150"/>
            <a:chExt cx="720170" cy="681687"/>
          </a:xfrm>
        </p:grpSpPr>
        <p:sp>
          <p:nvSpPr>
            <p:cNvPr id="1301" name="Google Shape;1301;p4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2" name="Google Shape;1302;p4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3" name="Google Shape;1303;p4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4" name="Google Shape;1304;p4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05" name="Google Shape;1305;p48"/>
          <p:cNvGrpSpPr/>
          <p:nvPr/>
        </p:nvGrpSpPr>
        <p:grpSpPr>
          <a:xfrm>
            <a:off x="5977809" y="2908130"/>
            <a:ext cx="369752" cy="336518"/>
            <a:chOff x="8843122" y="4420259"/>
            <a:chExt cx="720202" cy="655469"/>
          </a:xfrm>
        </p:grpSpPr>
        <p:sp>
          <p:nvSpPr>
            <p:cNvPr id="1306" name="Google Shape;1306;p4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7" name="Google Shape;1307;p4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8" name="Google Shape;1308;p4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0" name="Google Shape;1310;p4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1" name="Google Shape;1311;p4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12" name="Google Shape;1312;p48"/>
          <p:cNvGrpSpPr/>
          <p:nvPr/>
        </p:nvGrpSpPr>
        <p:grpSpPr>
          <a:xfrm>
            <a:off x="3326079" y="2326355"/>
            <a:ext cx="369758" cy="327214"/>
            <a:chOff x="1510757" y="3225422"/>
            <a:chExt cx="720214" cy="637347"/>
          </a:xfrm>
        </p:grpSpPr>
        <p:sp>
          <p:nvSpPr>
            <p:cNvPr id="1313" name="Google Shape;1313;p4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5" name="Google Shape;1315;p4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19" name="Google Shape;1319;p4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20" name="Google Shape;1320;p48"/>
          <p:cNvGrpSpPr/>
          <p:nvPr/>
        </p:nvGrpSpPr>
        <p:grpSpPr>
          <a:xfrm>
            <a:off x="3899520" y="2340886"/>
            <a:ext cx="369720" cy="298152"/>
            <a:chOff x="2595501" y="3253725"/>
            <a:chExt cx="720141" cy="580739"/>
          </a:xfrm>
        </p:grpSpPr>
        <p:sp>
          <p:nvSpPr>
            <p:cNvPr id="1321" name="Google Shape;1321;p4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3" name="Google Shape;1323;p4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4" name="Google Shape;1324;p4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25" name="Google Shape;1325;p48"/>
          <p:cNvGrpSpPr/>
          <p:nvPr/>
        </p:nvGrpSpPr>
        <p:grpSpPr>
          <a:xfrm>
            <a:off x="5046309" y="2305196"/>
            <a:ext cx="368154" cy="369532"/>
            <a:chOff x="4764809" y="3184208"/>
            <a:chExt cx="717090" cy="719775"/>
          </a:xfrm>
        </p:grpSpPr>
        <p:sp>
          <p:nvSpPr>
            <p:cNvPr id="1326" name="Google Shape;1326;p4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7" name="Google Shape;1327;p4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28" name="Google Shape;1328;p4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29" name="Google Shape;1329;p48"/>
          <p:cNvGrpSpPr/>
          <p:nvPr/>
        </p:nvGrpSpPr>
        <p:grpSpPr>
          <a:xfrm>
            <a:off x="4472923" y="2329219"/>
            <a:ext cx="369702" cy="321486"/>
            <a:chOff x="3680173" y="3231000"/>
            <a:chExt cx="720106" cy="626190"/>
          </a:xfrm>
        </p:grpSpPr>
        <p:sp>
          <p:nvSpPr>
            <p:cNvPr id="1330" name="Google Shape;1330;p4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1" name="Google Shape;1331;p4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2" name="Google Shape;1332;p4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33" name="Google Shape;1333;p48"/>
          <p:cNvGrpSpPr/>
          <p:nvPr/>
        </p:nvGrpSpPr>
        <p:grpSpPr>
          <a:xfrm>
            <a:off x="6191516" y="2305163"/>
            <a:ext cx="367660" cy="369598"/>
            <a:chOff x="6931035" y="3184144"/>
            <a:chExt cx="716128" cy="719903"/>
          </a:xfrm>
        </p:grpSpPr>
        <p:sp>
          <p:nvSpPr>
            <p:cNvPr id="1334" name="Google Shape;1334;p4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5" name="Google Shape;1335;p4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6" name="Google Shape;1336;p4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37" name="Google Shape;1337;p4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38" name="Google Shape;1338;p48"/>
          <p:cNvGrpSpPr/>
          <p:nvPr/>
        </p:nvGrpSpPr>
        <p:grpSpPr>
          <a:xfrm>
            <a:off x="5618146" y="2305124"/>
            <a:ext cx="369687" cy="369676"/>
            <a:chOff x="5846429" y="3184067"/>
            <a:chExt cx="720076" cy="720055"/>
          </a:xfrm>
        </p:grpSpPr>
        <p:sp>
          <p:nvSpPr>
            <p:cNvPr id="1339" name="Google Shape;1339;p4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0" name="Google Shape;1340;p4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1" name="Google Shape;1341;p4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2" name="Google Shape;1342;p4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43" name="Google Shape;1343;p48"/>
          <p:cNvGrpSpPr/>
          <p:nvPr/>
        </p:nvGrpSpPr>
        <p:grpSpPr>
          <a:xfrm>
            <a:off x="2870508" y="2305078"/>
            <a:ext cx="251888" cy="369768"/>
            <a:chOff x="655600" y="3183978"/>
            <a:chExt cx="490627" cy="720234"/>
          </a:xfrm>
        </p:grpSpPr>
        <p:sp>
          <p:nvSpPr>
            <p:cNvPr id="1344" name="Google Shape;1344;p4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5" name="Google Shape;1345;p4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6" name="Google Shape;1346;p4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7" name="Google Shape;1347;p4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48" name="Google Shape;1348;p4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49" name="Google Shape;1349;p48"/>
          <p:cNvGrpSpPr/>
          <p:nvPr/>
        </p:nvGrpSpPr>
        <p:grpSpPr>
          <a:xfrm>
            <a:off x="6762859" y="2305174"/>
            <a:ext cx="157408" cy="369575"/>
            <a:chOff x="8011692" y="3184166"/>
            <a:chExt cx="306600" cy="719859"/>
          </a:xfrm>
        </p:grpSpPr>
        <p:sp>
          <p:nvSpPr>
            <p:cNvPr id="1350" name="Google Shape;1350;p4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51" name="Google Shape;1351;p4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52" name="Google Shape;1352;p4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53" name="Google Shape;1353;p4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54" name="Google Shape;1354;p4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55" name="Google Shape;1355;p4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356" name="Google Shape;1356;p48"/>
          <p:cNvGrpSpPr/>
          <p:nvPr/>
        </p:nvGrpSpPr>
        <p:grpSpPr>
          <a:xfrm>
            <a:off x="7123525" y="2304971"/>
            <a:ext cx="204293" cy="369778"/>
            <a:chOff x="4556125" y="630237"/>
            <a:chExt cx="3081338" cy="5568950"/>
          </a:xfrm>
        </p:grpSpPr>
        <p:sp>
          <p:nvSpPr>
            <p:cNvPr id="1357" name="Google Shape;1357;p4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58" name="Google Shape;1358;p4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59" name="Google Shape;1359;p4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60" name="Google Shape;1360;p4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61" name="Google Shape;1361;p4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62" name="Google Shape;1362;p4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63" name="Google Shape;1363;p4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364" name="Google Shape;1364;p48"/>
          <p:cNvGrpSpPr/>
          <p:nvPr/>
        </p:nvGrpSpPr>
        <p:grpSpPr>
          <a:xfrm>
            <a:off x="2297224" y="2305133"/>
            <a:ext cx="369721" cy="369662"/>
            <a:chOff x="1674084" y="3214987"/>
            <a:chExt cx="720142" cy="720027"/>
          </a:xfrm>
        </p:grpSpPr>
        <p:sp>
          <p:nvSpPr>
            <p:cNvPr id="1365" name="Google Shape;1365;p4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6" name="Google Shape;1366;p4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7" name="Google Shape;1367;p4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8" name="Google Shape;1368;p4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69" name="Google Shape;1369;p4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0" name="Google Shape;1370;p4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1" name="Google Shape;1371;p4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2" name="Google Shape;1372;p4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3" name="Google Shape;1373;p4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4" name="Google Shape;1374;p4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5" name="Google Shape;1375;p4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6" name="Google Shape;1376;p4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77" name="Google Shape;1377;p48"/>
          <p:cNvGrpSpPr/>
          <p:nvPr/>
        </p:nvGrpSpPr>
        <p:grpSpPr>
          <a:xfrm>
            <a:off x="1723976" y="2305101"/>
            <a:ext cx="369564" cy="369725"/>
            <a:chOff x="557511" y="3214925"/>
            <a:chExt cx="719836" cy="720150"/>
          </a:xfrm>
        </p:grpSpPr>
        <p:sp>
          <p:nvSpPr>
            <p:cNvPr id="1378" name="Google Shape;1378;p4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79" name="Google Shape;1379;p4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0" name="Google Shape;1380;p4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1" name="Google Shape;1381;p4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82" name="Google Shape;1382;p48"/>
          <p:cNvGrpSpPr/>
          <p:nvPr/>
        </p:nvGrpSpPr>
        <p:grpSpPr>
          <a:xfrm>
            <a:off x="1677438" y="3496346"/>
            <a:ext cx="369875" cy="332151"/>
            <a:chOff x="1147762" y="1131887"/>
            <a:chExt cx="5137150" cy="4619626"/>
          </a:xfrm>
        </p:grpSpPr>
        <p:sp>
          <p:nvSpPr>
            <p:cNvPr id="1383" name="Google Shape;1383;p4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4" name="Google Shape;1384;p4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85" name="Google Shape;1385;p4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386" name="Google Shape;1386;p48"/>
          <p:cNvGrpSpPr/>
          <p:nvPr/>
        </p:nvGrpSpPr>
        <p:grpSpPr>
          <a:xfrm>
            <a:off x="2338704" y="3491100"/>
            <a:ext cx="369772" cy="342799"/>
            <a:chOff x="1570037" y="1341437"/>
            <a:chExt cx="4943475" cy="4576762"/>
          </a:xfrm>
        </p:grpSpPr>
        <p:sp>
          <p:nvSpPr>
            <p:cNvPr id="1387" name="Google Shape;1387;p4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88" name="Google Shape;1388;p4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89" name="Google Shape;1389;p4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90" name="Google Shape;1390;p4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91" name="Google Shape;1391;p4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1392" name="Google Shape;1392;p4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1393" name="Google Shape;1393;p48"/>
          <p:cNvGrpSpPr/>
          <p:nvPr/>
        </p:nvGrpSpPr>
        <p:grpSpPr>
          <a:xfrm>
            <a:off x="4400071" y="3477951"/>
            <a:ext cx="366042" cy="369682"/>
            <a:chOff x="5770007" y="5489899"/>
            <a:chExt cx="712976" cy="720067"/>
          </a:xfrm>
        </p:grpSpPr>
        <p:sp>
          <p:nvSpPr>
            <p:cNvPr id="1394" name="Google Shape;1394;p4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95" name="Google Shape;1395;p4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96" name="Google Shape;1396;p4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97" name="Google Shape;1397;p4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98" name="Google Shape;1398;p4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399" name="Google Shape;1399;p4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0" name="Google Shape;1400;p4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1" name="Google Shape;1401;p4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02" name="Google Shape;1402;p48"/>
          <p:cNvGrpSpPr/>
          <p:nvPr/>
        </p:nvGrpSpPr>
        <p:grpSpPr>
          <a:xfrm>
            <a:off x="5057614" y="3496587"/>
            <a:ext cx="369624" cy="332444"/>
            <a:chOff x="7050768" y="5526199"/>
            <a:chExt cx="719953" cy="647534"/>
          </a:xfrm>
        </p:grpSpPr>
        <p:sp>
          <p:nvSpPr>
            <p:cNvPr id="1403" name="Google Shape;1403;p4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4" name="Google Shape;1404;p4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5" name="Google Shape;1405;p4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6" name="Google Shape;1406;p4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7" name="Google Shape;1407;p4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8" name="Google Shape;1408;p4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09" name="Google Shape;1409;p4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0" name="Google Shape;1410;p4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1" name="Google Shape;1411;p4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2" name="Google Shape;1412;p4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3" name="Google Shape;1413;p4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4" name="Google Shape;1414;p4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15" name="Google Shape;1415;p48"/>
          <p:cNvGrpSpPr/>
          <p:nvPr/>
        </p:nvGrpSpPr>
        <p:grpSpPr>
          <a:xfrm>
            <a:off x="6380109" y="3496646"/>
            <a:ext cx="369649" cy="332301"/>
            <a:chOff x="9626723" y="5526313"/>
            <a:chExt cx="720002" cy="647256"/>
          </a:xfrm>
        </p:grpSpPr>
        <p:sp>
          <p:nvSpPr>
            <p:cNvPr id="1416" name="Google Shape;1416;p4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7" name="Google Shape;1417;p4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8" name="Google Shape;1418;p4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19" name="Google Shape;1419;p4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0" name="Google Shape;1420;p4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1" name="Google Shape;1421;p4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2" name="Google Shape;1422;p4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3" name="Google Shape;1423;p4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4" name="Google Shape;1424;p4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5" name="Google Shape;1425;p4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6" name="Google Shape;1426;p4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27" name="Google Shape;1427;p4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28" name="Google Shape;1428;p48"/>
          <p:cNvGrpSpPr/>
          <p:nvPr/>
        </p:nvGrpSpPr>
        <p:grpSpPr>
          <a:xfrm>
            <a:off x="7041342" y="3477931"/>
            <a:ext cx="369567" cy="369700"/>
            <a:chOff x="10914672" y="5489861"/>
            <a:chExt cx="719842" cy="720102"/>
          </a:xfrm>
        </p:grpSpPr>
        <p:sp>
          <p:nvSpPr>
            <p:cNvPr id="1429" name="Google Shape;1429;p4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0" name="Google Shape;1430;p4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1" name="Google Shape;1431;p4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2" name="Google Shape;1432;p4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3" name="Google Shape;1433;p4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4" name="Google Shape;1434;p4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5" name="Google Shape;1435;p4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6" name="Google Shape;1436;p4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7" name="Google Shape;1437;p4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8" name="Google Shape;1438;p4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39" name="Google Shape;1439;p4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40" name="Google Shape;1440;p4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41" name="Google Shape;1441;p48"/>
          <p:cNvGrpSpPr/>
          <p:nvPr/>
        </p:nvGrpSpPr>
        <p:grpSpPr>
          <a:xfrm>
            <a:off x="5718827" y="3486445"/>
            <a:ext cx="369765" cy="352700"/>
            <a:chOff x="8338678" y="5506443"/>
            <a:chExt cx="720227" cy="686988"/>
          </a:xfrm>
        </p:grpSpPr>
        <p:sp>
          <p:nvSpPr>
            <p:cNvPr id="1442" name="Google Shape;1442;p4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43" name="Google Shape;1443;p4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44" name="Google Shape;1444;p4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45" name="Google Shape;1445;p4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46" name="Google Shape;1446;p4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47" name="Google Shape;1447;p4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48" name="Google Shape;1448;p48"/>
          <p:cNvGrpSpPr/>
          <p:nvPr/>
        </p:nvGrpSpPr>
        <p:grpSpPr>
          <a:xfrm>
            <a:off x="2999762" y="3531721"/>
            <a:ext cx="1108765" cy="262120"/>
            <a:chOff x="3042485" y="5594633"/>
            <a:chExt cx="2159652" cy="510557"/>
          </a:xfrm>
        </p:grpSpPr>
        <p:sp>
          <p:nvSpPr>
            <p:cNvPr id="1449" name="Google Shape;1449;p4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0" name="Google Shape;1450;p4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1" name="Google Shape;1451;p4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2" name="Google Shape;1452;p4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3" name="Google Shape;1453;p4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4" name="Google Shape;1454;p4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5" name="Google Shape;1455;p4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6" name="Google Shape;1456;p4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7" name="Google Shape;1457;p4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8" name="Google Shape;1458;p4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59" name="Google Shape;1459;p4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60" name="Google Shape;1460;p4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61" name="Google Shape;1461;p4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62" name="Google Shape;1462;p4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63" name="Google Shape;1463;p4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64" name="Google Shape;1464;p48"/>
          <p:cNvGrpSpPr/>
          <p:nvPr/>
        </p:nvGrpSpPr>
        <p:grpSpPr>
          <a:xfrm>
            <a:off x="2338562" y="4065179"/>
            <a:ext cx="369666" cy="367353"/>
            <a:chOff x="1442627" y="5710929"/>
            <a:chExt cx="594318" cy="590600"/>
          </a:xfrm>
        </p:grpSpPr>
        <p:sp>
          <p:nvSpPr>
            <p:cNvPr id="1465" name="Google Shape;1465;p4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66" name="Google Shape;1466;p4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67" name="Google Shape;1467;p4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68" name="Google Shape;1468;p4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69" name="Google Shape;1469;p48"/>
          <p:cNvGrpSpPr/>
          <p:nvPr/>
        </p:nvGrpSpPr>
        <p:grpSpPr>
          <a:xfrm>
            <a:off x="6409631" y="4064003"/>
            <a:ext cx="309385" cy="369710"/>
            <a:chOff x="8095060" y="5664590"/>
            <a:chExt cx="497404" cy="594389"/>
          </a:xfrm>
        </p:grpSpPr>
        <p:grpSp>
          <p:nvGrpSpPr>
            <p:cNvPr id="1470" name="Google Shape;1470;p4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471" name="Google Shape;1471;p4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72" name="Google Shape;1472;p4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73" name="Google Shape;1473;p4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474" name="Google Shape;1474;p4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475" name="Google Shape;1475;p4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76" name="Google Shape;1476;p4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77" name="Google Shape;1477;p4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478" name="Google Shape;1478;p4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479" name="Google Shape;1479;p4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80" name="Google Shape;1480;p4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81" name="Google Shape;1481;p4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482" name="Google Shape;1482;p4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483" name="Google Shape;1483;p4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84" name="Google Shape;1484;p4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485" name="Google Shape;1485;p4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486" name="Google Shape;1486;p48"/>
          <p:cNvGrpSpPr/>
          <p:nvPr/>
        </p:nvGrpSpPr>
        <p:grpSpPr>
          <a:xfrm>
            <a:off x="3160893" y="4064027"/>
            <a:ext cx="462073" cy="369662"/>
            <a:chOff x="4607809" y="5664627"/>
            <a:chExt cx="742883" cy="594312"/>
          </a:xfrm>
        </p:grpSpPr>
        <p:sp>
          <p:nvSpPr>
            <p:cNvPr id="1487" name="Google Shape;1487;p4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88" name="Google Shape;1488;p4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89" name="Google Shape;1489;p4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90" name="Google Shape;1490;p4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91" name="Google Shape;1491;p4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92" name="Google Shape;1492;p4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93" name="Google Shape;1493;p4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1494" name="Google Shape;1494;p4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1495" name="Google Shape;1495;p48"/>
          <p:cNvGrpSpPr/>
          <p:nvPr/>
        </p:nvGrpSpPr>
        <p:grpSpPr>
          <a:xfrm>
            <a:off x="4075837" y="4064074"/>
            <a:ext cx="895568" cy="369568"/>
            <a:chOff x="2571250" y="5664711"/>
            <a:chExt cx="1439820" cy="594160"/>
          </a:xfrm>
        </p:grpSpPr>
        <p:sp>
          <p:nvSpPr>
            <p:cNvPr id="1496" name="Google Shape;1496;p4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97" name="Google Shape;1497;p4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498" name="Google Shape;1498;p4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499" name="Google Shape;1499;p4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500" name="Google Shape;1500;p4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01" name="Google Shape;1501;p4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502" name="Google Shape;1502;p4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03" name="Google Shape;1503;p4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504" name="Google Shape;1504;p4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05" name="Google Shape;1505;p4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506" name="Google Shape;1506;p4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07" name="Google Shape;1507;p4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508" name="Google Shape;1508;p4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09" name="Google Shape;1509;p4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510" name="Google Shape;1510;p4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1" name="Google Shape;1511;p4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1512" name="Google Shape;1512;p4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3" name="Google Shape;1513;p4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4" name="Google Shape;1514;p4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5" name="Google Shape;1515;p4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6" name="Google Shape;1516;p4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7" name="Google Shape;1517;p4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8" name="Google Shape;1518;p4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1519" name="Google Shape;1519;p4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</p:grpSp>
      <p:grpSp>
        <p:nvGrpSpPr>
          <p:cNvPr id="1520" name="Google Shape;1520;p48"/>
          <p:cNvGrpSpPr/>
          <p:nvPr/>
        </p:nvGrpSpPr>
        <p:grpSpPr>
          <a:xfrm>
            <a:off x="5424080" y="4063901"/>
            <a:ext cx="532822" cy="369913"/>
            <a:chOff x="6332670" y="5663946"/>
            <a:chExt cx="856627" cy="594715"/>
          </a:xfrm>
        </p:grpSpPr>
        <p:grpSp>
          <p:nvGrpSpPr>
            <p:cNvPr id="1521" name="Google Shape;1521;p4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522" name="Google Shape;1522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523" name="Google Shape;1523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524" name="Google Shape;1524;p4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525" name="Google Shape;1525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526" name="Google Shape;1526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527" name="Google Shape;1527;p4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528" name="Google Shape;1528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1529" name="Google Shape;1529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1530" name="Google Shape;1530;p48"/>
          <p:cNvSpPr txBox="1"/>
          <p:nvPr>
            <p:ph idx="4294967295" type="title"/>
          </p:nvPr>
        </p:nvSpPr>
        <p:spPr>
          <a:xfrm>
            <a:off x="1489425" y="639375"/>
            <a:ext cx="6165000" cy="328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531" name="Google Shape;1531;p48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6"/>
                </a:solidFill>
              </a:rPr>
              <a:t>‹#›</a:t>
            </a:fld>
            <a:endParaRPr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49"/>
          <p:cNvSpPr txBox="1"/>
          <p:nvPr/>
        </p:nvSpPr>
        <p:spPr>
          <a:xfrm>
            <a:off x="908200" y="20694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Inria Sans"/>
                <a:ea typeface="Inria Sans"/>
                <a:cs typeface="Inria Sans"/>
                <a:sym typeface="Inria Sans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Inria Sans"/>
                <a:ea typeface="Inria Sans"/>
                <a:cs typeface="Inria Sans"/>
                <a:sym typeface="Inria Sans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Inria Sans"/>
              <a:ea typeface="Inria Sans"/>
              <a:cs typeface="Inria Sans"/>
              <a:sym typeface="Inria Sans"/>
            </a:endParaRPr>
          </a:p>
        </p:txBody>
      </p:sp>
      <p:sp>
        <p:nvSpPr>
          <p:cNvPr id="1537" name="Google Shape;1537;p49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8" name="Google Shape;1538;p49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42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3" name="Google Shape;1543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45" name="Google Shape;1545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546" name="Google Shape;1546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547" name="Google Shape;1547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48" name="Google Shape;1548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549" name="Google Shape;1549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550" name="Google Shape;1550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1" name="Google Shape;1551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552" name="Google Shape;1552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553" name="Google Shape;1553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4" name="Google Shape;1554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555" name="Google Shape;1555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556" name="Google Shape;1556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57" name="Google Shape;1557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2788750" y="2161800"/>
            <a:ext cx="3566400" cy="81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>
                <a:solidFill>
                  <a:srgbClr val="45818E"/>
                </a:solidFill>
              </a:rPr>
              <a:t>“</a:t>
            </a:r>
            <a:r>
              <a:rPr lang="en"/>
              <a:t>Quotations are commonly printed as a means of inspiration and to invoke philosophical thoughts from the reader</a:t>
            </a:r>
            <a:r>
              <a:rPr lang="en">
                <a:solidFill>
                  <a:srgbClr val="6D9EEB"/>
                </a:solidFill>
              </a:rPr>
              <a:t>”</a:t>
            </a:r>
            <a:r>
              <a:rPr lang="en"/>
              <a:t>.</a:t>
            </a:r>
            <a:endParaRPr/>
          </a:p>
        </p:txBody>
      </p:sp>
      <p:sp>
        <p:nvSpPr>
          <p:cNvPr id="82" name="Google Shape;82;p15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idx="4294967295" type="ctrTitle"/>
          </p:nvPr>
        </p:nvSpPr>
        <p:spPr>
          <a:xfrm>
            <a:off x="3436825" y="705075"/>
            <a:ext cx="51282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</a:rPr>
              <a:t>H</a:t>
            </a:r>
            <a:r>
              <a:rPr lang="en" sz="9600">
                <a:solidFill>
                  <a:schemeClr val="accent2"/>
                </a:solidFill>
              </a:rPr>
              <a:t>e</a:t>
            </a:r>
            <a:r>
              <a:rPr lang="en" sz="9600">
                <a:solidFill>
                  <a:schemeClr val="accent3"/>
                </a:solidFill>
              </a:rPr>
              <a:t>l</a:t>
            </a:r>
            <a:r>
              <a:rPr lang="en" sz="9600">
                <a:solidFill>
                  <a:schemeClr val="accent4"/>
                </a:solidFill>
              </a:rPr>
              <a:t>l</a:t>
            </a:r>
            <a:r>
              <a:rPr lang="en" sz="9600">
                <a:solidFill>
                  <a:schemeClr val="accent5"/>
                </a:solidFill>
              </a:rPr>
              <a:t>o</a:t>
            </a:r>
            <a:r>
              <a:rPr lang="en" sz="9600">
                <a:solidFill>
                  <a:schemeClr val="accent6"/>
                </a:solidFill>
              </a:rPr>
              <a:t>!</a:t>
            </a:r>
            <a:endParaRPr sz="9600">
              <a:solidFill>
                <a:schemeClr val="accent6"/>
              </a:solidFill>
            </a:endParaRPr>
          </a:p>
        </p:txBody>
      </p:sp>
      <p:sp>
        <p:nvSpPr>
          <p:cNvPr id="88" name="Google Shape;88;p16"/>
          <p:cNvSpPr txBox="1"/>
          <p:nvPr>
            <p:ph idx="4294967295" type="subTitle"/>
          </p:nvPr>
        </p:nvSpPr>
        <p:spPr>
          <a:xfrm>
            <a:off x="3436825" y="1904700"/>
            <a:ext cx="51282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 am Jayden Smith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I am here because I love to give presentations.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You can find me at @username</a:t>
            </a:r>
            <a:endParaRPr b="1" sz="2000"/>
          </a:p>
        </p:txBody>
      </p:sp>
      <p:pic>
        <p:nvPicPr>
          <p:cNvPr id="89" name="Google Shape;89;p16"/>
          <p:cNvPicPr preferRelativeResize="0"/>
          <p:nvPr/>
        </p:nvPicPr>
        <p:blipFill rotWithShape="1">
          <a:blip r:embed="rId3">
            <a:alphaModFix/>
          </a:blip>
          <a:srcRect b="32546" l="0" r="0" t="786"/>
          <a:stretch/>
        </p:blipFill>
        <p:spPr>
          <a:xfrm>
            <a:off x="756875" y="703875"/>
            <a:ext cx="2507400" cy="2507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855300" y="1201550"/>
            <a:ext cx="7433400" cy="258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7" name="Google Shape;97;p17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7506A"/>
            </a:gs>
            <a:gs pos="100000">
              <a:srgbClr val="14151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idx="4294967295" type="ctrTitle"/>
          </p:nvPr>
        </p:nvSpPr>
        <p:spPr>
          <a:xfrm>
            <a:off x="855300" y="179900"/>
            <a:ext cx="7433400" cy="814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</a:rPr>
              <a:t>Big </a:t>
            </a:r>
            <a:r>
              <a:rPr lang="en" sz="6000">
                <a:solidFill>
                  <a:schemeClr val="lt1"/>
                </a:solidFill>
              </a:rPr>
              <a:t>c</a:t>
            </a:r>
            <a:r>
              <a:rPr lang="en" sz="6000">
                <a:solidFill>
                  <a:schemeClr val="lt1"/>
                </a:solidFill>
              </a:rPr>
              <a:t>oncept</a:t>
            </a:r>
            <a:endParaRPr sz="6000">
              <a:solidFill>
                <a:schemeClr val="lt1"/>
              </a:solidFill>
            </a:endParaRPr>
          </a:p>
        </p:txBody>
      </p:sp>
      <p:sp>
        <p:nvSpPr>
          <p:cNvPr id="103" name="Google Shape;103;p18"/>
          <p:cNvSpPr txBox="1"/>
          <p:nvPr>
            <p:ph idx="4294967295" type="subTitle"/>
          </p:nvPr>
        </p:nvSpPr>
        <p:spPr>
          <a:xfrm>
            <a:off x="855300" y="3187653"/>
            <a:ext cx="7433400" cy="27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>
                <a:solidFill>
                  <a:schemeClr val="lt2"/>
                </a:solidFill>
              </a:rPr>
              <a:t>Bring the attention of your audience over a key concept using icons or illustrations</a:t>
            </a:r>
            <a:endParaRPr sz="1600">
              <a:solidFill>
                <a:schemeClr val="lt2"/>
              </a:solidFill>
            </a:endParaRPr>
          </a:p>
        </p:txBody>
      </p:sp>
      <p:grpSp>
        <p:nvGrpSpPr>
          <p:cNvPr id="104" name="Google Shape;104;p18"/>
          <p:cNvGrpSpPr/>
          <p:nvPr/>
        </p:nvGrpSpPr>
        <p:grpSpPr>
          <a:xfrm rot="2143579">
            <a:off x="4045711" y="1311543"/>
            <a:ext cx="1414481" cy="1414445"/>
            <a:chOff x="6643075" y="3664250"/>
            <a:chExt cx="407950" cy="407975"/>
          </a:xfrm>
        </p:grpSpPr>
        <p:sp>
          <p:nvSpPr>
            <p:cNvPr id="105" name="Google Shape;105;p1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381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" name="Google Shape;107;p18"/>
          <p:cNvGrpSpPr/>
          <p:nvPr/>
        </p:nvGrpSpPr>
        <p:grpSpPr>
          <a:xfrm rot="1556271">
            <a:off x="3365878" y="2396412"/>
            <a:ext cx="581555" cy="581522"/>
            <a:chOff x="576250" y="4319400"/>
            <a:chExt cx="442075" cy="442050"/>
          </a:xfrm>
        </p:grpSpPr>
        <p:sp>
          <p:nvSpPr>
            <p:cNvPr id="108" name="Google Shape;108;p1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2" name="Google Shape;112;p18"/>
          <p:cNvSpPr/>
          <p:nvPr/>
        </p:nvSpPr>
        <p:spPr>
          <a:xfrm rot="2143861">
            <a:off x="3892821" y="1267696"/>
            <a:ext cx="221092" cy="211107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8"/>
          <p:cNvSpPr/>
          <p:nvPr/>
        </p:nvSpPr>
        <p:spPr>
          <a:xfrm rot="4841034">
            <a:off x="5319352" y="2542072"/>
            <a:ext cx="335591" cy="32046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8"/>
          <p:cNvSpPr/>
          <p:nvPr/>
        </p:nvSpPr>
        <p:spPr>
          <a:xfrm rot="2144043">
            <a:off x="5716709" y="2507966"/>
            <a:ext cx="134456" cy="12838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8"/>
          <p:cNvSpPr/>
          <p:nvPr/>
        </p:nvSpPr>
        <p:spPr>
          <a:xfrm rot="3423587">
            <a:off x="3291240" y="1954561"/>
            <a:ext cx="134413" cy="12840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855275" y="1201550"/>
            <a:ext cx="34731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2" name="Google Shape;122;p19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4815599" y="1201550"/>
            <a:ext cx="3473100" cy="249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>
            <p:ph type="title"/>
          </p:nvPr>
        </p:nvSpPr>
        <p:spPr>
          <a:xfrm>
            <a:off x="855300" y="6074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30" name="Google Shape;130;p20"/>
          <p:cNvSpPr txBox="1"/>
          <p:nvPr>
            <p:ph idx="1" type="body"/>
          </p:nvPr>
        </p:nvSpPr>
        <p:spPr>
          <a:xfrm>
            <a:off x="855300" y="1201550"/>
            <a:ext cx="2315700" cy="262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1" name="Google Shape;131;p20"/>
          <p:cNvSpPr txBox="1"/>
          <p:nvPr>
            <p:ph idx="2" type="body"/>
          </p:nvPr>
        </p:nvSpPr>
        <p:spPr>
          <a:xfrm>
            <a:off x="3414200" y="1201550"/>
            <a:ext cx="2315700" cy="262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2" name="Google Shape;132;p20"/>
          <p:cNvSpPr txBox="1"/>
          <p:nvPr>
            <p:ph idx="3" type="body"/>
          </p:nvPr>
        </p:nvSpPr>
        <p:spPr>
          <a:xfrm>
            <a:off x="5973099" y="1201550"/>
            <a:ext cx="2315700" cy="262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0"/>
          <p:cNvSpPr txBox="1"/>
          <p:nvPr>
            <p:ph idx="12" type="sldNum"/>
          </p:nvPr>
        </p:nvSpPr>
        <p:spPr>
          <a:xfrm>
            <a:off x="8480584" y="4721823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bastian template">
  <a:themeElements>
    <a:clrScheme name="Custom 347">
      <a:dk1>
        <a:srgbClr val="2C3242"/>
      </a:dk1>
      <a:lt1>
        <a:srgbClr val="FFFFFF"/>
      </a:lt1>
      <a:dk2>
        <a:srgbClr val="918899"/>
      </a:dk2>
      <a:lt2>
        <a:srgbClr val="EFEDF1"/>
      </a:lt2>
      <a:accent1>
        <a:srgbClr val="7F67B6"/>
      </a:accent1>
      <a:accent2>
        <a:srgbClr val="6A8BE2"/>
      </a:accent2>
      <a:accent3>
        <a:srgbClr val="7FC29D"/>
      </a:accent3>
      <a:accent4>
        <a:srgbClr val="FCCA39"/>
      </a:accent4>
      <a:accent5>
        <a:srgbClr val="F98C32"/>
      </a:accent5>
      <a:accent6>
        <a:srgbClr val="E63350"/>
      </a:accent6>
      <a:hlink>
        <a:srgbClr val="7F67B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