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53" r:id="rId3"/>
  </p:sldMasterIdLst>
  <p:handoutMasterIdLst>
    <p:handoutMasterId r:id="rId26"/>
  </p:handoutMasterIdLst>
  <p:sldIdLst>
    <p:sldId id="256" r:id="rId4"/>
    <p:sldId id="261" r:id="rId5"/>
    <p:sldId id="264" r:id="rId6"/>
    <p:sldId id="302" r:id="rId7"/>
    <p:sldId id="293" r:id="rId8"/>
    <p:sldId id="301" r:id="rId9"/>
    <p:sldId id="282" r:id="rId10"/>
    <p:sldId id="284" r:id="rId11"/>
    <p:sldId id="273" r:id="rId12"/>
    <p:sldId id="288" r:id="rId13"/>
    <p:sldId id="278" r:id="rId14"/>
    <p:sldId id="271" r:id="rId15"/>
    <p:sldId id="281" r:id="rId16"/>
    <p:sldId id="295" r:id="rId17"/>
    <p:sldId id="280" r:id="rId18"/>
    <p:sldId id="286" r:id="rId19"/>
    <p:sldId id="272" r:id="rId20"/>
    <p:sldId id="289" r:id="rId21"/>
    <p:sldId id="266" r:id="rId22"/>
    <p:sldId id="262" r:id="rId23"/>
    <p:sldId id="299" r:id="rId24"/>
    <p:sldId id="300" r:id="rId2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9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BC2EBC"/>
    <a:srgbClr val="D614CD"/>
    <a:srgbClr val="F2A40D"/>
    <a:srgbClr val="32AEB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26" autoAdjust="0"/>
    <p:restoredTop sz="94628" autoAdjust="0"/>
  </p:normalViewPr>
  <p:slideViewPr>
    <p:cSldViewPr>
      <p:cViewPr varScale="1">
        <p:scale>
          <a:sx n="150" d="100"/>
          <a:sy n="150" d="100"/>
        </p:scale>
        <p:origin x="570" y="126"/>
      </p:cViewPr>
      <p:guideLst>
        <p:guide orient="horz" pos="139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61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2F24-4EEB-B6A6-202058E651F1}"/>
              </c:ext>
            </c:extLst>
          </c:dPt>
          <c:dPt>
            <c:idx val="1"/>
            <c:bubble3D val="0"/>
            <c:spPr>
              <a:solidFill>
                <a:schemeClr val="accent3">
                  <a:alpha val="7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F24-4EEB-B6A6-202058E651F1}"/>
              </c:ext>
            </c:extLst>
          </c:dPt>
          <c:dPt>
            <c:idx val="2"/>
            <c:bubble3D val="0"/>
            <c:spPr>
              <a:solidFill>
                <a:schemeClr val="accent3"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2F24-4EEB-B6A6-202058E651F1}"/>
              </c:ext>
            </c:extLst>
          </c:dPt>
          <c:dPt>
            <c:idx val="3"/>
            <c:bubble3D val="0"/>
            <c:spPr>
              <a:solidFill>
                <a:schemeClr val="accent3">
                  <a:alpha val="3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2F24-4EEB-B6A6-202058E651F1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F24-4EEB-B6A6-202058E651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0E7B-4F24-ADDA-68DBBD39796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3-0E7B-4F24-ADDA-68DBBD39796A}"/>
              </c:ext>
            </c:extLst>
          </c:dPt>
          <c:dPt>
            <c:idx val="2"/>
            <c:bubble3D val="0"/>
            <c:spPr>
              <a:solidFill>
                <a:schemeClr val="accent2">
                  <a:alpha val="6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5-0E7B-4F24-ADDA-68DBBD39796A}"/>
              </c:ext>
            </c:extLst>
          </c:dPt>
          <c:dPt>
            <c:idx val="3"/>
            <c:bubble3D val="0"/>
            <c:spPr>
              <a:solidFill>
                <a:schemeClr val="accent2">
                  <a:alpha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7-0E7B-4F24-ADDA-68DBBD39796A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1.2</c:v>
                </c:pt>
                <c:pt idx="1">
                  <c:v>1.3</c:v>
                </c:pt>
                <c:pt idx="2">
                  <c:v>3.2</c:v>
                </c:pt>
                <c:pt idx="3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E7B-4F24-ADDA-68DBBD3979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invertIfNegative val="0"/>
          <c:cat>
            <c:numRef>
              <c:f>Sheet1!$A$2:$A$7</c:f>
              <c:numCache>
                <c:formatCode>General</c:formatCode>
                <c:ptCount val="6"/>
                <c:pt idx="0">
                  <c:v>2019</c:v>
                </c:pt>
                <c:pt idx="1">
                  <c:v>2018</c:v>
                </c:pt>
                <c:pt idx="2">
                  <c:v>2017</c:v>
                </c:pt>
                <c:pt idx="3">
                  <c:v>2016</c:v>
                </c:pt>
                <c:pt idx="4">
                  <c:v>2015</c:v>
                </c:pt>
                <c:pt idx="5">
                  <c:v>2014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43</c:v>
                </c:pt>
                <c:pt idx="1">
                  <c:v>35</c:v>
                </c:pt>
                <c:pt idx="2">
                  <c:v>65</c:v>
                </c:pt>
                <c:pt idx="3">
                  <c:v>45</c:v>
                </c:pt>
                <c:pt idx="4">
                  <c:v>60</c:v>
                </c:pt>
                <c:pt idx="5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9A-47A8-AEB4-F4FAC68503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8153088"/>
        <c:axId val="55891584"/>
      </c:barChart>
      <c:catAx>
        <c:axId val="1281530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5891584"/>
        <c:crosses val="autoZero"/>
        <c:auto val="1"/>
        <c:lblAlgn val="ctr"/>
        <c:lblOffset val="100"/>
        <c:noMultiLvlLbl val="0"/>
      </c:catAx>
      <c:valAx>
        <c:axId val="55891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8153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FD3D57-F3BB-4E5E-B091-1500A3C92E81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E924DC90-2427-4BE5-A522-6ACD4563EB45}">
      <dgm:prSet phldrT="[Text]" custT="1"/>
      <dgm:spPr>
        <a:solidFill>
          <a:schemeClr val="accent1">
            <a:lumMod val="5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9E545862-1292-4DB6-B36C-D6247532E625}" type="par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D5A33EB-119A-4BA7-8787-7DF55D1248BC}" type="sibTrans" cxnId="{685D1073-2D3C-412E-A123-0EF4D596743E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D67B1F7-C4FF-4E1E-94F4-69209A4E7C47}">
      <dgm:prSet phldrT="[Text]" custT="1"/>
      <dgm:spPr>
        <a:solidFill>
          <a:schemeClr val="accent3"/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D4D3042-AB5C-4E8F-B8BE-BC3A20988EB3}" type="par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B379D14A-425C-47B8-B779-1E5D839E4BC8}" type="sibTrans" cxnId="{1263D722-8372-4789-B9F5-BFD8D9C870F1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53563D61-A301-4644-8AE7-FCAFDA9A58AB}">
      <dgm:prSet phldrT="[Text]" custT="1"/>
      <dgm:spPr>
        <a:solidFill>
          <a:schemeClr val="accent3">
            <a:lumMod val="60000"/>
            <a:lumOff val="4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B60323EE-B859-4184-88BB-62221AE106AB}" type="par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426A8813-506E-429E-87DB-53AA3F5535D1}" type="sibTrans" cxnId="{F3697A49-7026-40CE-A2B9-71761A0223E3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9BC44171-365F-452D-AE92-EBE2E89770BA}">
      <dgm:prSet phldrT="[Text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7679D3FA-0101-42D1-A23D-75BD8EF1DA28}" type="par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FF5F2014-EE5D-4FD1-9103-39F792365AE5}" type="sibTrans" cxnId="{15D8F364-6809-49BA-A228-EAE95F4BE6B9}">
      <dgm:prSet/>
      <dgm:spPr/>
      <dgm:t>
        <a:bodyPr/>
        <a:lstStyle/>
        <a:p>
          <a:endParaRPr lang="en-JM">
            <a:solidFill>
              <a:schemeClr val="bg1"/>
            </a:solidFill>
          </a:endParaRPr>
        </a:p>
      </dgm:t>
    </dgm:pt>
    <dgm:pt modelId="{85631E1F-364A-4A2A-9989-E896E5049557}">
      <dgm:prSet phldrT="[Text]" custT="1"/>
      <dgm:spPr>
        <a:solidFill>
          <a:schemeClr val="accent3">
            <a:lumMod val="75000"/>
          </a:schemeClr>
        </a:solidFill>
        <a:ln>
          <a:solidFill>
            <a:schemeClr val="bg1">
              <a:lumMod val="95000"/>
            </a:schemeClr>
          </a:solidFill>
        </a:ln>
      </dgm:spPr>
      <dgm:t>
        <a:bodyPr anchor="ctr"/>
        <a:lstStyle/>
        <a:p>
          <a:pPr algn="ctr"/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EBE3CA2F-C22D-4DAD-BBB2-CC29F3FBCF68}" type="par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DC75A793-C6A2-4960-947A-450C2653BBC6}" type="sibTrans" cxnId="{689B59B0-BF9D-489D-8A96-D6B2CF499ABF}">
      <dgm:prSet/>
      <dgm:spPr/>
      <dgm:t>
        <a:bodyPr/>
        <a:lstStyle/>
        <a:p>
          <a:pPr latinLnBrk="1"/>
          <a:endParaRPr lang="ko-KR" altLang="en-US"/>
        </a:p>
      </dgm:t>
    </dgm:pt>
    <dgm:pt modelId="{6346E340-6B27-47A2-93A8-AA7F0249167F}" type="pres">
      <dgm:prSet presAssocID="{28FD3D57-F3BB-4E5E-B091-1500A3C92E81}" presName="Name0" presStyleCnt="0">
        <dgm:presLayoutVars>
          <dgm:dir/>
          <dgm:animLvl val="lvl"/>
          <dgm:resizeHandles val="exact"/>
        </dgm:presLayoutVars>
      </dgm:prSet>
      <dgm:spPr/>
    </dgm:pt>
    <dgm:pt modelId="{8351BCDF-D287-464A-AB10-4261CFFC4E79}" type="pres">
      <dgm:prSet presAssocID="{E924DC90-2427-4BE5-A522-6ACD4563EB45}" presName="Name8" presStyleCnt="0"/>
      <dgm:spPr/>
    </dgm:pt>
    <dgm:pt modelId="{864F954D-81D4-4546-B08E-448FBA7A18FE}" type="pres">
      <dgm:prSet presAssocID="{E924DC90-2427-4BE5-A522-6ACD4563EB45}" presName="level" presStyleLbl="node1" presStyleIdx="0" presStyleCnt="5" custScaleX="98552" custScaleY="139063">
        <dgm:presLayoutVars>
          <dgm:chMax val="1"/>
          <dgm:bulletEnabled val="1"/>
        </dgm:presLayoutVars>
      </dgm:prSet>
      <dgm:spPr/>
    </dgm:pt>
    <dgm:pt modelId="{A8AE7F33-3372-4D78-96A6-FD2B204E9D9D}" type="pres">
      <dgm:prSet presAssocID="{E924DC90-2427-4BE5-A522-6ACD4563EB4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5295FEF-34B7-47B0-80DB-E881F25871A9}" type="pres">
      <dgm:prSet presAssocID="{85631E1F-364A-4A2A-9989-E896E5049557}" presName="Name8" presStyleCnt="0"/>
      <dgm:spPr/>
    </dgm:pt>
    <dgm:pt modelId="{3CE8FECB-ADC6-4195-8C29-ECF1EEE9F8FA}" type="pres">
      <dgm:prSet presAssocID="{85631E1F-364A-4A2A-9989-E896E5049557}" presName="level" presStyleLbl="node1" presStyleIdx="1" presStyleCnt="5">
        <dgm:presLayoutVars>
          <dgm:chMax val="1"/>
          <dgm:bulletEnabled val="1"/>
        </dgm:presLayoutVars>
      </dgm:prSet>
      <dgm:spPr/>
    </dgm:pt>
    <dgm:pt modelId="{DC549F7C-7B63-4EBA-944C-0C5CAC570546}" type="pres">
      <dgm:prSet presAssocID="{85631E1F-364A-4A2A-9989-E896E504955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F7100C5-692A-476D-9242-E6DE2BFA407E}" type="pres">
      <dgm:prSet presAssocID="{9D67B1F7-C4FF-4E1E-94F4-69209A4E7C47}" presName="Name8" presStyleCnt="0"/>
      <dgm:spPr/>
    </dgm:pt>
    <dgm:pt modelId="{753AA43A-5097-42D8-A3EF-20B11215D8F3}" type="pres">
      <dgm:prSet presAssocID="{9D67B1F7-C4FF-4E1E-94F4-69209A4E7C47}" presName="level" presStyleLbl="node1" presStyleIdx="2" presStyleCnt="5">
        <dgm:presLayoutVars>
          <dgm:chMax val="1"/>
          <dgm:bulletEnabled val="1"/>
        </dgm:presLayoutVars>
      </dgm:prSet>
      <dgm:spPr/>
    </dgm:pt>
    <dgm:pt modelId="{7E617F38-6BB2-4E03-8198-FF7E7F898924}" type="pres">
      <dgm:prSet presAssocID="{9D67B1F7-C4FF-4E1E-94F4-69209A4E7C4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9C42FD2-6503-4F77-8487-9B33E0527141}" type="pres">
      <dgm:prSet presAssocID="{53563D61-A301-4644-8AE7-FCAFDA9A58AB}" presName="Name8" presStyleCnt="0"/>
      <dgm:spPr/>
    </dgm:pt>
    <dgm:pt modelId="{E6279944-4AC5-4561-B5D0-64EE0E57E695}" type="pres">
      <dgm:prSet presAssocID="{53563D61-A301-4644-8AE7-FCAFDA9A58AB}" presName="level" presStyleLbl="node1" presStyleIdx="3" presStyleCnt="5">
        <dgm:presLayoutVars>
          <dgm:chMax val="1"/>
          <dgm:bulletEnabled val="1"/>
        </dgm:presLayoutVars>
      </dgm:prSet>
      <dgm:spPr/>
    </dgm:pt>
    <dgm:pt modelId="{2E9D1362-172A-4369-8415-6E089FA67356}" type="pres">
      <dgm:prSet presAssocID="{53563D61-A301-4644-8AE7-FCAFDA9A58A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55855A1-EC9E-41EF-AA5C-B0A6C62BC58F}" type="pres">
      <dgm:prSet presAssocID="{9BC44171-365F-452D-AE92-EBE2E89770BA}" presName="Name8" presStyleCnt="0"/>
      <dgm:spPr/>
    </dgm:pt>
    <dgm:pt modelId="{285279A8-A2FF-4704-92DF-4753853CE322}" type="pres">
      <dgm:prSet presAssocID="{9BC44171-365F-452D-AE92-EBE2E89770BA}" presName="level" presStyleLbl="node1" presStyleIdx="4" presStyleCnt="5">
        <dgm:presLayoutVars>
          <dgm:chMax val="1"/>
          <dgm:bulletEnabled val="1"/>
        </dgm:presLayoutVars>
      </dgm:prSet>
      <dgm:spPr/>
    </dgm:pt>
    <dgm:pt modelId="{48B1057C-5EDF-4EC8-9A6B-B059EB7B0F8E}" type="pres">
      <dgm:prSet presAssocID="{9BC44171-365F-452D-AE92-EBE2E89770B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28BD710-9F55-4CAB-8FE7-1ECC64EB4B52}" type="presOf" srcId="{9D67B1F7-C4FF-4E1E-94F4-69209A4E7C47}" destId="{7E617F38-6BB2-4E03-8198-FF7E7F898924}" srcOrd="1" destOrd="0" presId="urn:microsoft.com/office/officeart/2005/8/layout/pyramid1"/>
    <dgm:cxn modelId="{35E39A14-DE79-483D-9614-FDB00186BCE8}" type="presOf" srcId="{85631E1F-364A-4A2A-9989-E896E5049557}" destId="{3CE8FECB-ADC6-4195-8C29-ECF1EEE9F8FA}" srcOrd="0" destOrd="0" presId="urn:microsoft.com/office/officeart/2005/8/layout/pyramid1"/>
    <dgm:cxn modelId="{1263D722-8372-4789-B9F5-BFD8D9C870F1}" srcId="{28FD3D57-F3BB-4E5E-B091-1500A3C92E81}" destId="{9D67B1F7-C4FF-4E1E-94F4-69209A4E7C47}" srcOrd="2" destOrd="0" parTransId="{BD4D3042-AB5C-4E8F-B8BE-BC3A20988EB3}" sibTransId="{B379D14A-425C-47B8-B779-1E5D839E4BC8}"/>
    <dgm:cxn modelId="{3EACF523-5142-4CDD-8CF8-2B19449EC0FD}" type="presOf" srcId="{85631E1F-364A-4A2A-9989-E896E5049557}" destId="{DC549F7C-7B63-4EBA-944C-0C5CAC570546}" srcOrd="1" destOrd="0" presId="urn:microsoft.com/office/officeart/2005/8/layout/pyramid1"/>
    <dgm:cxn modelId="{EC631C26-A212-4D15-8CAF-D1C3108915EE}" type="presOf" srcId="{E924DC90-2427-4BE5-A522-6ACD4563EB45}" destId="{864F954D-81D4-4546-B08E-448FBA7A18FE}" srcOrd="0" destOrd="0" presId="urn:microsoft.com/office/officeart/2005/8/layout/pyramid1"/>
    <dgm:cxn modelId="{DCA03940-EDDD-4182-A4AD-4A796AC5F639}" type="presOf" srcId="{53563D61-A301-4644-8AE7-FCAFDA9A58AB}" destId="{2E9D1362-172A-4369-8415-6E089FA67356}" srcOrd="1" destOrd="0" presId="urn:microsoft.com/office/officeart/2005/8/layout/pyramid1"/>
    <dgm:cxn modelId="{AFA58B62-4282-4B4D-9ECA-38064E3E5B42}" type="presOf" srcId="{9D67B1F7-C4FF-4E1E-94F4-69209A4E7C47}" destId="{753AA43A-5097-42D8-A3EF-20B11215D8F3}" srcOrd="0" destOrd="0" presId="urn:microsoft.com/office/officeart/2005/8/layout/pyramid1"/>
    <dgm:cxn modelId="{15D8F364-6809-49BA-A228-EAE95F4BE6B9}" srcId="{28FD3D57-F3BB-4E5E-B091-1500A3C92E81}" destId="{9BC44171-365F-452D-AE92-EBE2E89770BA}" srcOrd="4" destOrd="0" parTransId="{7679D3FA-0101-42D1-A23D-75BD8EF1DA28}" sibTransId="{FF5F2014-EE5D-4FD1-9103-39F792365AE5}"/>
    <dgm:cxn modelId="{F3697A49-7026-40CE-A2B9-71761A0223E3}" srcId="{28FD3D57-F3BB-4E5E-B091-1500A3C92E81}" destId="{53563D61-A301-4644-8AE7-FCAFDA9A58AB}" srcOrd="3" destOrd="0" parTransId="{B60323EE-B859-4184-88BB-62221AE106AB}" sibTransId="{426A8813-506E-429E-87DB-53AA3F5535D1}"/>
    <dgm:cxn modelId="{87E51D6A-ADAE-4677-B30B-38D2B7D0B1F9}" type="presOf" srcId="{9BC44171-365F-452D-AE92-EBE2E89770BA}" destId="{48B1057C-5EDF-4EC8-9A6B-B059EB7B0F8E}" srcOrd="1" destOrd="0" presId="urn:microsoft.com/office/officeart/2005/8/layout/pyramid1"/>
    <dgm:cxn modelId="{685D1073-2D3C-412E-A123-0EF4D596743E}" srcId="{28FD3D57-F3BB-4E5E-B091-1500A3C92E81}" destId="{E924DC90-2427-4BE5-A522-6ACD4563EB45}" srcOrd="0" destOrd="0" parTransId="{9E545862-1292-4DB6-B36C-D6247532E625}" sibTransId="{BD5A33EB-119A-4BA7-8787-7DF55D1248BC}"/>
    <dgm:cxn modelId="{FBEC2A93-7A24-4E9D-ACF5-02E17868860A}" type="presOf" srcId="{E924DC90-2427-4BE5-A522-6ACD4563EB45}" destId="{A8AE7F33-3372-4D78-96A6-FD2B204E9D9D}" srcOrd="1" destOrd="0" presId="urn:microsoft.com/office/officeart/2005/8/layout/pyramid1"/>
    <dgm:cxn modelId="{689B59B0-BF9D-489D-8A96-D6B2CF499ABF}" srcId="{28FD3D57-F3BB-4E5E-B091-1500A3C92E81}" destId="{85631E1F-364A-4A2A-9989-E896E5049557}" srcOrd="1" destOrd="0" parTransId="{EBE3CA2F-C22D-4DAD-BBB2-CC29F3FBCF68}" sibTransId="{DC75A793-C6A2-4960-947A-450C2653BBC6}"/>
    <dgm:cxn modelId="{86C48DD1-9F20-48FD-8E35-D75037DB4731}" type="presOf" srcId="{9BC44171-365F-452D-AE92-EBE2E89770BA}" destId="{285279A8-A2FF-4704-92DF-4753853CE322}" srcOrd="0" destOrd="0" presId="urn:microsoft.com/office/officeart/2005/8/layout/pyramid1"/>
    <dgm:cxn modelId="{15ED3EE6-4F5C-470B-A718-4A682BF3C266}" type="presOf" srcId="{28FD3D57-F3BB-4E5E-B091-1500A3C92E81}" destId="{6346E340-6B27-47A2-93A8-AA7F0249167F}" srcOrd="0" destOrd="0" presId="urn:microsoft.com/office/officeart/2005/8/layout/pyramid1"/>
    <dgm:cxn modelId="{90D1CEFB-273E-4778-AB6C-FFA8E385B60E}" type="presOf" srcId="{53563D61-A301-4644-8AE7-FCAFDA9A58AB}" destId="{E6279944-4AC5-4561-B5D0-64EE0E57E695}" srcOrd="0" destOrd="0" presId="urn:microsoft.com/office/officeart/2005/8/layout/pyramid1"/>
    <dgm:cxn modelId="{D25BBC11-A9C4-47C8-87DA-62FD50DD3FF5}" type="presParOf" srcId="{6346E340-6B27-47A2-93A8-AA7F0249167F}" destId="{8351BCDF-D287-464A-AB10-4261CFFC4E79}" srcOrd="0" destOrd="0" presId="urn:microsoft.com/office/officeart/2005/8/layout/pyramid1"/>
    <dgm:cxn modelId="{E226BE8E-5AEB-4350-B831-017565AF9758}" type="presParOf" srcId="{8351BCDF-D287-464A-AB10-4261CFFC4E79}" destId="{864F954D-81D4-4546-B08E-448FBA7A18FE}" srcOrd="0" destOrd="0" presId="urn:microsoft.com/office/officeart/2005/8/layout/pyramid1"/>
    <dgm:cxn modelId="{36AA8B2B-D471-48A1-944C-3F509A7026D4}" type="presParOf" srcId="{8351BCDF-D287-464A-AB10-4261CFFC4E79}" destId="{A8AE7F33-3372-4D78-96A6-FD2B204E9D9D}" srcOrd="1" destOrd="0" presId="urn:microsoft.com/office/officeart/2005/8/layout/pyramid1"/>
    <dgm:cxn modelId="{746BA5D3-CE56-43A0-9BED-FF1F3DAB739C}" type="presParOf" srcId="{6346E340-6B27-47A2-93A8-AA7F0249167F}" destId="{45295FEF-34B7-47B0-80DB-E881F25871A9}" srcOrd="1" destOrd="0" presId="urn:microsoft.com/office/officeart/2005/8/layout/pyramid1"/>
    <dgm:cxn modelId="{8444A659-F591-4031-9478-41DDF9DFEB3B}" type="presParOf" srcId="{45295FEF-34B7-47B0-80DB-E881F25871A9}" destId="{3CE8FECB-ADC6-4195-8C29-ECF1EEE9F8FA}" srcOrd="0" destOrd="0" presId="urn:microsoft.com/office/officeart/2005/8/layout/pyramid1"/>
    <dgm:cxn modelId="{BC2C3A92-36CF-4F8C-B0F1-5C3FC7714C82}" type="presParOf" srcId="{45295FEF-34B7-47B0-80DB-E881F25871A9}" destId="{DC549F7C-7B63-4EBA-944C-0C5CAC570546}" srcOrd="1" destOrd="0" presId="urn:microsoft.com/office/officeart/2005/8/layout/pyramid1"/>
    <dgm:cxn modelId="{FF45C070-D484-4BD7-8130-D9A16B2BC160}" type="presParOf" srcId="{6346E340-6B27-47A2-93A8-AA7F0249167F}" destId="{BF7100C5-692A-476D-9242-E6DE2BFA407E}" srcOrd="2" destOrd="0" presId="urn:microsoft.com/office/officeart/2005/8/layout/pyramid1"/>
    <dgm:cxn modelId="{16A58B8A-C73B-4837-A0A6-0DC260AAF16E}" type="presParOf" srcId="{BF7100C5-692A-476D-9242-E6DE2BFA407E}" destId="{753AA43A-5097-42D8-A3EF-20B11215D8F3}" srcOrd="0" destOrd="0" presId="urn:microsoft.com/office/officeart/2005/8/layout/pyramid1"/>
    <dgm:cxn modelId="{86869307-9B86-4AD8-A145-0371E1AAE553}" type="presParOf" srcId="{BF7100C5-692A-476D-9242-E6DE2BFA407E}" destId="{7E617F38-6BB2-4E03-8198-FF7E7F898924}" srcOrd="1" destOrd="0" presId="urn:microsoft.com/office/officeart/2005/8/layout/pyramid1"/>
    <dgm:cxn modelId="{A3D711C1-7912-41AC-A869-7B4B2F970B79}" type="presParOf" srcId="{6346E340-6B27-47A2-93A8-AA7F0249167F}" destId="{29C42FD2-6503-4F77-8487-9B33E0527141}" srcOrd="3" destOrd="0" presId="urn:microsoft.com/office/officeart/2005/8/layout/pyramid1"/>
    <dgm:cxn modelId="{32FB58D9-D04F-4AC6-9517-456BB5B4B1F6}" type="presParOf" srcId="{29C42FD2-6503-4F77-8487-9B33E0527141}" destId="{E6279944-4AC5-4561-B5D0-64EE0E57E695}" srcOrd="0" destOrd="0" presId="urn:microsoft.com/office/officeart/2005/8/layout/pyramid1"/>
    <dgm:cxn modelId="{EB1D03D0-9135-4609-B398-D98C005F6647}" type="presParOf" srcId="{29C42FD2-6503-4F77-8487-9B33E0527141}" destId="{2E9D1362-172A-4369-8415-6E089FA67356}" srcOrd="1" destOrd="0" presId="urn:microsoft.com/office/officeart/2005/8/layout/pyramid1"/>
    <dgm:cxn modelId="{6C067372-921B-4DC5-949F-9F2FF39DE73B}" type="presParOf" srcId="{6346E340-6B27-47A2-93A8-AA7F0249167F}" destId="{E55855A1-EC9E-41EF-AA5C-B0A6C62BC58F}" srcOrd="4" destOrd="0" presId="urn:microsoft.com/office/officeart/2005/8/layout/pyramid1"/>
    <dgm:cxn modelId="{75B0CFA9-1B43-4B68-8BF9-AC47E7A471FB}" type="presParOf" srcId="{E55855A1-EC9E-41EF-AA5C-B0A6C62BC58F}" destId="{285279A8-A2FF-4704-92DF-4753853CE322}" srcOrd="0" destOrd="0" presId="urn:microsoft.com/office/officeart/2005/8/layout/pyramid1"/>
    <dgm:cxn modelId="{B2E8C5A5-E62B-4B88-8245-9783E8C0B4BA}" type="presParOf" srcId="{E55855A1-EC9E-41EF-AA5C-B0A6C62BC58F}" destId="{48B1057C-5EDF-4EC8-9A6B-B059EB7B0F8E}" srcOrd="1" destOrd="0" presId="urn:microsoft.com/office/officeart/2005/8/layout/pyramid1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4F954D-81D4-4546-B08E-448FBA7A18FE}">
      <dsp:nvSpPr>
        <dsp:cNvPr id="0" name=""/>
        <dsp:cNvSpPr/>
      </dsp:nvSpPr>
      <dsp:spPr>
        <a:xfrm>
          <a:off x="1428530" y="0"/>
          <a:ext cx="973992" cy="847624"/>
        </a:xfrm>
        <a:prstGeom prst="trapezoid">
          <a:avLst>
            <a:gd name="adj" fmla="val 58298"/>
          </a:avLst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A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428530" y="0"/>
        <a:ext cx="973992" cy="847624"/>
      </dsp:txXfrm>
    </dsp:sp>
    <dsp:sp modelId="{3CE8FECB-ADC6-4195-8C29-ECF1EEE9F8FA}">
      <dsp:nvSpPr>
        <dsp:cNvPr id="0" name=""/>
        <dsp:cNvSpPr/>
      </dsp:nvSpPr>
      <dsp:spPr>
        <a:xfrm>
          <a:off x="1066031" y="847624"/>
          <a:ext cx="1698991" cy="609525"/>
        </a:xfrm>
        <a:prstGeom prst="trapezoid">
          <a:avLst>
            <a:gd name="adj" fmla="val 58298"/>
          </a:avLst>
        </a:prstGeom>
        <a:solidFill>
          <a:schemeClr val="accent3">
            <a:lumMod val="75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B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363354" y="847624"/>
        <a:ext cx="1104344" cy="609525"/>
      </dsp:txXfrm>
    </dsp:sp>
    <dsp:sp modelId="{753AA43A-5097-42D8-A3EF-20B11215D8F3}">
      <dsp:nvSpPr>
        <dsp:cNvPr id="0" name=""/>
        <dsp:cNvSpPr/>
      </dsp:nvSpPr>
      <dsp:spPr>
        <a:xfrm>
          <a:off x="710687" y="1457150"/>
          <a:ext cx="2409678" cy="609525"/>
        </a:xfrm>
        <a:prstGeom prst="trapezoid">
          <a:avLst>
            <a:gd name="adj" fmla="val 58298"/>
          </a:avLst>
        </a:prstGeom>
        <a:solidFill>
          <a:schemeClr val="accent3"/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C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1132381" y="1457150"/>
        <a:ext cx="1566291" cy="609525"/>
      </dsp:txXfrm>
    </dsp:sp>
    <dsp:sp modelId="{E6279944-4AC5-4561-B5D0-64EE0E57E695}">
      <dsp:nvSpPr>
        <dsp:cNvPr id="0" name=""/>
        <dsp:cNvSpPr/>
      </dsp:nvSpPr>
      <dsp:spPr>
        <a:xfrm>
          <a:off x="355343" y="2066676"/>
          <a:ext cx="3120366" cy="609525"/>
        </a:xfrm>
        <a:prstGeom prst="trapezoid">
          <a:avLst>
            <a:gd name="adj" fmla="val 58298"/>
          </a:avLst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D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901407" y="2066676"/>
        <a:ext cx="2028238" cy="609525"/>
      </dsp:txXfrm>
    </dsp:sp>
    <dsp:sp modelId="{285279A8-A2FF-4704-92DF-4753853CE322}">
      <dsp:nvSpPr>
        <dsp:cNvPr id="0" name=""/>
        <dsp:cNvSpPr/>
      </dsp:nvSpPr>
      <dsp:spPr>
        <a:xfrm>
          <a:off x="0" y="2676202"/>
          <a:ext cx="3831054" cy="609525"/>
        </a:xfrm>
        <a:prstGeom prst="trapezoid">
          <a:avLst>
            <a:gd name="adj" fmla="val 58298"/>
          </a:avLst>
        </a:prstGeom>
        <a:solidFill>
          <a:schemeClr val="accent5">
            <a:lumMod val="40000"/>
            <a:lumOff val="60000"/>
          </a:schemeClr>
        </a:solidFill>
        <a:ln w="25400" cap="flat" cmpd="sng" algn="ctr">
          <a:solidFill>
            <a:schemeClr val="bg1">
              <a:lumMod val="9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E</a:t>
          </a:r>
          <a:r>
            <a:rPr lang="ko-KR" altLang="en-US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altLang="ko-KR" sz="1600" b="1" kern="1200" dirty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 </a:t>
          </a:r>
          <a:endParaRPr lang="en-JM" sz="1600" b="1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670434" y="2676202"/>
        <a:ext cx="2490185" cy="6095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1FF5-E7DE-40E9-9CE6-F0564AE030A7}" type="datetimeFigureOut">
              <a:rPr lang="en-US" smtClean="0"/>
              <a:t>3/9/2020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0F244-51DD-4127-861E-F9BFF07BE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3729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gradFill>
          <a:gsLst>
            <a:gs pos="0">
              <a:schemeClr val="accent1">
                <a:lumMod val="75000"/>
              </a:schemeClr>
            </a:gs>
            <a:gs pos="63000">
              <a:schemeClr val="accent1">
                <a:tint val="44500"/>
                <a:satMod val="160000"/>
              </a:schemeClr>
            </a:gs>
            <a:gs pos="79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Work Flow\PNG\253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474" y="195486"/>
            <a:ext cx="4803998" cy="4803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39552" y="1707654"/>
            <a:ext cx="4608512" cy="1080121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3600" b="1" baseline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95536" y="3435846"/>
            <a:ext cx="4932040" cy="4888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>
              <a:spcBef>
                <a:spcPts val="0"/>
              </a:spcBef>
              <a:defRPr/>
            </a:pPr>
            <a:r>
              <a:rPr lang="en-US" altLang="ko-KR" b="1" dirty="0"/>
              <a:t>INSERT THE TITLE </a:t>
            </a:r>
          </a:p>
          <a:p>
            <a:pPr>
              <a:spcBef>
                <a:spcPts val="0"/>
              </a:spcBef>
              <a:defRPr/>
            </a:pPr>
            <a:r>
              <a:rPr lang="en-US" altLang="ko-KR" b="1" dirty="0"/>
              <a:t>OF YOUR PRESENTATION HERE</a:t>
            </a: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162736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Projects\Material\295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053" y="1"/>
            <a:ext cx="7524363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4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709228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709228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395063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s and Contents Layout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137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 4">
    <p:bg>
      <p:bgPr>
        <a:gradFill>
          <a:gsLst>
            <a:gs pos="0">
              <a:schemeClr val="accent1">
                <a:lumMod val="75000"/>
              </a:schemeClr>
            </a:gs>
            <a:gs pos="63000">
              <a:schemeClr val="accent1">
                <a:tint val="44500"/>
                <a:satMod val="160000"/>
              </a:schemeClr>
            </a:gs>
            <a:gs pos="79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Projects\Work Flow\PNG\277-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8566" flipH="1">
            <a:off x="-81981" y="648821"/>
            <a:ext cx="8897813" cy="382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5838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72920181-2924-4E1F-891D-E75A99509C25}"/>
              </a:ext>
            </a:extLst>
          </p:cNvPr>
          <p:cNvSpPr/>
          <p:nvPr userDrawn="1"/>
        </p:nvSpPr>
        <p:spPr>
          <a:xfrm>
            <a:off x="-36512" y="0"/>
            <a:ext cx="32154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ko-KR" altLang="en-US" sz="1800"/>
          </a:p>
        </p:txBody>
      </p:sp>
      <p:sp>
        <p:nvSpPr>
          <p:cNvPr id="3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2384976" y="411510"/>
            <a:ext cx="2917434" cy="2656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5481320" y="1563638"/>
            <a:ext cx="1971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5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3321080" y="3291830"/>
            <a:ext cx="1971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52426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pes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Fully Editable Shapes</a:t>
            </a:r>
          </a:p>
        </p:txBody>
      </p:sp>
    </p:spTree>
    <p:extLst>
      <p:ext uri="{BB962C8B-B14F-4D97-AF65-F5344CB8AC3E}">
        <p14:creationId xmlns:p14="http://schemas.microsoft.com/office/powerpoint/2010/main" val="31069092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layout 1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Projects\Work Flow\PNG\285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68"/>
          <a:stretch/>
        </p:blipFill>
        <p:spPr bwMode="auto">
          <a:xfrm>
            <a:off x="3599967" y="0"/>
            <a:ext cx="486046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79512" y="1635646"/>
            <a:ext cx="4032448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79512" y="2427734"/>
            <a:ext cx="4032448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181440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gradFill>
          <a:gsLst>
            <a:gs pos="0">
              <a:schemeClr val="accent1">
                <a:lumMod val="75000"/>
              </a:schemeClr>
            </a:gs>
            <a:gs pos="63000">
              <a:schemeClr val="accent1">
                <a:tint val="44500"/>
                <a:satMod val="160000"/>
              </a:schemeClr>
            </a:gs>
            <a:gs pos="79000">
              <a:schemeClr val="accent1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Projects\Work Flow\PNG\29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39502"/>
            <a:ext cx="2792090" cy="4335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144016" y="3363838"/>
            <a:ext cx="5580112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143868" y="3939902"/>
            <a:ext cx="5580112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48693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Team Style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rojects\Material\298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8570"/>
            <a:ext cx="914400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1510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8757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9674" y="1395769"/>
            <a:ext cx="1728192" cy="1800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2539874" y="1395769"/>
            <a:ext cx="1728192" cy="1800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0074" y="1395769"/>
            <a:ext cx="1728192" cy="1800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2904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 Style"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Projects\Material\298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8570"/>
            <a:ext cx="9144000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11510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987574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>
                    <a:lumMod val="7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26538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>
                    <a:lumMod val="7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171805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Layout 5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0880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Layout">
    <p:bg>
      <p:bgPr>
        <a:blipFill dpi="0" rotWithShape="1">
          <a:blip r:embed="rId2">
            <a:alphaModFix amt="5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23478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99542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96085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6628122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solidFill>
                  <a:schemeClr val="accent1">
                    <a:lumMod val="50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6628122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pic>
        <p:nvPicPr>
          <p:cNvPr id="7171" name="Picture 3" descr="D:\Projects\Work Flow\PNG\247-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843558"/>
            <a:ext cx="4832325" cy="4230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967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81632"/>
            <a:ext cx="9144000" cy="5760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IMAGES &amp; CONTENTS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757696"/>
            <a:ext cx="9144000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700137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6683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7555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77" r:id="rId2"/>
    <p:sldLayoutId id="2147483674" r:id="rId3"/>
    <p:sldLayoutId id="2147483679" r:id="rId4"/>
    <p:sldLayoutId id="2147483671" r:id="rId5"/>
    <p:sldLayoutId id="2147483655" r:id="rId6"/>
    <p:sldLayoutId id="2147483663" r:id="rId7"/>
    <p:sldLayoutId id="2147483665" r:id="rId8"/>
    <p:sldLayoutId id="2147483666" r:id="rId9"/>
    <p:sldLayoutId id="2147483664" r:id="rId10"/>
    <p:sldLayoutId id="2147483678" r:id="rId11"/>
    <p:sldLayoutId id="2147483669" r:id="rId12"/>
    <p:sldLayoutId id="2147483673" r:id="rId13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4710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googleslidesthemes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395536" y="4067472"/>
            <a:ext cx="475252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http://www.Sample.com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l"/>
            <a:r>
              <a:rPr lang="en-US" dirty="0"/>
              <a:t>GOOGLE SLIDES </a:t>
            </a:r>
          </a:p>
          <a:p>
            <a:pPr algn="l"/>
            <a:r>
              <a:rPr lang="en-US" dirty="0"/>
              <a:t>THEMES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 algn="l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971841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516216" y="1840637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779912" y="3435846"/>
            <a:ext cx="1807027" cy="678692"/>
            <a:chOff x="803640" y="3362835"/>
            <a:chExt cx="2059657" cy="678692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436096" y="627534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95936" y="359971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59632" y="1142623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35696" y="79708"/>
            <a:ext cx="14401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753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787659"/>
              </p:ext>
            </p:extLst>
          </p:nvPr>
        </p:nvGraphicFramePr>
        <p:xfrm>
          <a:off x="693321" y="1319986"/>
          <a:ext cx="1847825" cy="3414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65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8094183"/>
              </p:ext>
            </p:extLst>
          </p:nvPr>
        </p:nvGraphicFramePr>
        <p:xfrm>
          <a:off x="2661540" y="1318217"/>
          <a:ext cx="1847825" cy="3414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65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6293788"/>
              </p:ext>
            </p:extLst>
          </p:nvPr>
        </p:nvGraphicFramePr>
        <p:xfrm>
          <a:off x="4629759" y="1316448"/>
          <a:ext cx="1847825" cy="3414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65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407817"/>
              </p:ext>
            </p:extLst>
          </p:nvPr>
        </p:nvGraphicFramePr>
        <p:xfrm>
          <a:off x="6597977" y="1314679"/>
          <a:ext cx="1847825" cy="34145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47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2657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621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3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$90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265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5D8DE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92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</a:t>
                      </a:r>
                      <a:r>
                        <a:rPr lang="en-US" altLang="ko-KR" sz="1200" b="1" baseline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  Here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8943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1" r="13401"/>
          <a:stretch>
            <a:fillRect/>
          </a:stretch>
        </p:blipFill>
        <p:spPr/>
      </p:pic>
      <p:pic>
        <p:nvPicPr>
          <p:cNvPr id="19" name="Picture Placeholder 18"/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0" r="7310"/>
          <a:stretch>
            <a:fillRect/>
          </a:stretch>
        </p:blipFill>
        <p:spPr/>
      </p:pic>
      <p:pic>
        <p:nvPicPr>
          <p:cNvPr id="20" name="Picture Placeholder 19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6" r="7276"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5C27A5-EC40-45EC-B468-4B0FB5E052CD}"/>
              </a:ext>
            </a:extLst>
          </p:cNvPr>
          <p:cNvSpPr txBox="1"/>
          <p:nvPr/>
        </p:nvSpPr>
        <p:spPr>
          <a:xfrm>
            <a:off x="107504" y="1496325"/>
            <a:ext cx="2016224" cy="3600986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Reports and Presentations with our Templates. 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514FAEF4-D26D-4944-AA92-39D71C85B41F}"/>
              </a:ext>
            </a:extLst>
          </p:cNvPr>
          <p:cNvGrpSpPr/>
          <p:nvPr/>
        </p:nvGrpSpPr>
        <p:grpSpPr>
          <a:xfrm>
            <a:off x="7497019" y="1491630"/>
            <a:ext cx="1555749" cy="1696532"/>
            <a:chOff x="7533064" y="2279649"/>
            <a:chExt cx="1339200" cy="1696532"/>
          </a:xfrm>
        </p:grpSpPr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D1ABA657-0ECC-4575-AC27-1DA696F1159C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B0F177-2A58-4157-AB33-E27DB5B293FF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grpSp>
        <p:nvGrpSpPr>
          <p:cNvPr id="13" name="Group 24">
            <a:extLst>
              <a:ext uri="{FF2B5EF4-FFF2-40B4-BE49-F238E27FC236}">
                <a16:creationId xmlns:a16="http://schemas.microsoft.com/office/drawing/2014/main" id="{25CC7A57-B08C-47EA-A15A-B576C2AFB875}"/>
              </a:ext>
            </a:extLst>
          </p:cNvPr>
          <p:cNvGrpSpPr/>
          <p:nvPr/>
        </p:nvGrpSpPr>
        <p:grpSpPr>
          <a:xfrm>
            <a:off x="5371628" y="3251482"/>
            <a:ext cx="1576636" cy="1696532"/>
            <a:chOff x="7533064" y="2279649"/>
            <a:chExt cx="1339200" cy="1696532"/>
          </a:xfrm>
        </p:grpSpPr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07E8DA49-0B5E-4A0A-B884-4E57E9097B1D}"/>
                </a:ext>
              </a:extLst>
            </p:cNvPr>
            <p:cNvSpPr/>
            <p:nvPr/>
          </p:nvSpPr>
          <p:spPr>
            <a:xfrm>
              <a:off x="7533064" y="2279649"/>
              <a:ext cx="1339200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642F70C-6D80-4CB5-A9E1-15B45D6CB71D}"/>
                </a:ext>
              </a:extLst>
            </p:cNvPr>
            <p:cNvSpPr txBox="1"/>
            <p:nvPr/>
          </p:nvSpPr>
          <p:spPr>
            <a:xfrm>
              <a:off x="7533064" y="2591186"/>
              <a:ext cx="13392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HY견명조" pitchFamily="18" charset="-127"/>
                  <a:cs typeface="Arial" pitchFamily="34" charset="0"/>
                </a:rPr>
                <a:t> Easy to change colors, photos and text.</a:t>
              </a:r>
            </a:p>
          </p:txBody>
        </p:sp>
      </p:grpSp>
      <p:sp>
        <p:nvSpPr>
          <p:cNvPr id="16" name="직사각형 1">
            <a:extLst>
              <a:ext uri="{FF2B5EF4-FFF2-40B4-BE49-F238E27FC236}">
                <a16:creationId xmlns:a16="http://schemas.microsoft.com/office/drawing/2014/main" id="{069A9EE2-4A33-45C6-A065-ED8A403D462D}"/>
              </a:ext>
            </a:extLst>
          </p:cNvPr>
          <p:cNvSpPr/>
          <p:nvPr/>
        </p:nvSpPr>
        <p:spPr>
          <a:xfrm>
            <a:off x="107505" y="195486"/>
            <a:ext cx="250033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Images &amp; </a:t>
            </a:r>
            <a:b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</a:br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Contents</a:t>
            </a:r>
          </a:p>
        </p:txBody>
      </p:sp>
      <p:sp>
        <p:nvSpPr>
          <p:cNvPr id="17" name="직사각형 2">
            <a:extLst>
              <a:ext uri="{FF2B5EF4-FFF2-40B4-BE49-F238E27FC236}">
                <a16:creationId xmlns:a16="http://schemas.microsoft.com/office/drawing/2014/main" id="{98901086-44B5-45A2-9B39-A1DF9B0B1948}"/>
              </a:ext>
            </a:extLst>
          </p:cNvPr>
          <p:cNvSpPr/>
          <p:nvPr/>
        </p:nvSpPr>
        <p:spPr>
          <a:xfrm>
            <a:off x="5469358" y="149527"/>
            <a:ext cx="35673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r>
              <a:rPr lang="en-US" altLang="ko-KR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</a:t>
            </a: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3804015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1026" name="Picture 2" descr="D:\Projects\Material\29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9050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841520" y="1373370"/>
            <a:ext cx="3240360" cy="2038663"/>
            <a:chOff x="467544" y="1233581"/>
            <a:chExt cx="3240360" cy="2038663"/>
          </a:xfrm>
        </p:grpSpPr>
        <p:sp>
          <p:nvSpPr>
            <p:cNvPr id="8" name="TextBox 7"/>
            <p:cNvSpPr txBox="1"/>
            <p:nvPr/>
          </p:nvSpPr>
          <p:spPr>
            <a:xfrm>
              <a:off x="467544" y="1517918"/>
              <a:ext cx="324036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67544" y="1233581"/>
              <a:ext cx="32403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12013" y="3892229"/>
            <a:ext cx="793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60%</a:t>
            </a:r>
            <a:endParaRPr lang="ko-KR" altLang="en-US" sz="20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612845" y="3722160"/>
            <a:ext cx="2527107" cy="678692"/>
            <a:chOff x="803640" y="3362835"/>
            <a:chExt cx="2059657" cy="678692"/>
          </a:xfrm>
        </p:grpSpPr>
        <p:sp>
          <p:nvSpPr>
            <p:cNvPr id="12" name="TextBox 11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9412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aphicFrame>
        <p:nvGraphicFramePr>
          <p:cNvPr id="5" name="Chart 3">
            <a:extLst>
              <a:ext uri="{FF2B5EF4-FFF2-40B4-BE49-F238E27FC236}">
                <a16:creationId xmlns:a16="http://schemas.microsoft.com/office/drawing/2014/main" id="{C03BA41F-3257-4FB3-B1A2-343217835E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2849556"/>
              </p:ext>
            </p:extLst>
          </p:nvPr>
        </p:nvGraphicFramePr>
        <p:xfrm>
          <a:off x="5652120" y="1131590"/>
          <a:ext cx="2592288" cy="246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/>
          <p:cNvGraphicFramePr/>
          <p:nvPr>
            <p:extLst>
              <p:ext uri="{D42A27DB-BD31-4B8C-83A1-F6EECF244321}">
                <p14:modId xmlns:p14="http://schemas.microsoft.com/office/powerpoint/2010/main" val="521759356"/>
              </p:ext>
            </p:extLst>
          </p:nvPr>
        </p:nvGraphicFramePr>
        <p:xfrm>
          <a:off x="971600" y="1131590"/>
          <a:ext cx="2592288" cy="246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3887460003"/>
              </p:ext>
            </p:extLst>
          </p:nvPr>
        </p:nvGraphicFramePr>
        <p:xfrm>
          <a:off x="5652120" y="1131590"/>
          <a:ext cx="2592288" cy="24659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Isosceles Triangle 7"/>
          <p:cNvSpPr/>
          <p:nvPr/>
        </p:nvSpPr>
        <p:spPr>
          <a:xfrm rot="16200000">
            <a:off x="3382239" y="1586917"/>
            <a:ext cx="649216" cy="27983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9" name="Group 8"/>
          <p:cNvGrpSpPr/>
          <p:nvPr/>
        </p:nvGrpSpPr>
        <p:grpSpPr>
          <a:xfrm>
            <a:off x="3954850" y="1202821"/>
            <a:ext cx="1625262" cy="1048024"/>
            <a:chOff x="803640" y="3362835"/>
            <a:chExt cx="2059657" cy="1048024"/>
          </a:xfrm>
        </p:grpSpPr>
        <p:sp>
          <p:nvSpPr>
            <p:cNvPr id="10" name="TextBox 9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accent2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3635896" y="2342112"/>
            <a:ext cx="1625262" cy="1048024"/>
            <a:chOff x="803640" y="3362835"/>
            <a:chExt cx="2059657" cy="1048024"/>
          </a:xfrm>
        </p:grpSpPr>
        <p:sp>
          <p:nvSpPr>
            <p:cNvPr id="13" name="TextBox 12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>
                      <a:lumMod val="7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Isosceles Triangle 14"/>
          <p:cNvSpPr/>
          <p:nvPr/>
        </p:nvSpPr>
        <p:spPr>
          <a:xfrm rot="5400000">
            <a:off x="5162263" y="2767593"/>
            <a:ext cx="649216" cy="279834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Rounded Rectangle 15"/>
          <p:cNvSpPr/>
          <p:nvPr/>
        </p:nvSpPr>
        <p:spPr>
          <a:xfrm>
            <a:off x="971600" y="3723878"/>
            <a:ext cx="7200800" cy="1008112"/>
          </a:xfrm>
          <a:prstGeom prst="roundRect">
            <a:avLst>
              <a:gd name="adj" fmla="val 14301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306456" y="3904769"/>
            <a:ext cx="6521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sp>
        <p:nvSpPr>
          <p:cNvPr id="18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6732240" y="2168436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9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2109479" y="2183121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3764792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Title Here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2050" name="Picture 2" descr="D:\Projects\Material\29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612626"/>
            <a:ext cx="4511402" cy="4511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D9C2B6-7E37-44B1-9332-5C951C0852D9}"/>
              </a:ext>
            </a:extLst>
          </p:cNvPr>
          <p:cNvSpPr txBox="1"/>
          <p:nvPr/>
        </p:nvSpPr>
        <p:spPr>
          <a:xfrm>
            <a:off x="175318" y="1277309"/>
            <a:ext cx="266848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I hope and I believe that this Template will your Time, Money and Reputation.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355FF417-E713-4156-95A0-CA2D0EA2D7F7}"/>
              </a:ext>
            </a:extLst>
          </p:cNvPr>
          <p:cNvSpPr/>
          <p:nvPr/>
        </p:nvSpPr>
        <p:spPr>
          <a:xfrm>
            <a:off x="286488" y="906873"/>
            <a:ext cx="79072" cy="3176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2CBF7E-18F7-46AE-BBAD-48011C66D56C}"/>
              </a:ext>
            </a:extLst>
          </p:cNvPr>
          <p:cNvSpPr txBox="1"/>
          <p:nvPr/>
        </p:nvSpPr>
        <p:spPr>
          <a:xfrm>
            <a:off x="390559" y="874869"/>
            <a:ext cx="2021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D9C2B6-7E37-44B1-9332-5C951C0852D9}"/>
              </a:ext>
            </a:extLst>
          </p:cNvPr>
          <p:cNvSpPr txBox="1"/>
          <p:nvPr/>
        </p:nvSpPr>
        <p:spPr>
          <a:xfrm>
            <a:off x="6516216" y="1277309"/>
            <a:ext cx="266848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I hope and I believe that this Template will your Time, Money and Reputation.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4" name="Rectangle 7">
            <a:extLst>
              <a:ext uri="{FF2B5EF4-FFF2-40B4-BE49-F238E27FC236}">
                <a16:creationId xmlns:a16="http://schemas.microsoft.com/office/drawing/2014/main" id="{355FF417-E713-4156-95A0-CA2D0EA2D7F7}"/>
              </a:ext>
            </a:extLst>
          </p:cNvPr>
          <p:cNvSpPr/>
          <p:nvPr/>
        </p:nvSpPr>
        <p:spPr>
          <a:xfrm>
            <a:off x="6627386" y="906873"/>
            <a:ext cx="79072" cy="3176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2CBF7E-18F7-46AE-BBAD-48011C66D56C}"/>
              </a:ext>
            </a:extLst>
          </p:cNvPr>
          <p:cNvSpPr txBox="1"/>
          <p:nvPr/>
        </p:nvSpPr>
        <p:spPr>
          <a:xfrm>
            <a:off x="6731457" y="874869"/>
            <a:ext cx="2021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85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877085708"/>
              </p:ext>
            </p:extLst>
          </p:nvPr>
        </p:nvGraphicFramePr>
        <p:xfrm>
          <a:off x="1895872" y="1059582"/>
          <a:ext cx="5352256" cy="3932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95536" y="1400639"/>
            <a:ext cx="13458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    </a:t>
            </a:r>
            <a:endParaRPr lang="ko-KR" altLang="en-US" sz="12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72200" y="1419622"/>
            <a:ext cx="230425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pPr algn="r"/>
            <a:endParaRPr lang="en-US" altLang="ko-KR" sz="1200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</a:p>
        </p:txBody>
      </p:sp>
    </p:spTree>
    <p:extLst>
      <p:ext uri="{BB962C8B-B14F-4D97-AF65-F5344CB8AC3E}">
        <p14:creationId xmlns:p14="http://schemas.microsoft.com/office/powerpoint/2010/main" val="13952448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Projects\Work Flow\PNG\23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040" y="624830"/>
            <a:ext cx="4683224" cy="468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7">
            <a:extLst>
              <a:ext uri="{FF2B5EF4-FFF2-40B4-BE49-F238E27FC236}">
                <a16:creationId xmlns:a16="http://schemas.microsoft.com/office/drawing/2014/main" id="{BAB1974E-AB65-4802-A3BA-B6BF730C2D8F}"/>
              </a:ext>
            </a:extLst>
          </p:cNvPr>
          <p:cNvGrpSpPr/>
          <p:nvPr/>
        </p:nvGrpSpPr>
        <p:grpSpPr>
          <a:xfrm>
            <a:off x="6660232" y="1923678"/>
            <a:ext cx="2483768" cy="1273014"/>
            <a:chOff x="6310076" y="1490145"/>
            <a:chExt cx="2175465" cy="95903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F94A681-FC7E-46E2-BE67-1FD42938CF5A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52B7936-6B97-4B49-B186-40766FF8498E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AB1974E-AB65-4802-A3BA-B6BF730C2D8F}"/>
              </a:ext>
            </a:extLst>
          </p:cNvPr>
          <p:cNvGrpSpPr/>
          <p:nvPr/>
        </p:nvGrpSpPr>
        <p:grpSpPr>
          <a:xfrm>
            <a:off x="0" y="1974059"/>
            <a:ext cx="2483768" cy="1222633"/>
            <a:chOff x="6310076" y="1528100"/>
            <a:chExt cx="2175465" cy="921081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94A681-FC7E-46E2-BE67-1FD42938CF5A}"/>
                </a:ext>
              </a:extLst>
            </p:cNvPr>
            <p:cNvSpPr txBox="1"/>
            <p:nvPr/>
          </p:nvSpPr>
          <p:spPr>
            <a:xfrm>
              <a:off x="6310076" y="1528100"/>
              <a:ext cx="2175465" cy="2318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52B7936-6B97-4B49-B186-40766FF8498E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7">
            <a:extLst>
              <a:ext uri="{FF2B5EF4-FFF2-40B4-BE49-F238E27FC236}">
                <a16:creationId xmlns:a16="http://schemas.microsoft.com/office/drawing/2014/main" id="{BAB1974E-AB65-4802-A3BA-B6BF730C2D8F}"/>
              </a:ext>
            </a:extLst>
          </p:cNvPr>
          <p:cNvGrpSpPr/>
          <p:nvPr/>
        </p:nvGrpSpPr>
        <p:grpSpPr>
          <a:xfrm>
            <a:off x="6084168" y="3795886"/>
            <a:ext cx="2483768" cy="1273014"/>
            <a:chOff x="6310076" y="1490145"/>
            <a:chExt cx="2175465" cy="95903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F94A681-FC7E-46E2-BE67-1FD42938CF5A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52B7936-6B97-4B49-B186-40766FF8498E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7">
            <a:extLst>
              <a:ext uri="{FF2B5EF4-FFF2-40B4-BE49-F238E27FC236}">
                <a16:creationId xmlns:a16="http://schemas.microsoft.com/office/drawing/2014/main" id="{BAB1974E-AB65-4802-A3BA-B6BF730C2D8F}"/>
              </a:ext>
            </a:extLst>
          </p:cNvPr>
          <p:cNvGrpSpPr/>
          <p:nvPr/>
        </p:nvGrpSpPr>
        <p:grpSpPr>
          <a:xfrm>
            <a:off x="683568" y="3846267"/>
            <a:ext cx="2483768" cy="1222633"/>
            <a:chOff x="6310076" y="1528100"/>
            <a:chExt cx="2175465" cy="92108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F94A681-FC7E-46E2-BE67-1FD42938CF5A}"/>
                </a:ext>
              </a:extLst>
            </p:cNvPr>
            <p:cNvSpPr txBox="1"/>
            <p:nvPr/>
          </p:nvSpPr>
          <p:spPr>
            <a:xfrm>
              <a:off x="6310076" y="1528100"/>
              <a:ext cx="2175465" cy="2318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52B7936-6B97-4B49-B186-40766FF8498E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7">
            <a:extLst>
              <a:ext uri="{FF2B5EF4-FFF2-40B4-BE49-F238E27FC236}">
                <a16:creationId xmlns:a16="http://schemas.microsoft.com/office/drawing/2014/main" id="{BAB1974E-AB65-4802-A3BA-B6BF730C2D8F}"/>
              </a:ext>
            </a:extLst>
          </p:cNvPr>
          <p:cNvGrpSpPr/>
          <p:nvPr/>
        </p:nvGrpSpPr>
        <p:grpSpPr>
          <a:xfrm>
            <a:off x="2814904" y="29843"/>
            <a:ext cx="3583496" cy="957731"/>
            <a:chOff x="6310076" y="1528100"/>
            <a:chExt cx="2175465" cy="92108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F94A681-FC7E-46E2-BE67-1FD42938CF5A}"/>
                </a:ext>
              </a:extLst>
            </p:cNvPr>
            <p:cNvSpPr txBox="1"/>
            <p:nvPr/>
          </p:nvSpPr>
          <p:spPr>
            <a:xfrm>
              <a:off x="6310076" y="1528100"/>
              <a:ext cx="2175465" cy="23186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52B7936-6B97-4B49-B186-40766FF8498E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81607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095836" y="0"/>
            <a:ext cx="2952328" cy="5143500"/>
          </a:xfrm>
          <a:prstGeom prst="rect">
            <a:avLst/>
          </a:prstGeom>
          <a:solidFill>
            <a:schemeClr val="accent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ectangle 7"/>
          <p:cNvSpPr/>
          <p:nvPr/>
        </p:nvSpPr>
        <p:spPr>
          <a:xfrm>
            <a:off x="3184190" y="647310"/>
            <a:ext cx="2783509" cy="107721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05975" y="2272806"/>
            <a:ext cx="253993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4379764" y="3936809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5004188" y="3867754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3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707904" y="3886931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5166082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395536" y="123478"/>
            <a:ext cx="3026551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Column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34530A-9DA6-4157-A918-D1A462B19FED}"/>
              </a:ext>
            </a:extLst>
          </p:cNvPr>
          <p:cNvSpPr txBox="1"/>
          <p:nvPr/>
        </p:nvSpPr>
        <p:spPr>
          <a:xfrm>
            <a:off x="3131840" y="1234370"/>
            <a:ext cx="56196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I hope and I believe that this Template will your Time, Money and Reputation.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</a:t>
            </a: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Presentations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I hope and I believe that this Template will your Time, Money and Reputation.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Easy to change colors, photos and Text. I hope and I believe that this Template will your Time, Money and Reputation. Get a modern PowerPoint  Presentation that is beautifully designed.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7">
            <a:extLst>
              <a:ext uri="{FF2B5EF4-FFF2-40B4-BE49-F238E27FC236}">
                <a16:creationId xmlns:a16="http://schemas.microsoft.com/office/drawing/2014/main" id="{EDDA7709-5B8A-49CC-B6CC-D33E7362AEB1}"/>
              </a:ext>
            </a:extLst>
          </p:cNvPr>
          <p:cNvSpPr/>
          <p:nvPr/>
        </p:nvSpPr>
        <p:spPr>
          <a:xfrm>
            <a:off x="3243010" y="863934"/>
            <a:ext cx="79072" cy="31764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3BFAF7-19A5-4947-BF44-A2492274DBFE}"/>
              </a:ext>
            </a:extLst>
          </p:cNvPr>
          <p:cNvSpPr txBox="1"/>
          <p:nvPr/>
        </p:nvSpPr>
        <p:spPr>
          <a:xfrm>
            <a:off x="3347081" y="831930"/>
            <a:ext cx="202120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Title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594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Agenda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8194" name="Picture 2" descr="D:\Projects\Material\29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6" y="1059582"/>
            <a:ext cx="1462052" cy="146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Projects\Material\29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6" y="2355726"/>
            <a:ext cx="1462052" cy="146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Projects\Material\29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6" y="3723878"/>
            <a:ext cx="1462052" cy="1464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434332" y="1695098"/>
            <a:ext cx="5124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34332" y="1356544"/>
            <a:ext cx="5124925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cs typeface="Arial" pitchFamily="34" charset="0"/>
              </a:rPr>
              <a:t>Contents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4504" y="143348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1348" y="3003798"/>
            <a:ext cx="5124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1348" y="2665244"/>
            <a:ext cx="5124925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cs typeface="Arial" pitchFamily="34" charset="0"/>
              </a:rPr>
              <a:t>Contents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1520" y="274218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01348" y="4350464"/>
            <a:ext cx="5124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01348" y="4011910"/>
            <a:ext cx="5124925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b="1" dirty="0">
                <a:cs typeface="Arial" pitchFamily="34" charset="0"/>
              </a:rPr>
              <a:t>Contents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51520" y="4088855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0559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en-US" altLang="ko-KR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614559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40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1598655" y="871468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969590" y="924367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1600219" y="3142508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 dirty="0"/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4203903" y="2493272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964872" y="3233785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2823659" y="2484233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5312378" y="245277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2227721" y="891391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2817866" y="891389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2122048" y="3216591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5293446" y="1648177"/>
            <a:ext cx="386232" cy="38718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2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3408621" y="855312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3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4071016" y="820579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4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2793911" y="3203072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5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28474" y="3854241"/>
            <a:ext cx="307299" cy="584412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6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3417249" y="2411202"/>
            <a:ext cx="449073" cy="486106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3997900" y="1660303"/>
            <a:ext cx="289999" cy="32747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8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2239808" y="2442809"/>
            <a:ext cx="354362" cy="422889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9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284770" y="862998"/>
            <a:ext cx="448115" cy="410459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0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3415254" y="1639343"/>
            <a:ext cx="279127" cy="36939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1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4649298" y="2469944"/>
            <a:ext cx="368619" cy="36861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07764" y="1656036"/>
            <a:ext cx="397383" cy="33601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3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2908264" y="1647982"/>
            <a:ext cx="203471" cy="352121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4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1708666" y="1677735"/>
            <a:ext cx="368291" cy="29261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5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2380475" y="1666370"/>
            <a:ext cx="224270" cy="31534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6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1454561" y="3903857"/>
            <a:ext cx="384479" cy="485182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7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23132" y="1606080"/>
            <a:ext cx="381115" cy="387475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8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1617754" y="2478008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69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905767" y="3866811"/>
            <a:ext cx="282411" cy="559276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0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2727383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1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4635068" y="3936472"/>
            <a:ext cx="419951" cy="41995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336634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3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5274034" y="3933921"/>
            <a:ext cx="425054" cy="42505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4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4000708" y="3938776"/>
            <a:ext cx="415344" cy="4153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5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1008875" y="2392466"/>
            <a:ext cx="292043" cy="52357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6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15483" y="2411289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7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2248873" y="3859714"/>
            <a:ext cx="143041" cy="573467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8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296779" y="3212416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79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4591417" y="1667933"/>
            <a:ext cx="378475" cy="312218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0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4609622" y="906864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1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5214217" y="906914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82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4037207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3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3380925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4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4693488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5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5349769" y="3185873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6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5867074" y="856148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7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6502431" y="889364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8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7790504" y="878239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89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7130919" y="887054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90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8424496" y="1654584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8471037" y="872412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2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7141405" y="1610773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3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7769410" y="1620030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94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6512915" y="1610773"/>
            <a:ext cx="376393" cy="415916"/>
            <a:chOff x="4835382" y="73243"/>
            <a:chExt cx="2920830" cy="3227535"/>
          </a:xfrm>
          <a:solidFill>
            <a:schemeClr val="accent1">
              <a:lumMod val="50000"/>
            </a:schemeClr>
          </a:solidFill>
        </p:grpSpPr>
        <p:sp>
          <p:nvSpPr>
            <p:cNvPr id="95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96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97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5897219" y="1633342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8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5926136" y="2476481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6525200" y="2476481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8428838" y="2489598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7780465" y="2517874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7142972" y="2490171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3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7268641" y="3264717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4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6517880" y="3304452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5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7777381" y="3396859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6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8465241" y="3351715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7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5901935" y="3304452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08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6506386" y="4024293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09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5871130" y="4024293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0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7772368" y="4024293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1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7134876" y="4024293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112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8421407" y="4016382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795348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6FAEA90-371A-4379-AFBB-702E2A8764D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PNG IMAGES</a:t>
            </a:r>
          </a:p>
        </p:txBody>
      </p:sp>
      <p:sp>
        <p:nvSpPr>
          <p:cNvPr id="3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6250360" y="1012109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7537825" y="1083834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6924980" y="1003945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8215155" y="1043463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8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6360373" y="1750822"/>
            <a:ext cx="244301" cy="397359"/>
            <a:chOff x="2071598" y="2060848"/>
            <a:chExt cx="1917605" cy="3137144"/>
          </a:xfrm>
          <a:solidFill>
            <a:schemeClr val="accent1">
              <a:lumMod val="50000"/>
            </a:schemeClr>
          </a:solidFill>
        </p:grpSpPr>
        <p:sp>
          <p:nvSpPr>
            <p:cNvPr id="9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0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1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13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7043764" y="1750822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7530488" y="1750822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8123234" y="1750822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6309047" y="2621378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7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8197042" y="2607251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6908794" y="2607251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7538095" y="2607251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0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6362485" y="3423480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8125998" y="3454063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6911805" y="4150165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3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6908794" y="3532831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4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7552370" y="3435222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5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6299330" y="4174519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26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8146488" y="4147152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7599150" y="4147952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8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3277147" y="3318722"/>
            <a:ext cx="165527" cy="515483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3699851" y="3378238"/>
            <a:ext cx="397100" cy="39645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642677" y="2586821"/>
            <a:ext cx="333112" cy="397157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4479547" y="2567453"/>
            <a:ext cx="364662" cy="43588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4951901" y="3421712"/>
            <a:ext cx="383494" cy="309508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5062400" y="2592459"/>
            <a:ext cx="385879" cy="38587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4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5621859" y="4100621"/>
            <a:ext cx="402320" cy="429973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5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5602900" y="1841656"/>
            <a:ext cx="440235" cy="322623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6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4463760" y="4101686"/>
            <a:ext cx="422493" cy="427846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7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5015365" y="1026797"/>
            <a:ext cx="434900" cy="369364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8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557922" y="3360638"/>
            <a:ext cx="431652" cy="4316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39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3947965" y="2591497"/>
            <a:ext cx="313393" cy="387803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0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1246751" y="3392729"/>
            <a:ext cx="439602" cy="36747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1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3610538" y="1022602"/>
            <a:ext cx="453986" cy="348723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4316419" y="997802"/>
            <a:ext cx="461562" cy="3983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5716676" y="965108"/>
            <a:ext cx="212685" cy="46371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4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1943531" y="3424792"/>
            <a:ext cx="461562" cy="30334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5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1226000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6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1906491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7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258698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8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3267473" y="2674060"/>
            <a:ext cx="462302" cy="222675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9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5666466" y="2628844"/>
            <a:ext cx="313106" cy="313107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0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1703399" y="1769519"/>
            <a:ext cx="463131" cy="4669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1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2423283" y="1769123"/>
            <a:ext cx="363695" cy="467691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2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2950434" y="992862"/>
            <a:ext cx="408206" cy="408206"/>
          </a:xfrm>
          <a:prstGeom prst="hear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3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5099666" y="4124856"/>
            <a:ext cx="308780" cy="381506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4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554943" y="4166029"/>
            <a:ext cx="508577" cy="299157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5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3871969" y="4124637"/>
            <a:ext cx="378379" cy="381941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6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1845576" y="4148398"/>
            <a:ext cx="518912" cy="334419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7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2577901" y="4101078"/>
            <a:ext cx="434905" cy="429062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8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1276933" y="4135202"/>
            <a:ext cx="355230" cy="36081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9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3226219" y="4098161"/>
            <a:ext cx="432337" cy="434894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0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714993" y="948764"/>
            <a:ext cx="188477" cy="496400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1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55366" y="946472"/>
            <a:ext cx="234852" cy="500986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2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1642116" y="1015998"/>
            <a:ext cx="380746" cy="391286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3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2299498" y="987450"/>
            <a:ext cx="399039" cy="407818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4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3043729" y="1814480"/>
            <a:ext cx="380970" cy="37697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1184544" y="1813637"/>
            <a:ext cx="262105" cy="378663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3681450" y="1813637"/>
            <a:ext cx="341969" cy="378663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7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4971400" y="1810853"/>
            <a:ext cx="374748" cy="384232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8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5592572" y="3420372"/>
            <a:ext cx="460894" cy="31218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9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690671" y="1712455"/>
            <a:ext cx="237122" cy="58102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0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4280171" y="1831216"/>
            <a:ext cx="434480" cy="343507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2662272" y="3396120"/>
            <a:ext cx="357698" cy="36068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72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4354127" y="3371592"/>
            <a:ext cx="340596" cy="40974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893449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Section Break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Meet Our Team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23" name="Picture Placeholder 22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r="17989"/>
          <a:stretch>
            <a:fillRect/>
          </a:stretch>
        </p:blipFill>
        <p:spPr/>
      </p:pic>
      <p:pic>
        <p:nvPicPr>
          <p:cNvPr id="24" name="Picture Placeholder 23"/>
          <p:cNvPicPr>
            <a:picLocks noGrp="1" noChangeAspect="1"/>
          </p:cNvPicPr>
          <p:nvPr>
            <p:ph type="pic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r="17989"/>
          <a:stretch>
            <a:fillRect/>
          </a:stretch>
        </p:blipFill>
        <p:spPr/>
      </p:pic>
      <p:pic>
        <p:nvPicPr>
          <p:cNvPr id="25" name="Picture Placeholder 24"/>
          <p:cNvPicPr>
            <a:picLocks noGrp="1" noChangeAspect="1"/>
          </p:cNvPicPr>
          <p:nvPr>
            <p:ph type="pic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9" r="17989"/>
          <a:stretch>
            <a:fillRect/>
          </a:stretch>
        </p:blipFill>
        <p:spPr/>
      </p:pic>
      <p:grpSp>
        <p:nvGrpSpPr>
          <p:cNvPr id="7" name="Group 6"/>
          <p:cNvGrpSpPr/>
          <p:nvPr/>
        </p:nvGrpSpPr>
        <p:grpSpPr>
          <a:xfrm>
            <a:off x="883690" y="3395263"/>
            <a:ext cx="1440160" cy="1366330"/>
            <a:chOff x="251520" y="3350185"/>
            <a:chExt cx="1656184" cy="1366330"/>
          </a:xfrm>
        </p:grpSpPr>
        <p:grpSp>
          <p:nvGrpSpPr>
            <p:cNvPr id="8" name="Group 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0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1">
                        <a:lumMod val="50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11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1">
                        <a:lumMod val="50000"/>
                      </a:schemeClr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683890" y="3395263"/>
            <a:ext cx="1440160" cy="1366330"/>
            <a:chOff x="251520" y="3350185"/>
            <a:chExt cx="1656184" cy="1366330"/>
          </a:xfrm>
        </p:grpSpPr>
        <p:grpSp>
          <p:nvGrpSpPr>
            <p:cNvPr id="13" name="Group 12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15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1">
                        <a:lumMod val="50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16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1">
                        <a:lumMod val="50000"/>
                      </a:schemeClr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4" name="TextBox 13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484090" y="3395263"/>
            <a:ext cx="1440160" cy="1366330"/>
            <a:chOff x="251520" y="3350185"/>
            <a:chExt cx="1656184" cy="1366330"/>
          </a:xfrm>
        </p:grpSpPr>
        <p:grpSp>
          <p:nvGrpSpPr>
            <p:cNvPr id="18" name="Group 17"/>
            <p:cNvGrpSpPr/>
            <p:nvPr/>
          </p:nvGrpSpPr>
          <p:grpSpPr>
            <a:xfrm>
              <a:off x="251520" y="3350185"/>
              <a:ext cx="1656184" cy="511791"/>
              <a:chOff x="3779911" y="3327771"/>
              <a:chExt cx="1584178" cy="511791"/>
            </a:xfrm>
            <a:noFill/>
          </p:grpSpPr>
          <p:sp>
            <p:nvSpPr>
              <p:cNvPr id="20" name="Text Placeholder 17"/>
              <p:cNvSpPr txBox="1">
                <a:spLocks/>
              </p:cNvSpPr>
              <p:nvPr/>
            </p:nvSpPr>
            <p:spPr>
              <a:xfrm>
                <a:off x="3779911" y="3327771"/>
                <a:ext cx="1584177" cy="246087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400" b="1" dirty="0">
                    <a:solidFill>
                      <a:schemeClr val="accent1">
                        <a:lumMod val="50000"/>
                      </a:schemeClr>
                    </a:solidFill>
                    <a:cs typeface="Arial" pitchFamily="34" charset="0"/>
                  </a:rPr>
                  <a:t>John K.</a:t>
                </a:r>
              </a:p>
            </p:txBody>
          </p:sp>
          <p:sp>
            <p:nvSpPr>
              <p:cNvPr id="21" name="Text Placeholder 18"/>
              <p:cNvSpPr txBox="1">
                <a:spLocks/>
              </p:cNvSpPr>
              <p:nvPr/>
            </p:nvSpPr>
            <p:spPr>
              <a:xfrm>
                <a:off x="3779912" y="3589982"/>
                <a:ext cx="1584177" cy="249580"/>
              </a:xfrm>
              <a:prstGeom prst="rect">
                <a:avLst/>
              </a:prstGeom>
              <a:grpFill/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dirty="0">
                    <a:solidFill>
                      <a:schemeClr val="accent1">
                        <a:lumMod val="50000"/>
                      </a:schemeClr>
                    </a:solidFill>
                    <a:cs typeface="Arial" pitchFamily="34" charset="0"/>
                  </a:rPr>
                  <a:t>Programmer</a:t>
                </a:r>
              </a:p>
            </p:txBody>
          </p:sp>
        </p:grpSp>
        <p:sp>
          <p:nvSpPr>
            <p:cNvPr id="19" name="TextBox 18"/>
            <p:cNvSpPr txBox="1"/>
            <p:nvPr/>
          </p:nvSpPr>
          <p:spPr>
            <a:xfrm>
              <a:off x="251520" y="3885518"/>
              <a:ext cx="165618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accent1">
                      <a:lumMod val="50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6516216" y="1275020"/>
            <a:ext cx="18722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</a:p>
        </p:txBody>
      </p:sp>
    </p:spTree>
    <p:extLst>
      <p:ext uri="{BB962C8B-B14F-4D97-AF65-F5344CB8AC3E}">
        <p14:creationId xmlns:p14="http://schemas.microsoft.com/office/powerpoint/2010/main" val="3188094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4" name="Right Triangle 3"/>
          <p:cNvSpPr/>
          <p:nvPr/>
        </p:nvSpPr>
        <p:spPr>
          <a:xfrm rot="13500000">
            <a:off x="5569314" y="2289136"/>
            <a:ext cx="1476603" cy="1476603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Oval 4"/>
          <p:cNvSpPr/>
          <p:nvPr/>
        </p:nvSpPr>
        <p:spPr>
          <a:xfrm>
            <a:off x="2975491" y="1323312"/>
            <a:ext cx="720080" cy="7200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Oval 5"/>
          <p:cNvSpPr/>
          <p:nvPr/>
        </p:nvSpPr>
        <p:spPr>
          <a:xfrm>
            <a:off x="1391315" y="1993895"/>
            <a:ext cx="720080" cy="7200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Oval 6"/>
          <p:cNvSpPr/>
          <p:nvPr/>
        </p:nvSpPr>
        <p:spPr>
          <a:xfrm>
            <a:off x="2111395" y="2646657"/>
            <a:ext cx="720080" cy="7200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7"/>
          <p:cNvSpPr/>
          <p:nvPr/>
        </p:nvSpPr>
        <p:spPr>
          <a:xfrm>
            <a:off x="683568" y="3335061"/>
            <a:ext cx="720080" cy="7200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3336990" y="4005645"/>
            <a:ext cx="720080" cy="72008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cxnSp>
        <p:nvCxnSpPr>
          <p:cNvPr id="10" name="Elbow Connector 9"/>
          <p:cNvCxnSpPr>
            <a:endCxn id="5" idx="6"/>
          </p:cNvCxnSpPr>
          <p:nvPr/>
        </p:nvCxnSpPr>
        <p:spPr>
          <a:xfrm rot="10800000">
            <a:off x="3695571" y="1683353"/>
            <a:ext cx="2612044" cy="956481"/>
          </a:xfrm>
          <a:prstGeom prst="bentConnector3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Elbow Connector 10"/>
          <p:cNvCxnSpPr>
            <a:endCxn id="6" idx="6"/>
          </p:cNvCxnSpPr>
          <p:nvPr/>
        </p:nvCxnSpPr>
        <p:spPr>
          <a:xfrm rot="10800000">
            <a:off x="2111396" y="2353936"/>
            <a:ext cx="4204171" cy="476729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4" idx="5"/>
            <a:endCxn id="7" idx="6"/>
          </p:cNvCxnSpPr>
          <p:nvPr/>
        </p:nvCxnSpPr>
        <p:spPr>
          <a:xfrm flipH="1" flipV="1">
            <a:off x="2831475" y="3006697"/>
            <a:ext cx="3476141" cy="20740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12"/>
          <p:cNvCxnSpPr>
            <a:endCxn id="8" idx="6"/>
          </p:cNvCxnSpPr>
          <p:nvPr/>
        </p:nvCxnSpPr>
        <p:spPr>
          <a:xfrm rot="10800000" flipV="1">
            <a:off x="1403648" y="3212327"/>
            <a:ext cx="4896016" cy="482774"/>
          </a:xfrm>
          <a:prstGeom prst="bentConnector3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endCxn id="9" idx="6"/>
          </p:cNvCxnSpPr>
          <p:nvPr/>
        </p:nvCxnSpPr>
        <p:spPr>
          <a:xfrm rot="10800000" flipV="1">
            <a:off x="4057070" y="3384557"/>
            <a:ext cx="2239404" cy="981127"/>
          </a:xfrm>
          <a:prstGeom prst="bentConnector3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431875" y="2658105"/>
            <a:ext cx="7200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6" name="Frame 17"/>
          <p:cNvSpPr/>
          <p:nvPr/>
        </p:nvSpPr>
        <p:spPr>
          <a:xfrm>
            <a:off x="1594963" y="2168948"/>
            <a:ext cx="312784" cy="31278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7" name="Rectangle 30"/>
          <p:cNvSpPr/>
          <p:nvPr/>
        </p:nvSpPr>
        <p:spPr>
          <a:xfrm>
            <a:off x="3183650" y="1530157"/>
            <a:ext cx="307287" cy="306389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8" name="Oval 7"/>
          <p:cNvSpPr/>
          <p:nvPr/>
        </p:nvSpPr>
        <p:spPr>
          <a:xfrm>
            <a:off x="2304087" y="2820813"/>
            <a:ext cx="358544" cy="35854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9" name="Oval 21"/>
          <p:cNvSpPr>
            <a:spLocks noChangeAspect="1"/>
          </p:cNvSpPr>
          <p:nvPr/>
        </p:nvSpPr>
        <p:spPr>
          <a:xfrm>
            <a:off x="835578" y="3485333"/>
            <a:ext cx="416060" cy="419537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0" name="Pie 24"/>
          <p:cNvSpPr/>
          <p:nvPr/>
        </p:nvSpPr>
        <p:spPr>
          <a:xfrm>
            <a:off x="3508208" y="4192734"/>
            <a:ext cx="347828" cy="34590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714718" y="1334859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24413" y="2043757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905671" y="2667359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467699" y="3366737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088873" y="4400136"/>
            <a:ext cx="14379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7472182" y="2313019"/>
            <a:ext cx="1459363" cy="1417356"/>
            <a:chOff x="803640" y="3362835"/>
            <a:chExt cx="2059657" cy="1417356"/>
          </a:xfrm>
        </p:grpSpPr>
        <p:sp>
          <p:nvSpPr>
            <p:cNvPr id="27" name="TextBox 26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25148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pic>
        <p:nvPicPr>
          <p:cNvPr id="5123" name="Picture 3" descr="D:\Projects\Work Flow\PNG\25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206947"/>
            <a:ext cx="4267200" cy="391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1"/>
          <p:cNvSpPr txBox="1">
            <a:spLocks/>
          </p:cNvSpPr>
          <p:nvPr/>
        </p:nvSpPr>
        <p:spPr>
          <a:xfrm>
            <a:off x="467544" y="1103927"/>
            <a:ext cx="4574192" cy="69499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3600" b="1" dirty="0">
                <a:solidFill>
                  <a:schemeClr val="accent3"/>
                </a:solidFill>
                <a:latin typeface="+mj-lt"/>
                <a:cs typeface="Arial" pitchFamily="34" charset="0"/>
              </a:rPr>
              <a:t>Portfolio Designed</a:t>
            </a:r>
            <a:endParaRPr lang="ko-KR" altLang="en-US" sz="3600" b="1" dirty="0">
              <a:solidFill>
                <a:schemeClr val="accent3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8092" y="1839128"/>
            <a:ext cx="4381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98092" y="2791134"/>
            <a:ext cx="35698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  </a:t>
            </a:r>
          </a:p>
        </p:txBody>
      </p:sp>
    </p:spTree>
    <p:extLst>
      <p:ext uri="{BB962C8B-B14F-4D97-AF65-F5344CB8AC3E}">
        <p14:creationId xmlns:p14="http://schemas.microsoft.com/office/powerpoint/2010/main" val="3434013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25C29F-8504-4637-AD44-E7420B978190}"/>
              </a:ext>
            </a:extLst>
          </p:cNvPr>
          <p:cNvSpPr txBox="1"/>
          <p:nvPr/>
        </p:nvSpPr>
        <p:spPr>
          <a:xfrm>
            <a:off x="423842" y="1779662"/>
            <a:ext cx="630839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BFDBBD7-DD1F-4BCC-95CB-F3239372F8D2}"/>
              </a:ext>
            </a:extLst>
          </p:cNvPr>
          <p:cNvSpPr txBox="1"/>
          <p:nvPr/>
        </p:nvSpPr>
        <p:spPr>
          <a:xfrm>
            <a:off x="395536" y="1226693"/>
            <a:ext cx="4047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369135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Insert the title of your subtitle Here</a:t>
            </a:r>
          </a:p>
        </p:txBody>
      </p:sp>
      <p:graphicFrame>
        <p:nvGraphicFramePr>
          <p:cNvPr id="6" name="SmartArt Placeholder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4697292"/>
              </p:ext>
            </p:extLst>
          </p:nvPr>
        </p:nvGraphicFramePr>
        <p:xfrm>
          <a:off x="611560" y="1363386"/>
          <a:ext cx="3831054" cy="3285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직사각형 9"/>
          <p:cNvSpPr/>
          <p:nvPr/>
        </p:nvSpPr>
        <p:spPr>
          <a:xfrm>
            <a:off x="5054682" y="1517667"/>
            <a:ext cx="504055" cy="5040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A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8" name="직사각형 15"/>
          <p:cNvSpPr/>
          <p:nvPr/>
        </p:nvSpPr>
        <p:spPr>
          <a:xfrm>
            <a:off x="5054682" y="2151969"/>
            <a:ext cx="504055" cy="5040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B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9" name="직사각형 17"/>
          <p:cNvSpPr/>
          <p:nvPr/>
        </p:nvSpPr>
        <p:spPr>
          <a:xfrm>
            <a:off x="5054682" y="2775677"/>
            <a:ext cx="504055" cy="504000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C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0" name="직사각형 19"/>
          <p:cNvSpPr/>
          <p:nvPr/>
        </p:nvSpPr>
        <p:spPr>
          <a:xfrm>
            <a:off x="5054682" y="3399385"/>
            <a:ext cx="504055" cy="5040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D</a:t>
            </a:r>
            <a:endParaRPr lang="ko-KR" altLang="en-US" b="1" dirty="0">
              <a:cs typeface="Arial" pitchFamily="34" charset="0"/>
            </a:endParaRPr>
          </a:p>
        </p:txBody>
      </p:sp>
      <p:sp>
        <p:nvSpPr>
          <p:cNvPr id="11" name="직사각형 21"/>
          <p:cNvSpPr/>
          <p:nvPr/>
        </p:nvSpPr>
        <p:spPr>
          <a:xfrm>
            <a:off x="5054682" y="4023093"/>
            <a:ext cx="504055" cy="504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b="1" dirty="0">
                <a:cs typeface="Arial" pitchFamily="34" charset="0"/>
              </a:rPr>
              <a:t>E</a:t>
            </a:r>
            <a:endParaRPr lang="ko-KR" altLang="en-US" b="1" dirty="0">
              <a:cs typeface="Arial" pitchFamily="34" charset="0"/>
            </a:endParaRPr>
          </a:p>
        </p:txBody>
      </p:sp>
      <p:cxnSp>
        <p:nvCxnSpPr>
          <p:cNvPr id="12" name="직선 연결선 2"/>
          <p:cNvCxnSpPr/>
          <p:nvPr/>
        </p:nvCxnSpPr>
        <p:spPr>
          <a:xfrm>
            <a:off x="2930446" y="1769667"/>
            <a:ext cx="2016224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24"/>
          <p:cNvCxnSpPr/>
          <p:nvPr/>
        </p:nvCxnSpPr>
        <p:spPr>
          <a:xfrm>
            <a:off x="3290486" y="2403969"/>
            <a:ext cx="1656184" cy="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25"/>
          <p:cNvCxnSpPr/>
          <p:nvPr/>
        </p:nvCxnSpPr>
        <p:spPr>
          <a:xfrm>
            <a:off x="3650526" y="3027677"/>
            <a:ext cx="1296144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26"/>
          <p:cNvCxnSpPr/>
          <p:nvPr/>
        </p:nvCxnSpPr>
        <p:spPr>
          <a:xfrm>
            <a:off x="4046670" y="3651385"/>
            <a:ext cx="900000" cy="0"/>
          </a:xfrm>
          <a:prstGeom prst="line">
            <a:avLst/>
          </a:prstGeom>
          <a:ln w="19050">
            <a:solidFill>
              <a:schemeClr val="accent3">
                <a:lumMod val="60000"/>
                <a:lumOff val="40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27"/>
          <p:cNvCxnSpPr/>
          <p:nvPr/>
        </p:nvCxnSpPr>
        <p:spPr>
          <a:xfrm>
            <a:off x="4442614" y="4275093"/>
            <a:ext cx="504056" cy="0"/>
          </a:xfrm>
          <a:prstGeom prst="line">
            <a:avLst/>
          </a:prstGeom>
          <a:ln w="19050">
            <a:solidFill>
              <a:schemeClr val="accent5">
                <a:lumMod val="40000"/>
                <a:lumOff val="60000"/>
              </a:schemeClr>
            </a:solidFill>
            <a:prstDash val="sysDot"/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/>
          <p:cNvGrpSpPr/>
          <p:nvPr/>
        </p:nvGrpSpPr>
        <p:grpSpPr>
          <a:xfrm>
            <a:off x="5663737" y="1431557"/>
            <a:ext cx="2830257" cy="676219"/>
            <a:chOff x="1472558" y="998559"/>
            <a:chExt cx="2765965" cy="676219"/>
          </a:xfrm>
        </p:grpSpPr>
        <p:sp>
          <p:nvSpPr>
            <p:cNvPr id="18" name="TextBox 17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663737" y="2057914"/>
            <a:ext cx="2830257" cy="676219"/>
            <a:chOff x="1472558" y="998559"/>
            <a:chExt cx="2765965" cy="676219"/>
          </a:xfrm>
        </p:grpSpPr>
        <p:sp>
          <p:nvSpPr>
            <p:cNvPr id="21" name="TextBox 20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5663737" y="2684271"/>
            <a:ext cx="2830257" cy="676219"/>
            <a:chOff x="1472558" y="998559"/>
            <a:chExt cx="2765965" cy="676219"/>
          </a:xfrm>
        </p:grpSpPr>
        <p:sp>
          <p:nvSpPr>
            <p:cNvPr id="26" name="TextBox 25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5663737" y="3310628"/>
            <a:ext cx="2830257" cy="676219"/>
            <a:chOff x="1472558" y="998559"/>
            <a:chExt cx="2765965" cy="676219"/>
          </a:xfrm>
        </p:grpSpPr>
        <p:sp>
          <p:nvSpPr>
            <p:cNvPr id="29" name="TextBox 28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5663737" y="3936983"/>
            <a:ext cx="2830257" cy="676219"/>
            <a:chOff x="1472558" y="998559"/>
            <a:chExt cx="2765965" cy="676219"/>
          </a:xfrm>
        </p:grpSpPr>
        <p:sp>
          <p:nvSpPr>
            <p:cNvPr id="32" name="TextBox 3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7202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7544" y="771550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544685" y="1514434"/>
            <a:ext cx="1459363" cy="1417356"/>
            <a:chOff x="803640" y="3362835"/>
            <a:chExt cx="2059657" cy="1417356"/>
          </a:xfrm>
        </p:grpSpPr>
        <p:sp>
          <p:nvSpPr>
            <p:cNvPr id="11" name="TextBox 10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1547664" y="210079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24328" y="2562457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560909" y="2932528"/>
            <a:ext cx="1459363" cy="863358"/>
            <a:chOff x="803640" y="3362835"/>
            <a:chExt cx="2059657" cy="863358"/>
          </a:xfrm>
        </p:grpSpPr>
        <p:sp>
          <p:nvSpPr>
            <p:cNvPr id="16" name="TextBox 1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22709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2AEB8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Section Break Slide Master">
  <a:themeElements>
    <a:clrScheme name="ALLPPT-COLOR-A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2AEB8"/>
      </a:accent1>
      <a:accent2>
        <a:srgbClr val="F2A40D"/>
      </a:accent2>
      <a:accent3>
        <a:srgbClr val="32AEB8"/>
      </a:accent3>
      <a:accent4>
        <a:srgbClr val="F2A40D"/>
      </a:accent4>
      <a:accent5>
        <a:srgbClr val="32AEB8"/>
      </a:accent5>
      <a:accent6>
        <a:srgbClr val="F2A40D"/>
      </a:accent6>
      <a:hlink>
        <a:srgbClr val="3F3F3F"/>
      </a:hlink>
      <a:folHlink>
        <a:srgbClr val="3F3F3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3696</TotalTime>
  <Words>1841</Words>
  <Application>Microsoft Office PowerPoint</Application>
  <PresentationFormat>On-screen Show (16:9)</PresentationFormat>
  <Paragraphs>182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L J</cp:lastModifiedBy>
  <cp:revision>159</cp:revision>
  <dcterms:created xsi:type="dcterms:W3CDTF">2016-12-05T23:26:54Z</dcterms:created>
  <dcterms:modified xsi:type="dcterms:W3CDTF">2020-03-09T12:20:58Z</dcterms:modified>
</cp:coreProperties>
</file>