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68" r:id="rId4"/>
    <p:sldId id="270" r:id="rId5"/>
    <p:sldId id="269" r:id="rId6"/>
    <p:sldId id="261" r:id="rId7"/>
    <p:sldId id="272" r:id="rId8"/>
    <p:sldId id="273" r:id="rId9"/>
    <p:sldId id="265" r:id="rId10"/>
    <p:sldId id="264" r:id="rId11"/>
    <p:sldId id="267" r:id="rId12"/>
    <p:sldId id="27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D2A52"/>
    <a:srgbClr val="B11174"/>
    <a:srgbClr val="203864"/>
    <a:srgbClr val="FF741F"/>
    <a:srgbClr val="7F24D7"/>
    <a:srgbClr val="7129E8"/>
    <a:srgbClr val="3F4BFF"/>
    <a:srgbClr val="F900CB"/>
    <a:srgbClr val="612FE4"/>
    <a:srgbClr val="0BA1F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147" autoAdjust="0"/>
    <p:restoredTop sz="94660"/>
  </p:normalViewPr>
  <p:slideViewPr>
    <p:cSldViewPr snapToGrid="0">
      <p:cViewPr varScale="1">
        <p:scale>
          <a:sx n="71" d="100"/>
          <a:sy n="71" d="100"/>
        </p:scale>
        <p:origin x="-13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29C8FEFA-D413-4929-BA87-6E311E5572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95650" y="1143000"/>
            <a:ext cx="5410200" cy="4924425"/>
          </a:xfrm>
          <a:custGeom>
            <a:avLst/>
            <a:gdLst>
              <a:gd name="connsiteX0" fmla="*/ 1743075 w 3486150"/>
              <a:gd name="connsiteY0" fmla="*/ 0 h 3467100"/>
              <a:gd name="connsiteX1" fmla="*/ 3486150 w 3486150"/>
              <a:gd name="connsiteY1" fmla="*/ 1733550 h 3467100"/>
              <a:gd name="connsiteX2" fmla="*/ 1743075 w 3486150"/>
              <a:gd name="connsiteY2" fmla="*/ 3467100 h 3467100"/>
              <a:gd name="connsiteX3" fmla="*/ 0 w 3486150"/>
              <a:gd name="connsiteY3" fmla="*/ 1733550 h 346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6150" h="3467100">
                <a:moveTo>
                  <a:pt x="1743075" y="0"/>
                </a:moveTo>
                <a:lnTo>
                  <a:pt x="3486150" y="1733550"/>
                </a:lnTo>
                <a:lnTo>
                  <a:pt x="1743075" y="346710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8496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84DF94-6709-4952-862B-A8DDE06E1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DF72688-158E-47E3-8FC3-9A729192F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8496424-9629-4E94-923A-568AD58FD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E5F5-67A1-49CE-8177-DC46884A4B8E}" type="datetimeFigureOut">
              <a:rPr lang="en-US" smtClean="0"/>
              <a:pPr/>
              <a:t>23/7/2019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93B0F27-8B40-4F64-A60B-8F32E1C1F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8CC464C-B7BC-4CC3-9AD5-2BCF671E3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C74D-52CF-4388-B178-806FE59D88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74980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E75591B-F774-496C-9946-2CA3DDB744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16384B0-2364-42FE-9F07-2945B7521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F385BEB-9966-48BD-9BA2-F03D75988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E5F5-67A1-49CE-8177-DC46884A4B8E}" type="datetimeFigureOut">
              <a:rPr lang="en-US" smtClean="0"/>
              <a:pPr/>
              <a:t>23/7/2019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16E6103-31C5-4BAD-BDC5-D6D53AA45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E199BB3-FBE3-4DB9-9A17-5E4EE194F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C74D-52CF-4388-B178-806FE59D88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7131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="" xmlns:a16="http://schemas.microsoft.com/office/drawing/2014/main" id="{998FE523-7D8F-49D3-B3C8-D765F17E57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725221F0-AD4C-417D-9787-3683D50755A1}"/>
              </a:ext>
            </a:extLst>
          </p:cNvPr>
          <p:cNvSpPr/>
          <p:nvPr userDrawn="1"/>
        </p:nvSpPr>
        <p:spPr>
          <a:xfrm rot="18902381">
            <a:off x="1888013" y="2649337"/>
            <a:ext cx="8436975" cy="8425297"/>
          </a:xfrm>
          <a:custGeom>
            <a:avLst/>
            <a:gdLst>
              <a:gd name="connsiteX0" fmla="*/ 8260241 w 8436975"/>
              <a:gd name="connsiteY0" fmla="*/ 176734 h 8425297"/>
              <a:gd name="connsiteX1" fmla="*/ 8436975 w 8436975"/>
              <a:gd name="connsiteY1" fmla="*/ 603408 h 8425297"/>
              <a:gd name="connsiteX2" fmla="*/ 8436975 w 8436975"/>
              <a:gd name="connsiteY2" fmla="*/ 8425297 h 8425297"/>
              <a:gd name="connsiteX3" fmla="*/ 0 w 8436975"/>
              <a:gd name="connsiteY3" fmla="*/ 0 h 8425297"/>
              <a:gd name="connsiteX4" fmla="*/ 7833567 w 8436975"/>
              <a:gd name="connsiteY4" fmla="*/ 0 h 8425297"/>
              <a:gd name="connsiteX5" fmla="*/ 8260241 w 8436975"/>
              <a:gd name="connsiteY5" fmla="*/ 176734 h 8425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36975" h="8425297">
                <a:moveTo>
                  <a:pt x="8260241" y="176734"/>
                </a:moveTo>
                <a:cubicBezTo>
                  <a:pt x="8369436" y="285930"/>
                  <a:pt x="8436975" y="436782"/>
                  <a:pt x="8436975" y="603408"/>
                </a:cubicBezTo>
                <a:lnTo>
                  <a:pt x="8436975" y="8425297"/>
                </a:lnTo>
                <a:lnTo>
                  <a:pt x="0" y="0"/>
                </a:lnTo>
                <a:lnTo>
                  <a:pt x="7833567" y="0"/>
                </a:lnTo>
                <a:cubicBezTo>
                  <a:pt x="8000193" y="0"/>
                  <a:pt x="8151045" y="67539"/>
                  <a:pt x="8260241" y="17673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1817D529-489F-45AB-B8B9-FB3566B18440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295274" y="2681848"/>
            <a:ext cx="3172218" cy="3172218"/>
          </a:xfrm>
          <a:custGeom>
            <a:avLst/>
            <a:gdLst>
              <a:gd name="connsiteX0" fmla="*/ 1717874 w 3435748"/>
              <a:gd name="connsiteY0" fmla="*/ 0 h 3435748"/>
              <a:gd name="connsiteX1" fmla="*/ 1866891 w 3435748"/>
              <a:gd name="connsiteY1" fmla="*/ 61725 h 3435748"/>
              <a:gd name="connsiteX2" fmla="*/ 3374024 w 3435748"/>
              <a:gd name="connsiteY2" fmla="*/ 1568858 h 3435748"/>
              <a:gd name="connsiteX3" fmla="*/ 3374024 w 3435748"/>
              <a:gd name="connsiteY3" fmla="*/ 1866891 h 3435748"/>
              <a:gd name="connsiteX4" fmla="*/ 1866891 w 3435748"/>
              <a:gd name="connsiteY4" fmla="*/ 3374024 h 3435748"/>
              <a:gd name="connsiteX5" fmla="*/ 1568858 w 3435748"/>
              <a:gd name="connsiteY5" fmla="*/ 3374024 h 3435748"/>
              <a:gd name="connsiteX6" fmla="*/ 61725 w 3435748"/>
              <a:gd name="connsiteY6" fmla="*/ 1866891 h 3435748"/>
              <a:gd name="connsiteX7" fmla="*/ 61725 w 3435748"/>
              <a:gd name="connsiteY7" fmla="*/ 1568858 h 3435748"/>
              <a:gd name="connsiteX8" fmla="*/ 1568858 w 3435748"/>
              <a:gd name="connsiteY8" fmla="*/ 61725 h 3435748"/>
              <a:gd name="connsiteX9" fmla="*/ 1717874 w 3435748"/>
              <a:gd name="connsiteY9" fmla="*/ 0 h 343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5748" h="3435748">
                <a:moveTo>
                  <a:pt x="1717874" y="0"/>
                </a:moveTo>
                <a:cubicBezTo>
                  <a:pt x="1771807" y="0"/>
                  <a:pt x="1825741" y="20575"/>
                  <a:pt x="1866891" y="61725"/>
                </a:cubicBezTo>
                <a:lnTo>
                  <a:pt x="3374024" y="1568858"/>
                </a:lnTo>
                <a:cubicBezTo>
                  <a:pt x="3456323" y="1651157"/>
                  <a:pt x="3456323" y="1784591"/>
                  <a:pt x="3374024" y="1866891"/>
                </a:cubicBezTo>
                <a:lnTo>
                  <a:pt x="1866891" y="3374024"/>
                </a:lnTo>
                <a:cubicBezTo>
                  <a:pt x="1784591" y="3456323"/>
                  <a:pt x="1651157" y="3456323"/>
                  <a:pt x="1568858" y="3374024"/>
                </a:cubicBezTo>
                <a:lnTo>
                  <a:pt x="61725" y="1866891"/>
                </a:lnTo>
                <a:cubicBezTo>
                  <a:pt x="-20575" y="1784591"/>
                  <a:pt x="-20575" y="1651157"/>
                  <a:pt x="61725" y="1568858"/>
                </a:cubicBezTo>
                <a:lnTo>
                  <a:pt x="1568858" y="61725"/>
                </a:lnTo>
                <a:cubicBezTo>
                  <a:pt x="1610007" y="20575"/>
                  <a:pt x="1663941" y="0"/>
                  <a:pt x="171787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="" xmlns:a16="http://schemas.microsoft.com/office/drawing/2014/main" id="{3576FE9E-2EC9-4EF2-B372-E8F3A4E4BA4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2402582" y="4538773"/>
            <a:ext cx="3172218" cy="2323213"/>
          </a:xfrm>
          <a:custGeom>
            <a:avLst/>
            <a:gdLst>
              <a:gd name="connsiteX0" fmla="*/ 1586109 w 3172218"/>
              <a:gd name="connsiteY0" fmla="*/ 0 h 2323213"/>
              <a:gd name="connsiteX1" fmla="*/ 1723696 w 3172218"/>
              <a:gd name="connsiteY1" fmla="*/ 56991 h 2323213"/>
              <a:gd name="connsiteX2" fmla="*/ 3115229 w 3172218"/>
              <a:gd name="connsiteY2" fmla="*/ 1448523 h 2323213"/>
              <a:gd name="connsiteX3" fmla="*/ 3115229 w 3172218"/>
              <a:gd name="connsiteY3" fmla="*/ 1723696 h 2323213"/>
              <a:gd name="connsiteX4" fmla="*/ 2515712 w 3172218"/>
              <a:gd name="connsiteY4" fmla="*/ 2323213 h 2323213"/>
              <a:gd name="connsiteX5" fmla="*/ 656508 w 3172218"/>
              <a:gd name="connsiteY5" fmla="*/ 2323213 h 2323213"/>
              <a:gd name="connsiteX6" fmla="*/ 56991 w 3172218"/>
              <a:gd name="connsiteY6" fmla="*/ 1723696 h 2323213"/>
              <a:gd name="connsiteX7" fmla="*/ 56991 w 3172218"/>
              <a:gd name="connsiteY7" fmla="*/ 1448523 h 2323213"/>
              <a:gd name="connsiteX8" fmla="*/ 1448523 w 3172218"/>
              <a:gd name="connsiteY8" fmla="*/ 56991 h 2323213"/>
              <a:gd name="connsiteX9" fmla="*/ 1586109 w 3172218"/>
              <a:gd name="connsiteY9" fmla="*/ 0 h 2323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72218" h="2323213">
                <a:moveTo>
                  <a:pt x="1586109" y="0"/>
                </a:moveTo>
                <a:cubicBezTo>
                  <a:pt x="1635906" y="0"/>
                  <a:pt x="1685703" y="18997"/>
                  <a:pt x="1723696" y="56991"/>
                </a:cubicBezTo>
                <a:lnTo>
                  <a:pt x="3115229" y="1448523"/>
                </a:lnTo>
                <a:cubicBezTo>
                  <a:pt x="3191215" y="1524510"/>
                  <a:pt x="3191215" y="1647709"/>
                  <a:pt x="3115229" y="1723696"/>
                </a:cubicBezTo>
                <a:lnTo>
                  <a:pt x="2515712" y="2323213"/>
                </a:lnTo>
                <a:lnTo>
                  <a:pt x="656508" y="2323213"/>
                </a:lnTo>
                <a:lnTo>
                  <a:pt x="56991" y="1723696"/>
                </a:lnTo>
                <a:cubicBezTo>
                  <a:pt x="-18997" y="1647709"/>
                  <a:pt x="-18997" y="1524510"/>
                  <a:pt x="56991" y="1448523"/>
                </a:cubicBezTo>
                <a:lnTo>
                  <a:pt x="1448523" y="56991"/>
                </a:lnTo>
                <a:cubicBezTo>
                  <a:pt x="1486516" y="18997"/>
                  <a:pt x="1536313" y="0"/>
                  <a:pt x="15861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06DFE64A-F76A-4D93-B984-E635B00FD67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509890" y="2681848"/>
            <a:ext cx="3172218" cy="3172218"/>
          </a:xfrm>
          <a:custGeom>
            <a:avLst/>
            <a:gdLst>
              <a:gd name="connsiteX0" fmla="*/ 1717874 w 3435748"/>
              <a:gd name="connsiteY0" fmla="*/ 0 h 3435748"/>
              <a:gd name="connsiteX1" fmla="*/ 1866891 w 3435748"/>
              <a:gd name="connsiteY1" fmla="*/ 61725 h 3435748"/>
              <a:gd name="connsiteX2" fmla="*/ 3374024 w 3435748"/>
              <a:gd name="connsiteY2" fmla="*/ 1568858 h 3435748"/>
              <a:gd name="connsiteX3" fmla="*/ 3374024 w 3435748"/>
              <a:gd name="connsiteY3" fmla="*/ 1866891 h 3435748"/>
              <a:gd name="connsiteX4" fmla="*/ 1866891 w 3435748"/>
              <a:gd name="connsiteY4" fmla="*/ 3374024 h 3435748"/>
              <a:gd name="connsiteX5" fmla="*/ 1568858 w 3435748"/>
              <a:gd name="connsiteY5" fmla="*/ 3374024 h 3435748"/>
              <a:gd name="connsiteX6" fmla="*/ 61725 w 3435748"/>
              <a:gd name="connsiteY6" fmla="*/ 1866891 h 3435748"/>
              <a:gd name="connsiteX7" fmla="*/ 61725 w 3435748"/>
              <a:gd name="connsiteY7" fmla="*/ 1568858 h 3435748"/>
              <a:gd name="connsiteX8" fmla="*/ 1568858 w 3435748"/>
              <a:gd name="connsiteY8" fmla="*/ 61725 h 3435748"/>
              <a:gd name="connsiteX9" fmla="*/ 1717874 w 3435748"/>
              <a:gd name="connsiteY9" fmla="*/ 0 h 343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5748" h="3435748">
                <a:moveTo>
                  <a:pt x="1717874" y="0"/>
                </a:moveTo>
                <a:cubicBezTo>
                  <a:pt x="1771807" y="0"/>
                  <a:pt x="1825741" y="20575"/>
                  <a:pt x="1866891" y="61725"/>
                </a:cubicBezTo>
                <a:lnTo>
                  <a:pt x="3374024" y="1568858"/>
                </a:lnTo>
                <a:cubicBezTo>
                  <a:pt x="3456323" y="1651157"/>
                  <a:pt x="3456323" y="1784591"/>
                  <a:pt x="3374024" y="1866891"/>
                </a:cubicBezTo>
                <a:lnTo>
                  <a:pt x="1866891" y="3374024"/>
                </a:lnTo>
                <a:cubicBezTo>
                  <a:pt x="1784591" y="3456323"/>
                  <a:pt x="1651157" y="3456323"/>
                  <a:pt x="1568858" y="3374024"/>
                </a:cubicBezTo>
                <a:lnTo>
                  <a:pt x="61725" y="1866891"/>
                </a:lnTo>
                <a:cubicBezTo>
                  <a:pt x="-20575" y="1784591"/>
                  <a:pt x="-20575" y="1651157"/>
                  <a:pt x="61725" y="1568858"/>
                </a:cubicBezTo>
                <a:lnTo>
                  <a:pt x="1568858" y="61725"/>
                </a:lnTo>
                <a:cubicBezTo>
                  <a:pt x="1610007" y="20575"/>
                  <a:pt x="1663941" y="0"/>
                  <a:pt x="171787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="" xmlns:a16="http://schemas.microsoft.com/office/drawing/2014/main" id="{485DD80A-3650-432A-AA14-9A1BC17F7DB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617198" y="4538773"/>
            <a:ext cx="3172218" cy="2323213"/>
          </a:xfrm>
          <a:custGeom>
            <a:avLst/>
            <a:gdLst>
              <a:gd name="connsiteX0" fmla="*/ 1586109 w 3172218"/>
              <a:gd name="connsiteY0" fmla="*/ 0 h 2323213"/>
              <a:gd name="connsiteX1" fmla="*/ 1723696 w 3172218"/>
              <a:gd name="connsiteY1" fmla="*/ 56991 h 2323213"/>
              <a:gd name="connsiteX2" fmla="*/ 3115228 w 3172218"/>
              <a:gd name="connsiteY2" fmla="*/ 1448523 h 2323213"/>
              <a:gd name="connsiteX3" fmla="*/ 3115228 w 3172218"/>
              <a:gd name="connsiteY3" fmla="*/ 1723696 h 2323213"/>
              <a:gd name="connsiteX4" fmla="*/ 2515711 w 3172218"/>
              <a:gd name="connsiteY4" fmla="*/ 2323213 h 2323213"/>
              <a:gd name="connsiteX5" fmla="*/ 656508 w 3172218"/>
              <a:gd name="connsiteY5" fmla="*/ 2323213 h 2323213"/>
              <a:gd name="connsiteX6" fmla="*/ 56991 w 3172218"/>
              <a:gd name="connsiteY6" fmla="*/ 1723696 h 2323213"/>
              <a:gd name="connsiteX7" fmla="*/ 56991 w 3172218"/>
              <a:gd name="connsiteY7" fmla="*/ 1448523 h 2323213"/>
              <a:gd name="connsiteX8" fmla="*/ 1448523 w 3172218"/>
              <a:gd name="connsiteY8" fmla="*/ 56991 h 2323213"/>
              <a:gd name="connsiteX9" fmla="*/ 1586109 w 3172218"/>
              <a:gd name="connsiteY9" fmla="*/ 0 h 2323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72218" h="2323213">
                <a:moveTo>
                  <a:pt x="1586109" y="0"/>
                </a:moveTo>
                <a:cubicBezTo>
                  <a:pt x="1635905" y="0"/>
                  <a:pt x="1685703" y="18997"/>
                  <a:pt x="1723696" y="56991"/>
                </a:cubicBezTo>
                <a:lnTo>
                  <a:pt x="3115228" y="1448523"/>
                </a:lnTo>
                <a:cubicBezTo>
                  <a:pt x="3191215" y="1524510"/>
                  <a:pt x="3191215" y="1647709"/>
                  <a:pt x="3115228" y="1723696"/>
                </a:cubicBezTo>
                <a:lnTo>
                  <a:pt x="2515711" y="2323213"/>
                </a:lnTo>
                <a:lnTo>
                  <a:pt x="656508" y="2323213"/>
                </a:lnTo>
                <a:lnTo>
                  <a:pt x="56991" y="1723696"/>
                </a:lnTo>
                <a:cubicBezTo>
                  <a:pt x="-18997" y="1647709"/>
                  <a:pt x="-18997" y="1524510"/>
                  <a:pt x="56991" y="1448523"/>
                </a:cubicBezTo>
                <a:lnTo>
                  <a:pt x="1448523" y="56991"/>
                </a:lnTo>
                <a:cubicBezTo>
                  <a:pt x="1486516" y="18997"/>
                  <a:pt x="1536313" y="0"/>
                  <a:pt x="15861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BC277F60-8C19-489C-BBEE-1B0023A4EED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24508" y="2681848"/>
            <a:ext cx="3172218" cy="3172218"/>
          </a:xfrm>
          <a:custGeom>
            <a:avLst/>
            <a:gdLst>
              <a:gd name="connsiteX0" fmla="*/ 1717874 w 3435748"/>
              <a:gd name="connsiteY0" fmla="*/ 0 h 3435748"/>
              <a:gd name="connsiteX1" fmla="*/ 1866891 w 3435748"/>
              <a:gd name="connsiteY1" fmla="*/ 61725 h 3435748"/>
              <a:gd name="connsiteX2" fmla="*/ 3374024 w 3435748"/>
              <a:gd name="connsiteY2" fmla="*/ 1568858 h 3435748"/>
              <a:gd name="connsiteX3" fmla="*/ 3374024 w 3435748"/>
              <a:gd name="connsiteY3" fmla="*/ 1866891 h 3435748"/>
              <a:gd name="connsiteX4" fmla="*/ 1866891 w 3435748"/>
              <a:gd name="connsiteY4" fmla="*/ 3374024 h 3435748"/>
              <a:gd name="connsiteX5" fmla="*/ 1568858 w 3435748"/>
              <a:gd name="connsiteY5" fmla="*/ 3374024 h 3435748"/>
              <a:gd name="connsiteX6" fmla="*/ 61725 w 3435748"/>
              <a:gd name="connsiteY6" fmla="*/ 1866891 h 3435748"/>
              <a:gd name="connsiteX7" fmla="*/ 61725 w 3435748"/>
              <a:gd name="connsiteY7" fmla="*/ 1568858 h 3435748"/>
              <a:gd name="connsiteX8" fmla="*/ 1568858 w 3435748"/>
              <a:gd name="connsiteY8" fmla="*/ 61725 h 3435748"/>
              <a:gd name="connsiteX9" fmla="*/ 1717874 w 3435748"/>
              <a:gd name="connsiteY9" fmla="*/ 0 h 343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5748" h="3435748">
                <a:moveTo>
                  <a:pt x="1717874" y="0"/>
                </a:moveTo>
                <a:cubicBezTo>
                  <a:pt x="1771807" y="0"/>
                  <a:pt x="1825741" y="20575"/>
                  <a:pt x="1866891" y="61725"/>
                </a:cubicBezTo>
                <a:lnTo>
                  <a:pt x="3374024" y="1568858"/>
                </a:lnTo>
                <a:cubicBezTo>
                  <a:pt x="3456323" y="1651157"/>
                  <a:pt x="3456323" y="1784591"/>
                  <a:pt x="3374024" y="1866891"/>
                </a:cubicBezTo>
                <a:lnTo>
                  <a:pt x="1866891" y="3374024"/>
                </a:lnTo>
                <a:cubicBezTo>
                  <a:pt x="1784591" y="3456323"/>
                  <a:pt x="1651157" y="3456323"/>
                  <a:pt x="1568858" y="3374024"/>
                </a:cubicBezTo>
                <a:lnTo>
                  <a:pt x="61725" y="1866891"/>
                </a:lnTo>
                <a:cubicBezTo>
                  <a:pt x="-20575" y="1784591"/>
                  <a:pt x="-20575" y="1651157"/>
                  <a:pt x="61725" y="1568858"/>
                </a:cubicBezTo>
                <a:lnTo>
                  <a:pt x="1568858" y="61725"/>
                </a:lnTo>
                <a:cubicBezTo>
                  <a:pt x="1610007" y="20575"/>
                  <a:pt x="1663941" y="0"/>
                  <a:pt x="171787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92609246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39EF0319-E18A-4AD3-8DC7-52B4987EEA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1" y="0"/>
            <a:ext cx="7964489" cy="6858000"/>
          </a:xfrm>
          <a:custGeom>
            <a:avLst/>
            <a:gdLst>
              <a:gd name="connsiteX0" fmla="*/ 7778449 w 7964489"/>
              <a:gd name="connsiteY0" fmla="*/ 1217940 h 6858000"/>
              <a:gd name="connsiteX1" fmla="*/ 7839864 w 7964489"/>
              <a:gd name="connsiteY1" fmla="*/ 1279355 h 6858000"/>
              <a:gd name="connsiteX2" fmla="*/ 7835038 w 7964489"/>
              <a:gd name="connsiteY2" fmla="*/ 1303261 h 6858000"/>
              <a:gd name="connsiteX3" fmla="*/ 7831351 w 7964489"/>
              <a:gd name="connsiteY3" fmla="*/ 1308729 h 6858000"/>
              <a:gd name="connsiteX4" fmla="*/ 7820047 w 7964489"/>
              <a:gd name="connsiteY4" fmla="*/ 1351128 h 6858000"/>
              <a:gd name="connsiteX5" fmla="*/ 6561027 w 7964489"/>
              <a:gd name="connsiteY5" fmla="*/ 6858000 h 6858000"/>
              <a:gd name="connsiteX6" fmla="*/ 3421268 w 7964489"/>
              <a:gd name="connsiteY6" fmla="*/ 6858000 h 6858000"/>
              <a:gd name="connsiteX7" fmla="*/ 7724513 w 7964489"/>
              <a:gd name="connsiteY7" fmla="*/ 1245358 h 6858000"/>
              <a:gd name="connsiteX8" fmla="*/ 7727645 w 7964489"/>
              <a:gd name="connsiteY8" fmla="*/ 1246869 h 6858000"/>
              <a:gd name="connsiteX9" fmla="*/ 7735022 w 7964489"/>
              <a:gd name="connsiteY9" fmla="*/ 1235928 h 6858000"/>
              <a:gd name="connsiteX10" fmla="*/ 7778449 w 7964489"/>
              <a:gd name="connsiteY10" fmla="*/ 1217940 h 6858000"/>
              <a:gd name="connsiteX11" fmla="*/ 4745315 w 7964489"/>
              <a:gd name="connsiteY11" fmla="*/ 528817 h 6858000"/>
              <a:gd name="connsiteX12" fmla="*/ 4770572 w 7964489"/>
              <a:gd name="connsiteY12" fmla="*/ 603115 h 6858000"/>
              <a:gd name="connsiteX13" fmla="*/ 3224260 w 7964489"/>
              <a:gd name="connsiteY13" fmla="*/ 6858000 h 6858000"/>
              <a:gd name="connsiteX14" fmla="*/ 0 w 7964489"/>
              <a:gd name="connsiteY14" fmla="*/ 6858000 h 6858000"/>
              <a:gd name="connsiteX15" fmla="*/ 4661202 w 7964489"/>
              <a:gd name="connsiteY15" fmla="*/ 585025 h 6858000"/>
              <a:gd name="connsiteX16" fmla="*/ 4745315 w 7964489"/>
              <a:gd name="connsiteY16" fmla="*/ 528817 h 6858000"/>
              <a:gd name="connsiteX17" fmla="*/ 5167647 w 7964489"/>
              <a:gd name="connsiteY17" fmla="*/ 0 h 6858000"/>
              <a:gd name="connsiteX18" fmla="*/ 7964489 w 7964489"/>
              <a:gd name="connsiteY18" fmla="*/ 0 h 6858000"/>
              <a:gd name="connsiteX19" fmla="*/ 7964489 w 7964489"/>
              <a:gd name="connsiteY19" fmla="*/ 581734 h 6858000"/>
              <a:gd name="connsiteX20" fmla="*/ 3875844 w 7964489"/>
              <a:gd name="connsiteY20" fmla="*/ 5827594 h 6858000"/>
              <a:gd name="connsiteX21" fmla="*/ 3786013 w 7964489"/>
              <a:gd name="connsiteY21" fmla="*/ 578478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964489" h="6858000">
                <a:moveTo>
                  <a:pt x="7778449" y="1217940"/>
                </a:moveTo>
                <a:cubicBezTo>
                  <a:pt x="7812368" y="1217940"/>
                  <a:pt x="7839864" y="1245436"/>
                  <a:pt x="7839864" y="1279355"/>
                </a:cubicBezTo>
                <a:cubicBezTo>
                  <a:pt x="7839864" y="1287835"/>
                  <a:pt x="7838145" y="1295913"/>
                  <a:pt x="7835038" y="1303261"/>
                </a:cubicBezTo>
                <a:lnTo>
                  <a:pt x="7831351" y="1308729"/>
                </a:lnTo>
                <a:lnTo>
                  <a:pt x="7820047" y="1351128"/>
                </a:lnTo>
                <a:lnTo>
                  <a:pt x="6561027" y="6858000"/>
                </a:lnTo>
                <a:lnTo>
                  <a:pt x="3421268" y="6858000"/>
                </a:lnTo>
                <a:lnTo>
                  <a:pt x="7724513" y="1245358"/>
                </a:lnTo>
                <a:lnTo>
                  <a:pt x="7727645" y="1246869"/>
                </a:lnTo>
                <a:lnTo>
                  <a:pt x="7735022" y="1235928"/>
                </a:lnTo>
                <a:cubicBezTo>
                  <a:pt x="7746136" y="1224814"/>
                  <a:pt x="7761489" y="1217940"/>
                  <a:pt x="7778449" y="1217940"/>
                </a:cubicBezTo>
                <a:close/>
                <a:moveTo>
                  <a:pt x="4745315" y="528817"/>
                </a:moveTo>
                <a:cubicBezTo>
                  <a:pt x="4769088" y="531405"/>
                  <a:pt x="4783051" y="555745"/>
                  <a:pt x="4770572" y="603115"/>
                </a:cubicBezTo>
                <a:lnTo>
                  <a:pt x="3224260" y="6858000"/>
                </a:lnTo>
                <a:lnTo>
                  <a:pt x="0" y="6858000"/>
                </a:lnTo>
                <a:lnTo>
                  <a:pt x="4661202" y="585025"/>
                </a:lnTo>
                <a:cubicBezTo>
                  <a:pt x="4687960" y="545391"/>
                  <a:pt x="4721542" y="526228"/>
                  <a:pt x="4745315" y="528817"/>
                </a:cubicBez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875844" y="5827594"/>
                </a:lnTo>
                <a:cubicBezTo>
                  <a:pt x="3798133" y="5935017"/>
                  <a:pt x="3757954" y="5895728"/>
                  <a:pt x="3786013" y="57847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5010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C7348199-A23A-4CBA-B9C9-B214B57360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96411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185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CEBAB4-DE99-4664-B141-AC16A3861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3C14BB5-4E99-48A0-9E5A-3F5BFA399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E59D60F-D9CD-4E6C-ADDD-B39226364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E5F5-67A1-49CE-8177-DC46884A4B8E}" type="datetimeFigureOut">
              <a:rPr lang="en-US" smtClean="0"/>
              <a:pPr/>
              <a:t>23/7/2019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D76F29C-61B3-43E1-BA56-D9F95615B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B4DDFB5-3E29-48A0-B85B-A4544134A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C74D-52CF-4388-B178-806FE59D88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5788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444B6F8-20A0-44DF-96CE-2AB7B9310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A76A97E-241D-47EA-88C4-BDB4AF465D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378912E-6E64-4891-94F4-2B574B3812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6B264EF-5139-4103-95B8-9629FC425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E5F5-67A1-49CE-8177-DC46884A4B8E}" type="datetimeFigureOut">
              <a:rPr lang="en-US" smtClean="0"/>
              <a:pPr/>
              <a:t>23/7/2019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D2CDF13-DBA9-4480-93E3-FA41E2A45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F7D127E-BB62-432A-9F12-619472F6C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C74D-52CF-4388-B178-806FE59D88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9640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6EA263-7C12-4125-BF9E-97AE29031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D988D38-7F02-46AC-9C87-136E62372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5A94960-36ED-4FC2-A8DD-C77DB04BD0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2B9703D-AC1F-4991-911D-F9F610348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720843D-A47C-4DD7-BFE4-FA45B803C6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7C772C2-1C73-427E-A2EE-74B0F0E9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E5F5-67A1-49CE-8177-DC46884A4B8E}" type="datetimeFigureOut">
              <a:rPr lang="en-US" smtClean="0"/>
              <a:pPr/>
              <a:t>23/7/2019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A77FA51-5E83-4CE4-80FE-7C93C6FF4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3BBABEF-ED90-498A-A841-B677227BA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C74D-52CF-4388-B178-806FE59D88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8019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CFB1DBC5-2D61-4371-9ED3-1781ED60A1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828800"/>
            <a:ext cx="12192000" cy="5029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2836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82496DA8-0C16-4376-A372-94E9F5824B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338763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7055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9955F7-0CE4-4D5F-B0FE-6F88288A9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6413759-3740-42F8-ABD6-B8D9828D3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7779D38-C06B-4929-8B2E-E03C3E25BB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1FE26E1-F2B5-435B-BED3-B80D1C370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E5F5-67A1-49CE-8177-DC46884A4B8E}" type="datetimeFigureOut">
              <a:rPr lang="en-US" smtClean="0"/>
              <a:pPr/>
              <a:t>23/7/2019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F2C8040-0B7A-44D6-A72D-CB6E24D0E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CC003A2-4CDD-4BDA-951A-0FD3445F1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C74D-52CF-4388-B178-806FE59D88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6789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799623-CEB9-431A-AC40-9C646CFBE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60F7DF1-3D84-49B5-9F1B-0CBE4834F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4ADF2C7-AEC6-4395-B2DE-FF8050DAC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6810C3D-02D7-486E-81CE-214B70578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E5F5-67A1-49CE-8177-DC46884A4B8E}" type="datetimeFigureOut">
              <a:rPr lang="en-US" smtClean="0"/>
              <a:pPr/>
              <a:t>23/7/2019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B8445C7-09FB-4101-958E-9FBDF3BDC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2E51B1A-5F27-4E6F-BC1F-0C907E52D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CC74D-52CF-4388-B178-806FE59D88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1272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9FB0D17-3B84-4720-A2CE-DAB287847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1E3C6A0-38DA-42A5-9A95-EBB26C4DE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0AEFC2C-3BC2-4A9E-A2F9-DAF4F56DD7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7E5F5-67A1-49CE-8177-DC46884A4B8E}" type="datetimeFigureOut">
              <a:rPr lang="en-US" smtClean="0"/>
              <a:pPr/>
              <a:t>23/7/2019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29ADF6A-B1B1-41DA-9C9E-7C65DB903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BC93E36-EA08-4584-9B08-CAEB18FC7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CC74D-52CF-4388-B178-806FE59D88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278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0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  <a:solidFill>
            <a:srgbClr val="0BA1FD"/>
          </a:solidFill>
        </p:spPr>
      </p:pic>
      <p:sp>
        <p:nvSpPr>
          <p:cNvPr id="125" name="Rectangle 124">
            <a:extLst>
              <a:ext uri="{FF2B5EF4-FFF2-40B4-BE49-F238E27FC236}">
                <a16:creationId xmlns="" xmlns:a16="http://schemas.microsoft.com/office/drawing/2014/main" id="{D5054C4D-E760-4C35-8C20-D55C902514DB}"/>
              </a:ext>
            </a:extLst>
          </p:cNvPr>
          <p:cNvSpPr/>
          <p:nvPr/>
        </p:nvSpPr>
        <p:spPr>
          <a:xfrm>
            <a:off x="1582219" y="3086540"/>
            <a:ext cx="48817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b="1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r>
              <a:rPr lang="en-US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Nam pulvinar </a:t>
            </a:r>
            <a:r>
              <a:rPr lang="en-US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luctus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sem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porta </a:t>
            </a:r>
            <a:r>
              <a:rPr lang="en-US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orci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Maecenas </a:t>
            </a:r>
            <a:r>
              <a:rPr lang="en-US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molestie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dui id </a:t>
            </a:r>
            <a:r>
              <a:rPr lang="en-US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diam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feugiat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tincidunt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mauris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aliquam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Duis </a:t>
            </a:r>
            <a:r>
              <a:rPr lang="en-US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commodo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vitae ligula et </a:t>
            </a:r>
            <a:r>
              <a:rPr lang="en-US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interdum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="" xmlns:a16="http://schemas.microsoft.com/office/drawing/2014/main" id="{1D4D603C-5433-47EE-9D6A-79407FF98CCB}"/>
              </a:ext>
            </a:extLst>
          </p:cNvPr>
          <p:cNvSpPr/>
          <p:nvPr/>
        </p:nvSpPr>
        <p:spPr>
          <a:xfrm>
            <a:off x="3289109" y="2382389"/>
            <a:ext cx="53720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Kozuka Mincho Pro H" panose="02020A00000000000000" pitchFamily="18" charset="-128"/>
                <a:ea typeface="Kozuka Mincho Pro H" panose="02020A00000000000000" pitchFamily="18" charset="-128"/>
                <a:cs typeface="Lato" panose="020F0502020204030203" pitchFamily="34" charset="0"/>
              </a:rPr>
              <a:t>SUB TITLE</a:t>
            </a:r>
            <a:endParaRPr lang="en-US" sz="1100" dirty="0">
              <a:solidFill>
                <a:schemeClr val="bg1"/>
              </a:solidFill>
              <a:latin typeface="Kozuka Mincho Pro H" panose="02020A00000000000000" pitchFamily="18" charset="-128"/>
              <a:ea typeface="Kozuka Mincho Pro H" panose="02020A00000000000000" pitchFamily="18" charset="-128"/>
              <a:cs typeface="Lato" panose="020F0502020204030203" pitchFamily="34" charset="0"/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="" xmlns:a16="http://schemas.microsoft.com/office/drawing/2014/main" id="{E2CA2D17-A93A-4349-A486-1091C1AD9AE8}"/>
              </a:ext>
            </a:extLst>
          </p:cNvPr>
          <p:cNvSpPr/>
          <p:nvPr/>
        </p:nvSpPr>
        <p:spPr>
          <a:xfrm>
            <a:off x="5247512" y="4861108"/>
            <a:ext cx="112063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700" b="1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7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</a:t>
            </a:r>
            <a:r>
              <a:rPr lang="en-US" sz="7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7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r>
              <a:rPr lang="en-US" sz="7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7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="" xmlns:a16="http://schemas.microsoft.com/office/drawing/2014/main" id="{7C2782FC-6444-4E23-B808-9405D685A859}"/>
              </a:ext>
            </a:extLst>
          </p:cNvPr>
          <p:cNvSpPr/>
          <p:nvPr/>
        </p:nvSpPr>
        <p:spPr>
          <a:xfrm>
            <a:off x="3414865" y="4861108"/>
            <a:ext cx="112063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700" b="1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7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</a:t>
            </a:r>
            <a:r>
              <a:rPr lang="en-US" sz="7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7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r>
              <a:rPr lang="en-US" sz="7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7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="" xmlns:a16="http://schemas.microsoft.com/office/drawing/2014/main" id="{A94BE75D-E54B-4730-BD5D-AC3D2F7472DF}"/>
              </a:ext>
            </a:extLst>
          </p:cNvPr>
          <p:cNvSpPr/>
          <p:nvPr/>
        </p:nvSpPr>
        <p:spPr>
          <a:xfrm>
            <a:off x="1582219" y="4865166"/>
            <a:ext cx="112063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700" b="1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7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</a:t>
            </a:r>
            <a:r>
              <a:rPr lang="en-US" sz="7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7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r>
              <a:rPr lang="en-US" sz="7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7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7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30" name="Diamond 129">
            <a:extLst>
              <a:ext uri="{FF2B5EF4-FFF2-40B4-BE49-F238E27FC236}">
                <a16:creationId xmlns="" xmlns:a16="http://schemas.microsoft.com/office/drawing/2014/main" id="{1475A786-4957-45E7-AF70-ECB8F71FB6EC}"/>
              </a:ext>
            </a:extLst>
          </p:cNvPr>
          <p:cNvSpPr/>
          <p:nvPr/>
        </p:nvSpPr>
        <p:spPr>
          <a:xfrm>
            <a:off x="35046" y="0"/>
            <a:ext cx="8350944" cy="8164284"/>
          </a:xfrm>
          <a:prstGeom prst="diamond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="" xmlns:a16="http://schemas.microsoft.com/office/drawing/2014/main" id="{E885BFA1-6A83-4CE8-BC20-66705BE98AEF}"/>
              </a:ext>
            </a:extLst>
          </p:cNvPr>
          <p:cNvSpPr/>
          <p:nvPr/>
        </p:nvSpPr>
        <p:spPr>
          <a:xfrm rot="18964745">
            <a:off x="7159506" y="-1029848"/>
            <a:ext cx="4275123" cy="369632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>
            <a:extLst>
              <a:ext uri="{FF2B5EF4-FFF2-40B4-BE49-F238E27FC236}">
                <a16:creationId xmlns="" xmlns:a16="http://schemas.microsoft.com/office/drawing/2014/main" id="{2FB5F9F8-5ECB-4E85-A711-605F6987A49F}"/>
              </a:ext>
            </a:extLst>
          </p:cNvPr>
          <p:cNvSpPr/>
          <p:nvPr/>
        </p:nvSpPr>
        <p:spPr>
          <a:xfrm rot="18964745">
            <a:off x="8567180" y="6010123"/>
            <a:ext cx="1638353" cy="151510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Diamond 132">
            <a:extLst>
              <a:ext uri="{FF2B5EF4-FFF2-40B4-BE49-F238E27FC236}">
                <a16:creationId xmlns="" xmlns:a16="http://schemas.microsoft.com/office/drawing/2014/main" id="{1B5C809D-4A34-4EC3-833E-1151161F7598}"/>
              </a:ext>
            </a:extLst>
          </p:cNvPr>
          <p:cNvSpPr/>
          <p:nvPr/>
        </p:nvSpPr>
        <p:spPr>
          <a:xfrm>
            <a:off x="6816690" y="754667"/>
            <a:ext cx="4540488" cy="4376574"/>
          </a:xfrm>
          <a:prstGeom prst="diamond">
            <a:avLst/>
          </a:prstGeom>
          <a:solidFill>
            <a:srgbClr val="20386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Diamond 133">
            <a:extLst>
              <a:ext uri="{FF2B5EF4-FFF2-40B4-BE49-F238E27FC236}">
                <a16:creationId xmlns="" xmlns:a16="http://schemas.microsoft.com/office/drawing/2014/main" id="{B3DB8240-CB45-4CEF-B5A4-B2E6D10EB57D}"/>
              </a:ext>
            </a:extLst>
          </p:cNvPr>
          <p:cNvSpPr/>
          <p:nvPr/>
        </p:nvSpPr>
        <p:spPr>
          <a:xfrm>
            <a:off x="10230253" y="1748022"/>
            <a:ext cx="1888500" cy="1944093"/>
          </a:xfrm>
          <a:prstGeom prst="diamond">
            <a:avLst/>
          </a:prstGeom>
          <a:solidFill>
            <a:srgbClr val="B1117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Diamond 134">
            <a:extLst>
              <a:ext uri="{FF2B5EF4-FFF2-40B4-BE49-F238E27FC236}">
                <a16:creationId xmlns="" xmlns:a16="http://schemas.microsoft.com/office/drawing/2014/main" id="{CD5C28B8-09DA-448E-AD5B-724278094F44}"/>
              </a:ext>
            </a:extLst>
          </p:cNvPr>
          <p:cNvSpPr/>
          <p:nvPr/>
        </p:nvSpPr>
        <p:spPr>
          <a:xfrm>
            <a:off x="7845907" y="4495358"/>
            <a:ext cx="1888500" cy="1944093"/>
          </a:xfrm>
          <a:prstGeom prst="diamond">
            <a:avLst/>
          </a:prstGeom>
          <a:solidFill>
            <a:srgbClr val="B1117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>
            <a:extLst>
              <a:ext uri="{FF2B5EF4-FFF2-40B4-BE49-F238E27FC236}">
                <a16:creationId xmlns="" xmlns:a16="http://schemas.microsoft.com/office/drawing/2014/main" id="{754EBDAE-B01C-482E-B25B-D049B4BFD2DA}"/>
              </a:ext>
            </a:extLst>
          </p:cNvPr>
          <p:cNvSpPr/>
          <p:nvPr/>
        </p:nvSpPr>
        <p:spPr>
          <a:xfrm>
            <a:off x="1687297" y="4092090"/>
            <a:ext cx="685800" cy="692376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rgbClr val="0195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>
            <a:extLst>
              <a:ext uri="{FF2B5EF4-FFF2-40B4-BE49-F238E27FC236}">
                <a16:creationId xmlns="" xmlns:a16="http://schemas.microsoft.com/office/drawing/2014/main" id="{D06A28AC-98A9-4C5D-82E3-1C4475987F1F}"/>
              </a:ext>
            </a:extLst>
          </p:cNvPr>
          <p:cNvSpPr/>
          <p:nvPr/>
        </p:nvSpPr>
        <p:spPr>
          <a:xfrm>
            <a:off x="3457673" y="4104689"/>
            <a:ext cx="685800" cy="692376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rgbClr val="0065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Oval 140">
            <a:extLst>
              <a:ext uri="{FF2B5EF4-FFF2-40B4-BE49-F238E27FC236}">
                <a16:creationId xmlns="" xmlns:a16="http://schemas.microsoft.com/office/drawing/2014/main" id="{21527E63-90EE-46EB-8246-00110F5D77F5}"/>
              </a:ext>
            </a:extLst>
          </p:cNvPr>
          <p:cNvSpPr/>
          <p:nvPr/>
        </p:nvSpPr>
        <p:spPr>
          <a:xfrm>
            <a:off x="5303689" y="4106835"/>
            <a:ext cx="685800" cy="692376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rgbClr val="8FC8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Rectangle 144">
            <a:extLst>
              <a:ext uri="{FF2B5EF4-FFF2-40B4-BE49-F238E27FC236}">
                <a16:creationId xmlns="" xmlns:a16="http://schemas.microsoft.com/office/drawing/2014/main" id="{1D4D603C-5433-47EE-9D6A-79407FF98CCB}"/>
              </a:ext>
            </a:extLst>
          </p:cNvPr>
          <p:cNvSpPr/>
          <p:nvPr/>
        </p:nvSpPr>
        <p:spPr>
          <a:xfrm>
            <a:off x="2688684" y="1578557"/>
            <a:ext cx="33860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Kozuka Mincho Pro H" panose="02020A00000000000000" pitchFamily="18" charset="-128"/>
                <a:ea typeface="Kozuka Mincho Pro H" panose="02020A00000000000000" pitchFamily="18" charset="-128"/>
                <a:cs typeface="Lato" panose="020F0502020204030203" pitchFamily="34" charset="0"/>
              </a:rPr>
              <a:t>TITLE</a:t>
            </a:r>
            <a:endParaRPr lang="en-US" dirty="0">
              <a:solidFill>
                <a:schemeClr val="bg1"/>
              </a:solidFill>
              <a:latin typeface="Kozuka Mincho Pro H" panose="02020A00000000000000" pitchFamily="18" charset="-128"/>
              <a:ea typeface="Kozuka Mincho Pro H" panose="02020A00000000000000" pitchFamily="18" charset="-128"/>
              <a:cs typeface="Lato" panose="020F0502020204030203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2791" y="1117868"/>
            <a:ext cx="6393133" cy="353114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9" name="Freeform 28">
            <a:extLst>
              <a:ext uri="{FF2B5EF4-FFF2-40B4-BE49-F238E27FC236}">
                <a16:creationId xmlns=""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1897484" y="4258115"/>
            <a:ext cx="298956" cy="336752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Block Arc 14">
            <a:extLst>
              <a:ext uri="{FF2B5EF4-FFF2-40B4-BE49-F238E27FC236}">
                <a16:creationId xmlns=""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3592786" y="4220418"/>
            <a:ext cx="441332" cy="46147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Isosceles Triangle 51">
            <a:extLst>
              <a:ext uri="{FF2B5EF4-FFF2-40B4-BE49-F238E27FC236}">
                <a16:creationId xmlns=""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470542" y="4313898"/>
            <a:ext cx="403609" cy="29596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xmlns="" val="1885601996"/>
      </p:ext>
    </p:extLst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8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8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8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8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8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8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3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3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7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7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6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800"/>
                            </p:stCondLst>
                            <p:childTnLst>
                              <p:par>
                                <p:cTn id="5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  <p:bldP spid="126" grpId="0"/>
      <p:bldP spid="127" grpId="0"/>
      <p:bldP spid="128" grpId="0"/>
      <p:bldP spid="129" grpId="0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9" grpId="0" animBg="1"/>
      <p:bldP spid="140" grpId="0" animBg="1"/>
      <p:bldP spid="145" grpId="0"/>
      <p:bldP spid="29" grpId="0" animBg="1"/>
      <p:bldP spid="30" grpId="0" animBg="1"/>
      <p:bldP spid="3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BF04F61E-7E03-4CC1-B513-A272710AA2FB}"/>
              </a:ext>
            </a:extLst>
          </p:cNvPr>
          <p:cNvSpPr txBox="1">
            <a:spLocks/>
          </p:cNvSpPr>
          <p:nvPr/>
        </p:nvSpPr>
        <p:spPr>
          <a:xfrm>
            <a:off x="1887884" y="278296"/>
            <a:ext cx="84355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latin typeface="Adobe Caslon Pro Bold" pitchFamily="18" charset="0"/>
              </a:rPr>
              <a:t>Lorem</a:t>
            </a:r>
            <a:r>
              <a:rPr lang="en-US" dirty="0" smtClean="0">
                <a:latin typeface="Adobe Caslon Pro Bold" pitchFamily="18" charset="0"/>
              </a:rPr>
              <a:t> </a:t>
            </a:r>
            <a:r>
              <a:rPr lang="en-US" dirty="0" err="1" smtClean="0">
                <a:latin typeface="Adobe Caslon Pro Bold" pitchFamily="18" charset="0"/>
              </a:rPr>
              <a:t>Ipsum</a:t>
            </a:r>
            <a:endParaRPr lang="en-US" dirty="0" smtClean="0">
              <a:latin typeface="Adobe Caslon Pro Bold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8757CBB-89A1-42AD-B4B0-6DA59FA02F3A}"/>
              </a:ext>
            </a:extLst>
          </p:cNvPr>
          <p:cNvSpPr/>
          <p:nvPr/>
        </p:nvSpPr>
        <p:spPr>
          <a:xfrm>
            <a:off x="2552271" y="4635455"/>
            <a:ext cx="2246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6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</a:t>
            </a:r>
            <a:r>
              <a:rPr lang="en-US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6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26422DA-0461-4553-ABAB-0F4E4388D99D}"/>
              </a:ext>
            </a:extLst>
          </p:cNvPr>
          <p:cNvSpPr/>
          <p:nvPr/>
        </p:nvSpPr>
        <p:spPr>
          <a:xfrm>
            <a:off x="6028830" y="4615487"/>
            <a:ext cx="2246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6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</a:t>
            </a:r>
            <a:r>
              <a:rPr lang="en-US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0881AF2-0ABC-4662-8835-581A2CD98D10}"/>
              </a:ext>
            </a:extLst>
          </p:cNvPr>
          <p:cNvSpPr/>
          <p:nvPr/>
        </p:nvSpPr>
        <p:spPr>
          <a:xfrm>
            <a:off x="9359859" y="4604677"/>
            <a:ext cx="2246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6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</a:t>
            </a:r>
            <a:r>
              <a:rPr lang="en-US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600" dirty="0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8D110640-529E-49E4-800E-DB15A44BE866}"/>
              </a:ext>
            </a:extLst>
          </p:cNvPr>
          <p:cNvSpPr/>
          <p:nvPr/>
        </p:nvSpPr>
        <p:spPr>
          <a:xfrm>
            <a:off x="2300472" y="1726629"/>
            <a:ext cx="2805079" cy="2647279"/>
          </a:xfrm>
          <a:prstGeom prst="ellipse">
            <a:avLst/>
          </a:prstGeom>
          <a:solidFill>
            <a:srgbClr val="B11174"/>
          </a:solidFill>
          <a:ln>
            <a:solidFill>
              <a:srgbClr val="8FC8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E2A12EC2-4FC4-4321-A389-4D6226522FCF}"/>
              </a:ext>
            </a:extLst>
          </p:cNvPr>
          <p:cNvSpPr/>
          <p:nvPr/>
        </p:nvSpPr>
        <p:spPr>
          <a:xfrm>
            <a:off x="5574254" y="1728029"/>
            <a:ext cx="2805079" cy="2647279"/>
          </a:xfrm>
          <a:prstGeom prst="ellipse">
            <a:avLst/>
          </a:prstGeom>
          <a:solidFill>
            <a:srgbClr val="B11174"/>
          </a:solidFill>
          <a:ln>
            <a:solidFill>
              <a:srgbClr val="01A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E796616A-C345-4B3C-A9C9-DE17AC1E829F}"/>
              </a:ext>
            </a:extLst>
          </p:cNvPr>
          <p:cNvSpPr/>
          <p:nvPr/>
        </p:nvSpPr>
        <p:spPr>
          <a:xfrm>
            <a:off x="8801252" y="1717558"/>
            <a:ext cx="2805079" cy="2647279"/>
          </a:xfrm>
          <a:prstGeom prst="ellipse">
            <a:avLst/>
          </a:prstGeom>
          <a:solidFill>
            <a:srgbClr val="B11174"/>
          </a:solidFill>
          <a:ln>
            <a:solidFill>
              <a:srgbClr val="0065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53ACCE19-D069-4DEB-8B5C-D64C12FDA021}"/>
              </a:ext>
            </a:extLst>
          </p:cNvPr>
          <p:cNvSpPr/>
          <p:nvPr/>
        </p:nvSpPr>
        <p:spPr>
          <a:xfrm>
            <a:off x="4595851" y="2398102"/>
            <a:ext cx="1534887" cy="135561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24DFAC76-C5CF-450D-B077-88EE0DA95B62}"/>
              </a:ext>
            </a:extLst>
          </p:cNvPr>
          <p:cNvSpPr/>
          <p:nvPr/>
        </p:nvSpPr>
        <p:spPr>
          <a:xfrm>
            <a:off x="7863072" y="2400051"/>
            <a:ext cx="1534887" cy="135561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="" xmlns:a16="http://schemas.microsoft.com/office/drawing/2014/main" id="{11BD3682-42CE-44E0-8F62-E3402600A59C}"/>
              </a:ext>
            </a:extLst>
          </p:cNvPr>
          <p:cNvSpPr/>
          <p:nvPr/>
        </p:nvSpPr>
        <p:spPr>
          <a:xfrm rot="5400000">
            <a:off x="5165480" y="2755278"/>
            <a:ext cx="556484" cy="571500"/>
          </a:xfrm>
          <a:prstGeom prst="triangle">
            <a:avLst/>
          </a:prstGeom>
          <a:solidFill>
            <a:srgbClr val="002060"/>
          </a:solidFill>
          <a:ln>
            <a:solidFill>
              <a:srgbClr val="8FC8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="" xmlns:a16="http://schemas.microsoft.com/office/drawing/2014/main" id="{408639C9-97A3-4BB5-8B26-39A1B35C7288}"/>
              </a:ext>
            </a:extLst>
          </p:cNvPr>
          <p:cNvSpPr/>
          <p:nvPr/>
        </p:nvSpPr>
        <p:spPr>
          <a:xfrm rot="5400000">
            <a:off x="8433625" y="2764518"/>
            <a:ext cx="556484" cy="571500"/>
          </a:xfrm>
          <a:prstGeom prst="triangle">
            <a:avLst/>
          </a:prstGeom>
          <a:solidFill>
            <a:srgbClr val="002060"/>
          </a:solidFill>
          <a:ln>
            <a:solidFill>
              <a:srgbClr val="8FC8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18865555-AA50-4186-9C4B-82BB8A0F8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13194" y="2579079"/>
            <a:ext cx="981391" cy="98139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7527449F-2803-4020-8C3A-0BE566885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26439" y="2518137"/>
            <a:ext cx="1064287" cy="106428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F84729A6-ADD4-49F4-852A-ABF5141C22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9441" y="2603608"/>
            <a:ext cx="956862" cy="956862"/>
          </a:xfrm>
          <a:prstGeom prst="rect">
            <a:avLst/>
          </a:prstGeom>
        </p:spPr>
      </p:pic>
      <p:sp>
        <p:nvSpPr>
          <p:cNvPr id="18" name="자유형: 도형 54">
            <a:extLst>
              <a:ext uri="{FF2B5EF4-FFF2-40B4-BE49-F238E27FC236}">
                <a16:creationId xmlns="" xmlns:a16="http://schemas.microsoft.com/office/drawing/2014/main" id="{7892F4C4-55ED-4F27-BCDB-259583333D6A}"/>
              </a:ext>
            </a:extLst>
          </p:cNvPr>
          <p:cNvSpPr/>
          <p:nvPr/>
        </p:nvSpPr>
        <p:spPr>
          <a:xfrm flipH="1">
            <a:off x="-26148" y="3295650"/>
            <a:ext cx="3975668" cy="3573428"/>
          </a:xfrm>
          <a:custGeom>
            <a:avLst/>
            <a:gdLst>
              <a:gd name="connsiteX0" fmla="*/ 4860201 w 4860201"/>
              <a:gd name="connsiteY0" fmla="*/ 0 h 6829720"/>
              <a:gd name="connsiteX1" fmla="*/ 4860201 w 4860201"/>
              <a:gd name="connsiteY1" fmla="*/ 2720078 h 6829720"/>
              <a:gd name="connsiteX2" fmla="*/ 1935676 w 4860201"/>
              <a:gd name="connsiteY2" fmla="*/ 6829720 h 6829720"/>
              <a:gd name="connsiteX3" fmla="*/ 0 w 4860201"/>
              <a:gd name="connsiteY3" fmla="*/ 6829720 h 6829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60201" h="6829720">
                <a:moveTo>
                  <a:pt x="4860201" y="0"/>
                </a:moveTo>
                <a:lnTo>
                  <a:pt x="4860201" y="2720078"/>
                </a:lnTo>
                <a:lnTo>
                  <a:pt x="1935676" y="6829720"/>
                </a:lnTo>
                <a:lnTo>
                  <a:pt x="0" y="682972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ight Triangle 21"/>
          <p:cNvSpPr/>
          <p:nvPr/>
        </p:nvSpPr>
        <p:spPr>
          <a:xfrm>
            <a:off x="0" y="5511084"/>
            <a:ext cx="1562100" cy="1352550"/>
          </a:xfrm>
          <a:prstGeom prst="rtTriangl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5972877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="" xmlns:a16="http://schemas.microsoft.com/office/drawing/2014/main" id="{4A5148BC-2EEA-4BD0-BC0A-4A4095704BE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4572000"/>
          </a:xfrm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299A6A08-5C2B-4A5D-A4E7-D3BE08C595ED}"/>
              </a:ext>
            </a:extLst>
          </p:cNvPr>
          <p:cNvSpPr txBox="1">
            <a:spLocks/>
          </p:cNvSpPr>
          <p:nvPr/>
        </p:nvSpPr>
        <p:spPr>
          <a:xfrm>
            <a:off x="469900" y="15182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dobe Caslon Pro Bold" pitchFamily="18" charset="0"/>
              </a:rPr>
              <a:t>Lorem</a:t>
            </a:r>
            <a:r>
              <a:rPr lang="en-US" b="1" dirty="0" smtClean="0">
                <a:solidFill>
                  <a:schemeClr val="bg1"/>
                </a:solidFill>
                <a:latin typeface="Adobe Caslon Pro Bold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Caslon Pro Bold" pitchFamily="18" charset="0"/>
              </a:rPr>
              <a:t>Ipsum</a:t>
            </a:r>
            <a:endParaRPr lang="en-US" b="1" dirty="0" smtClean="0">
              <a:solidFill>
                <a:schemeClr val="bg1"/>
              </a:solidFill>
              <a:latin typeface="Adobe Caslon Pro Bold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2FA5A51-57A6-48A2-B14C-0E0D42B69F5C}"/>
              </a:ext>
            </a:extLst>
          </p:cNvPr>
          <p:cNvSpPr/>
          <p:nvPr/>
        </p:nvSpPr>
        <p:spPr>
          <a:xfrm>
            <a:off x="0" y="1629203"/>
            <a:ext cx="12192000" cy="2180217"/>
          </a:xfrm>
          <a:prstGeom prst="rect">
            <a:avLst/>
          </a:prstGeom>
          <a:solidFill>
            <a:schemeClr val="accent4">
              <a:alpha val="61000"/>
            </a:schemeClr>
          </a:solidFill>
          <a:ln>
            <a:solidFill>
              <a:srgbClr val="0195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FE85B4B-E572-41FA-81CB-CECBF4E5E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1042" y="2256191"/>
            <a:ext cx="680106" cy="6801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D40820D-91BD-420F-9D98-342EBDDCB4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29195" y="2095745"/>
            <a:ext cx="1056305" cy="10563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06EA1D1-AC58-47E2-B3C1-F765243AC1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7639" y="2095745"/>
            <a:ext cx="1000997" cy="10009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C8149-0FEF-40A1-9976-99F45E493385}"/>
              </a:ext>
            </a:extLst>
          </p:cNvPr>
          <p:cNvSpPr/>
          <p:nvPr/>
        </p:nvSpPr>
        <p:spPr>
          <a:xfrm>
            <a:off x="854901" y="2919968"/>
            <a:ext cx="2246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600" b="1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</a:t>
            </a:r>
            <a:r>
              <a:rPr lang="en-US" sz="16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64C3BA8-7808-4543-A86C-FFC7A57A6FC0}"/>
              </a:ext>
            </a:extLst>
          </p:cNvPr>
          <p:cNvSpPr/>
          <p:nvPr/>
        </p:nvSpPr>
        <p:spPr>
          <a:xfrm>
            <a:off x="4957859" y="2940454"/>
            <a:ext cx="2246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600" b="1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</a:t>
            </a:r>
            <a:r>
              <a:rPr lang="en-US" sz="16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791F1FBF-7219-42A4-93BE-692A7456BE7C}"/>
              </a:ext>
            </a:extLst>
          </p:cNvPr>
          <p:cNvSpPr/>
          <p:nvPr/>
        </p:nvSpPr>
        <p:spPr>
          <a:xfrm>
            <a:off x="9334111" y="2981018"/>
            <a:ext cx="2246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600" b="1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</a:t>
            </a:r>
            <a:r>
              <a:rPr lang="en-US" sz="16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6B2D4FF0-D24B-43EC-8A67-F404B27B1B0C}"/>
              </a:ext>
            </a:extLst>
          </p:cNvPr>
          <p:cNvSpPr/>
          <p:nvPr/>
        </p:nvSpPr>
        <p:spPr>
          <a:xfrm>
            <a:off x="809874" y="4901396"/>
            <a:ext cx="105424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24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endParaRPr lang="en-US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adipiscing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elit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Nam pulvinar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luctus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sem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porta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orci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Maecenas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molestie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dui id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diam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feugiat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tincidunt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mauris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aliquam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Duis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commodo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vitae ligula et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interdum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556840757"/>
      </p:ext>
    </p:extLst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3" grpId="0"/>
      <p:bldP spid="14" grpId="0"/>
      <p:bldP spid="15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AFEB2393-DC85-4A83-A66E-FBE9B7A338A9}"/>
              </a:ext>
            </a:extLst>
          </p:cNvPr>
          <p:cNvGrpSpPr/>
          <p:nvPr/>
        </p:nvGrpSpPr>
        <p:grpSpPr>
          <a:xfrm>
            <a:off x="2778476" y="983600"/>
            <a:ext cx="6469869" cy="5036664"/>
            <a:chOff x="2850668" y="983600"/>
            <a:chExt cx="6469869" cy="5036664"/>
          </a:xfrm>
        </p:grpSpPr>
        <p:sp>
          <p:nvSpPr>
            <p:cNvPr id="5" name="Freeform: Shape 19">
              <a:extLst>
                <a:ext uri="{FF2B5EF4-FFF2-40B4-BE49-F238E27FC236}">
                  <a16:creationId xmlns="" xmlns:a16="http://schemas.microsoft.com/office/drawing/2014/main" id="{6BDE9DF4-FB5B-43F3-8A17-6C2549D072E8}"/>
                </a:ext>
              </a:extLst>
            </p:cNvPr>
            <p:cNvSpPr/>
            <p:nvPr/>
          </p:nvSpPr>
          <p:spPr>
            <a:xfrm flipH="1">
              <a:off x="3251088" y="1127983"/>
              <a:ext cx="5918025" cy="4892281"/>
            </a:xfrm>
            <a:custGeom>
              <a:avLst/>
              <a:gdLst>
                <a:gd name="connsiteX0" fmla="*/ 5411991 w 6155406"/>
                <a:gd name="connsiteY0" fmla="*/ 104032 h 4892281"/>
                <a:gd name="connsiteX1" fmla="*/ 6065232 w 6155406"/>
                <a:gd name="connsiteY1" fmla="*/ 757273 h 4892281"/>
                <a:gd name="connsiteX2" fmla="*/ 6065232 w 6155406"/>
                <a:gd name="connsiteY2" fmla="*/ 2390328 h 4892281"/>
                <a:gd name="connsiteX3" fmla="*/ 6065232 w 6155406"/>
                <a:gd name="connsiteY3" fmla="*/ 3370156 h 4892281"/>
                <a:gd name="connsiteX4" fmla="*/ 5411991 w 6155406"/>
                <a:gd name="connsiteY4" fmla="*/ 4023397 h 4892281"/>
                <a:gd name="connsiteX5" fmla="*/ 2590341 w 6155406"/>
                <a:gd name="connsiteY5" fmla="*/ 4023397 h 4892281"/>
                <a:gd name="connsiteX6" fmla="*/ 1112202 w 6155406"/>
                <a:gd name="connsiteY6" fmla="*/ 4753418 h 4892281"/>
                <a:gd name="connsiteX7" fmla="*/ 1101102 w 6155406"/>
                <a:gd name="connsiteY7" fmla="*/ 4023397 h 4892281"/>
                <a:gd name="connsiteX8" fmla="*/ 761517 w 6155406"/>
                <a:gd name="connsiteY8" fmla="*/ 4023397 h 4892281"/>
                <a:gd name="connsiteX9" fmla="*/ 108276 w 6155406"/>
                <a:gd name="connsiteY9" fmla="*/ 3370156 h 4892281"/>
                <a:gd name="connsiteX10" fmla="*/ 108276 w 6155406"/>
                <a:gd name="connsiteY10" fmla="*/ 2390328 h 4892281"/>
                <a:gd name="connsiteX11" fmla="*/ 108276 w 6155406"/>
                <a:gd name="connsiteY11" fmla="*/ 757273 h 4892281"/>
                <a:gd name="connsiteX12" fmla="*/ 761517 w 6155406"/>
                <a:gd name="connsiteY12" fmla="*/ 104032 h 4892281"/>
                <a:gd name="connsiteX13" fmla="*/ 1101102 w 6155406"/>
                <a:gd name="connsiteY13" fmla="*/ 104032 h 4892281"/>
                <a:gd name="connsiteX14" fmla="*/ 2590341 w 6155406"/>
                <a:gd name="connsiteY14" fmla="*/ 104032 h 4892281"/>
                <a:gd name="connsiteX15" fmla="*/ 5468039 w 6155406"/>
                <a:gd name="connsiteY15" fmla="*/ 0 h 4892281"/>
                <a:gd name="connsiteX16" fmla="*/ 2564753 w 6155406"/>
                <a:gd name="connsiteY16" fmla="*/ 0 h 4892281"/>
                <a:gd name="connsiteX17" fmla="*/ 1025901 w 6155406"/>
                <a:gd name="connsiteY17" fmla="*/ 0 h 4892281"/>
                <a:gd name="connsiteX18" fmla="*/ 687367 w 6155406"/>
                <a:gd name="connsiteY18" fmla="*/ 0 h 4892281"/>
                <a:gd name="connsiteX19" fmla="*/ 0 w 6155406"/>
                <a:gd name="connsiteY19" fmla="*/ 687367 h 4892281"/>
                <a:gd name="connsiteX20" fmla="*/ 0 w 6155406"/>
                <a:gd name="connsiteY20" fmla="*/ 2405738 h 4892281"/>
                <a:gd name="connsiteX21" fmla="*/ 0 w 6155406"/>
                <a:gd name="connsiteY21" fmla="*/ 3436755 h 4892281"/>
                <a:gd name="connsiteX22" fmla="*/ 687367 w 6155406"/>
                <a:gd name="connsiteY22" fmla="*/ 4124122 h 4892281"/>
                <a:gd name="connsiteX23" fmla="*/ 1025901 w 6155406"/>
                <a:gd name="connsiteY23" fmla="*/ 4124122 h 4892281"/>
                <a:gd name="connsiteX24" fmla="*/ 1037371 w 6155406"/>
                <a:gd name="connsiteY24" fmla="*/ 4892281 h 4892281"/>
                <a:gd name="connsiteX25" fmla="*/ 2564753 w 6155406"/>
                <a:gd name="connsiteY25" fmla="*/ 4124122 h 4892281"/>
                <a:gd name="connsiteX26" fmla="*/ 5468039 w 6155406"/>
                <a:gd name="connsiteY26" fmla="*/ 4124122 h 4892281"/>
                <a:gd name="connsiteX27" fmla="*/ 6155406 w 6155406"/>
                <a:gd name="connsiteY27" fmla="*/ 3436755 h 4892281"/>
                <a:gd name="connsiteX28" fmla="*/ 6155406 w 6155406"/>
                <a:gd name="connsiteY28" fmla="*/ 2405738 h 4892281"/>
                <a:gd name="connsiteX29" fmla="*/ 6155406 w 6155406"/>
                <a:gd name="connsiteY29" fmla="*/ 687367 h 4892281"/>
                <a:gd name="connsiteX30" fmla="*/ 5468039 w 6155406"/>
                <a:gd name="connsiteY30" fmla="*/ 0 h 4892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55406" h="4892281">
                  <a:moveTo>
                    <a:pt x="5411991" y="104032"/>
                  </a:moveTo>
                  <a:cubicBezTo>
                    <a:pt x="5772766" y="104032"/>
                    <a:pt x="6065232" y="396498"/>
                    <a:pt x="6065232" y="757273"/>
                  </a:cubicBezTo>
                  <a:lnTo>
                    <a:pt x="6065232" y="2390328"/>
                  </a:lnTo>
                  <a:lnTo>
                    <a:pt x="6065232" y="3370156"/>
                  </a:lnTo>
                  <a:cubicBezTo>
                    <a:pt x="6065232" y="3730931"/>
                    <a:pt x="5772766" y="4023397"/>
                    <a:pt x="5411991" y="4023397"/>
                  </a:cubicBezTo>
                  <a:lnTo>
                    <a:pt x="2590341" y="4023397"/>
                  </a:lnTo>
                  <a:lnTo>
                    <a:pt x="1112202" y="4753418"/>
                  </a:lnTo>
                  <a:lnTo>
                    <a:pt x="1101102" y="4023397"/>
                  </a:lnTo>
                  <a:lnTo>
                    <a:pt x="761517" y="4023397"/>
                  </a:lnTo>
                  <a:cubicBezTo>
                    <a:pt x="400742" y="4023397"/>
                    <a:pt x="108276" y="3730931"/>
                    <a:pt x="108276" y="3370156"/>
                  </a:cubicBezTo>
                  <a:lnTo>
                    <a:pt x="108276" y="2390328"/>
                  </a:lnTo>
                  <a:lnTo>
                    <a:pt x="108276" y="757273"/>
                  </a:lnTo>
                  <a:cubicBezTo>
                    <a:pt x="108276" y="396498"/>
                    <a:pt x="400742" y="104032"/>
                    <a:pt x="761517" y="104032"/>
                  </a:cubicBezTo>
                  <a:lnTo>
                    <a:pt x="1101102" y="104032"/>
                  </a:lnTo>
                  <a:lnTo>
                    <a:pt x="2590341" y="104032"/>
                  </a:lnTo>
                  <a:close/>
                  <a:moveTo>
                    <a:pt x="5468039" y="0"/>
                  </a:moveTo>
                  <a:lnTo>
                    <a:pt x="2564753" y="0"/>
                  </a:lnTo>
                  <a:lnTo>
                    <a:pt x="1025901" y="0"/>
                  </a:lnTo>
                  <a:lnTo>
                    <a:pt x="687367" y="0"/>
                  </a:lnTo>
                  <a:cubicBezTo>
                    <a:pt x="307745" y="0"/>
                    <a:pt x="0" y="307745"/>
                    <a:pt x="0" y="687367"/>
                  </a:cubicBezTo>
                  <a:lnTo>
                    <a:pt x="0" y="2405738"/>
                  </a:lnTo>
                  <a:lnTo>
                    <a:pt x="0" y="3436755"/>
                  </a:lnTo>
                  <a:cubicBezTo>
                    <a:pt x="0" y="3816377"/>
                    <a:pt x="307745" y="4124122"/>
                    <a:pt x="687367" y="4124122"/>
                  </a:cubicBezTo>
                  <a:lnTo>
                    <a:pt x="1025901" y="4124122"/>
                  </a:lnTo>
                  <a:lnTo>
                    <a:pt x="1037371" y="4892281"/>
                  </a:lnTo>
                  <a:lnTo>
                    <a:pt x="2564753" y="4124122"/>
                  </a:lnTo>
                  <a:lnTo>
                    <a:pt x="5468039" y="4124122"/>
                  </a:lnTo>
                  <a:cubicBezTo>
                    <a:pt x="5847661" y="4124122"/>
                    <a:pt x="6155406" y="3816377"/>
                    <a:pt x="6155406" y="3436755"/>
                  </a:cubicBezTo>
                  <a:lnTo>
                    <a:pt x="6155406" y="2405738"/>
                  </a:lnTo>
                  <a:lnTo>
                    <a:pt x="6155406" y="687367"/>
                  </a:lnTo>
                  <a:cubicBezTo>
                    <a:pt x="6155406" y="307745"/>
                    <a:pt x="5847661" y="0"/>
                    <a:pt x="5468039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825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7">
              <a:extLst>
                <a:ext uri="{FF2B5EF4-FFF2-40B4-BE49-F238E27FC236}">
                  <a16:creationId xmlns="" xmlns:a16="http://schemas.microsoft.com/office/drawing/2014/main" id="{4C6B422E-2086-49E7-AD72-582C2AB6DA6B}"/>
                </a:ext>
              </a:extLst>
            </p:cNvPr>
            <p:cNvSpPr/>
            <p:nvPr/>
          </p:nvSpPr>
          <p:spPr>
            <a:xfrm>
              <a:off x="2850668" y="983600"/>
              <a:ext cx="6469869" cy="4260858"/>
            </a:xfrm>
            <a:custGeom>
              <a:avLst/>
              <a:gdLst>
                <a:gd name="connsiteX0" fmla="*/ 2609967 w 4714507"/>
                <a:gd name="connsiteY0" fmla="*/ 3201250 h 3244394"/>
                <a:gd name="connsiteX1" fmla="*/ 4026854 w 4714507"/>
                <a:gd name="connsiteY1" fmla="*/ 3094793 h 3244394"/>
                <a:gd name="connsiteX2" fmla="*/ 4502107 w 4714507"/>
                <a:gd name="connsiteY2" fmla="*/ 2689244 h 3244394"/>
                <a:gd name="connsiteX3" fmla="*/ 4632643 w 4714507"/>
                <a:gd name="connsiteY3" fmla="*/ 2164565 h 3244394"/>
                <a:gd name="connsiteX4" fmla="*/ 4706149 w 4714507"/>
                <a:gd name="connsiteY4" fmla="*/ 1646222 h 3244394"/>
                <a:gd name="connsiteX5" fmla="*/ 4678267 w 4714507"/>
                <a:gd name="connsiteY5" fmla="*/ 819916 h 3244394"/>
                <a:gd name="connsiteX6" fmla="*/ 4310739 w 4714507"/>
                <a:gd name="connsiteY6" fmla="*/ 21490 h 3244394"/>
                <a:gd name="connsiteX7" fmla="*/ 3142250 w 4714507"/>
                <a:gd name="connsiteY7" fmla="*/ 231869 h 3244394"/>
                <a:gd name="connsiteX8" fmla="*/ 1607501 w 4714507"/>
                <a:gd name="connsiteY8" fmla="*/ 220463 h 3244394"/>
                <a:gd name="connsiteX9" fmla="*/ 342694 w 4714507"/>
                <a:gd name="connsiteY9" fmla="*/ 334524 h 3244394"/>
                <a:gd name="connsiteX10" fmla="*/ 212158 w 4714507"/>
                <a:gd name="connsiteY10" fmla="*/ 1572716 h 3244394"/>
                <a:gd name="connsiteX11" fmla="*/ 436478 w 4714507"/>
                <a:gd name="connsiteY11" fmla="*/ 2397756 h 3244394"/>
                <a:gd name="connsiteX12" fmla="*/ 778660 w 4714507"/>
                <a:gd name="connsiteY12" fmla="*/ 3145487 h 3244394"/>
                <a:gd name="connsiteX13" fmla="*/ 1563144 w 4714507"/>
                <a:gd name="connsiteY13" fmla="*/ 3170834 h 3244394"/>
                <a:gd name="connsiteX14" fmla="*/ 2609967 w 4714507"/>
                <a:gd name="connsiteY14" fmla="*/ 3201250 h 3244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14507" h="3244394">
                  <a:moveTo>
                    <a:pt x="2609967" y="3201250"/>
                  </a:moveTo>
                  <a:cubicBezTo>
                    <a:pt x="3177736" y="3272221"/>
                    <a:pt x="3595958" y="3234201"/>
                    <a:pt x="4026854" y="3094793"/>
                  </a:cubicBezTo>
                  <a:cubicBezTo>
                    <a:pt x="4215688" y="3033961"/>
                    <a:pt x="4388046" y="2866672"/>
                    <a:pt x="4502107" y="2689244"/>
                  </a:cubicBezTo>
                  <a:cubicBezTo>
                    <a:pt x="4583217" y="2563777"/>
                    <a:pt x="4604762" y="2314111"/>
                    <a:pt x="4632643" y="2164565"/>
                  </a:cubicBezTo>
                  <a:cubicBezTo>
                    <a:pt x="4663060" y="2001078"/>
                    <a:pt x="4689673" y="1812244"/>
                    <a:pt x="4706149" y="1646222"/>
                  </a:cubicBezTo>
                  <a:cubicBezTo>
                    <a:pt x="4734030" y="1367407"/>
                    <a:pt x="4644049" y="1098731"/>
                    <a:pt x="4678267" y="819916"/>
                  </a:cubicBezTo>
                  <a:cubicBezTo>
                    <a:pt x="4722624" y="453654"/>
                    <a:pt x="4797397" y="86125"/>
                    <a:pt x="4310739" y="21490"/>
                  </a:cubicBezTo>
                  <a:cubicBezTo>
                    <a:pt x="3914061" y="-31738"/>
                    <a:pt x="3526255" y="169769"/>
                    <a:pt x="3142250" y="231869"/>
                  </a:cubicBezTo>
                  <a:cubicBezTo>
                    <a:pt x="2639116" y="314246"/>
                    <a:pt x="2111902" y="255949"/>
                    <a:pt x="1607501" y="220463"/>
                  </a:cubicBezTo>
                  <a:cubicBezTo>
                    <a:pt x="1205753" y="192582"/>
                    <a:pt x="708956" y="124145"/>
                    <a:pt x="342694" y="334524"/>
                  </a:cubicBezTo>
                  <a:cubicBezTo>
                    <a:pt x="-152836" y="619676"/>
                    <a:pt x="1780" y="1158296"/>
                    <a:pt x="212158" y="1572716"/>
                  </a:cubicBezTo>
                  <a:cubicBezTo>
                    <a:pt x="355368" y="1855334"/>
                    <a:pt x="355368" y="2102465"/>
                    <a:pt x="436478" y="2397756"/>
                  </a:cubicBezTo>
                  <a:cubicBezTo>
                    <a:pt x="494775" y="2611936"/>
                    <a:pt x="593628" y="3018753"/>
                    <a:pt x="778660" y="3145487"/>
                  </a:cubicBezTo>
                  <a:cubicBezTo>
                    <a:pt x="995375" y="3295034"/>
                    <a:pt x="1319814" y="3196181"/>
                    <a:pt x="1563144" y="3170834"/>
                  </a:cubicBezTo>
                  <a:cubicBezTo>
                    <a:pt x="1912930" y="3135348"/>
                    <a:pt x="2257646" y="3156893"/>
                    <a:pt x="2609967" y="3201250"/>
                  </a:cubicBezTo>
                  <a:close/>
                </a:path>
              </a:pathLst>
            </a:custGeom>
            <a:solidFill>
              <a:schemeClr val="bg1"/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23">
              <a:extLst>
                <a:ext uri="{FF2B5EF4-FFF2-40B4-BE49-F238E27FC236}">
                  <a16:creationId xmlns="" xmlns:a16="http://schemas.microsoft.com/office/drawing/2014/main" id="{720C6080-F13F-4E14-84DF-3C2153F75EE0}"/>
                </a:ext>
              </a:extLst>
            </p:cNvPr>
            <p:cNvSpPr/>
            <p:nvPr/>
          </p:nvSpPr>
          <p:spPr>
            <a:xfrm flipH="1">
              <a:off x="3251088" y="1127984"/>
              <a:ext cx="1888958" cy="3438215"/>
            </a:xfrm>
            <a:custGeom>
              <a:avLst/>
              <a:gdLst>
                <a:gd name="connsiteX0" fmla="*/ 1201591 w 1888958"/>
                <a:gd name="connsiteY0" fmla="*/ 0 h 3438215"/>
                <a:gd name="connsiteX1" fmla="*/ 0 w 1888958"/>
                <a:gd name="connsiteY1" fmla="*/ 0 h 3438215"/>
                <a:gd name="connsiteX2" fmla="*/ 0 w 1888958"/>
                <a:gd name="connsiteY2" fmla="*/ 104032 h 3438215"/>
                <a:gd name="connsiteX3" fmla="*/ 1145543 w 1888958"/>
                <a:gd name="connsiteY3" fmla="*/ 104032 h 3438215"/>
                <a:gd name="connsiteX4" fmla="*/ 1798784 w 1888958"/>
                <a:gd name="connsiteY4" fmla="*/ 757273 h 3438215"/>
                <a:gd name="connsiteX5" fmla="*/ 1798784 w 1888958"/>
                <a:gd name="connsiteY5" fmla="*/ 2390328 h 3438215"/>
                <a:gd name="connsiteX6" fmla="*/ 1798784 w 1888958"/>
                <a:gd name="connsiteY6" fmla="*/ 3370156 h 3438215"/>
                <a:gd name="connsiteX7" fmla="*/ 1791923 w 1888958"/>
                <a:gd name="connsiteY7" fmla="*/ 3438215 h 3438215"/>
                <a:gd name="connsiteX8" fmla="*/ 1888811 w 1888958"/>
                <a:gd name="connsiteY8" fmla="*/ 3438215 h 3438215"/>
                <a:gd name="connsiteX9" fmla="*/ 1888958 w 1888958"/>
                <a:gd name="connsiteY9" fmla="*/ 3436755 h 3438215"/>
                <a:gd name="connsiteX10" fmla="*/ 1888958 w 1888958"/>
                <a:gd name="connsiteY10" fmla="*/ 2405738 h 3438215"/>
                <a:gd name="connsiteX11" fmla="*/ 1888958 w 1888958"/>
                <a:gd name="connsiteY11" fmla="*/ 687367 h 3438215"/>
                <a:gd name="connsiteX12" fmla="*/ 1201591 w 1888958"/>
                <a:gd name="connsiteY12" fmla="*/ 0 h 3438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88958" h="3438215">
                  <a:moveTo>
                    <a:pt x="1201591" y="0"/>
                  </a:moveTo>
                  <a:lnTo>
                    <a:pt x="0" y="0"/>
                  </a:lnTo>
                  <a:lnTo>
                    <a:pt x="0" y="104032"/>
                  </a:lnTo>
                  <a:lnTo>
                    <a:pt x="1145543" y="104032"/>
                  </a:lnTo>
                  <a:cubicBezTo>
                    <a:pt x="1506318" y="104032"/>
                    <a:pt x="1798784" y="396498"/>
                    <a:pt x="1798784" y="757273"/>
                  </a:cubicBezTo>
                  <a:lnTo>
                    <a:pt x="1798784" y="2390328"/>
                  </a:lnTo>
                  <a:lnTo>
                    <a:pt x="1798784" y="3370156"/>
                  </a:lnTo>
                  <a:lnTo>
                    <a:pt x="1791923" y="3438215"/>
                  </a:lnTo>
                  <a:lnTo>
                    <a:pt x="1888811" y="3438215"/>
                  </a:lnTo>
                  <a:lnTo>
                    <a:pt x="1888958" y="3436755"/>
                  </a:lnTo>
                  <a:lnTo>
                    <a:pt x="1888958" y="2405738"/>
                  </a:lnTo>
                  <a:lnTo>
                    <a:pt x="1888958" y="687367"/>
                  </a:lnTo>
                  <a:cubicBezTo>
                    <a:pt x="1888958" y="307745"/>
                    <a:pt x="1581213" y="0"/>
                    <a:pt x="1201591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825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Freeform: Shape 8">
            <a:extLst>
              <a:ext uri="{FF2B5EF4-FFF2-40B4-BE49-F238E27FC236}">
                <a16:creationId xmlns="" xmlns:a16="http://schemas.microsoft.com/office/drawing/2014/main" id="{629F7191-CC70-4516-854C-3D22903D957D}"/>
              </a:ext>
            </a:extLst>
          </p:cNvPr>
          <p:cNvSpPr/>
          <p:nvPr/>
        </p:nvSpPr>
        <p:spPr>
          <a:xfrm rot="21006484">
            <a:off x="2333845" y="1267737"/>
            <a:ext cx="406882" cy="474695"/>
          </a:xfrm>
          <a:custGeom>
            <a:avLst/>
            <a:gdLst>
              <a:gd name="connsiteX0" fmla="*/ 149012 w 380202"/>
              <a:gd name="connsiteY0" fmla="*/ 378104 h 443569"/>
              <a:gd name="connsiteX1" fmla="*/ 325172 w 380202"/>
              <a:gd name="connsiteY1" fmla="*/ 151250 h 443569"/>
              <a:gd name="connsiteX2" fmla="*/ 369529 w 380202"/>
              <a:gd name="connsiteY2" fmla="*/ 72675 h 443569"/>
              <a:gd name="connsiteX3" fmla="*/ 369529 w 380202"/>
              <a:gd name="connsiteY3" fmla="*/ 72675 h 443569"/>
              <a:gd name="connsiteX4" fmla="*/ 271944 w 380202"/>
              <a:gd name="connsiteY4" fmla="*/ 18179 h 443569"/>
              <a:gd name="connsiteX5" fmla="*/ 112259 w 380202"/>
              <a:gd name="connsiteY5" fmla="*/ 138577 h 443569"/>
              <a:gd name="connsiteX6" fmla="*/ 13406 w 380202"/>
              <a:gd name="connsiteY6" fmla="*/ 361629 h 443569"/>
              <a:gd name="connsiteX7" fmla="*/ 127467 w 380202"/>
              <a:gd name="connsiteY7" fmla="*/ 408520 h 443569"/>
              <a:gd name="connsiteX8" fmla="*/ 149012 w 380202"/>
              <a:gd name="connsiteY8" fmla="*/ 378104 h 443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202" h="443569">
                <a:moveTo>
                  <a:pt x="149012" y="378104"/>
                </a:moveTo>
                <a:cubicBezTo>
                  <a:pt x="189566" y="251370"/>
                  <a:pt x="235191" y="188003"/>
                  <a:pt x="325172" y="151250"/>
                </a:cubicBezTo>
                <a:cubicBezTo>
                  <a:pt x="355588" y="138577"/>
                  <a:pt x="374598" y="105626"/>
                  <a:pt x="369529" y="72675"/>
                </a:cubicBezTo>
                <a:lnTo>
                  <a:pt x="369529" y="72675"/>
                </a:lnTo>
                <a:cubicBezTo>
                  <a:pt x="361925" y="27050"/>
                  <a:pt x="313766" y="436"/>
                  <a:pt x="271944" y="18179"/>
                </a:cubicBezTo>
                <a:cubicBezTo>
                  <a:pt x="219983" y="40991"/>
                  <a:pt x="170556" y="76477"/>
                  <a:pt x="112259" y="138577"/>
                </a:cubicBezTo>
                <a:cubicBezTo>
                  <a:pt x="74238" y="177864"/>
                  <a:pt x="4535" y="314737"/>
                  <a:pt x="13406" y="361629"/>
                </a:cubicBezTo>
                <a:cubicBezTo>
                  <a:pt x="23545" y="416124"/>
                  <a:pt x="69169" y="459214"/>
                  <a:pt x="127467" y="408520"/>
                </a:cubicBezTo>
                <a:cubicBezTo>
                  <a:pt x="137606" y="402184"/>
                  <a:pt x="145210" y="390777"/>
                  <a:pt x="149012" y="37810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6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5D14148B-767C-4440-85FB-049D7196D83C}"/>
              </a:ext>
            </a:extLst>
          </p:cNvPr>
          <p:cNvGrpSpPr/>
          <p:nvPr/>
        </p:nvGrpSpPr>
        <p:grpSpPr>
          <a:xfrm rot="392710">
            <a:off x="3486506" y="4085901"/>
            <a:ext cx="611463" cy="480753"/>
            <a:chOff x="3139062" y="4798549"/>
            <a:chExt cx="686534" cy="53977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" name="Freeform: Shape 16">
              <a:extLst>
                <a:ext uri="{FF2B5EF4-FFF2-40B4-BE49-F238E27FC236}">
                  <a16:creationId xmlns="" xmlns:a16="http://schemas.microsoft.com/office/drawing/2014/main" id="{F15AC316-E38D-4F59-96DF-40121D9F159A}"/>
                </a:ext>
              </a:extLst>
            </p:cNvPr>
            <p:cNvSpPr/>
            <p:nvPr/>
          </p:nvSpPr>
          <p:spPr>
            <a:xfrm>
              <a:off x="3139062" y="4831387"/>
              <a:ext cx="329509" cy="506937"/>
            </a:xfrm>
            <a:custGeom>
              <a:avLst/>
              <a:gdLst>
                <a:gd name="connsiteX0" fmla="*/ 194497 w 329508"/>
                <a:gd name="connsiteY0" fmla="*/ 500115 h 506936"/>
                <a:gd name="connsiteX1" fmla="*/ 217309 w 329508"/>
                <a:gd name="connsiteY1" fmla="*/ 9654 h 506936"/>
                <a:gd name="connsiteX2" fmla="*/ 241388 w 329508"/>
                <a:gd name="connsiteY2" fmla="*/ 57813 h 506936"/>
                <a:gd name="connsiteX3" fmla="*/ 188160 w 329508"/>
                <a:gd name="connsiteY3" fmla="*/ 170606 h 506936"/>
                <a:gd name="connsiteX4" fmla="*/ 213507 w 329508"/>
                <a:gd name="connsiteY4" fmla="*/ 207359 h 506936"/>
                <a:gd name="connsiteX5" fmla="*/ 194497 w 329508"/>
                <a:gd name="connsiteY5" fmla="*/ 50011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508" h="506936">
                  <a:moveTo>
                    <a:pt x="194497" y="500115"/>
                  </a:moveTo>
                  <a:cubicBezTo>
                    <a:pt x="-81784" y="527996"/>
                    <a:pt x="-27288" y="37536"/>
                    <a:pt x="217309" y="9654"/>
                  </a:cubicBezTo>
                  <a:cubicBezTo>
                    <a:pt x="241388" y="7119"/>
                    <a:pt x="255329" y="37536"/>
                    <a:pt x="241388" y="57813"/>
                  </a:cubicBezTo>
                  <a:cubicBezTo>
                    <a:pt x="216041" y="92031"/>
                    <a:pt x="199566" y="130051"/>
                    <a:pt x="188160" y="170606"/>
                  </a:cubicBezTo>
                  <a:cubicBezTo>
                    <a:pt x="184358" y="188349"/>
                    <a:pt x="195764" y="204824"/>
                    <a:pt x="213507" y="207359"/>
                  </a:cubicBezTo>
                  <a:cubicBezTo>
                    <a:pt x="360518" y="226369"/>
                    <a:pt x="365588" y="483639"/>
                    <a:pt x="194497" y="5001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7">
              <a:extLst>
                <a:ext uri="{FF2B5EF4-FFF2-40B4-BE49-F238E27FC236}">
                  <a16:creationId xmlns="" xmlns:a16="http://schemas.microsoft.com/office/drawing/2014/main" id="{4336135E-6DFF-403B-A7A7-C97D039BE0D9}"/>
                </a:ext>
              </a:extLst>
            </p:cNvPr>
            <p:cNvSpPr/>
            <p:nvPr/>
          </p:nvSpPr>
          <p:spPr>
            <a:xfrm>
              <a:off x="3508761" y="4798549"/>
              <a:ext cx="316835" cy="506937"/>
            </a:xfrm>
            <a:custGeom>
              <a:avLst/>
              <a:gdLst>
                <a:gd name="connsiteX0" fmla="*/ 184722 w 316835"/>
                <a:gd name="connsiteY0" fmla="*/ 500002 h 506936"/>
                <a:gd name="connsiteX1" fmla="*/ 194861 w 316835"/>
                <a:gd name="connsiteY1" fmla="*/ 9541 h 506936"/>
                <a:gd name="connsiteX2" fmla="*/ 225277 w 316835"/>
                <a:gd name="connsiteY2" fmla="*/ 65303 h 506936"/>
                <a:gd name="connsiteX3" fmla="*/ 179653 w 316835"/>
                <a:gd name="connsiteY3" fmla="*/ 162889 h 506936"/>
                <a:gd name="connsiteX4" fmla="*/ 208802 w 316835"/>
                <a:gd name="connsiteY4" fmla="*/ 208513 h 506936"/>
                <a:gd name="connsiteX5" fmla="*/ 184722 w 316835"/>
                <a:gd name="connsiteY5" fmla="*/ 500002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84722" y="500002"/>
                  </a:moveTo>
                  <a:cubicBezTo>
                    <a:pt x="-59875" y="522814"/>
                    <a:pt x="-40864" y="20947"/>
                    <a:pt x="194861" y="9541"/>
                  </a:cubicBezTo>
                  <a:cubicBezTo>
                    <a:pt x="224010" y="8273"/>
                    <a:pt x="241753" y="41224"/>
                    <a:pt x="225277" y="65303"/>
                  </a:cubicBezTo>
                  <a:cubicBezTo>
                    <a:pt x="205000" y="95720"/>
                    <a:pt x="189792" y="127404"/>
                    <a:pt x="179653" y="162889"/>
                  </a:cubicBezTo>
                  <a:cubicBezTo>
                    <a:pt x="173316" y="183166"/>
                    <a:pt x="187257" y="204711"/>
                    <a:pt x="208802" y="208513"/>
                  </a:cubicBezTo>
                  <a:cubicBezTo>
                    <a:pt x="350744" y="232593"/>
                    <a:pt x="353279" y="484794"/>
                    <a:pt x="184722" y="500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841D01F5-4248-4CF1-934B-0F30BDC377CA}"/>
              </a:ext>
            </a:extLst>
          </p:cNvPr>
          <p:cNvGrpSpPr/>
          <p:nvPr/>
        </p:nvGrpSpPr>
        <p:grpSpPr>
          <a:xfrm rot="21213783">
            <a:off x="9012347" y="5062926"/>
            <a:ext cx="704178" cy="681177"/>
            <a:chOff x="8046445" y="4592230"/>
            <a:chExt cx="513125" cy="49636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4">
              <a:extLst>
                <a:ext uri="{FF2B5EF4-FFF2-40B4-BE49-F238E27FC236}">
                  <a16:creationId xmlns="" xmlns:a16="http://schemas.microsoft.com/office/drawing/2014/main" id="{9B6419BE-DC03-44E2-BCAF-6500D717C733}"/>
                </a:ext>
              </a:extLst>
            </p:cNvPr>
            <p:cNvSpPr/>
            <p:nvPr/>
          </p:nvSpPr>
          <p:spPr>
            <a:xfrm>
              <a:off x="8046445" y="4592230"/>
              <a:ext cx="296397" cy="296397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grpFill/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="" xmlns:a16="http://schemas.microsoft.com/office/drawing/2014/main" id="{6FF4C6D6-3581-4F3C-9E62-37E1028FDA0F}"/>
                </a:ext>
              </a:extLst>
            </p:cNvPr>
            <p:cNvSpPr/>
            <p:nvPr/>
          </p:nvSpPr>
          <p:spPr>
            <a:xfrm>
              <a:off x="8110773" y="4639798"/>
              <a:ext cx="448797" cy="448797"/>
            </a:xfrm>
            <a:custGeom>
              <a:avLst/>
              <a:gdLst>
                <a:gd name="connsiteX0" fmla="*/ 265027 w 405549"/>
                <a:gd name="connsiteY0" fmla="*/ 58605 h 405549"/>
                <a:gd name="connsiteX1" fmla="*/ 64787 w 405549"/>
                <a:gd name="connsiteY1" fmla="*/ 265181 h 405549"/>
                <a:gd name="connsiteX2" fmla="*/ 12826 w 405549"/>
                <a:gd name="connsiteY2" fmla="*/ 337420 h 405549"/>
                <a:gd name="connsiteX3" fmla="*/ 12826 w 405549"/>
                <a:gd name="connsiteY3" fmla="*/ 337420 h 405549"/>
                <a:gd name="connsiteX4" fmla="*/ 104074 w 405549"/>
                <a:gd name="connsiteY4" fmla="*/ 402054 h 405549"/>
                <a:gd name="connsiteX5" fmla="*/ 275165 w 405549"/>
                <a:gd name="connsiteY5" fmla="*/ 300667 h 405549"/>
                <a:gd name="connsiteX6" fmla="*/ 398098 w 405549"/>
                <a:gd name="connsiteY6" fmla="*/ 89021 h 405549"/>
                <a:gd name="connsiteX7" fmla="*/ 289106 w 405549"/>
                <a:gd name="connsiteY7" fmla="*/ 29456 h 405549"/>
                <a:gd name="connsiteX8" fmla="*/ 265027 w 405549"/>
                <a:gd name="connsiteY8" fmla="*/ 58605 h 405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549" h="405549">
                  <a:moveTo>
                    <a:pt x="265027" y="58605"/>
                  </a:moveTo>
                  <a:cubicBezTo>
                    <a:pt x="210531" y="180270"/>
                    <a:pt x="158570" y="237300"/>
                    <a:pt x="64787" y="265181"/>
                  </a:cubicBezTo>
                  <a:cubicBezTo>
                    <a:pt x="33103" y="274053"/>
                    <a:pt x="10291" y="304469"/>
                    <a:pt x="12826" y="337420"/>
                  </a:cubicBezTo>
                  <a:lnTo>
                    <a:pt x="12826" y="337420"/>
                  </a:lnTo>
                  <a:cubicBezTo>
                    <a:pt x="15360" y="383044"/>
                    <a:pt x="59717" y="415995"/>
                    <a:pt x="104074" y="402054"/>
                  </a:cubicBezTo>
                  <a:cubicBezTo>
                    <a:pt x="157303" y="385579"/>
                    <a:pt x="210531" y="355163"/>
                    <a:pt x="275165" y="300667"/>
                  </a:cubicBezTo>
                  <a:cubicBezTo>
                    <a:pt x="316988" y="265181"/>
                    <a:pt x="401899" y="137180"/>
                    <a:pt x="398098" y="89021"/>
                  </a:cubicBezTo>
                  <a:cubicBezTo>
                    <a:pt x="394295" y="33258"/>
                    <a:pt x="353741" y="-13634"/>
                    <a:pt x="289106" y="29456"/>
                  </a:cubicBezTo>
                  <a:cubicBezTo>
                    <a:pt x="277700" y="35792"/>
                    <a:pt x="270096" y="45931"/>
                    <a:pt x="265027" y="58605"/>
                  </a:cubicBezTo>
                  <a:close/>
                </a:path>
              </a:pathLst>
            </a:custGeom>
            <a:grpFill/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16B1CCF3-0A93-4393-92E3-43DC3B837CC4}"/>
              </a:ext>
            </a:extLst>
          </p:cNvPr>
          <p:cNvGrpSpPr/>
          <p:nvPr/>
        </p:nvGrpSpPr>
        <p:grpSpPr>
          <a:xfrm>
            <a:off x="8256691" y="1797923"/>
            <a:ext cx="610628" cy="456755"/>
            <a:chOff x="8363922" y="1420976"/>
            <a:chExt cx="677719" cy="50694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6" name="Freeform: Shape 12">
              <a:extLst>
                <a:ext uri="{FF2B5EF4-FFF2-40B4-BE49-F238E27FC236}">
                  <a16:creationId xmlns="" xmlns:a16="http://schemas.microsoft.com/office/drawing/2014/main" id="{F2D80A7D-27F5-4976-B4D1-758EF1722827}"/>
                </a:ext>
              </a:extLst>
            </p:cNvPr>
            <p:cNvSpPr/>
            <p:nvPr/>
          </p:nvSpPr>
          <p:spPr>
            <a:xfrm>
              <a:off x="8724806" y="1420976"/>
              <a:ext cx="316835" cy="494263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3">
              <a:extLst>
                <a:ext uri="{FF2B5EF4-FFF2-40B4-BE49-F238E27FC236}">
                  <a16:creationId xmlns="" xmlns:a16="http://schemas.microsoft.com/office/drawing/2014/main" id="{832F65D7-9318-4196-A064-26F5E414E8F9}"/>
                </a:ext>
              </a:extLst>
            </p:cNvPr>
            <p:cNvSpPr/>
            <p:nvPr/>
          </p:nvSpPr>
          <p:spPr>
            <a:xfrm>
              <a:off x="8363922" y="1420979"/>
              <a:ext cx="316835" cy="506937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657599" y="2883083"/>
            <a:ext cx="5433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dobe Caslon Pro Bold" pitchFamily="18" charset="0"/>
              </a:rPr>
              <a:t> THANK YOU</a:t>
            </a:r>
            <a:r>
              <a:rPr lang="en-US" sz="4800" b="1" dirty="0" smtClean="0">
                <a:latin typeface="Adobe Caslon Pro Bold" pitchFamily="18" charset="0"/>
              </a:rPr>
              <a:t>…!!</a:t>
            </a:r>
            <a:endParaRPr lang="en-US" sz="4800" b="1" dirty="0">
              <a:latin typeface="Adobe Caslon Pro Bol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8412868"/>
      </p:ext>
    </p:extLst>
  </p:cSld>
  <p:clrMapOvr>
    <a:masterClrMapping/>
  </p:clrMapOvr>
  <p:transition spd="slow"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xmlns="" id="{D6A2A1B8-E763-42E0-BF8B-3CEC7C1482E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28800"/>
            <a:ext cx="12192000" cy="50292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92D2252-7B2C-4277-AE55-09F8A1F3F55D}"/>
              </a:ext>
            </a:extLst>
          </p:cNvPr>
          <p:cNvSpPr/>
          <p:nvPr/>
        </p:nvSpPr>
        <p:spPr>
          <a:xfrm>
            <a:off x="0" y="1828800"/>
            <a:ext cx="3062514" cy="2496457"/>
          </a:xfrm>
          <a:prstGeom prst="rect">
            <a:avLst/>
          </a:prstGeom>
          <a:solidFill>
            <a:schemeClr val="tx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LOREM IPSUM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EFC242F-72FB-4B48-9F75-50FFBA91ADC7}"/>
              </a:ext>
            </a:extLst>
          </p:cNvPr>
          <p:cNvSpPr/>
          <p:nvPr/>
        </p:nvSpPr>
        <p:spPr>
          <a:xfrm>
            <a:off x="3033486" y="4341586"/>
            <a:ext cx="3062514" cy="2496457"/>
          </a:xfrm>
          <a:prstGeom prst="rect">
            <a:avLst/>
          </a:prstGeom>
          <a:solidFill>
            <a:schemeClr val="tx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LOREM IPSUM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394DC89-6587-48BF-85BA-516463CD30E9}"/>
              </a:ext>
            </a:extLst>
          </p:cNvPr>
          <p:cNvSpPr/>
          <p:nvPr/>
        </p:nvSpPr>
        <p:spPr>
          <a:xfrm>
            <a:off x="6096000" y="1828799"/>
            <a:ext cx="3062514" cy="2496457"/>
          </a:xfrm>
          <a:prstGeom prst="rect">
            <a:avLst/>
          </a:prstGeom>
          <a:solidFill>
            <a:schemeClr val="tx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LOREM IPSUM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34FF288-BC86-4C90-A1CD-EE5F29B91012}"/>
              </a:ext>
            </a:extLst>
          </p:cNvPr>
          <p:cNvSpPr/>
          <p:nvPr/>
        </p:nvSpPr>
        <p:spPr>
          <a:xfrm>
            <a:off x="9129486" y="4343399"/>
            <a:ext cx="3062514" cy="2496457"/>
          </a:xfrm>
          <a:prstGeom prst="rect">
            <a:avLst/>
          </a:prstGeom>
          <a:solidFill>
            <a:schemeClr val="tx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LOREM IPSUM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D4D603C-5433-47EE-9D6A-79407FF98CCB}"/>
              </a:ext>
            </a:extLst>
          </p:cNvPr>
          <p:cNvSpPr/>
          <p:nvPr/>
        </p:nvSpPr>
        <p:spPr>
          <a:xfrm>
            <a:off x="376466" y="1042251"/>
            <a:ext cx="53720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Kozuka Mincho Pro H" panose="02020A00000000000000" pitchFamily="18" charset="-128"/>
                <a:ea typeface="Kozuka Mincho Pro H" panose="02020A00000000000000" pitchFamily="18" charset="-128"/>
                <a:cs typeface="Lato" panose="020F0502020204030203" pitchFamily="34" charset="0"/>
              </a:rPr>
              <a:t>SUB TITLE</a:t>
            </a:r>
            <a:endParaRPr lang="en-US" sz="1100" dirty="0">
              <a:latin typeface="Kozuka Mincho Pro H" panose="02020A00000000000000" pitchFamily="18" charset="-128"/>
              <a:ea typeface="Kozuka Mincho Pro H" panose="02020A00000000000000" pitchFamily="18" charset="-128"/>
              <a:cs typeface="Lato" panose="020F0502020204030203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D4D603C-5433-47EE-9D6A-79407FF98CCB}"/>
              </a:ext>
            </a:extLst>
          </p:cNvPr>
          <p:cNvSpPr/>
          <p:nvPr/>
        </p:nvSpPr>
        <p:spPr>
          <a:xfrm>
            <a:off x="-204544" y="211254"/>
            <a:ext cx="33860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latin typeface="Kozuka Mincho Pro H" panose="02020A00000000000000" pitchFamily="18" charset="-128"/>
                <a:ea typeface="Kozuka Mincho Pro H" panose="02020A00000000000000" pitchFamily="18" charset="-128"/>
                <a:cs typeface="Lato" panose="020F0502020204030203" pitchFamily="34" charset="0"/>
              </a:rPr>
              <a:t>TITLE</a:t>
            </a:r>
            <a:endParaRPr lang="en-US" dirty="0">
              <a:latin typeface="Kozuka Mincho Pro H" panose="02020A00000000000000" pitchFamily="18" charset="-128"/>
              <a:ea typeface="Kozuka Mincho Pro H" panose="02020A00000000000000" pitchFamily="18" charset="-128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4000680"/>
      </p:ext>
    </p:extLst>
  </p:cSld>
  <p:clrMapOvr>
    <a:masterClrMapping/>
  </p:clrMapOvr>
  <p:transition spd="med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6BACDB52-A5CF-4510-A790-147DD85D8232}"/>
              </a:ext>
            </a:extLst>
          </p:cNvPr>
          <p:cNvGrpSpPr/>
          <p:nvPr/>
        </p:nvGrpSpPr>
        <p:grpSpPr>
          <a:xfrm>
            <a:off x="1234560" y="548434"/>
            <a:ext cx="9722879" cy="6048982"/>
            <a:chOff x="3118501" y="1545325"/>
            <a:chExt cx="5999109" cy="3732280"/>
          </a:xfrm>
        </p:grpSpPr>
        <p:sp>
          <p:nvSpPr>
            <p:cNvPr id="5" name="Freeform: Shape 33">
              <a:extLst>
                <a:ext uri="{FF2B5EF4-FFF2-40B4-BE49-F238E27FC236}">
                  <a16:creationId xmlns="" xmlns:a16="http://schemas.microsoft.com/office/drawing/2014/main" id="{AFAD0B21-4DD9-4E41-B227-CA2D945F6E08}"/>
                </a:ext>
              </a:extLst>
            </p:cNvPr>
            <p:cNvSpPr/>
            <p:nvPr/>
          </p:nvSpPr>
          <p:spPr>
            <a:xfrm>
              <a:off x="3542415" y="1551947"/>
              <a:ext cx="5339566" cy="3725658"/>
            </a:xfrm>
            <a:custGeom>
              <a:avLst/>
              <a:gdLst>
                <a:gd name="connsiteX0" fmla="*/ 850167 w 4765500"/>
                <a:gd name="connsiteY0" fmla="*/ 49140 h 3325105"/>
                <a:gd name="connsiteX1" fmla="*/ 436572 w 4765500"/>
                <a:gd name="connsiteY1" fmla="*/ 141140 h 3325105"/>
                <a:gd name="connsiteX2" fmla="*/ 78569 w 4765500"/>
                <a:gd name="connsiteY2" fmla="*/ 1345556 h 3325105"/>
                <a:gd name="connsiteX3" fmla="*/ 459947 w 4765500"/>
                <a:gd name="connsiteY3" fmla="*/ 2781258 h 3325105"/>
                <a:gd name="connsiteX4" fmla="*/ 2010061 w 4765500"/>
                <a:gd name="connsiteY4" fmla="*/ 3240142 h 3325105"/>
                <a:gd name="connsiteX5" fmla="*/ 3855437 w 4765500"/>
                <a:gd name="connsiteY5" fmla="*/ 3174939 h 3325105"/>
                <a:gd name="connsiteX6" fmla="*/ 4538225 w 4765500"/>
                <a:gd name="connsiteY6" fmla="*/ 1744157 h 3325105"/>
                <a:gd name="connsiteX7" fmla="*/ 2337308 w 4765500"/>
                <a:gd name="connsiteY7" fmla="*/ 365046 h 3325105"/>
                <a:gd name="connsiteX8" fmla="*/ 850167 w 4765500"/>
                <a:gd name="connsiteY8" fmla="*/ 49140 h 3325105"/>
                <a:gd name="connsiteX9" fmla="*/ 803964 w 4765500"/>
                <a:gd name="connsiteY9" fmla="*/ 567 h 3325105"/>
                <a:gd name="connsiteX10" fmla="*/ 2335941 w 4765500"/>
                <a:gd name="connsiteY10" fmla="*/ 325997 h 3325105"/>
                <a:gd name="connsiteX11" fmla="*/ 4603214 w 4765500"/>
                <a:gd name="connsiteY11" fmla="*/ 1746687 h 3325105"/>
                <a:gd name="connsiteX12" fmla="*/ 3899840 w 4765500"/>
                <a:gd name="connsiteY12" fmla="*/ 3220605 h 3325105"/>
                <a:gd name="connsiteX13" fmla="*/ 1998828 w 4765500"/>
                <a:gd name="connsiteY13" fmla="*/ 3287774 h 3325105"/>
                <a:gd name="connsiteX14" fmla="*/ 401979 w 4765500"/>
                <a:gd name="connsiteY14" fmla="*/ 2815055 h 3325105"/>
                <a:gd name="connsiteX15" fmla="*/ 9103 w 4765500"/>
                <a:gd name="connsiteY15" fmla="*/ 1336068 h 3325105"/>
                <a:gd name="connsiteX16" fmla="*/ 377899 w 4765500"/>
                <a:gd name="connsiteY16" fmla="*/ 95341 h 3325105"/>
                <a:gd name="connsiteX17" fmla="*/ 803964 w 4765500"/>
                <a:gd name="connsiteY17" fmla="*/ 567 h 3325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765500" h="3325105">
                  <a:moveTo>
                    <a:pt x="850167" y="49140"/>
                  </a:moveTo>
                  <a:cubicBezTo>
                    <a:pt x="690003" y="44488"/>
                    <a:pt x="546987" y="68863"/>
                    <a:pt x="436572" y="141140"/>
                  </a:cubicBezTo>
                  <a:cubicBezTo>
                    <a:pt x="131470" y="341670"/>
                    <a:pt x="106865" y="1026920"/>
                    <a:pt x="78569" y="1345556"/>
                  </a:cubicBezTo>
                  <a:cubicBezTo>
                    <a:pt x="39201" y="1771222"/>
                    <a:pt x="125319" y="2489688"/>
                    <a:pt x="459947" y="2781258"/>
                  </a:cubicBezTo>
                  <a:cubicBezTo>
                    <a:pt x="841324" y="3112195"/>
                    <a:pt x="1247307" y="3322568"/>
                    <a:pt x="2010061" y="3240142"/>
                  </a:cubicBezTo>
                  <a:cubicBezTo>
                    <a:pt x="2926597" y="3140491"/>
                    <a:pt x="3455605" y="3414837"/>
                    <a:pt x="3855437" y="3174939"/>
                  </a:cubicBezTo>
                  <a:cubicBezTo>
                    <a:pt x="4261419" y="2931349"/>
                    <a:pt x="4346306" y="2168593"/>
                    <a:pt x="4538225" y="1744157"/>
                  </a:cubicBezTo>
                  <a:cubicBezTo>
                    <a:pt x="5255460" y="162054"/>
                    <a:pt x="3348573" y="436400"/>
                    <a:pt x="2337308" y="365046"/>
                  </a:cubicBezTo>
                  <a:cubicBezTo>
                    <a:pt x="1965465" y="338288"/>
                    <a:pt x="1330656" y="63096"/>
                    <a:pt x="850167" y="49140"/>
                  </a:cubicBezTo>
                  <a:close/>
                  <a:moveTo>
                    <a:pt x="803964" y="567"/>
                  </a:moveTo>
                  <a:cubicBezTo>
                    <a:pt x="1298940" y="14944"/>
                    <a:pt x="1952888" y="298432"/>
                    <a:pt x="2335941" y="325997"/>
                  </a:cubicBezTo>
                  <a:cubicBezTo>
                    <a:pt x="3377695" y="399503"/>
                    <a:pt x="5342073" y="116885"/>
                    <a:pt x="4603214" y="1746687"/>
                  </a:cubicBezTo>
                  <a:cubicBezTo>
                    <a:pt x="4405509" y="2183919"/>
                    <a:pt x="4318062" y="2969671"/>
                    <a:pt x="3899840" y="3220605"/>
                  </a:cubicBezTo>
                  <a:cubicBezTo>
                    <a:pt x="3487954" y="3467736"/>
                    <a:pt x="2942997" y="3185119"/>
                    <a:pt x="1998828" y="3287774"/>
                  </a:cubicBezTo>
                  <a:cubicBezTo>
                    <a:pt x="1213077" y="3372685"/>
                    <a:pt x="794854" y="3155970"/>
                    <a:pt x="401979" y="2815055"/>
                  </a:cubicBezTo>
                  <a:cubicBezTo>
                    <a:pt x="57262" y="2514695"/>
                    <a:pt x="-31452" y="1774568"/>
                    <a:pt x="9103" y="1336068"/>
                  </a:cubicBezTo>
                  <a:cubicBezTo>
                    <a:pt x="38252" y="1007826"/>
                    <a:pt x="63599" y="301917"/>
                    <a:pt x="377899" y="95341"/>
                  </a:cubicBezTo>
                  <a:cubicBezTo>
                    <a:pt x="491643" y="20885"/>
                    <a:pt x="638972" y="-4225"/>
                    <a:pt x="803964" y="56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8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4">
              <a:extLst>
                <a:ext uri="{FF2B5EF4-FFF2-40B4-BE49-F238E27FC236}">
                  <a16:creationId xmlns="" xmlns:a16="http://schemas.microsoft.com/office/drawing/2014/main" id="{D3F9E06A-98A3-4834-BD7C-A019F316BFDD}"/>
                </a:ext>
              </a:extLst>
            </p:cNvPr>
            <p:cNvSpPr/>
            <p:nvPr/>
          </p:nvSpPr>
          <p:spPr>
            <a:xfrm>
              <a:off x="3407876" y="1545325"/>
              <a:ext cx="5250513" cy="3613258"/>
            </a:xfrm>
            <a:custGeom>
              <a:avLst/>
              <a:gdLst>
                <a:gd name="connsiteX0" fmla="*/ 2609967 w 4714507"/>
                <a:gd name="connsiteY0" fmla="*/ 3201250 h 3244394"/>
                <a:gd name="connsiteX1" fmla="*/ 4026854 w 4714507"/>
                <a:gd name="connsiteY1" fmla="*/ 3094793 h 3244394"/>
                <a:gd name="connsiteX2" fmla="*/ 4502107 w 4714507"/>
                <a:gd name="connsiteY2" fmla="*/ 2689244 h 3244394"/>
                <a:gd name="connsiteX3" fmla="*/ 4632643 w 4714507"/>
                <a:gd name="connsiteY3" fmla="*/ 2164565 h 3244394"/>
                <a:gd name="connsiteX4" fmla="*/ 4706149 w 4714507"/>
                <a:gd name="connsiteY4" fmla="*/ 1646222 h 3244394"/>
                <a:gd name="connsiteX5" fmla="*/ 4678267 w 4714507"/>
                <a:gd name="connsiteY5" fmla="*/ 819916 h 3244394"/>
                <a:gd name="connsiteX6" fmla="*/ 4310739 w 4714507"/>
                <a:gd name="connsiteY6" fmla="*/ 21490 h 3244394"/>
                <a:gd name="connsiteX7" fmla="*/ 3142250 w 4714507"/>
                <a:gd name="connsiteY7" fmla="*/ 231869 h 3244394"/>
                <a:gd name="connsiteX8" fmla="*/ 1607501 w 4714507"/>
                <a:gd name="connsiteY8" fmla="*/ 220463 h 3244394"/>
                <a:gd name="connsiteX9" fmla="*/ 342694 w 4714507"/>
                <a:gd name="connsiteY9" fmla="*/ 334524 h 3244394"/>
                <a:gd name="connsiteX10" fmla="*/ 212158 w 4714507"/>
                <a:gd name="connsiteY10" fmla="*/ 1572716 h 3244394"/>
                <a:gd name="connsiteX11" fmla="*/ 436478 w 4714507"/>
                <a:gd name="connsiteY11" fmla="*/ 2397756 h 3244394"/>
                <a:gd name="connsiteX12" fmla="*/ 778660 w 4714507"/>
                <a:gd name="connsiteY12" fmla="*/ 3145487 h 3244394"/>
                <a:gd name="connsiteX13" fmla="*/ 1563144 w 4714507"/>
                <a:gd name="connsiteY13" fmla="*/ 3170834 h 3244394"/>
                <a:gd name="connsiteX14" fmla="*/ 2609967 w 4714507"/>
                <a:gd name="connsiteY14" fmla="*/ 3201250 h 3244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14507" h="3244394">
                  <a:moveTo>
                    <a:pt x="2609967" y="3201250"/>
                  </a:moveTo>
                  <a:cubicBezTo>
                    <a:pt x="3177736" y="3272221"/>
                    <a:pt x="3595958" y="3234201"/>
                    <a:pt x="4026854" y="3094793"/>
                  </a:cubicBezTo>
                  <a:cubicBezTo>
                    <a:pt x="4215688" y="3033961"/>
                    <a:pt x="4388046" y="2866672"/>
                    <a:pt x="4502107" y="2689244"/>
                  </a:cubicBezTo>
                  <a:cubicBezTo>
                    <a:pt x="4583217" y="2563777"/>
                    <a:pt x="4604762" y="2314111"/>
                    <a:pt x="4632643" y="2164565"/>
                  </a:cubicBezTo>
                  <a:cubicBezTo>
                    <a:pt x="4663060" y="2001078"/>
                    <a:pt x="4689673" y="1812244"/>
                    <a:pt x="4706149" y="1646222"/>
                  </a:cubicBezTo>
                  <a:cubicBezTo>
                    <a:pt x="4734030" y="1367407"/>
                    <a:pt x="4644049" y="1098731"/>
                    <a:pt x="4678267" y="819916"/>
                  </a:cubicBezTo>
                  <a:cubicBezTo>
                    <a:pt x="4722624" y="453654"/>
                    <a:pt x="4797397" y="86125"/>
                    <a:pt x="4310739" y="21490"/>
                  </a:cubicBezTo>
                  <a:cubicBezTo>
                    <a:pt x="3914061" y="-31738"/>
                    <a:pt x="3526255" y="169769"/>
                    <a:pt x="3142250" y="231869"/>
                  </a:cubicBezTo>
                  <a:cubicBezTo>
                    <a:pt x="2639116" y="314246"/>
                    <a:pt x="2111902" y="255949"/>
                    <a:pt x="1607501" y="220463"/>
                  </a:cubicBezTo>
                  <a:cubicBezTo>
                    <a:pt x="1205753" y="192582"/>
                    <a:pt x="708956" y="124145"/>
                    <a:pt x="342694" y="334524"/>
                  </a:cubicBezTo>
                  <a:cubicBezTo>
                    <a:pt x="-152836" y="619676"/>
                    <a:pt x="1780" y="1158296"/>
                    <a:pt x="212158" y="1572716"/>
                  </a:cubicBezTo>
                  <a:cubicBezTo>
                    <a:pt x="355368" y="1855334"/>
                    <a:pt x="355368" y="2102465"/>
                    <a:pt x="436478" y="2397756"/>
                  </a:cubicBezTo>
                  <a:cubicBezTo>
                    <a:pt x="494775" y="2611936"/>
                    <a:pt x="593628" y="3018753"/>
                    <a:pt x="778660" y="3145487"/>
                  </a:cubicBezTo>
                  <a:cubicBezTo>
                    <a:pt x="995375" y="3295034"/>
                    <a:pt x="1319814" y="3196181"/>
                    <a:pt x="1563144" y="3170834"/>
                  </a:cubicBezTo>
                  <a:cubicBezTo>
                    <a:pt x="1912930" y="3135348"/>
                    <a:pt x="2257646" y="3156893"/>
                    <a:pt x="2609967" y="3201250"/>
                  </a:cubicBezTo>
                  <a:close/>
                </a:path>
              </a:pathLst>
            </a:custGeom>
            <a:solidFill>
              <a:schemeClr val="bg1"/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1">
              <a:extLst>
                <a:ext uri="{FF2B5EF4-FFF2-40B4-BE49-F238E27FC236}">
                  <a16:creationId xmlns="" xmlns:a16="http://schemas.microsoft.com/office/drawing/2014/main" id="{3594132F-6935-4724-A1BA-D610C2D5C3A8}"/>
                </a:ext>
              </a:extLst>
            </p:cNvPr>
            <p:cNvSpPr/>
            <p:nvPr/>
          </p:nvSpPr>
          <p:spPr>
            <a:xfrm rot="21006484">
              <a:off x="3118501" y="1964872"/>
              <a:ext cx="330198" cy="385231"/>
            </a:xfrm>
            <a:custGeom>
              <a:avLst/>
              <a:gdLst>
                <a:gd name="connsiteX0" fmla="*/ 149012 w 380202"/>
                <a:gd name="connsiteY0" fmla="*/ 378104 h 443569"/>
                <a:gd name="connsiteX1" fmla="*/ 325172 w 380202"/>
                <a:gd name="connsiteY1" fmla="*/ 151250 h 443569"/>
                <a:gd name="connsiteX2" fmla="*/ 369529 w 380202"/>
                <a:gd name="connsiteY2" fmla="*/ 72675 h 443569"/>
                <a:gd name="connsiteX3" fmla="*/ 369529 w 380202"/>
                <a:gd name="connsiteY3" fmla="*/ 72675 h 443569"/>
                <a:gd name="connsiteX4" fmla="*/ 271944 w 380202"/>
                <a:gd name="connsiteY4" fmla="*/ 18179 h 443569"/>
                <a:gd name="connsiteX5" fmla="*/ 112259 w 380202"/>
                <a:gd name="connsiteY5" fmla="*/ 138577 h 443569"/>
                <a:gd name="connsiteX6" fmla="*/ 13406 w 380202"/>
                <a:gd name="connsiteY6" fmla="*/ 361629 h 443569"/>
                <a:gd name="connsiteX7" fmla="*/ 127467 w 380202"/>
                <a:gd name="connsiteY7" fmla="*/ 408520 h 443569"/>
                <a:gd name="connsiteX8" fmla="*/ 149012 w 380202"/>
                <a:gd name="connsiteY8" fmla="*/ 378104 h 44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0202" h="443569">
                  <a:moveTo>
                    <a:pt x="149012" y="378104"/>
                  </a:moveTo>
                  <a:cubicBezTo>
                    <a:pt x="189566" y="251370"/>
                    <a:pt x="235191" y="188003"/>
                    <a:pt x="325172" y="151250"/>
                  </a:cubicBezTo>
                  <a:cubicBezTo>
                    <a:pt x="355588" y="138577"/>
                    <a:pt x="374598" y="105626"/>
                    <a:pt x="369529" y="72675"/>
                  </a:cubicBezTo>
                  <a:lnTo>
                    <a:pt x="369529" y="72675"/>
                  </a:lnTo>
                  <a:cubicBezTo>
                    <a:pt x="361925" y="27050"/>
                    <a:pt x="313766" y="436"/>
                    <a:pt x="271944" y="18179"/>
                  </a:cubicBezTo>
                  <a:cubicBezTo>
                    <a:pt x="219983" y="40991"/>
                    <a:pt x="170556" y="76477"/>
                    <a:pt x="112259" y="138577"/>
                  </a:cubicBezTo>
                  <a:cubicBezTo>
                    <a:pt x="74238" y="177864"/>
                    <a:pt x="4535" y="314737"/>
                    <a:pt x="13406" y="361629"/>
                  </a:cubicBezTo>
                  <a:cubicBezTo>
                    <a:pt x="23545" y="416124"/>
                    <a:pt x="69169" y="459214"/>
                    <a:pt x="127467" y="408520"/>
                  </a:cubicBezTo>
                  <a:cubicBezTo>
                    <a:pt x="137606" y="402184"/>
                    <a:pt x="145210" y="390777"/>
                    <a:pt x="149012" y="378104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6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4416D4F1-AD71-4911-9F44-B32DCCB19438}"/>
                </a:ext>
              </a:extLst>
            </p:cNvPr>
            <p:cNvGrpSpPr/>
            <p:nvPr/>
          </p:nvGrpSpPr>
          <p:grpSpPr>
            <a:xfrm rot="392710">
              <a:off x="3915580" y="4531671"/>
              <a:ext cx="694528" cy="546061"/>
              <a:chOff x="3139062" y="4798549"/>
              <a:chExt cx="686534" cy="539775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15" name="Freeform: Shape 24">
                <a:extLst>
                  <a:ext uri="{FF2B5EF4-FFF2-40B4-BE49-F238E27FC236}">
                    <a16:creationId xmlns="" xmlns:a16="http://schemas.microsoft.com/office/drawing/2014/main" id="{CA61FBC2-558D-4BB6-BE79-473BBC7E9D82}"/>
                  </a:ext>
                </a:extLst>
              </p:cNvPr>
              <p:cNvSpPr/>
              <p:nvPr/>
            </p:nvSpPr>
            <p:spPr>
              <a:xfrm>
                <a:off x="3139062" y="4831387"/>
                <a:ext cx="329509" cy="506937"/>
              </a:xfrm>
              <a:custGeom>
                <a:avLst/>
                <a:gdLst>
                  <a:gd name="connsiteX0" fmla="*/ 194497 w 329508"/>
                  <a:gd name="connsiteY0" fmla="*/ 500115 h 506936"/>
                  <a:gd name="connsiteX1" fmla="*/ 217309 w 329508"/>
                  <a:gd name="connsiteY1" fmla="*/ 9654 h 506936"/>
                  <a:gd name="connsiteX2" fmla="*/ 241388 w 329508"/>
                  <a:gd name="connsiteY2" fmla="*/ 57813 h 506936"/>
                  <a:gd name="connsiteX3" fmla="*/ 188160 w 329508"/>
                  <a:gd name="connsiteY3" fmla="*/ 170606 h 506936"/>
                  <a:gd name="connsiteX4" fmla="*/ 213507 w 329508"/>
                  <a:gd name="connsiteY4" fmla="*/ 207359 h 506936"/>
                  <a:gd name="connsiteX5" fmla="*/ 194497 w 329508"/>
                  <a:gd name="connsiteY5" fmla="*/ 500115 h 5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9508" h="506936">
                    <a:moveTo>
                      <a:pt x="194497" y="500115"/>
                    </a:moveTo>
                    <a:cubicBezTo>
                      <a:pt x="-81784" y="527996"/>
                      <a:pt x="-27288" y="37536"/>
                      <a:pt x="217309" y="9654"/>
                    </a:cubicBezTo>
                    <a:cubicBezTo>
                      <a:pt x="241388" y="7119"/>
                      <a:pt x="255329" y="37536"/>
                      <a:pt x="241388" y="57813"/>
                    </a:cubicBezTo>
                    <a:cubicBezTo>
                      <a:pt x="216041" y="92031"/>
                      <a:pt x="199566" y="130051"/>
                      <a:pt x="188160" y="170606"/>
                    </a:cubicBezTo>
                    <a:cubicBezTo>
                      <a:pt x="184358" y="188349"/>
                      <a:pt x="195764" y="204824"/>
                      <a:pt x="213507" y="207359"/>
                    </a:cubicBezTo>
                    <a:cubicBezTo>
                      <a:pt x="360518" y="226369"/>
                      <a:pt x="365588" y="483639"/>
                      <a:pt x="194497" y="5001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25">
                <a:extLst>
                  <a:ext uri="{FF2B5EF4-FFF2-40B4-BE49-F238E27FC236}">
                    <a16:creationId xmlns="" xmlns:a16="http://schemas.microsoft.com/office/drawing/2014/main" id="{A6CF9F06-E939-4FFD-A847-D80F682D8F66}"/>
                  </a:ext>
                </a:extLst>
              </p:cNvPr>
              <p:cNvSpPr/>
              <p:nvPr/>
            </p:nvSpPr>
            <p:spPr>
              <a:xfrm>
                <a:off x="3508761" y="4798549"/>
                <a:ext cx="316835" cy="506937"/>
              </a:xfrm>
              <a:custGeom>
                <a:avLst/>
                <a:gdLst>
                  <a:gd name="connsiteX0" fmla="*/ 184722 w 316835"/>
                  <a:gd name="connsiteY0" fmla="*/ 500002 h 506936"/>
                  <a:gd name="connsiteX1" fmla="*/ 194861 w 316835"/>
                  <a:gd name="connsiteY1" fmla="*/ 9541 h 506936"/>
                  <a:gd name="connsiteX2" fmla="*/ 225277 w 316835"/>
                  <a:gd name="connsiteY2" fmla="*/ 65303 h 506936"/>
                  <a:gd name="connsiteX3" fmla="*/ 179653 w 316835"/>
                  <a:gd name="connsiteY3" fmla="*/ 162889 h 506936"/>
                  <a:gd name="connsiteX4" fmla="*/ 208802 w 316835"/>
                  <a:gd name="connsiteY4" fmla="*/ 208513 h 506936"/>
                  <a:gd name="connsiteX5" fmla="*/ 184722 w 316835"/>
                  <a:gd name="connsiteY5" fmla="*/ 500002 h 5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6835" h="506936">
                    <a:moveTo>
                      <a:pt x="184722" y="500002"/>
                    </a:moveTo>
                    <a:cubicBezTo>
                      <a:pt x="-59875" y="522814"/>
                      <a:pt x="-40864" y="20947"/>
                      <a:pt x="194861" y="9541"/>
                    </a:cubicBezTo>
                    <a:cubicBezTo>
                      <a:pt x="224010" y="8273"/>
                      <a:pt x="241753" y="41224"/>
                      <a:pt x="225277" y="65303"/>
                    </a:cubicBezTo>
                    <a:cubicBezTo>
                      <a:pt x="205000" y="95720"/>
                      <a:pt x="189792" y="127404"/>
                      <a:pt x="179653" y="162889"/>
                    </a:cubicBezTo>
                    <a:cubicBezTo>
                      <a:pt x="173316" y="183166"/>
                      <a:pt x="187257" y="204711"/>
                      <a:pt x="208802" y="208513"/>
                    </a:cubicBezTo>
                    <a:cubicBezTo>
                      <a:pt x="350744" y="232593"/>
                      <a:pt x="353279" y="484794"/>
                      <a:pt x="184722" y="500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C3E92F6B-618D-4EE1-B44C-FDAD2FCBFA02}"/>
                </a:ext>
              </a:extLst>
            </p:cNvPr>
            <p:cNvGrpSpPr/>
            <p:nvPr/>
          </p:nvGrpSpPr>
          <p:grpSpPr>
            <a:xfrm rot="21213783">
              <a:off x="8546146" y="4615828"/>
              <a:ext cx="571464" cy="552798"/>
              <a:chOff x="8046445" y="4592230"/>
              <a:chExt cx="513125" cy="496365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13" name="Freeform: Shape 20">
                <a:extLst>
                  <a:ext uri="{FF2B5EF4-FFF2-40B4-BE49-F238E27FC236}">
                    <a16:creationId xmlns="" xmlns:a16="http://schemas.microsoft.com/office/drawing/2014/main" id="{92CDE3DE-C68A-41FF-94A7-58FB114CEE95}"/>
                  </a:ext>
                </a:extLst>
              </p:cNvPr>
              <p:cNvSpPr/>
              <p:nvPr/>
            </p:nvSpPr>
            <p:spPr>
              <a:xfrm>
                <a:off x="8046445" y="4592230"/>
                <a:ext cx="296397" cy="296397"/>
              </a:xfrm>
              <a:custGeom>
                <a:avLst/>
                <a:gdLst>
                  <a:gd name="connsiteX0" fmla="*/ 265027 w 405549"/>
                  <a:gd name="connsiteY0" fmla="*/ 58605 h 405549"/>
                  <a:gd name="connsiteX1" fmla="*/ 64787 w 405549"/>
                  <a:gd name="connsiteY1" fmla="*/ 265181 h 405549"/>
                  <a:gd name="connsiteX2" fmla="*/ 12826 w 405549"/>
                  <a:gd name="connsiteY2" fmla="*/ 337420 h 405549"/>
                  <a:gd name="connsiteX3" fmla="*/ 12826 w 405549"/>
                  <a:gd name="connsiteY3" fmla="*/ 337420 h 405549"/>
                  <a:gd name="connsiteX4" fmla="*/ 104074 w 405549"/>
                  <a:gd name="connsiteY4" fmla="*/ 402054 h 405549"/>
                  <a:gd name="connsiteX5" fmla="*/ 275165 w 405549"/>
                  <a:gd name="connsiteY5" fmla="*/ 300667 h 405549"/>
                  <a:gd name="connsiteX6" fmla="*/ 398098 w 405549"/>
                  <a:gd name="connsiteY6" fmla="*/ 89021 h 405549"/>
                  <a:gd name="connsiteX7" fmla="*/ 289106 w 405549"/>
                  <a:gd name="connsiteY7" fmla="*/ 29456 h 405549"/>
                  <a:gd name="connsiteX8" fmla="*/ 265027 w 405549"/>
                  <a:gd name="connsiteY8" fmla="*/ 58605 h 405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5549" h="405549">
                    <a:moveTo>
                      <a:pt x="265027" y="58605"/>
                    </a:moveTo>
                    <a:cubicBezTo>
                      <a:pt x="210531" y="180270"/>
                      <a:pt x="158570" y="237300"/>
                      <a:pt x="64787" y="265181"/>
                    </a:cubicBezTo>
                    <a:cubicBezTo>
                      <a:pt x="33103" y="274053"/>
                      <a:pt x="10291" y="304469"/>
                      <a:pt x="12826" y="337420"/>
                    </a:cubicBezTo>
                    <a:lnTo>
                      <a:pt x="12826" y="337420"/>
                    </a:lnTo>
                    <a:cubicBezTo>
                      <a:pt x="15360" y="383044"/>
                      <a:pt x="59717" y="415995"/>
                      <a:pt x="104074" y="402054"/>
                    </a:cubicBezTo>
                    <a:cubicBezTo>
                      <a:pt x="157303" y="385579"/>
                      <a:pt x="210531" y="355163"/>
                      <a:pt x="275165" y="300667"/>
                    </a:cubicBezTo>
                    <a:cubicBezTo>
                      <a:pt x="316988" y="265181"/>
                      <a:pt x="401899" y="137180"/>
                      <a:pt x="398098" y="89021"/>
                    </a:cubicBezTo>
                    <a:cubicBezTo>
                      <a:pt x="394295" y="33258"/>
                      <a:pt x="353741" y="-13634"/>
                      <a:pt x="289106" y="29456"/>
                    </a:cubicBezTo>
                    <a:cubicBezTo>
                      <a:pt x="277700" y="35792"/>
                      <a:pt x="270096" y="45931"/>
                      <a:pt x="265027" y="58605"/>
                    </a:cubicBezTo>
                    <a:close/>
                  </a:path>
                </a:pathLst>
              </a:custGeom>
              <a:grpFill/>
              <a:ln w="126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27">
                <a:extLst>
                  <a:ext uri="{FF2B5EF4-FFF2-40B4-BE49-F238E27FC236}">
                    <a16:creationId xmlns="" xmlns:a16="http://schemas.microsoft.com/office/drawing/2014/main" id="{ABCDE01E-5E0A-40AE-B489-F694E255D106}"/>
                  </a:ext>
                </a:extLst>
              </p:cNvPr>
              <p:cNvSpPr/>
              <p:nvPr/>
            </p:nvSpPr>
            <p:spPr>
              <a:xfrm>
                <a:off x="8110773" y="4639798"/>
                <a:ext cx="448797" cy="448797"/>
              </a:xfrm>
              <a:custGeom>
                <a:avLst/>
                <a:gdLst>
                  <a:gd name="connsiteX0" fmla="*/ 265027 w 405549"/>
                  <a:gd name="connsiteY0" fmla="*/ 58605 h 405549"/>
                  <a:gd name="connsiteX1" fmla="*/ 64787 w 405549"/>
                  <a:gd name="connsiteY1" fmla="*/ 265181 h 405549"/>
                  <a:gd name="connsiteX2" fmla="*/ 12826 w 405549"/>
                  <a:gd name="connsiteY2" fmla="*/ 337420 h 405549"/>
                  <a:gd name="connsiteX3" fmla="*/ 12826 w 405549"/>
                  <a:gd name="connsiteY3" fmla="*/ 337420 h 405549"/>
                  <a:gd name="connsiteX4" fmla="*/ 104074 w 405549"/>
                  <a:gd name="connsiteY4" fmla="*/ 402054 h 405549"/>
                  <a:gd name="connsiteX5" fmla="*/ 275165 w 405549"/>
                  <a:gd name="connsiteY5" fmla="*/ 300667 h 405549"/>
                  <a:gd name="connsiteX6" fmla="*/ 398098 w 405549"/>
                  <a:gd name="connsiteY6" fmla="*/ 89021 h 405549"/>
                  <a:gd name="connsiteX7" fmla="*/ 289106 w 405549"/>
                  <a:gd name="connsiteY7" fmla="*/ 29456 h 405549"/>
                  <a:gd name="connsiteX8" fmla="*/ 265027 w 405549"/>
                  <a:gd name="connsiteY8" fmla="*/ 58605 h 405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5549" h="405549">
                    <a:moveTo>
                      <a:pt x="265027" y="58605"/>
                    </a:moveTo>
                    <a:cubicBezTo>
                      <a:pt x="210531" y="180270"/>
                      <a:pt x="158570" y="237300"/>
                      <a:pt x="64787" y="265181"/>
                    </a:cubicBezTo>
                    <a:cubicBezTo>
                      <a:pt x="33103" y="274053"/>
                      <a:pt x="10291" y="304469"/>
                      <a:pt x="12826" y="337420"/>
                    </a:cubicBezTo>
                    <a:lnTo>
                      <a:pt x="12826" y="337420"/>
                    </a:lnTo>
                    <a:cubicBezTo>
                      <a:pt x="15360" y="383044"/>
                      <a:pt x="59717" y="415995"/>
                      <a:pt x="104074" y="402054"/>
                    </a:cubicBezTo>
                    <a:cubicBezTo>
                      <a:pt x="157303" y="385579"/>
                      <a:pt x="210531" y="355163"/>
                      <a:pt x="275165" y="300667"/>
                    </a:cubicBezTo>
                    <a:cubicBezTo>
                      <a:pt x="316988" y="265181"/>
                      <a:pt x="401899" y="137180"/>
                      <a:pt x="398098" y="89021"/>
                    </a:cubicBezTo>
                    <a:cubicBezTo>
                      <a:pt x="394295" y="33258"/>
                      <a:pt x="353741" y="-13634"/>
                      <a:pt x="289106" y="29456"/>
                    </a:cubicBezTo>
                    <a:cubicBezTo>
                      <a:pt x="277700" y="35792"/>
                      <a:pt x="270096" y="45931"/>
                      <a:pt x="265027" y="58605"/>
                    </a:cubicBezTo>
                    <a:close/>
                  </a:path>
                </a:pathLst>
              </a:custGeom>
              <a:grpFill/>
              <a:ln w="126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3BC84498-9856-4DCF-A1D0-8699247E209E}"/>
                </a:ext>
              </a:extLst>
            </p:cNvPr>
            <p:cNvGrpSpPr/>
            <p:nvPr/>
          </p:nvGrpSpPr>
          <p:grpSpPr>
            <a:xfrm>
              <a:off x="8061301" y="1605942"/>
              <a:ext cx="707681" cy="529352"/>
              <a:chOff x="8363922" y="1420976"/>
              <a:chExt cx="677719" cy="506940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11" name="Freeform: Shape 22">
                <a:extLst>
                  <a:ext uri="{FF2B5EF4-FFF2-40B4-BE49-F238E27FC236}">
                    <a16:creationId xmlns="" xmlns:a16="http://schemas.microsoft.com/office/drawing/2014/main" id="{8B26BD46-AEC3-4816-B6BA-8CC701F07862}"/>
                  </a:ext>
                </a:extLst>
              </p:cNvPr>
              <p:cNvSpPr/>
              <p:nvPr/>
            </p:nvSpPr>
            <p:spPr>
              <a:xfrm>
                <a:off x="8724806" y="1420976"/>
                <a:ext cx="316835" cy="494263"/>
              </a:xfrm>
              <a:custGeom>
                <a:avLst/>
                <a:gdLst>
                  <a:gd name="connsiteX0" fmla="*/ 152317 w 316835"/>
                  <a:gd name="connsiteY0" fmla="*/ 9508 h 494263"/>
                  <a:gd name="connsiteX1" fmla="*/ 83881 w 316835"/>
                  <a:gd name="connsiteY1" fmla="*/ 496167 h 494263"/>
                  <a:gd name="connsiteX2" fmla="*/ 64871 w 316835"/>
                  <a:gd name="connsiteY2" fmla="*/ 445473 h 494263"/>
                  <a:gd name="connsiteX3" fmla="*/ 128238 w 316835"/>
                  <a:gd name="connsiteY3" fmla="*/ 339016 h 494263"/>
                  <a:gd name="connsiteX4" fmla="*/ 106693 w 316835"/>
                  <a:gd name="connsiteY4" fmla="*/ 299729 h 494263"/>
                  <a:gd name="connsiteX5" fmla="*/ 152317 w 316835"/>
                  <a:gd name="connsiteY5" fmla="*/ 9508 h 494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6835" h="494263">
                    <a:moveTo>
                      <a:pt x="152317" y="9508"/>
                    </a:moveTo>
                    <a:cubicBezTo>
                      <a:pt x="429865" y="8240"/>
                      <a:pt x="329745" y="491097"/>
                      <a:pt x="83881" y="496167"/>
                    </a:cubicBezTo>
                    <a:cubicBezTo>
                      <a:pt x="59802" y="496167"/>
                      <a:pt x="48396" y="464483"/>
                      <a:pt x="64871" y="445473"/>
                    </a:cubicBezTo>
                    <a:cubicBezTo>
                      <a:pt x="92753" y="413789"/>
                      <a:pt x="114297" y="378304"/>
                      <a:pt x="128238" y="339016"/>
                    </a:cubicBezTo>
                    <a:cubicBezTo>
                      <a:pt x="134575" y="322541"/>
                      <a:pt x="124436" y="303531"/>
                      <a:pt x="106693" y="299729"/>
                    </a:cubicBezTo>
                    <a:cubicBezTo>
                      <a:pt x="-37784" y="266778"/>
                      <a:pt x="-20041" y="10775"/>
                      <a:pt x="152317" y="950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reeform: Shape 23">
                <a:extLst>
                  <a:ext uri="{FF2B5EF4-FFF2-40B4-BE49-F238E27FC236}">
                    <a16:creationId xmlns="" xmlns:a16="http://schemas.microsoft.com/office/drawing/2014/main" id="{ED289B88-71C1-442F-B38D-FD922BACD1C1}"/>
                  </a:ext>
                </a:extLst>
              </p:cNvPr>
              <p:cNvSpPr/>
              <p:nvPr/>
            </p:nvSpPr>
            <p:spPr>
              <a:xfrm>
                <a:off x="8363922" y="1420979"/>
                <a:ext cx="316835" cy="506937"/>
              </a:xfrm>
              <a:custGeom>
                <a:avLst/>
                <a:gdLst>
                  <a:gd name="connsiteX0" fmla="*/ 153277 w 316835"/>
                  <a:gd name="connsiteY0" fmla="*/ 9505 h 506936"/>
                  <a:gd name="connsiteX1" fmla="*/ 97514 w 316835"/>
                  <a:gd name="connsiteY1" fmla="*/ 497431 h 506936"/>
                  <a:gd name="connsiteX2" fmla="*/ 72167 w 316835"/>
                  <a:gd name="connsiteY2" fmla="*/ 439134 h 506936"/>
                  <a:gd name="connsiteX3" fmla="*/ 126663 w 316835"/>
                  <a:gd name="connsiteY3" fmla="*/ 346618 h 506936"/>
                  <a:gd name="connsiteX4" fmla="*/ 102583 w 316835"/>
                  <a:gd name="connsiteY4" fmla="*/ 298459 h 506936"/>
                  <a:gd name="connsiteX5" fmla="*/ 153277 w 316835"/>
                  <a:gd name="connsiteY5" fmla="*/ 9505 h 5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6835" h="506936">
                    <a:moveTo>
                      <a:pt x="153277" y="9505"/>
                    </a:moveTo>
                    <a:cubicBezTo>
                      <a:pt x="399141" y="9505"/>
                      <a:pt x="333239" y="507570"/>
                      <a:pt x="97514" y="497431"/>
                    </a:cubicBezTo>
                    <a:cubicBezTo>
                      <a:pt x="68365" y="496164"/>
                      <a:pt x="53157" y="461946"/>
                      <a:pt x="72167" y="439134"/>
                    </a:cubicBezTo>
                    <a:cubicBezTo>
                      <a:pt x="94979" y="411252"/>
                      <a:pt x="113989" y="379569"/>
                      <a:pt x="126663" y="346618"/>
                    </a:cubicBezTo>
                    <a:cubicBezTo>
                      <a:pt x="134267" y="326340"/>
                      <a:pt x="122861" y="304796"/>
                      <a:pt x="102583" y="298459"/>
                    </a:cubicBezTo>
                    <a:cubicBezTo>
                      <a:pt x="-38092" y="260439"/>
                      <a:pt x="-17814" y="9505"/>
                      <a:pt x="153277" y="95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2584174" y="1806914"/>
            <a:ext cx="7399780" cy="3797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Lorem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ipsum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dolor sit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amet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,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consectetur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elit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,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do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eiusmod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tempor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incididunt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ut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labore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et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dolore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magna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aliqua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Fusce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ut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placerat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orci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nulla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Nunc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id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semper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risus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Pellentesque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massa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placerat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duis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ultricies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lacus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turpis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tincidunt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id.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Eleifend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donec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pretium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vulputate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sapien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nec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Interdum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posuere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lorem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ipsum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dolor sit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amet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Eget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mi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proin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libero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enim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Erat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pellentesque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commodo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elit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Tincidunt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praesent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semper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feugiat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nibh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pulvinar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proin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gravida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hendrerit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Varius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duis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at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consectetur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lorem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Pellentesque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commodo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elit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at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imperdiet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dui. Et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tortor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at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risus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viverra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at.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Nullam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non nisi </a:t>
            </a:r>
            <a:r>
              <a:rPr lang="en-US" b="1" dirty="0" err="1" smtClean="0">
                <a:latin typeface="Adobe Garamond Pro Bold" panose="02020702060506020403" pitchFamily="18" charset="0"/>
                <a:cs typeface="Aharoni" pitchFamily="2" charset="-79"/>
              </a:rPr>
              <a:t>est</a:t>
            </a:r>
            <a:r>
              <a:rPr lang="en-US" b="1" dirty="0" smtClean="0">
                <a:latin typeface="Adobe Garamond Pro Bold" panose="02020702060506020403" pitchFamily="18" charset="0"/>
                <a:cs typeface="Aharoni" pitchFamily="2" charset="-79"/>
              </a:rPr>
              <a:t> sit</a:t>
            </a:r>
            <a:endParaRPr lang="en-US" b="1" dirty="0">
              <a:latin typeface="Adobe Garamond Pro Bold" panose="02020702060506020403" pitchFamily="18" charset="0"/>
              <a:ea typeface="Kozuka Mincho Pro EL" panose="02020200000000000000" pitchFamily="18" charset="-128"/>
              <a:cs typeface="Aharoni" pitchFamily="2" charset="-79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79154" y="1169805"/>
            <a:ext cx="4064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>
                <a:latin typeface="Adobe Garamond Pro Bold" panose="02020702060506020403" pitchFamily="18" charset="0"/>
                <a:cs typeface="Aharoni" pitchFamily="2" charset="-79"/>
              </a:rPr>
              <a:t>Lorem</a:t>
            </a:r>
            <a:r>
              <a:rPr lang="en-US" sz="3600" u="sng" dirty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sz="3600" u="sng" dirty="0" err="1" smtClean="0">
                <a:latin typeface="Adobe Garamond Pro Bold" panose="02020702060506020403" pitchFamily="18" charset="0"/>
                <a:cs typeface="Aharoni" pitchFamily="2" charset="-79"/>
              </a:rPr>
              <a:t>Ipsum</a:t>
            </a:r>
            <a:endParaRPr lang="en-US" sz="3600" u="sng" dirty="0">
              <a:latin typeface="Adobe Garamond Pro Bold" panose="02020702060506020403" pitchFamily="18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4583266"/>
      </p:ext>
    </p:extLst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646FD463-0E12-4DED-BE0E-A4CE44E4CAAB}"/>
              </a:ext>
            </a:extLst>
          </p:cNvPr>
          <p:cNvGrpSpPr/>
          <p:nvPr/>
        </p:nvGrpSpPr>
        <p:grpSpPr>
          <a:xfrm rot="21415767">
            <a:off x="1618933" y="444125"/>
            <a:ext cx="8928866" cy="6158071"/>
            <a:chOff x="3466274" y="341940"/>
            <a:chExt cx="7760691" cy="6158071"/>
          </a:xfrm>
        </p:grpSpPr>
        <p:sp>
          <p:nvSpPr>
            <p:cNvPr id="18" name="Graphic 27">
              <a:extLst>
                <a:ext uri="{FF2B5EF4-FFF2-40B4-BE49-F238E27FC236}">
                  <a16:creationId xmlns:a16="http://schemas.microsoft.com/office/drawing/2014/main" xmlns="" id="{96980BE3-5465-4CF7-8B6A-5C0B09A13B3B}"/>
                </a:ext>
              </a:extLst>
            </p:cNvPr>
            <p:cNvSpPr/>
            <p:nvPr/>
          </p:nvSpPr>
          <p:spPr>
            <a:xfrm rot="318870">
              <a:off x="3466274" y="341940"/>
              <a:ext cx="7756679" cy="6142023"/>
            </a:xfrm>
            <a:custGeom>
              <a:avLst/>
              <a:gdLst>
                <a:gd name="connsiteX0" fmla="*/ 2745517 w 4667250"/>
                <a:gd name="connsiteY0" fmla="*/ 3618341 h 3695700"/>
                <a:gd name="connsiteX1" fmla="*/ 4021867 w 4667250"/>
                <a:gd name="connsiteY1" fmla="*/ 3675491 h 3695700"/>
                <a:gd name="connsiteX2" fmla="*/ 4602892 w 4667250"/>
                <a:gd name="connsiteY2" fmla="*/ 3304016 h 3695700"/>
                <a:gd name="connsiteX3" fmla="*/ 4626704 w 4667250"/>
                <a:gd name="connsiteY3" fmla="*/ 2635360 h 3695700"/>
                <a:gd name="connsiteX4" fmla="*/ 4580985 w 4667250"/>
                <a:gd name="connsiteY4" fmla="*/ 1609518 h 3695700"/>
                <a:gd name="connsiteX5" fmla="*/ 4288567 w 4667250"/>
                <a:gd name="connsiteY5" fmla="*/ 101710 h 3695700"/>
                <a:gd name="connsiteX6" fmla="*/ 2859817 w 4667250"/>
                <a:gd name="connsiteY6" fmla="*/ 115998 h 3695700"/>
                <a:gd name="connsiteX7" fmla="*/ 1664429 w 4667250"/>
                <a:gd name="connsiteY7" fmla="*/ 48370 h 3695700"/>
                <a:gd name="connsiteX8" fmla="*/ 97567 w 4667250"/>
                <a:gd name="connsiteY8" fmla="*/ 548433 h 3695700"/>
                <a:gd name="connsiteX9" fmla="*/ 97567 w 4667250"/>
                <a:gd name="connsiteY9" fmla="*/ 1379965 h 3695700"/>
                <a:gd name="connsiteX10" fmla="*/ 95662 w 4667250"/>
                <a:gd name="connsiteY10" fmla="*/ 2250551 h 3695700"/>
                <a:gd name="connsiteX11" fmla="*/ 539527 w 4667250"/>
                <a:gd name="connsiteY11" fmla="*/ 3576431 h 3695700"/>
                <a:gd name="connsiteX12" fmla="*/ 1431067 w 4667250"/>
                <a:gd name="connsiteY12" fmla="*/ 3685016 h 3695700"/>
                <a:gd name="connsiteX13" fmla="*/ 2745517 w 4667250"/>
                <a:gd name="connsiteY13" fmla="*/ 3618341 h 369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67250" h="3695700">
                  <a:moveTo>
                    <a:pt x="2745517" y="3618341"/>
                  </a:moveTo>
                  <a:cubicBezTo>
                    <a:pt x="3250342" y="3704066"/>
                    <a:pt x="3746594" y="3705018"/>
                    <a:pt x="4021867" y="3675491"/>
                  </a:cubicBezTo>
                  <a:cubicBezTo>
                    <a:pt x="4288567" y="3646916"/>
                    <a:pt x="4450492" y="3570716"/>
                    <a:pt x="4602892" y="3304016"/>
                  </a:cubicBezTo>
                  <a:cubicBezTo>
                    <a:pt x="4707667" y="3121135"/>
                    <a:pt x="4653374" y="2839195"/>
                    <a:pt x="4626704" y="2635360"/>
                  </a:cubicBezTo>
                  <a:cubicBezTo>
                    <a:pt x="4577174" y="2266743"/>
                    <a:pt x="4542885" y="1976230"/>
                    <a:pt x="4580985" y="1609518"/>
                  </a:cubicBezTo>
                  <a:cubicBezTo>
                    <a:pt x="4628610" y="1142793"/>
                    <a:pt x="4827682" y="377935"/>
                    <a:pt x="4288567" y="101710"/>
                  </a:cubicBezTo>
                  <a:cubicBezTo>
                    <a:pt x="3990434" y="-51642"/>
                    <a:pt x="3164617" y="67420"/>
                    <a:pt x="2859817" y="115998"/>
                  </a:cubicBezTo>
                  <a:cubicBezTo>
                    <a:pt x="2448337" y="180768"/>
                    <a:pt x="2062574" y="108378"/>
                    <a:pt x="1664429" y="48370"/>
                  </a:cubicBezTo>
                  <a:cubicBezTo>
                    <a:pt x="954817" y="-58310"/>
                    <a:pt x="346169" y="19795"/>
                    <a:pt x="97567" y="548433"/>
                  </a:cubicBezTo>
                  <a:cubicBezTo>
                    <a:pt x="-38641" y="838945"/>
                    <a:pt x="51847" y="1075165"/>
                    <a:pt x="97567" y="1379965"/>
                  </a:cubicBezTo>
                  <a:cubicBezTo>
                    <a:pt x="145192" y="1694290"/>
                    <a:pt x="145192" y="1989565"/>
                    <a:pt x="95662" y="2250551"/>
                  </a:cubicBezTo>
                  <a:cubicBezTo>
                    <a:pt x="-11018" y="2811573"/>
                    <a:pt x="-150083" y="3418316"/>
                    <a:pt x="539527" y="3576431"/>
                  </a:cubicBezTo>
                  <a:cubicBezTo>
                    <a:pt x="822419" y="3641201"/>
                    <a:pt x="1141507" y="3683110"/>
                    <a:pt x="1431067" y="3685016"/>
                  </a:cubicBezTo>
                  <a:cubicBezTo>
                    <a:pt x="1746344" y="3686920"/>
                    <a:pt x="2193067" y="3524995"/>
                    <a:pt x="2745517" y="3618341"/>
                  </a:cubicBezTo>
                  <a:close/>
                </a:path>
              </a:pathLst>
            </a:custGeom>
            <a:noFill/>
            <a:ln w="60325" cap="flat">
              <a:solidFill>
                <a:schemeClr val="tx1">
                  <a:lumMod val="85000"/>
                  <a:lumOff val="1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7">
              <a:extLst>
                <a:ext uri="{FF2B5EF4-FFF2-40B4-BE49-F238E27FC236}">
                  <a16:creationId xmlns:a16="http://schemas.microsoft.com/office/drawing/2014/main" xmlns="" id="{E9120168-26FE-473D-9234-D8F450AEF3CD}"/>
                </a:ext>
              </a:extLst>
            </p:cNvPr>
            <p:cNvSpPr/>
            <p:nvPr/>
          </p:nvSpPr>
          <p:spPr>
            <a:xfrm>
              <a:off x="3470286" y="357988"/>
              <a:ext cx="7756679" cy="6142023"/>
            </a:xfrm>
            <a:custGeom>
              <a:avLst/>
              <a:gdLst>
                <a:gd name="connsiteX0" fmla="*/ 2745517 w 4667250"/>
                <a:gd name="connsiteY0" fmla="*/ 3618341 h 3695700"/>
                <a:gd name="connsiteX1" fmla="*/ 4021867 w 4667250"/>
                <a:gd name="connsiteY1" fmla="*/ 3675491 h 3695700"/>
                <a:gd name="connsiteX2" fmla="*/ 4602892 w 4667250"/>
                <a:gd name="connsiteY2" fmla="*/ 3304016 h 3695700"/>
                <a:gd name="connsiteX3" fmla="*/ 4626704 w 4667250"/>
                <a:gd name="connsiteY3" fmla="*/ 2635360 h 3695700"/>
                <a:gd name="connsiteX4" fmla="*/ 4580985 w 4667250"/>
                <a:gd name="connsiteY4" fmla="*/ 1609518 h 3695700"/>
                <a:gd name="connsiteX5" fmla="*/ 4288567 w 4667250"/>
                <a:gd name="connsiteY5" fmla="*/ 101710 h 3695700"/>
                <a:gd name="connsiteX6" fmla="*/ 2859817 w 4667250"/>
                <a:gd name="connsiteY6" fmla="*/ 115998 h 3695700"/>
                <a:gd name="connsiteX7" fmla="*/ 1664429 w 4667250"/>
                <a:gd name="connsiteY7" fmla="*/ 48370 h 3695700"/>
                <a:gd name="connsiteX8" fmla="*/ 97567 w 4667250"/>
                <a:gd name="connsiteY8" fmla="*/ 548433 h 3695700"/>
                <a:gd name="connsiteX9" fmla="*/ 97567 w 4667250"/>
                <a:gd name="connsiteY9" fmla="*/ 1379965 h 3695700"/>
                <a:gd name="connsiteX10" fmla="*/ 95662 w 4667250"/>
                <a:gd name="connsiteY10" fmla="*/ 2250551 h 3695700"/>
                <a:gd name="connsiteX11" fmla="*/ 539527 w 4667250"/>
                <a:gd name="connsiteY11" fmla="*/ 3576431 h 3695700"/>
                <a:gd name="connsiteX12" fmla="*/ 1431067 w 4667250"/>
                <a:gd name="connsiteY12" fmla="*/ 3685016 h 3695700"/>
                <a:gd name="connsiteX13" fmla="*/ 2745517 w 4667250"/>
                <a:gd name="connsiteY13" fmla="*/ 3618341 h 369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67250" h="3695700">
                  <a:moveTo>
                    <a:pt x="2745517" y="3618341"/>
                  </a:moveTo>
                  <a:cubicBezTo>
                    <a:pt x="3250342" y="3704066"/>
                    <a:pt x="3746594" y="3705018"/>
                    <a:pt x="4021867" y="3675491"/>
                  </a:cubicBezTo>
                  <a:cubicBezTo>
                    <a:pt x="4288567" y="3646916"/>
                    <a:pt x="4450492" y="3570716"/>
                    <a:pt x="4602892" y="3304016"/>
                  </a:cubicBezTo>
                  <a:cubicBezTo>
                    <a:pt x="4707667" y="3121135"/>
                    <a:pt x="4653374" y="2839195"/>
                    <a:pt x="4626704" y="2635360"/>
                  </a:cubicBezTo>
                  <a:cubicBezTo>
                    <a:pt x="4577174" y="2266743"/>
                    <a:pt x="4542885" y="1976230"/>
                    <a:pt x="4580985" y="1609518"/>
                  </a:cubicBezTo>
                  <a:cubicBezTo>
                    <a:pt x="4628610" y="1142793"/>
                    <a:pt x="4827682" y="377935"/>
                    <a:pt x="4288567" y="101710"/>
                  </a:cubicBezTo>
                  <a:cubicBezTo>
                    <a:pt x="3990434" y="-51642"/>
                    <a:pt x="3164617" y="67420"/>
                    <a:pt x="2859817" y="115998"/>
                  </a:cubicBezTo>
                  <a:cubicBezTo>
                    <a:pt x="2448337" y="180768"/>
                    <a:pt x="2062574" y="108378"/>
                    <a:pt x="1664429" y="48370"/>
                  </a:cubicBezTo>
                  <a:cubicBezTo>
                    <a:pt x="954817" y="-58310"/>
                    <a:pt x="346169" y="19795"/>
                    <a:pt x="97567" y="548433"/>
                  </a:cubicBezTo>
                  <a:cubicBezTo>
                    <a:pt x="-38641" y="838945"/>
                    <a:pt x="51847" y="1075165"/>
                    <a:pt x="97567" y="1379965"/>
                  </a:cubicBezTo>
                  <a:cubicBezTo>
                    <a:pt x="145192" y="1694290"/>
                    <a:pt x="145192" y="1989565"/>
                    <a:pt x="95662" y="2250551"/>
                  </a:cubicBezTo>
                  <a:cubicBezTo>
                    <a:pt x="-11018" y="2811573"/>
                    <a:pt x="-150083" y="3418316"/>
                    <a:pt x="539527" y="3576431"/>
                  </a:cubicBezTo>
                  <a:cubicBezTo>
                    <a:pt x="822419" y="3641201"/>
                    <a:pt x="1141507" y="3683110"/>
                    <a:pt x="1431067" y="3685016"/>
                  </a:cubicBezTo>
                  <a:cubicBezTo>
                    <a:pt x="1746344" y="3686920"/>
                    <a:pt x="2193067" y="3524995"/>
                    <a:pt x="2745517" y="361834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014330" y="1957042"/>
            <a:ext cx="82296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Lorem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ipsum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dolor sit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amet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,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consectetur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elit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,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do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eiusmod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tempor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incididunt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ut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labore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et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dolore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magna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aliqua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Fusce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ut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placerat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orci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nulla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Nunc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id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semper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risus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Pellentesque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massa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placerat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duis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ultricies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lacus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turpis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tincidunt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id.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Eleifend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donec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pretium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vulputate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sapien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nec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Interdum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posuere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lorem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ipsum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dolor sit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amet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Eget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mi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proin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libero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enim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Erat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pellentesque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commodo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elit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Tincidunt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praesent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semper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feugiat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nibh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pulvinar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proin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gravida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hendrerit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Varius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duis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at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consectetur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lorem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Pellentesque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commodo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elit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at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imperdiet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dui. Et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tortor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at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risus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viverra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at.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Nullam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non nisi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est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sit.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Donec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tristique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risus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nec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feugiat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in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fermentum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Fringilla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phasellus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faucibus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scelerisque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eleifend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latin typeface="Adobe Garamond Pro Bold" panose="02020702060506020403" pitchFamily="18" charset="0"/>
                <a:cs typeface="Aharoni" pitchFamily="2" charset="-79"/>
              </a:rPr>
              <a:t>donec</a:t>
            </a:r>
            <a:r>
              <a:rPr lang="en-US" dirty="0" smtClean="0"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endParaRPr lang="en-US" dirty="0">
              <a:latin typeface="Adobe Garamond Pro Bold" panose="02020702060506020403" pitchFamily="18" charset="0"/>
              <a:ea typeface="Kozuka Mincho Pro EL" panose="02020200000000000000" pitchFamily="18" charset="-128"/>
              <a:cs typeface="Aharoni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79154" y="1169805"/>
            <a:ext cx="4064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>
                <a:latin typeface="Aharoni" pitchFamily="2" charset="-79"/>
                <a:cs typeface="Aharoni" pitchFamily="2" charset="-79"/>
              </a:rPr>
              <a:t>Lorem</a:t>
            </a:r>
            <a:r>
              <a:rPr lang="en-US" sz="3600" u="sng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u="sng" dirty="0" err="1" smtClean="0">
                <a:latin typeface="Aharoni" pitchFamily="2" charset="-79"/>
                <a:cs typeface="Aharoni" pitchFamily="2" charset="-79"/>
              </a:rPr>
              <a:t>Ipsum</a:t>
            </a:r>
            <a:endParaRPr lang="en-US" sz="3600" u="sng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0740258"/>
      </p:ext>
    </p:extLst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="" xmlns:a16="http://schemas.microsoft.com/office/drawing/2014/main" id="{6649E11F-85AA-456E-A769-CE2B88EB4FE1}"/>
              </a:ext>
            </a:extLst>
          </p:cNvPr>
          <p:cNvSpPr txBox="1">
            <a:spLocks/>
          </p:cNvSpPr>
          <p:nvPr/>
        </p:nvSpPr>
        <p:spPr>
          <a:xfrm>
            <a:off x="39573" y="992356"/>
            <a:ext cx="2922052" cy="2571890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altLang="ko-KR" dirty="0" err="1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Lorem</a:t>
            </a:r>
            <a:r>
              <a:rPr lang="en-US" altLang="ko-KR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altLang="ko-KR" dirty="0" err="1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Ipsum</a:t>
            </a:r>
            <a:endParaRPr lang="en-US" altLang="ko-KR" dirty="0" smtClean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Freeform: Shape 11">
            <a:extLst>
              <a:ext uri="{FF2B5EF4-FFF2-40B4-BE49-F238E27FC236}">
                <a16:creationId xmlns="" xmlns:a16="http://schemas.microsoft.com/office/drawing/2014/main" id="{4E7E9F50-52E2-4D78-A0B4-E6ECF4861E37}"/>
              </a:ext>
            </a:extLst>
          </p:cNvPr>
          <p:cNvSpPr/>
          <p:nvPr/>
        </p:nvSpPr>
        <p:spPr>
          <a:xfrm>
            <a:off x="860011" y="404705"/>
            <a:ext cx="10645052" cy="6128387"/>
          </a:xfrm>
          <a:custGeom>
            <a:avLst/>
            <a:gdLst>
              <a:gd name="connsiteX0" fmla="*/ 343818 w 9688748"/>
              <a:gd name="connsiteY0" fmla="*/ 0 h 5577840"/>
              <a:gd name="connsiteX1" fmla="*/ 9344930 w 9688748"/>
              <a:gd name="connsiteY1" fmla="*/ 0 h 5577840"/>
              <a:gd name="connsiteX2" fmla="*/ 9688748 w 9688748"/>
              <a:gd name="connsiteY2" fmla="*/ 343818 h 5577840"/>
              <a:gd name="connsiteX3" fmla="*/ 9688748 w 9688748"/>
              <a:gd name="connsiteY3" fmla="*/ 5234022 h 5577840"/>
              <a:gd name="connsiteX4" fmla="*/ 9344930 w 9688748"/>
              <a:gd name="connsiteY4" fmla="*/ 5577840 h 5577840"/>
              <a:gd name="connsiteX5" fmla="*/ 343818 w 9688748"/>
              <a:gd name="connsiteY5" fmla="*/ 5577840 h 5577840"/>
              <a:gd name="connsiteX6" fmla="*/ 0 w 9688748"/>
              <a:gd name="connsiteY6" fmla="*/ 5234022 h 5577840"/>
              <a:gd name="connsiteX7" fmla="*/ 0 w 9688748"/>
              <a:gd name="connsiteY7" fmla="*/ 2847961 h 5577840"/>
              <a:gd name="connsiteX8" fmla="*/ 43774 w 9688748"/>
              <a:gd name="connsiteY8" fmla="*/ 2847961 h 5577840"/>
              <a:gd name="connsiteX9" fmla="*/ 43774 w 9688748"/>
              <a:gd name="connsiteY9" fmla="*/ 5194267 h 5577840"/>
              <a:gd name="connsiteX10" fmla="*/ 381627 w 9688748"/>
              <a:gd name="connsiteY10" fmla="*/ 5532120 h 5577840"/>
              <a:gd name="connsiteX11" fmla="*/ 9307121 w 9688748"/>
              <a:gd name="connsiteY11" fmla="*/ 5532120 h 5577840"/>
              <a:gd name="connsiteX12" fmla="*/ 9644974 w 9688748"/>
              <a:gd name="connsiteY12" fmla="*/ 5194267 h 5577840"/>
              <a:gd name="connsiteX13" fmla="*/ 9644974 w 9688748"/>
              <a:gd name="connsiteY13" fmla="*/ 383573 h 5577840"/>
              <a:gd name="connsiteX14" fmla="*/ 9307121 w 9688748"/>
              <a:gd name="connsiteY14" fmla="*/ 45720 h 5577840"/>
              <a:gd name="connsiteX15" fmla="*/ 381627 w 9688748"/>
              <a:gd name="connsiteY15" fmla="*/ 45720 h 5577840"/>
              <a:gd name="connsiteX16" fmla="*/ 43774 w 9688748"/>
              <a:gd name="connsiteY16" fmla="*/ 383573 h 5577840"/>
              <a:gd name="connsiteX17" fmla="*/ 43774 w 9688748"/>
              <a:gd name="connsiteY17" fmla="*/ 443718 h 5577840"/>
              <a:gd name="connsiteX18" fmla="*/ 0 w 9688748"/>
              <a:gd name="connsiteY18" fmla="*/ 443718 h 5577840"/>
              <a:gd name="connsiteX19" fmla="*/ 0 w 9688748"/>
              <a:gd name="connsiteY19" fmla="*/ 343818 h 5577840"/>
              <a:gd name="connsiteX20" fmla="*/ 343818 w 9688748"/>
              <a:gd name="connsiteY20" fmla="*/ 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88748" h="5577840">
                <a:moveTo>
                  <a:pt x="343818" y="0"/>
                </a:moveTo>
                <a:lnTo>
                  <a:pt x="9344930" y="0"/>
                </a:lnTo>
                <a:cubicBezTo>
                  <a:pt x="9534815" y="0"/>
                  <a:pt x="9688748" y="153933"/>
                  <a:pt x="9688748" y="343818"/>
                </a:cubicBezTo>
                <a:lnTo>
                  <a:pt x="9688748" y="5234022"/>
                </a:lnTo>
                <a:cubicBezTo>
                  <a:pt x="9688748" y="5423907"/>
                  <a:pt x="9534815" y="5577840"/>
                  <a:pt x="9344930" y="5577840"/>
                </a:cubicBezTo>
                <a:lnTo>
                  <a:pt x="343818" y="5577840"/>
                </a:lnTo>
                <a:cubicBezTo>
                  <a:pt x="153933" y="5577840"/>
                  <a:pt x="0" y="5423907"/>
                  <a:pt x="0" y="5234022"/>
                </a:cubicBezTo>
                <a:lnTo>
                  <a:pt x="0" y="2847961"/>
                </a:lnTo>
                <a:lnTo>
                  <a:pt x="43774" y="2847961"/>
                </a:lnTo>
                <a:lnTo>
                  <a:pt x="43774" y="5194267"/>
                </a:lnTo>
                <a:cubicBezTo>
                  <a:pt x="43774" y="5380858"/>
                  <a:pt x="195036" y="5532120"/>
                  <a:pt x="381627" y="5532120"/>
                </a:cubicBezTo>
                <a:lnTo>
                  <a:pt x="9307121" y="5532120"/>
                </a:lnTo>
                <a:cubicBezTo>
                  <a:pt x="9493712" y="5532120"/>
                  <a:pt x="9644974" y="5380858"/>
                  <a:pt x="9644974" y="5194267"/>
                </a:cubicBezTo>
                <a:lnTo>
                  <a:pt x="9644974" y="383573"/>
                </a:lnTo>
                <a:cubicBezTo>
                  <a:pt x="9644974" y="196982"/>
                  <a:pt x="9493712" y="45720"/>
                  <a:pt x="9307121" y="45720"/>
                </a:cubicBezTo>
                <a:lnTo>
                  <a:pt x="381627" y="45720"/>
                </a:lnTo>
                <a:cubicBezTo>
                  <a:pt x="195036" y="45720"/>
                  <a:pt x="43774" y="196982"/>
                  <a:pt x="43774" y="383573"/>
                </a:cubicBezTo>
                <a:lnTo>
                  <a:pt x="43774" y="443718"/>
                </a:lnTo>
                <a:lnTo>
                  <a:pt x="0" y="443718"/>
                </a:lnTo>
                <a:lnTo>
                  <a:pt x="0" y="343818"/>
                </a:lnTo>
                <a:cubicBezTo>
                  <a:pt x="0" y="153933"/>
                  <a:pt x="153933" y="0"/>
                  <a:pt x="3438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019869" y="982640"/>
            <a:ext cx="903481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Lorem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ipsum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dolor sit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amet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consectetur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elit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do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eiusmod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tempor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incididunt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ut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labore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et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dolore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magna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aliqua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Fusce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ut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placerat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orci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nulla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Nunc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id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semper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risus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Pellentesque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massa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placerat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duis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ultricies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lacus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turpis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tincidunt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id.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Eleifend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donec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pretium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vulputate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sapien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nec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Interdum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posuere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lorem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ipsum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dolor sit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amet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Eget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mi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proin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libero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enim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Erat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pellentesque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commodo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elit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Tincidunt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praesent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semper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feugiat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nibh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pulvinar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proin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gravida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hendrerit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Varius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duis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at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consectetur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lorem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Pellentesque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commodo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elit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at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imperdiet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dui. Et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tortor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at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risus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viverra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at.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Nullam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non nisi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est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sit.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Donec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tristique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risus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nec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feugiat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in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fermentum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Fringilla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phasellus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faucibus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scelerisque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eleifend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donec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Massa vitae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tortor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condimentum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lacinia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quis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vel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eros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vulputate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mi sit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amet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mauris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risus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pretium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quam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vulputate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dignissim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suspendisse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Nibh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ipsum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consequat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nisl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vel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pretium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lectus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quam id.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Vel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pharetra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vel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turpis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nunc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eget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Aliquet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risus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feugiat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in ante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metus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dictum. Sit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amet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consectetur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elit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Massa vitae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tortor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condimentum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lacinia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quis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vel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eros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donec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ac.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Amet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porttitor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eget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dolor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morbi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non.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Proin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fermentum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leo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vel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orci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porta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non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pulvinar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Nunc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id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semper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risus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in.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Ullamcorper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a lacus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vestibulum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arcu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non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odio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Etiam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erat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velit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scelerisque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in dictum. At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tellus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at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urna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condimentum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Bibendum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ut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tristique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et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egestas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quis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ipsum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Ac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tortor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vitae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purus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faucibus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ornare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suspendisse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Eget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nunc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lobortis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mattis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aliquam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faucibus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purus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</a:t>
            </a:r>
            <a:endParaRPr lang="en-US" dirty="0">
              <a:solidFill>
                <a:schemeClr val="bg1"/>
              </a:solidFill>
              <a:latin typeface="Adobe Garamond Pro Bold" panose="02020702060506020403" pitchFamily="18" charset="0"/>
              <a:ea typeface="Kozuka Mincho Pro EL" panose="02020200000000000000" pitchFamily="18" charset="-128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8733082"/>
      </p:ext>
    </p:extLst>
  </p:cSld>
  <p:clrMapOvr>
    <a:masterClrMapping/>
  </p:clrMapOvr>
  <p:transition spd="med" advClick="0" advTm="3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84" r="4884"/>
          <a:stretch>
            <a:fillRect/>
          </a:stretch>
        </p:blipFill>
        <p:spPr>
          <a:xfrm>
            <a:off x="5242922" y="-8965"/>
            <a:ext cx="6703770" cy="4953000"/>
          </a:xfrm>
          <a:custGeom>
            <a:avLst/>
            <a:gdLst>
              <a:gd name="connsiteX0" fmla="*/ 7205323 w 8499171"/>
              <a:gd name="connsiteY0" fmla="*/ 0 h 6278992"/>
              <a:gd name="connsiteX1" fmla="*/ 8122757 w 8499171"/>
              <a:gd name="connsiteY1" fmla="*/ 0 h 6278992"/>
              <a:gd name="connsiteX2" fmla="*/ 8289051 w 8499171"/>
              <a:gd name="connsiteY2" fmla="*/ 214263 h 6278992"/>
              <a:gd name="connsiteX3" fmla="*/ 8224961 w 8499171"/>
              <a:gd name="connsiteY3" fmla="*/ 722722 h 6278992"/>
              <a:gd name="connsiteX4" fmla="*/ 7716503 w 8499171"/>
              <a:gd name="connsiteY4" fmla="*/ 658632 h 6278992"/>
              <a:gd name="connsiteX5" fmla="*/ 6175504 w 8499171"/>
              <a:gd name="connsiteY5" fmla="*/ 0 h 6278992"/>
              <a:gd name="connsiteX6" fmla="*/ 7092939 w 8499171"/>
              <a:gd name="connsiteY6" fmla="*/ 0 h 6278992"/>
              <a:gd name="connsiteX7" fmla="*/ 8312069 w 8499171"/>
              <a:gd name="connsiteY7" fmla="*/ 1570793 h 6278992"/>
              <a:gd name="connsiteX8" fmla="*/ 8247979 w 8499171"/>
              <a:gd name="connsiteY8" fmla="*/ 2079253 h 6278992"/>
              <a:gd name="connsiteX9" fmla="*/ 7739520 w 8499171"/>
              <a:gd name="connsiteY9" fmla="*/ 2015163 h 6278992"/>
              <a:gd name="connsiteX10" fmla="*/ 5145685 w 8499171"/>
              <a:gd name="connsiteY10" fmla="*/ 0 h 6278992"/>
              <a:gd name="connsiteX11" fmla="*/ 6063120 w 8499171"/>
              <a:gd name="connsiteY11" fmla="*/ 0 h 6278992"/>
              <a:gd name="connsiteX12" fmla="*/ 7974345 w 8499171"/>
              <a:gd name="connsiteY12" fmla="*/ 2462526 h 6278992"/>
              <a:gd name="connsiteX13" fmla="*/ 7910255 w 8499171"/>
              <a:gd name="connsiteY13" fmla="*/ 2970985 h 6278992"/>
              <a:gd name="connsiteX14" fmla="*/ 7401796 w 8499171"/>
              <a:gd name="connsiteY14" fmla="*/ 2906895 h 6278992"/>
              <a:gd name="connsiteX15" fmla="*/ 4115864 w 8499171"/>
              <a:gd name="connsiteY15" fmla="*/ 0 h 6278992"/>
              <a:gd name="connsiteX16" fmla="*/ 5033299 w 8499171"/>
              <a:gd name="connsiteY16" fmla="*/ 0 h 6278992"/>
              <a:gd name="connsiteX17" fmla="*/ 8378363 w 8499171"/>
              <a:gd name="connsiteY17" fmla="*/ 4309960 h 6278992"/>
              <a:gd name="connsiteX18" fmla="*/ 8314273 w 8499171"/>
              <a:gd name="connsiteY18" fmla="*/ 4818420 h 6278992"/>
              <a:gd name="connsiteX19" fmla="*/ 7805814 w 8499171"/>
              <a:gd name="connsiteY19" fmla="*/ 4754329 h 6278992"/>
              <a:gd name="connsiteX20" fmla="*/ 3086046 w 8499171"/>
              <a:gd name="connsiteY20" fmla="*/ 0 h 6278992"/>
              <a:gd name="connsiteX21" fmla="*/ 4003481 w 8499171"/>
              <a:gd name="connsiteY21" fmla="*/ 0 h 6278992"/>
              <a:gd name="connsiteX22" fmla="*/ 8423050 w 8499171"/>
              <a:gd name="connsiteY22" fmla="*/ 5694411 h 6278992"/>
              <a:gd name="connsiteX23" fmla="*/ 8358960 w 8499171"/>
              <a:gd name="connsiteY23" fmla="*/ 6202870 h 6278992"/>
              <a:gd name="connsiteX24" fmla="*/ 7850501 w 8499171"/>
              <a:gd name="connsiteY24" fmla="*/ 6138780 h 6278992"/>
              <a:gd name="connsiteX25" fmla="*/ 2056226 w 8499171"/>
              <a:gd name="connsiteY25" fmla="*/ 0 h 6278992"/>
              <a:gd name="connsiteX26" fmla="*/ 2973662 w 8499171"/>
              <a:gd name="connsiteY26" fmla="*/ 0 h 6278992"/>
              <a:gd name="connsiteX27" fmla="*/ 6599031 w 8499171"/>
              <a:gd name="connsiteY27" fmla="*/ 4671122 h 6278992"/>
              <a:gd name="connsiteX28" fmla="*/ 6534941 w 8499171"/>
              <a:gd name="connsiteY28" fmla="*/ 5179581 h 6278992"/>
              <a:gd name="connsiteX29" fmla="*/ 6026482 w 8499171"/>
              <a:gd name="connsiteY29" fmla="*/ 5115492 h 6278992"/>
              <a:gd name="connsiteX30" fmla="*/ 1026407 w 8499171"/>
              <a:gd name="connsiteY30" fmla="*/ 0 h 6278992"/>
              <a:gd name="connsiteX31" fmla="*/ 1943842 w 8499171"/>
              <a:gd name="connsiteY31" fmla="*/ 0 h 6278992"/>
              <a:gd name="connsiteX32" fmla="*/ 6054015 w 8499171"/>
              <a:gd name="connsiteY32" fmla="*/ 5295770 h 6278992"/>
              <a:gd name="connsiteX33" fmla="*/ 5989925 w 8499171"/>
              <a:gd name="connsiteY33" fmla="*/ 5804229 h 6278992"/>
              <a:gd name="connsiteX34" fmla="*/ 5481466 w 8499171"/>
              <a:gd name="connsiteY34" fmla="*/ 5740139 h 6278992"/>
              <a:gd name="connsiteX35" fmla="*/ 0 w 8499171"/>
              <a:gd name="connsiteY35" fmla="*/ 0 h 6278992"/>
              <a:gd name="connsiteX36" fmla="*/ 914022 w 8499171"/>
              <a:gd name="connsiteY36" fmla="*/ 0 h 6278992"/>
              <a:gd name="connsiteX37" fmla="*/ 4100249 w 8499171"/>
              <a:gd name="connsiteY37" fmla="*/ 4105307 h 6278992"/>
              <a:gd name="connsiteX38" fmla="*/ 4036159 w 8499171"/>
              <a:gd name="connsiteY38" fmla="*/ 4613766 h 6278992"/>
              <a:gd name="connsiteX39" fmla="*/ 3527699 w 8499171"/>
              <a:gd name="connsiteY39" fmla="*/ 4549677 h 6278992"/>
              <a:gd name="connsiteX40" fmla="*/ 14270 w 8499171"/>
              <a:gd name="connsiteY40" fmla="*/ 22784 h 627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499171" h="6278992">
                <a:moveTo>
                  <a:pt x="7205323" y="0"/>
                </a:moveTo>
                <a:lnTo>
                  <a:pt x="8122757" y="0"/>
                </a:lnTo>
                <a:lnTo>
                  <a:pt x="8289051" y="214263"/>
                </a:lnTo>
                <a:cubicBezTo>
                  <a:pt x="8411762" y="372368"/>
                  <a:pt x="8383068" y="600013"/>
                  <a:pt x="8224961" y="722722"/>
                </a:cubicBezTo>
                <a:cubicBezTo>
                  <a:pt x="8066857" y="845432"/>
                  <a:pt x="7839212" y="816738"/>
                  <a:pt x="7716503" y="658632"/>
                </a:cubicBezTo>
                <a:close/>
                <a:moveTo>
                  <a:pt x="6175504" y="0"/>
                </a:moveTo>
                <a:lnTo>
                  <a:pt x="7092939" y="0"/>
                </a:lnTo>
                <a:lnTo>
                  <a:pt x="8312069" y="1570793"/>
                </a:lnTo>
                <a:cubicBezTo>
                  <a:pt x="8434779" y="1728899"/>
                  <a:pt x="8406085" y="1956544"/>
                  <a:pt x="8247979" y="2079253"/>
                </a:cubicBezTo>
                <a:cubicBezTo>
                  <a:pt x="8089874" y="2201963"/>
                  <a:pt x="7862229" y="2173268"/>
                  <a:pt x="7739520" y="2015163"/>
                </a:cubicBezTo>
                <a:close/>
                <a:moveTo>
                  <a:pt x="5145685" y="0"/>
                </a:moveTo>
                <a:lnTo>
                  <a:pt x="6063120" y="0"/>
                </a:lnTo>
                <a:lnTo>
                  <a:pt x="7974345" y="2462526"/>
                </a:lnTo>
                <a:cubicBezTo>
                  <a:pt x="8097055" y="2620631"/>
                  <a:pt x="8068361" y="2848276"/>
                  <a:pt x="7910255" y="2970985"/>
                </a:cubicBezTo>
                <a:cubicBezTo>
                  <a:pt x="7752150" y="3093694"/>
                  <a:pt x="7524505" y="3065000"/>
                  <a:pt x="7401796" y="2906895"/>
                </a:cubicBezTo>
                <a:close/>
                <a:moveTo>
                  <a:pt x="4115864" y="0"/>
                </a:moveTo>
                <a:lnTo>
                  <a:pt x="5033299" y="0"/>
                </a:lnTo>
                <a:lnTo>
                  <a:pt x="8378363" y="4309960"/>
                </a:lnTo>
                <a:cubicBezTo>
                  <a:pt x="8501072" y="4468065"/>
                  <a:pt x="8472377" y="4695710"/>
                  <a:pt x="8314273" y="4818420"/>
                </a:cubicBezTo>
                <a:cubicBezTo>
                  <a:pt x="8156168" y="4941128"/>
                  <a:pt x="7928523" y="4912434"/>
                  <a:pt x="7805814" y="4754329"/>
                </a:cubicBezTo>
                <a:close/>
                <a:moveTo>
                  <a:pt x="3086046" y="0"/>
                </a:moveTo>
                <a:lnTo>
                  <a:pt x="4003481" y="0"/>
                </a:lnTo>
                <a:lnTo>
                  <a:pt x="8423050" y="5694411"/>
                </a:lnTo>
                <a:cubicBezTo>
                  <a:pt x="8545758" y="5852515"/>
                  <a:pt x="8517064" y="6080160"/>
                  <a:pt x="8358960" y="6202870"/>
                </a:cubicBezTo>
                <a:cubicBezTo>
                  <a:pt x="8200855" y="6325579"/>
                  <a:pt x="7973210" y="6296885"/>
                  <a:pt x="7850501" y="6138780"/>
                </a:cubicBezTo>
                <a:close/>
                <a:moveTo>
                  <a:pt x="2056226" y="0"/>
                </a:moveTo>
                <a:lnTo>
                  <a:pt x="2973662" y="0"/>
                </a:lnTo>
                <a:lnTo>
                  <a:pt x="6599031" y="4671122"/>
                </a:lnTo>
                <a:cubicBezTo>
                  <a:pt x="6721740" y="4829227"/>
                  <a:pt x="6693046" y="5056872"/>
                  <a:pt x="6534941" y="5179581"/>
                </a:cubicBezTo>
                <a:cubicBezTo>
                  <a:pt x="6376836" y="5302290"/>
                  <a:pt x="6149191" y="5273596"/>
                  <a:pt x="6026482" y="5115492"/>
                </a:cubicBezTo>
                <a:close/>
                <a:moveTo>
                  <a:pt x="1026407" y="0"/>
                </a:moveTo>
                <a:lnTo>
                  <a:pt x="1943842" y="0"/>
                </a:lnTo>
                <a:lnTo>
                  <a:pt x="6054015" y="5295770"/>
                </a:lnTo>
                <a:cubicBezTo>
                  <a:pt x="6176725" y="5453875"/>
                  <a:pt x="6148031" y="5681520"/>
                  <a:pt x="5989925" y="5804229"/>
                </a:cubicBezTo>
                <a:cubicBezTo>
                  <a:pt x="5831821" y="5926939"/>
                  <a:pt x="5604176" y="5898245"/>
                  <a:pt x="5481466" y="5740139"/>
                </a:cubicBezTo>
                <a:close/>
                <a:moveTo>
                  <a:pt x="0" y="0"/>
                </a:moveTo>
                <a:lnTo>
                  <a:pt x="914022" y="0"/>
                </a:lnTo>
                <a:lnTo>
                  <a:pt x="4100249" y="4105307"/>
                </a:lnTo>
                <a:cubicBezTo>
                  <a:pt x="4222958" y="4263412"/>
                  <a:pt x="4194264" y="4491057"/>
                  <a:pt x="4036159" y="4613766"/>
                </a:cubicBezTo>
                <a:cubicBezTo>
                  <a:pt x="3878054" y="4736476"/>
                  <a:pt x="3650409" y="4707782"/>
                  <a:pt x="3527699" y="4549677"/>
                </a:cubicBezTo>
                <a:lnTo>
                  <a:pt x="14270" y="22784"/>
                </a:lnTo>
                <a:close/>
              </a:path>
            </a:pathLst>
          </a:cu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77671" y="-271863"/>
            <a:ext cx="7124132" cy="74116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9840" y="892980"/>
            <a:ext cx="2116233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>
                <a:solidFill>
                  <a:schemeClr val="bg1"/>
                </a:solidFill>
                <a:latin typeface="Limelight" panose="02000000000000000000" pitchFamily="2" charset="0"/>
              </a:rPr>
              <a:t>Lorem</a:t>
            </a:r>
            <a:r>
              <a:rPr lang="en-US" sz="2000" u="sng" dirty="0" smtClean="0">
                <a:solidFill>
                  <a:schemeClr val="bg1"/>
                </a:solidFill>
                <a:latin typeface="Limelight" panose="02000000000000000000" pitchFamily="2" charset="0"/>
              </a:rPr>
              <a:t> </a:t>
            </a:r>
            <a:r>
              <a:rPr lang="en-US" sz="2000" u="sng" dirty="0" err="1" smtClean="0">
                <a:solidFill>
                  <a:schemeClr val="bg1"/>
                </a:solidFill>
                <a:latin typeface="Limelight" panose="02000000000000000000" pitchFamily="2" charset="0"/>
              </a:rPr>
              <a:t>Ipsum</a:t>
            </a:r>
            <a:endParaRPr lang="en-US" sz="2000" u="sng" dirty="0" smtClean="0">
              <a:solidFill>
                <a:schemeClr val="bg1"/>
              </a:solidFill>
              <a:latin typeface="Limelight" panose="02000000000000000000" pitchFamily="2" charset="0"/>
            </a:endParaRPr>
          </a:p>
          <a:p>
            <a:endParaRPr lang="en-US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1324509" y="2066658"/>
            <a:ext cx="2116233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>
                <a:solidFill>
                  <a:schemeClr val="bg1"/>
                </a:solidFill>
                <a:latin typeface="Limelight" panose="02000000000000000000" pitchFamily="2" charset="0"/>
              </a:rPr>
              <a:t>Lorem</a:t>
            </a:r>
            <a:r>
              <a:rPr lang="en-US" sz="2000" u="sng" dirty="0" smtClean="0">
                <a:solidFill>
                  <a:schemeClr val="bg1"/>
                </a:solidFill>
                <a:latin typeface="Limelight" panose="02000000000000000000" pitchFamily="2" charset="0"/>
              </a:rPr>
              <a:t> </a:t>
            </a:r>
            <a:r>
              <a:rPr lang="en-US" sz="2000" u="sng" dirty="0" err="1" smtClean="0">
                <a:solidFill>
                  <a:schemeClr val="bg1"/>
                </a:solidFill>
                <a:latin typeface="Limelight" panose="02000000000000000000" pitchFamily="2" charset="0"/>
              </a:rPr>
              <a:t>Ipsum</a:t>
            </a:r>
            <a:endParaRPr lang="en-US" sz="2000" u="sng" dirty="0" smtClean="0">
              <a:solidFill>
                <a:schemeClr val="bg1"/>
              </a:solidFill>
              <a:latin typeface="Limelight" panose="02000000000000000000" pitchFamily="2" charset="0"/>
            </a:endParaRPr>
          </a:p>
          <a:p>
            <a:endParaRPr lang="en-US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2689285" y="3265353"/>
            <a:ext cx="2116233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>
                <a:solidFill>
                  <a:schemeClr val="bg1"/>
                </a:solidFill>
                <a:latin typeface="Limelight" panose="02000000000000000000" pitchFamily="2" charset="0"/>
              </a:rPr>
              <a:t>Lorem</a:t>
            </a:r>
            <a:r>
              <a:rPr lang="en-US" sz="2000" u="sng" dirty="0" smtClean="0">
                <a:solidFill>
                  <a:schemeClr val="bg1"/>
                </a:solidFill>
                <a:latin typeface="Limelight" panose="02000000000000000000" pitchFamily="2" charset="0"/>
              </a:rPr>
              <a:t> </a:t>
            </a:r>
            <a:r>
              <a:rPr lang="en-US" sz="2000" u="sng" dirty="0" err="1" smtClean="0">
                <a:solidFill>
                  <a:schemeClr val="bg1"/>
                </a:solidFill>
                <a:latin typeface="Limelight" panose="02000000000000000000" pitchFamily="2" charset="0"/>
              </a:rPr>
              <a:t>Ipsum</a:t>
            </a:r>
            <a:endParaRPr lang="en-US" sz="2000" u="sng" dirty="0" smtClean="0">
              <a:solidFill>
                <a:schemeClr val="bg1"/>
              </a:solidFill>
              <a:latin typeface="Limelight" panose="02000000000000000000" pitchFamily="2" charset="0"/>
            </a:endParaRPr>
          </a:p>
          <a:p>
            <a:endParaRPr lang="en-US" sz="1050" dirty="0"/>
          </a:p>
        </p:txBody>
      </p:sp>
      <p:sp>
        <p:nvSpPr>
          <p:cNvPr id="9" name="TextBox 8"/>
          <p:cNvSpPr txBox="1"/>
          <p:nvPr/>
        </p:nvSpPr>
        <p:spPr>
          <a:xfrm>
            <a:off x="1269918" y="4422338"/>
            <a:ext cx="2116233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>
                <a:solidFill>
                  <a:schemeClr val="bg1"/>
                </a:solidFill>
                <a:latin typeface="Limelight" panose="02000000000000000000" pitchFamily="2" charset="0"/>
              </a:rPr>
              <a:t>Lorem</a:t>
            </a:r>
            <a:r>
              <a:rPr lang="en-US" sz="2000" u="sng" dirty="0" smtClean="0">
                <a:solidFill>
                  <a:schemeClr val="bg1"/>
                </a:solidFill>
                <a:latin typeface="Limelight" panose="02000000000000000000" pitchFamily="2" charset="0"/>
              </a:rPr>
              <a:t> </a:t>
            </a:r>
            <a:r>
              <a:rPr lang="en-US" sz="2000" u="sng" dirty="0" err="1" smtClean="0">
                <a:solidFill>
                  <a:schemeClr val="bg1"/>
                </a:solidFill>
                <a:latin typeface="Limelight" panose="02000000000000000000" pitchFamily="2" charset="0"/>
              </a:rPr>
              <a:t>Ipsum</a:t>
            </a:r>
            <a:endParaRPr lang="en-US" sz="2000" u="sng" dirty="0" smtClean="0">
              <a:solidFill>
                <a:schemeClr val="bg1"/>
              </a:solidFill>
              <a:latin typeface="Limelight" panose="02000000000000000000" pitchFamily="2" charset="0"/>
            </a:endParaRPr>
          </a:p>
          <a:p>
            <a:endParaRPr lang="en-US" sz="1050" dirty="0"/>
          </a:p>
        </p:txBody>
      </p:sp>
      <p:sp>
        <p:nvSpPr>
          <p:cNvPr id="10" name="TextBox 9"/>
          <p:cNvSpPr txBox="1"/>
          <p:nvPr/>
        </p:nvSpPr>
        <p:spPr>
          <a:xfrm>
            <a:off x="2784820" y="5677932"/>
            <a:ext cx="2116233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>
                <a:solidFill>
                  <a:schemeClr val="bg1"/>
                </a:solidFill>
                <a:latin typeface="Limelight" panose="02000000000000000000" pitchFamily="2" charset="0"/>
              </a:rPr>
              <a:t>Lorem</a:t>
            </a:r>
            <a:r>
              <a:rPr lang="en-US" sz="2000" u="sng" dirty="0" smtClean="0">
                <a:solidFill>
                  <a:schemeClr val="bg1"/>
                </a:solidFill>
                <a:latin typeface="Limelight" panose="02000000000000000000" pitchFamily="2" charset="0"/>
              </a:rPr>
              <a:t> </a:t>
            </a:r>
            <a:r>
              <a:rPr lang="en-US" sz="2000" u="sng" dirty="0" err="1" smtClean="0">
                <a:solidFill>
                  <a:schemeClr val="bg1"/>
                </a:solidFill>
                <a:latin typeface="Limelight" panose="02000000000000000000" pitchFamily="2" charset="0"/>
              </a:rPr>
              <a:t>Ipsum</a:t>
            </a:r>
            <a:endParaRPr lang="en-US" sz="2000" u="sng" dirty="0" smtClean="0">
              <a:solidFill>
                <a:schemeClr val="bg1"/>
              </a:solidFill>
              <a:latin typeface="Limelight" panose="02000000000000000000" pitchFamily="2" charset="0"/>
            </a:endParaRPr>
          </a:p>
          <a:p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xmlns="" val="3024954230"/>
      </p:ext>
    </p:extLst>
  </p:cSld>
  <p:clrMapOvr>
    <a:masterClrMapping/>
  </p:clrMapOvr>
  <p:transition spd="slow"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88493"/>
            <a:ext cx="12192000" cy="5973493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9D13F651-BEA3-4234-AC0D-2AD202A0DA37}"/>
              </a:ext>
            </a:extLst>
          </p:cNvPr>
          <p:cNvGrpSpPr/>
          <p:nvPr/>
        </p:nvGrpSpPr>
        <p:grpSpPr>
          <a:xfrm>
            <a:off x="1169805" y="1483821"/>
            <a:ext cx="2980057" cy="1131223"/>
            <a:chOff x="539552" y="2708920"/>
            <a:chExt cx="1872208" cy="1131223"/>
          </a:xfrm>
          <a:solidFill>
            <a:schemeClr val="accent2"/>
          </a:solidFill>
        </p:grpSpPr>
        <p:sp>
          <p:nvSpPr>
            <p:cNvPr id="34" name="Rounded Rectangle 51">
              <a:extLst>
                <a:ext uri="{FF2B5EF4-FFF2-40B4-BE49-F238E27FC236}">
                  <a16:creationId xmlns="" xmlns:a16="http://schemas.microsoft.com/office/drawing/2014/main" id="{2E7A84A5-667F-416D-99B5-42650E68259B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grpFill/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6430324A-962F-4298-B2EC-CF5176AA6403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C2803802-73B1-4949-855B-BCD92E86D128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Picture Placeholder 14"/>
          <p:cNvSpPr>
            <a:spLocks noGrp="1"/>
          </p:cNvSpPr>
          <p:nvPr>
            <p:ph type="pic" idx="10"/>
          </p:nvPr>
        </p:nvSpPr>
        <p:spPr>
          <a:xfrm>
            <a:off x="295274" y="2681848"/>
            <a:ext cx="3172218" cy="3172218"/>
          </a:xfrm>
        </p:spPr>
      </p:sp>
      <p:sp>
        <p:nvSpPr>
          <p:cNvPr id="38" name="Picture Placeholder 23"/>
          <p:cNvSpPr>
            <a:spLocks noGrp="1"/>
          </p:cNvSpPr>
          <p:nvPr>
            <p:ph type="pic" idx="13"/>
          </p:nvPr>
        </p:nvSpPr>
        <p:spPr>
          <a:xfrm>
            <a:off x="4509890" y="2681848"/>
            <a:ext cx="3172218" cy="3172218"/>
          </a:xfrm>
        </p:spPr>
      </p:sp>
      <p:sp>
        <p:nvSpPr>
          <p:cNvPr id="39" name="Picture Placeholder 24"/>
          <p:cNvSpPr>
            <a:spLocks noGrp="1"/>
          </p:cNvSpPr>
          <p:nvPr>
            <p:ph type="pic" idx="15"/>
          </p:nvPr>
        </p:nvSpPr>
        <p:spPr>
          <a:xfrm>
            <a:off x="8724508" y="2681848"/>
            <a:ext cx="3172218" cy="3172218"/>
          </a:xfrm>
        </p:spPr>
      </p:sp>
      <p:sp>
        <p:nvSpPr>
          <p:cNvPr id="40" name="Picture Placeholder 25"/>
          <p:cNvSpPr>
            <a:spLocks noGrp="1"/>
          </p:cNvSpPr>
          <p:nvPr>
            <p:ph type="pic" idx="14"/>
          </p:nvPr>
        </p:nvSpPr>
        <p:spPr>
          <a:xfrm>
            <a:off x="6617198" y="4538773"/>
            <a:ext cx="3172218" cy="2323213"/>
          </a:xfrm>
        </p:spPr>
      </p:sp>
      <p:sp>
        <p:nvSpPr>
          <p:cNvPr id="41" name="Picture Placeholder 26"/>
          <p:cNvSpPr>
            <a:spLocks noGrp="1"/>
          </p:cNvSpPr>
          <p:nvPr>
            <p:ph type="pic" idx="12"/>
          </p:nvPr>
        </p:nvSpPr>
        <p:spPr>
          <a:xfrm>
            <a:off x="2402582" y="4538773"/>
            <a:ext cx="3172218" cy="2323213"/>
          </a:xfrm>
        </p:spPr>
      </p: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9D13F651-BEA3-4234-AC0D-2AD202A0DA37}"/>
              </a:ext>
            </a:extLst>
          </p:cNvPr>
          <p:cNvGrpSpPr/>
          <p:nvPr/>
        </p:nvGrpSpPr>
        <p:grpSpPr>
          <a:xfrm>
            <a:off x="8299387" y="1387103"/>
            <a:ext cx="2980057" cy="1131223"/>
            <a:chOff x="539552" y="2708920"/>
            <a:chExt cx="1872208" cy="1131223"/>
          </a:xfrm>
          <a:solidFill>
            <a:schemeClr val="accent2"/>
          </a:solidFill>
        </p:grpSpPr>
        <p:sp>
          <p:nvSpPr>
            <p:cNvPr id="43" name="Rounded Rectangle 51">
              <a:extLst>
                <a:ext uri="{FF2B5EF4-FFF2-40B4-BE49-F238E27FC236}">
                  <a16:creationId xmlns="" xmlns:a16="http://schemas.microsoft.com/office/drawing/2014/main" id="{2E7A84A5-667F-416D-99B5-42650E68259B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grpFill/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6430324A-962F-4298-B2EC-CF5176AA6403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C2803802-73B1-4949-855B-BCD92E86D128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359020" y="166468"/>
            <a:ext cx="4064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>
                <a:latin typeface="Aharoni" pitchFamily="2" charset="-79"/>
                <a:cs typeface="Aharoni" pitchFamily="2" charset="-79"/>
              </a:rPr>
              <a:t>Lorem</a:t>
            </a:r>
            <a:r>
              <a:rPr lang="en-US" sz="3600" u="sng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u="sng" dirty="0" err="1" smtClean="0">
                <a:latin typeface="Aharoni" pitchFamily="2" charset="-79"/>
                <a:cs typeface="Aharoni" pitchFamily="2" charset="-79"/>
              </a:rPr>
              <a:t>Ipsum</a:t>
            </a:r>
            <a:endParaRPr lang="en-US" sz="3600" u="sng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9553518"/>
      </p:ext>
    </p:extLst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5">
            <a:extLst>
              <a:ext uri="{FF2B5EF4-FFF2-40B4-BE49-F238E27FC236}">
                <a16:creationId xmlns="" xmlns:a16="http://schemas.microsoft.com/office/drawing/2014/main" id="{87680260-9583-49B0-9189-9A0FF1A5EC41}"/>
              </a:ext>
            </a:extLst>
          </p:cNvPr>
          <p:cNvSpPr/>
          <p:nvPr/>
        </p:nvSpPr>
        <p:spPr>
          <a:xfrm>
            <a:off x="875404" y="422798"/>
            <a:ext cx="4237506" cy="6184063"/>
          </a:xfrm>
          <a:prstGeom prst="roundRect">
            <a:avLst>
              <a:gd name="adj" fmla="val 5126"/>
            </a:avLst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 w="635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187" y="1558336"/>
            <a:ext cx="399245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Lorem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ipsum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dolor sit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amet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consectetur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elit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do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eiusmod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tempor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incididunt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ut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labore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et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dolore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magna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aliqua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Fusce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ut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placerat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orci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nulla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Nunc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id semper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risus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Pellentesque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massa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placerat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duis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ultricies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lacus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turpis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tincidunt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id.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Eleifend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donec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pretium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vulputate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sapien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nec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Interdum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posuere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lorem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ipsum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dolor sit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amet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Eget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mi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proin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libero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enim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Erat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pellentesque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commodo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elit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Tincidunt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praesent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semper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feugiat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nibh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pulvinar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proin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gravida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hendrerit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Varius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duis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at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consectetur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lorem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Pellentesque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commodo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elit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at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imperdiet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dui. Et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tortor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at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risus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viverra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at.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51863" y="870858"/>
            <a:ext cx="4064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Lorem</a:t>
            </a:r>
            <a:r>
              <a:rPr lang="en-US" sz="3600" u="sng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u="sng" dirty="0" err="1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Ipsum</a:t>
            </a:r>
            <a:endParaRPr lang="en-US" sz="3600" u="sng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8" name="Rounded Rectangle 25">
            <a:extLst>
              <a:ext uri="{FF2B5EF4-FFF2-40B4-BE49-F238E27FC236}">
                <a16:creationId xmlns="" xmlns:a16="http://schemas.microsoft.com/office/drawing/2014/main" id="{87680260-9583-49B0-9189-9A0FF1A5EC41}"/>
              </a:ext>
            </a:extLst>
          </p:cNvPr>
          <p:cNvSpPr/>
          <p:nvPr/>
        </p:nvSpPr>
        <p:spPr>
          <a:xfrm>
            <a:off x="6411173" y="422797"/>
            <a:ext cx="4237506" cy="6184063"/>
          </a:xfrm>
          <a:prstGeom prst="roundRect">
            <a:avLst>
              <a:gd name="adj" fmla="val 5126"/>
            </a:avLst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 w="635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53199" y="1558336"/>
            <a:ext cx="399245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Lorem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ipsum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dolor sit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amet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consectetur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elit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do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eiusmod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tempor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incididunt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ut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labore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et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dolore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magna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aliqua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Fusce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ut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placerat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orci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nulla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Nunc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id semper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risus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Pellentesque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massa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placerat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duis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ultricies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lacus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turpis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tincidunt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id.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Eleifend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donec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pretium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vulputate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sapien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nec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Interdum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posuere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lorem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ipsum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dolor sit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amet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Eget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mi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proin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libero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enim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Erat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pellentesque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commodo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elit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Tincidunt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praesent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semper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feugiat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nibh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sed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pulvinar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proin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gravida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hendrerit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Varius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duis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at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consectetur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lorem</a:t>
            </a:r>
            <a:r>
              <a:rPr lang="en-US" dirty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Pellentesque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commodo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elit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at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imperdiet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dui. Et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tortor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at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risus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viverra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adipiscing</a:t>
            </a:r>
            <a:r>
              <a:rPr lang="en-US" dirty="0" smtClean="0">
                <a:solidFill>
                  <a:schemeClr val="bg1"/>
                </a:solidFill>
                <a:latin typeface="Adobe Garamond Pro Bold" panose="02020702060506020403" pitchFamily="18" charset="0"/>
                <a:cs typeface="Aharoni" pitchFamily="2" charset="-79"/>
              </a:rPr>
              <a:t> at.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61875" y="870858"/>
            <a:ext cx="4064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Lorem</a:t>
            </a:r>
            <a:r>
              <a:rPr lang="en-US" sz="3600" u="sng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u="sng" dirty="0" err="1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Ipsum</a:t>
            </a:r>
            <a:endParaRPr lang="en-US" sz="3600" u="sng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8171416"/>
      </p:ext>
    </p:extLst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1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20"/>
                            </p:stCondLst>
                            <p:childTnLst>
                              <p:par>
                                <p:cTn id="19" presetID="3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30"/>
                            </p:stCondLst>
                            <p:childTnLst>
                              <p:par>
                                <p:cTn id="38" presetID="5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2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2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6" grpId="1"/>
      <p:bldP spid="8" grpId="0" animBg="1"/>
      <p:bldP spid="9" grpId="0"/>
      <p:bldP spid="10" grpId="0"/>
      <p:bldP spid="1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9565" y="-1279680"/>
            <a:ext cx="8673545" cy="429159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68202" y="3745990"/>
            <a:ext cx="8673545" cy="337719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-7850"/>
            <a:ext cx="2647950" cy="686585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018669" y="477671"/>
            <a:ext cx="5281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Lorem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ipsum</a:t>
            </a:r>
            <a:r>
              <a:rPr lang="en-US" dirty="0" smtClean="0">
                <a:solidFill>
                  <a:schemeClr val="bg1"/>
                </a:solidFill>
              </a:rPr>
              <a:t> dolor sit </a:t>
            </a:r>
            <a:r>
              <a:rPr lang="en-US" dirty="0" err="1" smtClean="0">
                <a:solidFill>
                  <a:schemeClr val="bg1"/>
                </a:solidFill>
              </a:rPr>
              <a:t>amet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consectetur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adipiscing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elit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sed</a:t>
            </a:r>
            <a:r>
              <a:rPr lang="en-US" dirty="0" smtClean="0">
                <a:solidFill>
                  <a:schemeClr val="bg1"/>
                </a:solidFill>
              </a:rPr>
              <a:t> do </a:t>
            </a:r>
            <a:r>
              <a:rPr lang="en-US" dirty="0" err="1" smtClean="0">
                <a:solidFill>
                  <a:schemeClr val="bg1"/>
                </a:solidFill>
              </a:rPr>
              <a:t>eiusmod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tempor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incididunt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labore</a:t>
            </a:r>
            <a:r>
              <a:rPr lang="en-US" dirty="0" smtClean="0">
                <a:solidFill>
                  <a:schemeClr val="bg1"/>
                </a:solidFill>
              </a:rPr>
              <a:t> et </a:t>
            </a:r>
            <a:r>
              <a:rPr lang="en-US" dirty="0" err="1" smtClean="0">
                <a:solidFill>
                  <a:schemeClr val="bg1"/>
                </a:solidFill>
              </a:rPr>
              <a:t>dolore</a:t>
            </a:r>
            <a:r>
              <a:rPr lang="en-US" dirty="0" smtClean="0">
                <a:solidFill>
                  <a:schemeClr val="bg1"/>
                </a:solidFill>
              </a:rPr>
              <a:t> magna </a:t>
            </a:r>
            <a:r>
              <a:rPr lang="en-US" dirty="0" err="1" smtClean="0">
                <a:solidFill>
                  <a:schemeClr val="bg1"/>
                </a:solidFill>
              </a:rPr>
              <a:t>aliqua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80000" y="2035790"/>
            <a:ext cx="5281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Lorem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ipsum</a:t>
            </a:r>
            <a:r>
              <a:rPr lang="en-US" dirty="0" smtClean="0">
                <a:solidFill>
                  <a:schemeClr val="bg1"/>
                </a:solidFill>
              </a:rPr>
              <a:t> dolor sit </a:t>
            </a:r>
            <a:r>
              <a:rPr lang="en-US" dirty="0" err="1" smtClean="0">
                <a:solidFill>
                  <a:schemeClr val="bg1"/>
                </a:solidFill>
              </a:rPr>
              <a:t>amet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consectetur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adipiscing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elit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sed</a:t>
            </a:r>
            <a:r>
              <a:rPr lang="en-US" dirty="0" smtClean="0">
                <a:solidFill>
                  <a:schemeClr val="bg1"/>
                </a:solidFill>
              </a:rPr>
              <a:t> do </a:t>
            </a:r>
            <a:r>
              <a:rPr lang="en-US" dirty="0" err="1" smtClean="0">
                <a:solidFill>
                  <a:schemeClr val="bg1"/>
                </a:solidFill>
              </a:rPr>
              <a:t>eiusmod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tempor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incididunt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labore</a:t>
            </a:r>
            <a:r>
              <a:rPr lang="en-US" dirty="0" smtClean="0">
                <a:solidFill>
                  <a:schemeClr val="bg1"/>
                </a:solidFill>
              </a:rPr>
              <a:t> et </a:t>
            </a:r>
            <a:r>
              <a:rPr lang="en-US" dirty="0" err="1" smtClean="0">
                <a:solidFill>
                  <a:schemeClr val="bg1"/>
                </a:solidFill>
              </a:rPr>
              <a:t>dolore</a:t>
            </a:r>
            <a:r>
              <a:rPr lang="en-US" dirty="0" smtClean="0">
                <a:solidFill>
                  <a:schemeClr val="bg1"/>
                </a:solidFill>
              </a:rPr>
              <a:t> magna </a:t>
            </a:r>
            <a:r>
              <a:rPr lang="en-US" dirty="0" err="1" smtClean="0">
                <a:solidFill>
                  <a:schemeClr val="bg1"/>
                </a:solidFill>
              </a:rPr>
              <a:t>aliqua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34591" y="3618931"/>
            <a:ext cx="5281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Lorem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ipsum</a:t>
            </a:r>
            <a:r>
              <a:rPr lang="en-US" dirty="0" smtClean="0">
                <a:solidFill>
                  <a:schemeClr val="bg1"/>
                </a:solidFill>
              </a:rPr>
              <a:t> dolor sit </a:t>
            </a:r>
            <a:r>
              <a:rPr lang="en-US" dirty="0" err="1" smtClean="0">
                <a:solidFill>
                  <a:schemeClr val="bg1"/>
                </a:solidFill>
              </a:rPr>
              <a:t>amet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consectetur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adipiscing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elit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sed</a:t>
            </a:r>
            <a:r>
              <a:rPr lang="en-US" dirty="0" smtClean="0">
                <a:solidFill>
                  <a:schemeClr val="bg1"/>
                </a:solidFill>
              </a:rPr>
              <a:t> do </a:t>
            </a:r>
            <a:r>
              <a:rPr lang="en-US" dirty="0" err="1" smtClean="0">
                <a:solidFill>
                  <a:schemeClr val="bg1"/>
                </a:solidFill>
              </a:rPr>
              <a:t>eiusmod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tempor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incididunt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labore</a:t>
            </a:r>
            <a:r>
              <a:rPr lang="en-US" dirty="0" smtClean="0">
                <a:solidFill>
                  <a:schemeClr val="bg1"/>
                </a:solidFill>
              </a:rPr>
              <a:t> et </a:t>
            </a:r>
            <a:r>
              <a:rPr lang="en-US" dirty="0" err="1" smtClean="0">
                <a:solidFill>
                  <a:schemeClr val="bg1"/>
                </a:solidFill>
              </a:rPr>
              <a:t>dolore</a:t>
            </a:r>
            <a:r>
              <a:rPr lang="en-US" dirty="0" smtClean="0">
                <a:solidFill>
                  <a:schemeClr val="bg1"/>
                </a:solidFill>
              </a:rPr>
              <a:t> magna </a:t>
            </a:r>
            <a:r>
              <a:rPr lang="en-US" dirty="0" err="1" smtClean="0">
                <a:solidFill>
                  <a:schemeClr val="bg1"/>
                </a:solidFill>
              </a:rPr>
              <a:t>aliqua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07298" y="5147480"/>
            <a:ext cx="5281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Lorem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ipsum</a:t>
            </a:r>
            <a:r>
              <a:rPr lang="en-US" dirty="0" smtClean="0">
                <a:solidFill>
                  <a:schemeClr val="bg1"/>
                </a:solidFill>
              </a:rPr>
              <a:t> dolor sit </a:t>
            </a:r>
            <a:r>
              <a:rPr lang="en-US" dirty="0" err="1" smtClean="0">
                <a:solidFill>
                  <a:schemeClr val="bg1"/>
                </a:solidFill>
              </a:rPr>
              <a:t>amet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consectetur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adipiscing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elit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sed</a:t>
            </a:r>
            <a:r>
              <a:rPr lang="en-US" dirty="0" smtClean="0">
                <a:solidFill>
                  <a:schemeClr val="bg1"/>
                </a:solidFill>
              </a:rPr>
              <a:t> do </a:t>
            </a:r>
            <a:r>
              <a:rPr lang="en-US" dirty="0" err="1" smtClean="0">
                <a:solidFill>
                  <a:schemeClr val="bg1"/>
                </a:solidFill>
              </a:rPr>
              <a:t>eiusmod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tempor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incididunt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labore</a:t>
            </a:r>
            <a:r>
              <a:rPr lang="en-US" dirty="0" smtClean="0">
                <a:solidFill>
                  <a:schemeClr val="bg1"/>
                </a:solidFill>
              </a:rPr>
              <a:t> et </a:t>
            </a:r>
            <a:r>
              <a:rPr lang="en-US" dirty="0" err="1" smtClean="0">
                <a:solidFill>
                  <a:schemeClr val="bg1"/>
                </a:solidFill>
              </a:rPr>
              <a:t>dolore</a:t>
            </a:r>
            <a:r>
              <a:rPr lang="en-US" dirty="0" smtClean="0">
                <a:solidFill>
                  <a:schemeClr val="bg1"/>
                </a:solidFill>
              </a:rPr>
              <a:t> magna </a:t>
            </a:r>
            <a:r>
              <a:rPr lang="en-US" dirty="0" err="1" smtClean="0">
                <a:solidFill>
                  <a:schemeClr val="bg1"/>
                </a:solidFill>
              </a:rPr>
              <a:t>aliqua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9261" y="2243307"/>
            <a:ext cx="8673545" cy="337719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1235" y="805020"/>
            <a:ext cx="8673545" cy="337719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931670" y="2048071"/>
            <a:ext cx="5281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Lorem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ipsum</a:t>
            </a:r>
            <a:r>
              <a:rPr lang="en-US" dirty="0" smtClean="0">
                <a:solidFill>
                  <a:schemeClr val="bg1"/>
                </a:solidFill>
              </a:rPr>
              <a:t> dolor sit </a:t>
            </a:r>
            <a:r>
              <a:rPr lang="en-US" dirty="0" err="1" smtClean="0">
                <a:solidFill>
                  <a:schemeClr val="bg1"/>
                </a:solidFill>
              </a:rPr>
              <a:t>amet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consectetur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adipiscing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elit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sed</a:t>
            </a:r>
            <a:r>
              <a:rPr lang="en-US" dirty="0" smtClean="0">
                <a:solidFill>
                  <a:schemeClr val="bg1"/>
                </a:solidFill>
              </a:rPr>
              <a:t> do </a:t>
            </a:r>
            <a:r>
              <a:rPr lang="en-US" dirty="0" err="1" smtClean="0">
                <a:solidFill>
                  <a:schemeClr val="bg1"/>
                </a:solidFill>
              </a:rPr>
              <a:t>eiusmod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tempor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incididunt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labore</a:t>
            </a:r>
            <a:r>
              <a:rPr lang="en-US" dirty="0" smtClean="0">
                <a:solidFill>
                  <a:schemeClr val="bg1"/>
                </a:solidFill>
              </a:rPr>
              <a:t> et </a:t>
            </a:r>
            <a:r>
              <a:rPr lang="en-US" dirty="0" err="1" smtClean="0">
                <a:solidFill>
                  <a:schemeClr val="bg1"/>
                </a:solidFill>
              </a:rPr>
              <a:t>dolore</a:t>
            </a:r>
            <a:r>
              <a:rPr lang="en-US" dirty="0" smtClean="0">
                <a:solidFill>
                  <a:schemeClr val="bg1"/>
                </a:solidFill>
              </a:rPr>
              <a:t> magna </a:t>
            </a:r>
            <a:r>
              <a:rPr lang="en-US" dirty="0" err="1" smtClean="0">
                <a:solidFill>
                  <a:schemeClr val="bg1"/>
                </a:solidFill>
              </a:rPr>
              <a:t>aliqua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02617" y="3619154"/>
            <a:ext cx="5281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Lorem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ipsum</a:t>
            </a:r>
            <a:r>
              <a:rPr lang="en-US" dirty="0" smtClean="0">
                <a:solidFill>
                  <a:schemeClr val="bg1"/>
                </a:solidFill>
              </a:rPr>
              <a:t> dolor sit </a:t>
            </a:r>
            <a:r>
              <a:rPr lang="en-US" dirty="0" err="1" smtClean="0">
                <a:solidFill>
                  <a:schemeClr val="bg1"/>
                </a:solidFill>
              </a:rPr>
              <a:t>amet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consectetur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adipiscing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elit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sed</a:t>
            </a:r>
            <a:r>
              <a:rPr lang="en-US" dirty="0" smtClean="0">
                <a:solidFill>
                  <a:schemeClr val="bg1"/>
                </a:solidFill>
              </a:rPr>
              <a:t> do </a:t>
            </a:r>
            <a:r>
              <a:rPr lang="en-US" dirty="0" err="1" smtClean="0">
                <a:solidFill>
                  <a:schemeClr val="bg1"/>
                </a:solidFill>
              </a:rPr>
              <a:t>eiusmod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tempor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incididunt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labore</a:t>
            </a:r>
            <a:r>
              <a:rPr lang="en-US" dirty="0" smtClean="0">
                <a:solidFill>
                  <a:schemeClr val="bg1"/>
                </a:solidFill>
              </a:rPr>
              <a:t> et </a:t>
            </a:r>
            <a:r>
              <a:rPr lang="en-US" dirty="0" err="1" smtClean="0">
                <a:solidFill>
                  <a:schemeClr val="bg1"/>
                </a:solidFill>
              </a:rPr>
              <a:t>dolore</a:t>
            </a:r>
            <a:r>
              <a:rPr lang="en-US" dirty="0" smtClean="0">
                <a:solidFill>
                  <a:schemeClr val="bg1"/>
                </a:solidFill>
              </a:rPr>
              <a:t> magna </a:t>
            </a:r>
            <a:r>
              <a:rPr lang="en-US" dirty="0" err="1" smtClean="0">
                <a:solidFill>
                  <a:schemeClr val="bg1"/>
                </a:solidFill>
              </a:rPr>
              <a:t>aliqua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9954599"/>
      </p:ext>
    </p:extLst>
  </p:cSld>
  <p:clrMapOvr>
    <a:masterClrMapping/>
  </p:clrMapOvr>
  <p:transition advTm="3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14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1081</Words>
  <Application>Microsoft Office PowerPoint</Application>
  <PresentationFormat>Custom</PresentationFormat>
  <Paragraphs>50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fuadrz07@gmail.com</dc:creator>
  <cp:lastModifiedBy>win 8</cp:lastModifiedBy>
  <cp:revision>133</cp:revision>
  <dcterms:created xsi:type="dcterms:W3CDTF">2017-06-29T00:32:20Z</dcterms:created>
  <dcterms:modified xsi:type="dcterms:W3CDTF">2019-07-23T14:41:38Z</dcterms:modified>
</cp:coreProperties>
</file>