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57" r:id="rId2"/>
    <p:sldId id="258" r:id="rId3"/>
    <p:sldId id="260" r:id="rId4"/>
    <p:sldId id="261" r:id="rId5"/>
    <p:sldId id="262" r:id="rId6"/>
    <p:sldId id="263" r:id="rId7"/>
    <p:sldId id="264" r:id="rId8"/>
    <p:sldId id="268" r:id="rId9"/>
    <p:sldId id="265" r:id="rId10"/>
    <p:sldId id="266" r:id="rId11"/>
    <p:sldId id="256" r:id="rId12"/>
  </p:sldIdLst>
  <p:sldSz cx="12192000" cy="6858000"/>
  <p:notesSz cx="6858000" cy="9144000"/>
  <p:embeddedFontLst>
    <p:embeddedFont>
      <p:font typeface="Franklin Gothic Book" panose="020B0503020102020204" pitchFamily="34" charset="0"/>
      <p:regular r:id="rId13"/>
      <p:italic r:id="rId14"/>
    </p:embeddedFont>
    <p:embeddedFont>
      <p:font typeface="Franklin Gothic Medium" panose="020B0603020102020204" pitchFamily="34" charset="0"/>
      <p:regular r:id="rId15"/>
      <p:italic r:id="rId1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6A6A6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52" autoAdjust="0"/>
    <p:restoredTop sz="94660"/>
  </p:normalViewPr>
  <p:slideViewPr>
    <p:cSldViewPr snapToGrid="0" showGuides="1">
      <p:cViewPr varScale="1">
        <p:scale>
          <a:sx n="108" d="100"/>
          <a:sy n="108" d="100"/>
        </p:scale>
        <p:origin x="672" y="1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F6B-E44B-817B-F93109C6B42E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F6B-E44B-817B-F93109C6B42E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F6B-E44B-817B-F93109C6B42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675064272"/>
        <c:axId val="1675065952"/>
      </c:barChart>
      <c:catAx>
        <c:axId val="16750642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75065952"/>
        <c:crosses val="autoZero"/>
        <c:auto val="1"/>
        <c:lblAlgn val="ctr"/>
        <c:lblOffset val="100"/>
        <c:noMultiLvlLbl val="0"/>
      </c:catAx>
      <c:valAx>
        <c:axId val="167506595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7506427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9754E74-86BC-FF42-BB12-2448BAC190C1}" type="doc">
      <dgm:prSet loTypeId="urn:microsoft.com/office/officeart/2005/8/layout/venn1" loCatId="" qsTypeId="urn:microsoft.com/office/officeart/2005/8/quickstyle/simple1" qsCatId="simple" csTypeId="urn:microsoft.com/office/officeart/2005/8/colors/accent1_2" csCatId="accent1" phldr="1"/>
      <dgm:spPr/>
    </dgm:pt>
    <dgm:pt modelId="{F4AE681C-3E9D-044D-BF0C-853421EDABFA}">
      <dgm:prSet phldrT="[Text]"/>
      <dgm:spPr/>
      <dgm:t>
        <a:bodyPr/>
        <a:lstStyle/>
        <a:p>
          <a:r>
            <a:rPr lang="en-US" dirty="0" err="1"/>
            <a:t>uno</a:t>
          </a:r>
          <a:endParaRPr lang="en-US" dirty="0"/>
        </a:p>
      </dgm:t>
    </dgm:pt>
    <dgm:pt modelId="{2FEA2852-E698-D04E-94EB-AD114FD63B43}" type="parTrans" cxnId="{62996012-6795-2F47-B09F-F4F3FA39ABAC}">
      <dgm:prSet/>
      <dgm:spPr/>
      <dgm:t>
        <a:bodyPr/>
        <a:lstStyle/>
        <a:p>
          <a:endParaRPr lang="en-US"/>
        </a:p>
      </dgm:t>
    </dgm:pt>
    <dgm:pt modelId="{2FB23E8C-CE82-134A-B5E7-89F69758DBB5}" type="sibTrans" cxnId="{62996012-6795-2F47-B09F-F4F3FA39ABAC}">
      <dgm:prSet/>
      <dgm:spPr/>
      <dgm:t>
        <a:bodyPr/>
        <a:lstStyle/>
        <a:p>
          <a:endParaRPr lang="en-US"/>
        </a:p>
      </dgm:t>
    </dgm:pt>
    <dgm:pt modelId="{049D05D5-6246-3843-9BC4-3133B44FCB84}">
      <dgm:prSet phldrT="[Text]"/>
      <dgm:spPr/>
      <dgm:t>
        <a:bodyPr/>
        <a:lstStyle/>
        <a:p>
          <a:r>
            <a:rPr lang="en-US" dirty="0" err="1"/>
            <a:t>tres</a:t>
          </a:r>
          <a:endParaRPr lang="en-US" dirty="0"/>
        </a:p>
      </dgm:t>
    </dgm:pt>
    <dgm:pt modelId="{77068A76-E928-4848-B2E5-0F0A62B48DFC}" type="parTrans" cxnId="{113481DA-9287-6F49-9496-15253B2E8C6A}">
      <dgm:prSet/>
      <dgm:spPr/>
      <dgm:t>
        <a:bodyPr/>
        <a:lstStyle/>
        <a:p>
          <a:endParaRPr lang="en-US"/>
        </a:p>
      </dgm:t>
    </dgm:pt>
    <dgm:pt modelId="{575BDCFB-692F-284F-AF84-B2330268057C}" type="sibTrans" cxnId="{113481DA-9287-6F49-9496-15253B2E8C6A}">
      <dgm:prSet/>
      <dgm:spPr/>
      <dgm:t>
        <a:bodyPr/>
        <a:lstStyle/>
        <a:p>
          <a:endParaRPr lang="en-US"/>
        </a:p>
      </dgm:t>
    </dgm:pt>
    <dgm:pt modelId="{505F5ADB-8771-9348-96A5-23CC298DED4E}">
      <dgm:prSet phldrT="[Text]"/>
      <dgm:spPr/>
      <dgm:t>
        <a:bodyPr/>
        <a:lstStyle/>
        <a:p>
          <a:r>
            <a:rPr lang="en-US" dirty="0"/>
            <a:t>dos</a:t>
          </a:r>
        </a:p>
      </dgm:t>
    </dgm:pt>
    <dgm:pt modelId="{B50FAC59-A3BB-7240-AE1A-1007509F3E64}" type="parTrans" cxnId="{52A04A17-F114-FC49-8F2B-50F5AAAB4513}">
      <dgm:prSet/>
      <dgm:spPr/>
      <dgm:t>
        <a:bodyPr/>
        <a:lstStyle/>
        <a:p>
          <a:endParaRPr lang="en-US"/>
        </a:p>
      </dgm:t>
    </dgm:pt>
    <dgm:pt modelId="{E26B6650-C305-4C42-BDB0-B1DD9586E6B4}" type="sibTrans" cxnId="{52A04A17-F114-FC49-8F2B-50F5AAAB4513}">
      <dgm:prSet/>
      <dgm:spPr/>
      <dgm:t>
        <a:bodyPr/>
        <a:lstStyle/>
        <a:p>
          <a:endParaRPr lang="en-US"/>
        </a:p>
      </dgm:t>
    </dgm:pt>
    <dgm:pt modelId="{1B0D8E2F-5DD3-0E41-87E7-A1EE6739765E}" type="pres">
      <dgm:prSet presAssocID="{B9754E74-86BC-FF42-BB12-2448BAC190C1}" presName="compositeShape" presStyleCnt="0">
        <dgm:presLayoutVars>
          <dgm:chMax val="7"/>
          <dgm:dir/>
          <dgm:resizeHandles val="exact"/>
        </dgm:presLayoutVars>
      </dgm:prSet>
      <dgm:spPr/>
    </dgm:pt>
    <dgm:pt modelId="{6C68EC66-9DF4-2B4C-8088-359379B51DD1}" type="pres">
      <dgm:prSet presAssocID="{F4AE681C-3E9D-044D-BF0C-853421EDABFA}" presName="circ1" presStyleLbl="vennNode1" presStyleIdx="0" presStyleCnt="3"/>
      <dgm:spPr/>
    </dgm:pt>
    <dgm:pt modelId="{7FE029A0-8D6E-4247-A17D-312A1C1C42A5}" type="pres">
      <dgm:prSet presAssocID="{F4AE681C-3E9D-044D-BF0C-853421EDABFA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FBC67918-8435-DD42-86D1-D64FC3741008}" type="pres">
      <dgm:prSet presAssocID="{049D05D5-6246-3843-9BC4-3133B44FCB84}" presName="circ2" presStyleLbl="vennNode1" presStyleIdx="1" presStyleCnt="3"/>
      <dgm:spPr/>
    </dgm:pt>
    <dgm:pt modelId="{139E8963-9D08-5143-BACC-29A4D7A20254}" type="pres">
      <dgm:prSet presAssocID="{049D05D5-6246-3843-9BC4-3133B44FCB84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1B2E856F-8B74-EE47-A189-1C1BA687197D}" type="pres">
      <dgm:prSet presAssocID="{505F5ADB-8771-9348-96A5-23CC298DED4E}" presName="circ3" presStyleLbl="vennNode1" presStyleIdx="2" presStyleCnt="3"/>
      <dgm:spPr/>
    </dgm:pt>
    <dgm:pt modelId="{6243EAAD-0610-5E4F-90AB-DF5D0BEAC1DF}" type="pres">
      <dgm:prSet presAssocID="{505F5ADB-8771-9348-96A5-23CC298DED4E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</dgm:pt>
  </dgm:ptLst>
  <dgm:cxnLst>
    <dgm:cxn modelId="{62996012-6795-2F47-B09F-F4F3FA39ABAC}" srcId="{B9754E74-86BC-FF42-BB12-2448BAC190C1}" destId="{F4AE681C-3E9D-044D-BF0C-853421EDABFA}" srcOrd="0" destOrd="0" parTransId="{2FEA2852-E698-D04E-94EB-AD114FD63B43}" sibTransId="{2FB23E8C-CE82-134A-B5E7-89F69758DBB5}"/>
    <dgm:cxn modelId="{52A04A17-F114-FC49-8F2B-50F5AAAB4513}" srcId="{B9754E74-86BC-FF42-BB12-2448BAC190C1}" destId="{505F5ADB-8771-9348-96A5-23CC298DED4E}" srcOrd="2" destOrd="0" parTransId="{B50FAC59-A3BB-7240-AE1A-1007509F3E64}" sibTransId="{E26B6650-C305-4C42-BDB0-B1DD9586E6B4}"/>
    <dgm:cxn modelId="{EC01AF32-D942-A841-81B9-8B2BF8A122F1}" type="presOf" srcId="{505F5ADB-8771-9348-96A5-23CC298DED4E}" destId="{1B2E856F-8B74-EE47-A189-1C1BA687197D}" srcOrd="0" destOrd="0" presId="urn:microsoft.com/office/officeart/2005/8/layout/venn1"/>
    <dgm:cxn modelId="{A4A67C3F-73D1-EA4B-8C55-0763C1ECF681}" type="presOf" srcId="{F4AE681C-3E9D-044D-BF0C-853421EDABFA}" destId="{7FE029A0-8D6E-4247-A17D-312A1C1C42A5}" srcOrd="1" destOrd="0" presId="urn:microsoft.com/office/officeart/2005/8/layout/venn1"/>
    <dgm:cxn modelId="{A95E1A50-589A-864E-96D4-F87CEF839D94}" type="presOf" srcId="{049D05D5-6246-3843-9BC4-3133B44FCB84}" destId="{FBC67918-8435-DD42-86D1-D64FC3741008}" srcOrd="0" destOrd="0" presId="urn:microsoft.com/office/officeart/2005/8/layout/venn1"/>
    <dgm:cxn modelId="{4007D1A8-FA35-4D4C-AB66-1242B953E1EE}" type="presOf" srcId="{F4AE681C-3E9D-044D-BF0C-853421EDABFA}" destId="{6C68EC66-9DF4-2B4C-8088-359379B51DD1}" srcOrd="0" destOrd="0" presId="urn:microsoft.com/office/officeart/2005/8/layout/venn1"/>
    <dgm:cxn modelId="{6A1853AB-9CDF-614D-A11F-600C8CBE0771}" type="presOf" srcId="{B9754E74-86BC-FF42-BB12-2448BAC190C1}" destId="{1B0D8E2F-5DD3-0E41-87E7-A1EE6739765E}" srcOrd="0" destOrd="0" presId="urn:microsoft.com/office/officeart/2005/8/layout/venn1"/>
    <dgm:cxn modelId="{AA7BE6B0-E32F-C84B-9410-34DEF096F6FB}" type="presOf" srcId="{505F5ADB-8771-9348-96A5-23CC298DED4E}" destId="{6243EAAD-0610-5E4F-90AB-DF5D0BEAC1DF}" srcOrd="1" destOrd="0" presId="urn:microsoft.com/office/officeart/2005/8/layout/venn1"/>
    <dgm:cxn modelId="{CA7CACC0-F288-574A-9CB4-D18D7634F7D5}" type="presOf" srcId="{049D05D5-6246-3843-9BC4-3133B44FCB84}" destId="{139E8963-9D08-5143-BACC-29A4D7A20254}" srcOrd="1" destOrd="0" presId="urn:microsoft.com/office/officeart/2005/8/layout/venn1"/>
    <dgm:cxn modelId="{113481DA-9287-6F49-9496-15253B2E8C6A}" srcId="{B9754E74-86BC-FF42-BB12-2448BAC190C1}" destId="{049D05D5-6246-3843-9BC4-3133B44FCB84}" srcOrd="1" destOrd="0" parTransId="{77068A76-E928-4848-B2E5-0F0A62B48DFC}" sibTransId="{575BDCFB-692F-284F-AF84-B2330268057C}"/>
    <dgm:cxn modelId="{BCA4659C-8CEF-AF4B-ACB9-CE65E8C2A587}" type="presParOf" srcId="{1B0D8E2F-5DD3-0E41-87E7-A1EE6739765E}" destId="{6C68EC66-9DF4-2B4C-8088-359379B51DD1}" srcOrd="0" destOrd="0" presId="urn:microsoft.com/office/officeart/2005/8/layout/venn1"/>
    <dgm:cxn modelId="{C6E027C8-77D5-F544-8C26-8A5FFD2D63BE}" type="presParOf" srcId="{1B0D8E2F-5DD3-0E41-87E7-A1EE6739765E}" destId="{7FE029A0-8D6E-4247-A17D-312A1C1C42A5}" srcOrd="1" destOrd="0" presId="urn:microsoft.com/office/officeart/2005/8/layout/venn1"/>
    <dgm:cxn modelId="{EE83941E-37A8-1840-A559-D18D30725EAB}" type="presParOf" srcId="{1B0D8E2F-5DD3-0E41-87E7-A1EE6739765E}" destId="{FBC67918-8435-DD42-86D1-D64FC3741008}" srcOrd="2" destOrd="0" presId="urn:microsoft.com/office/officeart/2005/8/layout/venn1"/>
    <dgm:cxn modelId="{49E6681B-6B27-2D41-B35C-F7C2CDB4AEE3}" type="presParOf" srcId="{1B0D8E2F-5DD3-0E41-87E7-A1EE6739765E}" destId="{139E8963-9D08-5143-BACC-29A4D7A20254}" srcOrd="3" destOrd="0" presId="urn:microsoft.com/office/officeart/2005/8/layout/venn1"/>
    <dgm:cxn modelId="{C229100C-E839-8243-9860-B8FA315BF2EB}" type="presParOf" srcId="{1B0D8E2F-5DD3-0E41-87E7-A1EE6739765E}" destId="{1B2E856F-8B74-EE47-A189-1C1BA687197D}" srcOrd="4" destOrd="0" presId="urn:microsoft.com/office/officeart/2005/8/layout/venn1"/>
    <dgm:cxn modelId="{DE5B7EC6-DE70-C642-A204-48C5C31E09BA}" type="presParOf" srcId="{1B0D8E2F-5DD3-0E41-87E7-A1EE6739765E}" destId="{6243EAAD-0610-5E4F-90AB-DF5D0BEAC1DF}" srcOrd="5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C68EC66-9DF4-2B4C-8088-359379B51DD1}">
      <dsp:nvSpPr>
        <dsp:cNvPr id="0" name=""/>
        <dsp:cNvSpPr/>
      </dsp:nvSpPr>
      <dsp:spPr>
        <a:xfrm>
          <a:off x="2208688" y="77469"/>
          <a:ext cx="3718560" cy="3718560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500" kern="1200" dirty="0" err="1"/>
            <a:t>uno</a:t>
          </a:r>
          <a:endParaRPr lang="en-US" sz="6500" kern="1200" dirty="0"/>
        </a:p>
      </dsp:txBody>
      <dsp:txXfrm>
        <a:off x="2704496" y="728218"/>
        <a:ext cx="2726944" cy="1673352"/>
      </dsp:txXfrm>
    </dsp:sp>
    <dsp:sp modelId="{FBC67918-8435-DD42-86D1-D64FC3741008}">
      <dsp:nvSpPr>
        <dsp:cNvPr id="0" name=""/>
        <dsp:cNvSpPr/>
      </dsp:nvSpPr>
      <dsp:spPr>
        <a:xfrm>
          <a:off x="3550468" y="2401570"/>
          <a:ext cx="3718560" cy="3718560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500" kern="1200" dirty="0" err="1"/>
            <a:t>tres</a:t>
          </a:r>
          <a:endParaRPr lang="en-US" sz="6500" kern="1200" dirty="0"/>
        </a:p>
      </dsp:txBody>
      <dsp:txXfrm>
        <a:off x="4687728" y="3362198"/>
        <a:ext cx="2231136" cy="2045208"/>
      </dsp:txXfrm>
    </dsp:sp>
    <dsp:sp modelId="{1B2E856F-8B74-EE47-A189-1C1BA687197D}">
      <dsp:nvSpPr>
        <dsp:cNvPr id="0" name=""/>
        <dsp:cNvSpPr/>
      </dsp:nvSpPr>
      <dsp:spPr>
        <a:xfrm>
          <a:off x="866908" y="2401570"/>
          <a:ext cx="3718560" cy="3718560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500" kern="1200" dirty="0"/>
            <a:t>dos</a:t>
          </a:r>
        </a:p>
      </dsp:txBody>
      <dsp:txXfrm>
        <a:off x="1217072" y="3362198"/>
        <a:ext cx="2231136" cy="204520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CA1F9DE3-B89F-CC47-A04B-EACF57735FD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E16FFC5-B934-42A9-87C6-6F087642116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784000" y="2061000"/>
            <a:ext cx="6624000" cy="2736000"/>
          </a:xfrm>
          <a:solidFill>
            <a:schemeClr val="accent1">
              <a:alpha val="50000"/>
            </a:schemeClr>
          </a:solidFill>
        </p:spPr>
        <p:txBody>
          <a:bodyPr anchor="ctr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PH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46B1841-78AF-4A75-AE00-382CDA1F4EC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5111861"/>
            <a:ext cx="9144000" cy="1655762"/>
          </a:xfrm>
        </p:spPr>
        <p:txBody>
          <a:bodyPr anchor="b"/>
          <a:lstStyle>
            <a:lvl1pPr marL="0" indent="0" algn="ctr">
              <a:buNone/>
              <a:defRPr sz="2400">
                <a:solidFill>
                  <a:schemeClr val="bg1"/>
                </a:solidFill>
                <a:effectLst>
                  <a:outerShdw blurRad="76200" dist="38100" dir="5400000" algn="t" rotWithShape="0">
                    <a:prstClr val="black">
                      <a:alpha val="40000"/>
                    </a:prstClr>
                  </a:outerShdw>
                </a:effectLst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PH" dirty="0"/>
          </a:p>
        </p:txBody>
      </p:sp>
    </p:spTree>
    <p:extLst>
      <p:ext uri="{BB962C8B-B14F-4D97-AF65-F5344CB8AC3E}">
        <p14:creationId xmlns:p14="http://schemas.microsoft.com/office/powerpoint/2010/main" val="11194601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mart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martArt Placeholder 5">
            <a:extLst>
              <a:ext uri="{FF2B5EF4-FFF2-40B4-BE49-F238E27FC236}">
                <a16:creationId xmlns:a16="http://schemas.microsoft.com/office/drawing/2014/main" id="{F37A2E29-5DCB-4431-993E-1AFC83E9310D}"/>
              </a:ext>
            </a:extLst>
          </p:cNvPr>
          <p:cNvSpPr>
            <a:spLocks noGrp="1"/>
          </p:cNvSpPr>
          <p:nvPr>
            <p:ph type="dgm" sz="quarter" idx="10"/>
          </p:nvPr>
        </p:nvSpPr>
        <p:spPr>
          <a:xfrm>
            <a:off x="303526" y="326571"/>
            <a:ext cx="8136000" cy="6198428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en-US"/>
              <a:t>Click icon to add SmartArt graphic</a:t>
            </a:r>
            <a:endParaRPr lang="en-PH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1BD296B0-4844-BE4A-B7FF-F27B9DC377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48474" y="326571"/>
            <a:ext cx="3240000" cy="3374571"/>
          </a:xfrm>
          <a:noFill/>
        </p:spPr>
        <p:txBody>
          <a:bodyPr anchor="b"/>
          <a:lstStyle>
            <a:lvl1pPr>
              <a:defRPr sz="3200">
                <a:solidFill>
                  <a:schemeClr val="accent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PH" dirty="0"/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4655527A-D5EA-AE43-867A-F4C6C584D27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648474" y="3701142"/>
            <a:ext cx="3240000" cy="2823857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053785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sign Referen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FC9344DD-9774-41C7-8E55-674A169C50DB}"/>
              </a:ext>
            </a:extLst>
          </p:cNvPr>
          <p:cNvSpPr txBox="1"/>
          <p:nvPr userDrawn="1"/>
        </p:nvSpPr>
        <p:spPr>
          <a:xfrm>
            <a:off x="322997" y="218363"/>
            <a:ext cx="1154600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4000" dirty="0">
                <a:solidFill>
                  <a:srgbClr val="000000"/>
                </a:solidFill>
                <a:latin typeface="+mj-lt"/>
              </a:rPr>
              <a:t>DESIGN REFERENCE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4692FC9-E9E7-40D2-9738-605A8AADF8C4}"/>
              </a:ext>
            </a:extLst>
          </p:cNvPr>
          <p:cNvSpPr txBox="1"/>
          <p:nvPr userDrawn="1"/>
        </p:nvSpPr>
        <p:spPr>
          <a:xfrm>
            <a:off x="322997" y="926249"/>
            <a:ext cx="577300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3200" dirty="0">
                <a:solidFill>
                  <a:srgbClr val="000000"/>
                </a:solidFill>
                <a:latin typeface="+mj-lt"/>
              </a:rPr>
              <a:t>FONTS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2C430C2-C2D1-4DE0-95DA-1534DAC9FB6D}"/>
              </a:ext>
            </a:extLst>
          </p:cNvPr>
          <p:cNvSpPr txBox="1"/>
          <p:nvPr userDrawn="1"/>
        </p:nvSpPr>
        <p:spPr>
          <a:xfrm>
            <a:off x="322997" y="1511024"/>
            <a:ext cx="61141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2400" dirty="0">
                <a:solidFill>
                  <a:srgbClr val="000000"/>
                </a:solidFill>
                <a:latin typeface="+mj-lt"/>
              </a:rPr>
              <a:t>HEADER // FRANKLIN GOTHIC MEDIUM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42D055F-D285-4FC3-B889-74648528C381}"/>
              </a:ext>
            </a:extLst>
          </p:cNvPr>
          <p:cNvSpPr txBox="1"/>
          <p:nvPr userDrawn="1"/>
        </p:nvSpPr>
        <p:spPr>
          <a:xfrm>
            <a:off x="322996" y="1966453"/>
            <a:ext cx="61141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1800" dirty="0">
                <a:solidFill>
                  <a:srgbClr val="000000"/>
                </a:solidFill>
                <a:latin typeface="+mn-lt"/>
              </a:rPr>
              <a:t>BODY // FRANKLIN GOTHIC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0F81F00-6CB2-4437-BAB1-0E5CC221BBAE}"/>
              </a:ext>
            </a:extLst>
          </p:cNvPr>
          <p:cNvSpPr txBox="1"/>
          <p:nvPr userDrawn="1"/>
        </p:nvSpPr>
        <p:spPr>
          <a:xfrm>
            <a:off x="322997" y="2883547"/>
            <a:ext cx="577300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3200" dirty="0">
                <a:solidFill>
                  <a:srgbClr val="000000"/>
                </a:solidFill>
                <a:latin typeface="+mj-lt"/>
              </a:rPr>
              <a:t>SWATCHES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7A5C65E5-09F5-4651-A9FD-82C7F244100A}"/>
              </a:ext>
            </a:extLst>
          </p:cNvPr>
          <p:cNvSpPr/>
          <p:nvPr userDrawn="1"/>
        </p:nvSpPr>
        <p:spPr>
          <a:xfrm>
            <a:off x="322996" y="3536560"/>
            <a:ext cx="982639" cy="982639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3FB664E-34C4-499E-BB88-8131AB41A214}"/>
              </a:ext>
            </a:extLst>
          </p:cNvPr>
          <p:cNvSpPr txBox="1"/>
          <p:nvPr userDrawn="1"/>
        </p:nvSpPr>
        <p:spPr>
          <a:xfrm>
            <a:off x="1305635" y="3658548"/>
            <a:ext cx="482222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PH" sz="1400" dirty="0">
                <a:solidFill>
                  <a:srgbClr val="000000"/>
                </a:solidFill>
              </a:rPr>
              <a:t>R:</a:t>
            </a:r>
          </a:p>
          <a:p>
            <a:pPr algn="r"/>
            <a:r>
              <a:rPr lang="en-PH" sz="1400" dirty="0">
                <a:solidFill>
                  <a:srgbClr val="000000"/>
                </a:solidFill>
              </a:rPr>
              <a:t>G:</a:t>
            </a:r>
          </a:p>
          <a:p>
            <a:pPr algn="r"/>
            <a:r>
              <a:rPr lang="en-PH" sz="1400" dirty="0">
                <a:solidFill>
                  <a:srgbClr val="000000"/>
                </a:solidFill>
              </a:rPr>
              <a:t>B: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52826A1-BE68-4CB8-9293-81B93E27AC27}"/>
              </a:ext>
            </a:extLst>
          </p:cNvPr>
          <p:cNvSpPr txBox="1"/>
          <p:nvPr userDrawn="1"/>
        </p:nvSpPr>
        <p:spPr>
          <a:xfrm>
            <a:off x="1665024" y="3766271"/>
            <a:ext cx="623250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l"/>
            <a:r>
              <a:rPr lang="en-PH" sz="1400" dirty="0">
                <a:solidFill>
                  <a:srgbClr val="000000"/>
                </a:solidFill>
              </a:rPr>
              <a:t>42 78 94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3B837D48-EDB7-4E96-9C60-6E35757BAEC9}"/>
              </a:ext>
            </a:extLst>
          </p:cNvPr>
          <p:cNvSpPr/>
          <p:nvPr userDrawn="1"/>
        </p:nvSpPr>
        <p:spPr>
          <a:xfrm>
            <a:off x="2397458" y="3536560"/>
            <a:ext cx="982639" cy="982639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BEBAF46-8770-4CF0-9E2E-F237EA0727A5}"/>
              </a:ext>
            </a:extLst>
          </p:cNvPr>
          <p:cNvSpPr txBox="1"/>
          <p:nvPr userDrawn="1"/>
        </p:nvSpPr>
        <p:spPr>
          <a:xfrm>
            <a:off x="3380097" y="3658548"/>
            <a:ext cx="482222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PH" sz="1400" dirty="0">
                <a:solidFill>
                  <a:srgbClr val="000000"/>
                </a:solidFill>
              </a:rPr>
              <a:t>R:</a:t>
            </a:r>
          </a:p>
          <a:p>
            <a:pPr algn="r"/>
            <a:r>
              <a:rPr lang="en-PH" sz="1400" dirty="0">
                <a:solidFill>
                  <a:srgbClr val="000000"/>
                </a:solidFill>
              </a:rPr>
              <a:t>G:</a:t>
            </a:r>
          </a:p>
          <a:p>
            <a:pPr algn="r"/>
            <a:r>
              <a:rPr lang="en-PH" sz="1400" dirty="0">
                <a:solidFill>
                  <a:srgbClr val="000000"/>
                </a:solidFill>
              </a:rPr>
              <a:t>B: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70AAB5B-76DD-4E73-9450-18A622CE1DB0}"/>
              </a:ext>
            </a:extLst>
          </p:cNvPr>
          <p:cNvSpPr txBox="1"/>
          <p:nvPr userDrawn="1"/>
        </p:nvSpPr>
        <p:spPr>
          <a:xfrm>
            <a:off x="3739486" y="3658549"/>
            <a:ext cx="623250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l"/>
            <a:r>
              <a:rPr lang="en-PH" sz="1400" dirty="0">
                <a:solidFill>
                  <a:srgbClr val="000000"/>
                </a:solidFill>
              </a:rPr>
              <a:t>77 87 44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57E5A1F7-396E-4EAB-BD69-F8B2096D8404}"/>
              </a:ext>
            </a:extLst>
          </p:cNvPr>
          <p:cNvSpPr/>
          <p:nvPr userDrawn="1"/>
        </p:nvSpPr>
        <p:spPr>
          <a:xfrm>
            <a:off x="4471917" y="3536560"/>
            <a:ext cx="982639" cy="982639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5A9E8BD-5610-4B41-8984-C2E45004702D}"/>
              </a:ext>
            </a:extLst>
          </p:cNvPr>
          <p:cNvSpPr txBox="1"/>
          <p:nvPr userDrawn="1"/>
        </p:nvSpPr>
        <p:spPr>
          <a:xfrm>
            <a:off x="5454556" y="3658548"/>
            <a:ext cx="482222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PH" sz="1400" dirty="0">
                <a:solidFill>
                  <a:srgbClr val="000000"/>
                </a:solidFill>
              </a:rPr>
              <a:t>R:</a:t>
            </a:r>
          </a:p>
          <a:p>
            <a:pPr algn="r"/>
            <a:r>
              <a:rPr lang="en-PH" sz="1400" dirty="0">
                <a:solidFill>
                  <a:srgbClr val="000000"/>
                </a:solidFill>
              </a:rPr>
              <a:t>G:</a:t>
            </a:r>
          </a:p>
          <a:p>
            <a:pPr algn="r"/>
            <a:r>
              <a:rPr lang="en-PH" sz="1400" dirty="0">
                <a:solidFill>
                  <a:srgbClr val="000000"/>
                </a:solidFill>
              </a:rPr>
              <a:t>B: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8408117-840F-4169-A916-45AA4421E285}"/>
              </a:ext>
            </a:extLst>
          </p:cNvPr>
          <p:cNvSpPr txBox="1"/>
          <p:nvPr userDrawn="1"/>
        </p:nvSpPr>
        <p:spPr>
          <a:xfrm>
            <a:off x="5813945" y="3658549"/>
            <a:ext cx="623250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l"/>
            <a:r>
              <a:rPr lang="en-PH" sz="1400" dirty="0">
                <a:solidFill>
                  <a:srgbClr val="000000"/>
                </a:solidFill>
              </a:rPr>
              <a:t>233 193 123</a:t>
            </a: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B8E8C0A4-E9E7-4E90-8FCF-1E2DC6EE8162}"/>
              </a:ext>
            </a:extLst>
          </p:cNvPr>
          <p:cNvSpPr/>
          <p:nvPr userDrawn="1"/>
        </p:nvSpPr>
        <p:spPr>
          <a:xfrm>
            <a:off x="322996" y="4736213"/>
            <a:ext cx="982639" cy="982639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3FE52D9-6701-4DE9-8EFA-C89D4BE6BC88}"/>
              </a:ext>
            </a:extLst>
          </p:cNvPr>
          <p:cNvSpPr txBox="1"/>
          <p:nvPr userDrawn="1"/>
        </p:nvSpPr>
        <p:spPr>
          <a:xfrm>
            <a:off x="1305635" y="4858201"/>
            <a:ext cx="482222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PH" sz="1400" dirty="0">
                <a:solidFill>
                  <a:srgbClr val="000000"/>
                </a:solidFill>
              </a:rPr>
              <a:t>R:</a:t>
            </a:r>
          </a:p>
          <a:p>
            <a:pPr algn="r"/>
            <a:r>
              <a:rPr lang="en-PH" sz="1400" dirty="0">
                <a:solidFill>
                  <a:srgbClr val="000000"/>
                </a:solidFill>
              </a:rPr>
              <a:t>G:</a:t>
            </a:r>
          </a:p>
          <a:p>
            <a:pPr algn="r"/>
            <a:r>
              <a:rPr lang="en-PH" sz="1400" dirty="0">
                <a:solidFill>
                  <a:srgbClr val="000000"/>
                </a:solidFill>
              </a:rPr>
              <a:t>B: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F970D1AD-F62D-45E4-97DF-C76B3660E981}"/>
              </a:ext>
            </a:extLst>
          </p:cNvPr>
          <p:cNvSpPr txBox="1"/>
          <p:nvPr userDrawn="1"/>
        </p:nvSpPr>
        <p:spPr>
          <a:xfrm>
            <a:off x="1665024" y="4858202"/>
            <a:ext cx="623250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l"/>
            <a:r>
              <a:rPr lang="en-PH" sz="1400" dirty="0">
                <a:solidFill>
                  <a:srgbClr val="000000"/>
                </a:solidFill>
              </a:rPr>
              <a:t>192 132 114</a:t>
            </a: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A5A7B881-E7DC-4647-A6AB-B0C07D1FA9CA}"/>
              </a:ext>
            </a:extLst>
          </p:cNvPr>
          <p:cNvSpPr/>
          <p:nvPr userDrawn="1"/>
        </p:nvSpPr>
        <p:spPr>
          <a:xfrm>
            <a:off x="2397458" y="4736213"/>
            <a:ext cx="982639" cy="982639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29D21121-DE27-40FF-9569-5D767BE46E51}"/>
              </a:ext>
            </a:extLst>
          </p:cNvPr>
          <p:cNvSpPr txBox="1"/>
          <p:nvPr userDrawn="1"/>
        </p:nvSpPr>
        <p:spPr>
          <a:xfrm>
            <a:off x="3380097" y="4858201"/>
            <a:ext cx="482222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PH" sz="1400" dirty="0">
                <a:solidFill>
                  <a:srgbClr val="000000"/>
                </a:solidFill>
              </a:rPr>
              <a:t>R:</a:t>
            </a:r>
          </a:p>
          <a:p>
            <a:pPr algn="r"/>
            <a:r>
              <a:rPr lang="en-PH" sz="1400" dirty="0">
                <a:solidFill>
                  <a:srgbClr val="000000"/>
                </a:solidFill>
              </a:rPr>
              <a:t>G:</a:t>
            </a:r>
          </a:p>
          <a:p>
            <a:pPr algn="r"/>
            <a:r>
              <a:rPr lang="en-PH" sz="1400" dirty="0">
                <a:solidFill>
                  <a:srgbClr val="000000"/>
                </a:solidFill>
              </a:rPr>
              <a:t>B: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419631B1-9C96-4EF6-96A5-8793AEE55C64}"/>
              </a:ext>
            </a:extLst>
          </p:cNvPr>
          <p:cNvSpPr txBox="1"/>
          <p:nvPr userDrawn="1"/>
        </p:nvSpPr>
        <p:spPr>
          <a:xfrm>
            <a:off x="3739486" y="4858202"/>
            <a:ext cx="623250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l"/>
            <a:r>
              <a:rPr lang="en-PH" sz="1400" dirty="0">
                <a:solidFill>
                  <a:srgbClr val="000000"/>
                </a:solidFill>
              </a:rPr>
              <a:t>201 192 183</a:t>
            </a: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2771B40E-F3E9-48A2-95FC-F53E026AA40A}"/>
              </a:ext>
            </a:extLst>
          </p:cNvPr>
          <p:cNvSpPr/>
          <p:nvPr userDrawn="1"/>
        </p:nvSpPr>
        <p:spPr>
          <a:xfrm>
            <a:off x="4471917" y="4736213"/>
            <a:ext cx="982639" cy="982639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6745B455-18CB-4C96-81D0-EC1123BB143A}"/>
              </a:ext>
            </a:extLst>
          </p:cNvPr>
          <p:cNvSpPr txBox="1"/>
          <p:nvPr userDrawn="1"/>
        </p:nvSpPr>
        <p:spPr>
          <a:xfrm>
            <a:off x="5454556" y="4858201"/>
            <a:ext cx="482222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PH" sz="1400" dirty="0">
                <a:solidFill>
                  <a:srgbClr val="000000"/>
                </a:solidFill>
              </a:rPr>
              <a:t>R:</a:t>
            </a:r>
          </a:p>
          <a:p>
            <a:pPr algn="r"/>
            <a:r>
              <a:rPr lang="en-PH" sz="1400" dirty="0">
                <a:solidFill>
                  <a:srgbClr val="000000"/>
                </a:solidFill>
              </a:rPr>
              <a:t>G:</a:t>
            </a:r>
          </a:p>
          <a:p>
            <a:pPr algn="r"/>
            <a:r>
              <a:rPr lang="en-PH" sz="1400" dirty="0">
                <a:solidFill>
                  <a:srgbClr val="000000"/>
                </a:solidFill>
              </a:rPr>
              <a:t>B: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01DFD528-1FA0-4479-8115-809EEAEAEABD}"/>
              </a:ext>
            </a:extLst>
          </p:cNvPr>
          <p:cNvSpPr txBox="1"/>
          <p:nvPr userDrawn="1"/>
        </p:nvSpPr>
        <p:spPr>
          <a:xfrm>
            <a:off x="5813945" y="4858202"/>
            <a:ext cx="623250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l"/>
            <a:r>
              <a:rPr lang="en-PH" sz="1400" dirty="0">
                <a:solidFill>
                  <a:srgbClr val="000000"/>
                </a:solidFill>
              </a:rPr>
              <a:t>195 212 211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B5508195-F2EE-472C-979F-8DCAABC0D601}"/>
              </a:ext>
            </a:extLst>
          </p:cNvPr>
          <p:cNvSpPr txBox="1"/>
          <p:nvPr userDrawn="1"/>
        </p:nvSpPr>
        <p:spPr>
          <a:xfrm>
            <a:off x="6096000" y="6332561"/>
            <a:ext cx="577300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PH" sz="1200" dirty="0">
                <a:solidFill>
                  <a:srgbClr val="A6A6A6"/>
                </a:solidFill>
              </a:rPr>
              <a:t>PowerPoint Presentation Template by Regina Suarez</a:t>
            </a:r>
          </a:p>
        </p:txBody>
      </p:sp>
      <p:sp>
        <p:nvSpPr>
          <p:cNvPr id="30" name="Date Placeholder 3">
            <a:extLst>
              <a:ext uri="{FF2B5EF4-FFF2-40B4-BE49-F238E27FC236}">
                <a16:creationId xmlns:a16="http://schemas.microsoft.com/office/drawing/2014/main" id="{C966194B-974A-431E-B0D9-C797D13C383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22996" y="6332561"/>
            <a:ext cx="1034956" cy="365125"/>
          </a:xfrm>
        </p:spPr>
        <p:txBody>
          <a:bodyPr/>
          <a:lstStyle/>
          <a:p>
            <a:fld id="{4F9EC162-BA84-48D9-9A6E-3FD00020E31A}" type="datetimeFigureOut">
              <a:rPr lang="en-PH" smtClean="0"/>
              <a:t>18/07/2019</a:t>
            </a:fld>
            <a:endParaRPr lang="en-PH"/>
          </a:p>
        </p:txBody>
      </p:sp>
      <p:sp>
        <p:nvSpPr>
          <p:cNvPr id="31" name="Footer Placeholder 4">
            <a:extLst>
              <a:ext uri="{FF2B5EF4-FFF2-40B4-BE49-F238E27FC236}">
                <a16:creationId xmlns:a16="http://schemas.microsoft.com/office/drawing/2014/main" id="{50DF729D-4749-4C02-8BA0-2D46885D6D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398325" y="6332561"/>
            <a:ext cx="1552434" cy="365125"/>
          </a:xfrm>
        </p:spPr>
        <p:txBody>
          <a:bodyPr/>
          <a:lstStyle/>
          <a:p>
            <a:endParaRPr lang="en-PH"/>
          </a:p>
        </p:txBody>
      </p:sp>
      <p:sp>
        <p:nvSpPr>
          <p:cNvPr id="32" name="Slide Number Placeholder 5">
            <a:extLst>
              <a:ext uri="{FF2B5EF4-FFF2-40B4-BE49-F238E27FC236}">
                <a16:creationId xmlns:a16="http://schemas.microsoft.com/office/drawing/2014/main" id="{12128B50-07FC-4105-8470-1F27FD0118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950759" y="6332561"/>
            <a:ext cx="1034956" cy="365125"/>
          </a:xfrm>
        </p:spPr>
        <p:txBody>
          <a:bodyPr/>
          <a:lstStyle/>
          <a:p>
            <a:fld id="{895DA59C-A7D6-42E7-8586-DAFEB5759D22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333853835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16FFC5-B934-42A9-87C6-6F087642116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PH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46B1841-78AF-4A75-AE00-382CDA1F4EC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347471761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312838-FA42-4440-8EFF-ADD8DC17B2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PH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8B8414E-A108-4296-A5A1-F2B7C8EF41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78100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ontent and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087FE26A-6052-4E82-A99C-2E34426D4E8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181725" y="1825625"/>
            <a:ext cx="5172075" cy="4351338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en-US"/>
              <a:t>Click icon to add picture</a:t>
            </a:r>
            <a:endParaRPr lang="en-PH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EF7A82C-283A-4BFF-8F44-30C1CD7582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PH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513812-68F4-44D5-9724-F8F05C85E2E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426509031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44D646-876C-48D1-8035-E1DF867804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PH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7E2767B-E271-48CB-AA14-166A26419D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ACA57E8-16E4-4298-9AFD-371310FBD8B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H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EFF70A1-374E-4365-90A6-9555172A331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B7699D9-6E7E-4968-897B-B4F8004BDC6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250103355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ex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017F8C8C-E2F6-4DAD-9CDC-8C6D7BF1D4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79684A4-D606-4426-A78B-43CAF62CFB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PH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C6CC8EB-042C-4F8C-999D-B88364A8778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438043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312838-FA42-4440-8EFF-ADD8DC17B2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8643" y="4746171"/>
            <a:ext cx="11774713" cy="1093560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PH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8B8414E-A108-4296-A5A1-F2B7C8EF41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08643" y="5866719"/>
            <a:ext cx="11774713" cy="838881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075E472F-0F18-5440-A00C-91940F7C50E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4680000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949304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Caption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BF4402-7820-4CF8-96BB-A78B94232D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3114" y="234497"/>
            <a:ext cx="3600000" cy="3600000"/>
          </a:xfrm>
          <a:solidFill>
            <a:schemeClr val="accent1"/>
          </a:solidFill>
        </p:spPr>
        <p:txBody>
          <a:bodyPr lIns="180000" tIns="180000" rIns="180000" bIns="18000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PH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B92D97-B973-41CF-AB58-9F458D574E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62400" y="234497"/>
            <a:ext cx="7986486" cy="638900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H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BE4C01E-9FD1-4BE6-B6F2-C3E7F8F802D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43114" y="3904344"/>
            <a:ext cx="3600000" cy="2719158"/>
          </a:xfrm>
        </p:spPr>
        <p:txBody>
          <a:bodyPr/>
          <a:lstStyle>
            <a:lvl1pPr marL="0" indent="0">
              <a:buNone/>
              <a:defRPr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869347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087FE26A-6052-4E82-A99C-2E34426D4E8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633153" y="234497"/>
            <a:ext cx="4315733" cy="6389004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en-US"/>
              <a:t>Click icon to add picture</a:t>
            </a:r>
            <a:endParaRPr lang="en-PH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513812-68F4-44D5-9724-F8F05C85E2E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938133" y="234497"/>
            <a:ext cx="3600000" cy="63890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H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0F3AA6D2-AAA1-9C4F-AEEE-406CF4326B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3114" y="234497"/>
            <a:ext cx="3600000" cy="3600000"/>
          </a:xfrm>
          <a:solidFill>
            <a:schemeClr val="accent2"/>
          </a:solidFill>
        </p:spPr>
        <p:txBody>
          <a:bodyPr lIns="180000" tIns="180000" rIns="180000" bIns="18000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PH" dirty="0"/>
          </a:p>
        </p:txBody>
      </p: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8FBA09DD-96A6-504D-B877-6C120B7E61C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43114" y="3904344"/>
            <a:ext cx="3600000" cy="2719158"/>
          </a:xfrm>
        </p:spPr>
        <p:txBody>
          <a:bodyPr/>
          <a:lstStyle>
            <a:lvl1pPr marL="0" indent="0">
              <a:buNone/>
              <a:defRPr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717857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53C2A682-6677-CE44-854D-A7E9A247CD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3114" y="234497"/>
            <a:ext cx="3600000" cy="3600000"/>
          </a:xfrm>
          <a:solidFill>
            <a:schemeClr val="accent3"/>
          </a:solidFill>
        </p:spPr>
        <p:txBody>
          <a:bodyPr lIns="180000" tIns="180000" rIns="180000" bIns="18000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PH" dirty="0"/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FD3F0425-D9E5-B04F-B395-D522CF8A8B9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43114" y="3904344"/>
            <a:ext cx="3600000" cy="2719158"/>
          </a:xfrm>
        </p:spPr>
        <p:txBody>
          <a:bodyPr/>
          <a:lstStyle>
            <a:lvl1pPr marL="0" indent="0">
              <a:buNone/>
              <a:defRPr>
                <a:solidFill>
                  <a:schemeClr val="accent3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1523A85C-D994-2345-AB04-C5335139A1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62399" y="3959502"/>
            <a:ext cx="7986487" cy="2664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H" dirty="0"/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EDBAA2A2-CE5F-F14B-A9B1-CC4903A5E35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962399" y="3484157"/>
            <a:ext cx="7986485" cy="475345"/>
          </a:xfrm>
        </p:spPr>
        <p:txBody>
          <a:bodyPr anchor="ctr"/>
          <a:lstStyle>
            <a:lvl1pPr marL="0" indent="0">
              <a:buNone/>
              <a:defRPr>
                <a:solidFill>
                  <a:schemeClr val="accent3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469843DB-A7E2-454C-A08B-068A301A2527}"/>
              </a:ext>
            </a:extLst>
          </p:cNvPr>
          <p:cNvSpPr>
            <a:spLocks noGrp="1"/>
          </p:cNvSpPr>
          <p:nvPr>
            <p:ph idx="12"/>
          </p:nvPr>
        </p:nvSpPr>
        <p:spPr>
          <a:xfrm>
            <a:off x="3962399" y="709843"/>
            <a:ext cx="7986487" cy="2664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H" dirty="0"/>
          </a:p>
        </p:txBody>
      </p:sp>
      <p:sp>
        <p:nvSpPr>
          <p:cNvPr id="14" name="Text Placeholder 4">
            <a:extLst>
              <a:ext uri="{FF2B5EF4-FFF2-40B4-BE49-F238E27FC236}">
                <a16:creationId xmlns:a16="http://schemas.microsoft.com/office/drawing/2014/main" id="{53E0A07A-48FD-F64A-A71B-97448599B03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962399" y="234498"/>
            <a:ext cx="7986485" cy="475345"/>
          </a:xfrm>
        </p:spPr>
        <p:txBody>
          <a:bodyPr anchor="ctr"/>
          <a:lstStyle>
            <a:lvl1pPr marL="0" indent="0">
              <a:buNone/>
              <a:defRPr>
                <a:solidFill>
                  <a:schemeClr val="accent3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486694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017F8C8C-E2F6-4DAD-9CDC-8C6D7BF1D4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03526" y="333000"/>
            <a:ext cx="8013160" cy="6192000"/>
          </a:xfrm>
          <a:solidFill>
            <a:schemeClr val="accent4"/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5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79684A4-D606-4426-A78B-43CAF62CFB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48474" y="326571"/>
            <a:ext cx="3240000" cy="3374571"/>
          </a:xfrm>
        </p:spPr>
        <p:txBody>
          <a:bodyPr anchor="b"/>
          <a:lstStyle>
            <a:lvl1pPr>
              <a:defRPr sz="3200">
                <a:solidFill>
                  <a:schemeClr val="accent4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PH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C6CC8EB-042C-4F8C-999D-B88364A8778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648474" y="3701142"/>
            <a:ext cx="3240000" cy="2823857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6A524F3C-A6E1-5743-A72C-41FBF769ADB6}"/>
              </a:ext>
            </a:extLst>
          </p:cNvPr>
          <p:cNvSpPr>
            <a:spLocks noGrp="1"/>
          </p:cNvSpPr>
          <p:nvPr>
            <p:ph type="body" sz="half" idx="11"/>
          </p:nvPr>
        </p:nvSpPr>
        <p:spPr>
          <a:xfrm>
            <a:off x="303525" y="6110514"/>
            <a:ext cx="8013159" cy="414485"/>
          </a:xfrm>
        </p:spPr>
        <p:txBody>
          <a:bodyPr/>
          <a:lstStyle>
            <a:lvl1pPr marL="0" indent="0" algn="ctr">
              <a:buNone/>
              <a:defRPr sz="1600" i="1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954262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387E0B-8DF8-45A7-80B1-2C8CAC290B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589" y="5631544"/>
            <a:ext cx="5760000" cy="1099456"/>
          </a:xfrm>
          <a:solidFill>
            <a:schemeClr val="accent5"/>
          </a:solidFill>
        </p:spPr>
        <p:txBody>
          <a:bodyPr lIns="180000" tIns="180000" rIns="180000" bIns="180000" anchor="ctr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PH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98863E-490D-469B-A6F7-1C8A845D001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0" y="0"/>
            <a:ext cx="12192000" cy="5472000"/>
          </a:xfrm>
        </p:spPr>
        <p:txBody>
          <a:bodyPr anchor="ctr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PH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52BFBE9-C9B6-4DE8-B8CB-70C560FA5DA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994401" y="5631542"/>
            <a:ext cx="6069010" cy="1099457"/>
          </a:xfrm>
        </p:spPr>
        <p:txBody>
          <a:bodyPr/>
          <a:lstStyle>
            <a:lvl1pPr marL="0" indent="0">
              <a:buNone/>
              <a:defRPr sz="1600">
                <a:solidFill>
                  <a:schemeClr val="accent5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263292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ll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98863E-490D-469B-A6F7-1C8A845D001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0" y="0"/>
            <a:ext cx="6096000" cy="6858000"/>
          </a:xfrm>
        </p:spPr>
        <p:txBody>
          <a:bodyPr anchor="ctr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PH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52BFBE9-C9B6-4DE8-B8CB-70C560FA5DA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12115" y="116115"/>
            <a:ext cx="5851296" cy="1099457"/>
          </a:xfrm>
        </p:spPr>
        <p:txBody>
          <a:bodyPr/>
          <a:lstStyle>
            <a:lvl1pPr marL="0" indent="0">
              <a:buNone/>
              <a:defRPr sz="1600">
                <a:solidFill>
                  <a:schemeClr val="accent5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824B9E80-144A-4C4E-B7B5-2CF7634F9682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6212115" y="1335314"/>
            <a:ext cx="5851296" cy="2656115"/>
          </a:xfrm>
        </p:spPr>
        <p:txBody>
          <a:bodyPr anchor="ctr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PH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22AE30FD-B185-934A-AEA8-176A2215331F}"/>
              </a:ext>
            </a:extLst>
          </p:cNvPr>
          <p:cNvSpPr>
            <a:spLocks noGrp="1"/>
          </p:cNvSpPr>
          <p:nvPr>
            <p:ph type="pic" idx="11"/>
          </p:nvPr>
        </p:nvSpPr>
        <p:spPr>
          <a:xfrm>
            <a:off x="9274629" y="4111171"/>
            <a:ext cx="2788782" cy="2630714"/>
          </a:xfrm>
        </p:spPr>
        <p:txBody>
          <a:bodyPr anchor="ctr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PH"/>
          </a:p>
        </p:txBody>
      </p:sp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538B632E-71CB-0541-B83D-BC8BDA243E7B}"/>
              </a:ext>
            </a:extLst>
          </p:cNvPr>
          <p:cNvSpPr>
            <a:spLocks noGrp="1"/>
          </p:cNvSpPr>
          <p:nvPr>
            <p:ph type="pic" idx="12"/>
          </p:nvPr>
        </p:nvSpPr>
        <p:spPr>
          <a:xfrm>
            <a:off x="6212114" y="4111171"/>
            <a:ext cx="2946399" cy="2630714"/>
          </a:xfrm>
        </p:spPr>
        <p:txBody>
          <a:bodyPr anchor="ctr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39175204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hart Placeholder 5">
            <a:extLst>
              <a:ext uri="{FF2B5EF4-FFF2-40B4-BE49-F238E27FC236}">
                <a16:creationId xmlns:a16="http://schemas.microsoft.com/office/drawing/2014/main" id="{23F55C6C-72CA-40EC-AD94-3029B82D11C3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303526" y="326571"/>
            <a:ext cx="8136000" cy="6198428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en-US"/>
              <a:t>Click icon to add chart</a:t>
            </a:r>
            <a:endParaRPr lang="en-PH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C455320C-BDB6-3844-85C1-E3553E5118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48474" y="326571"/>
            <a:ext cx="3240000" cy="3374571"/>
          </a:xfrm>
          <a:solidFill>
            <a:schemeClr val="accent6"/>
          </a:solidFill>
        </p:spPr>
        <p:txBody>
          <a:bodyPr anchor="b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PH" dirty="0"/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BCD9CA02-FA2A-D548-B6A8-46BEB998DA9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648474" y="3701142"/>
            <a:ext cx="3240000" cy="2823857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996404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AABFA5C-212E-4D97-BD2D-6B7CC6322A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PH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2AD2118-E345-4CA8-AD5B-F4BF52F822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8DD210-723C-4263-A1D7-876EB623B71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9EC162-BA84-48D9-9A6E-3FD00020E31A}" type="datetimeFigureOut">
              <a:rPr lang="en-PH" smtClean="0"/>
              <a:t>18/07/2019</a:t>
            </a:fld>
            <a:endParaRPr lang="en-P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5BA1F07-DADC-476B-A384-5325A19A9DE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P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86BF5E-C934-4858-8702-D294C4113D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5DA59C-A7D6-42E7-8586-DAFEB5759D22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33482591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65" r:id="rId3"/>
    <p:sldLayoutId id="2147483661" r:id="rId4"/>
    <p:sldLayoutId id="2147483653" r:id="rId5"/>
    <p:sldLayoutId id="2147483656" r:id="rId6"/>
    <p:sldLayoutId id="2147483657" r:id="rId7"/>
    <p:sldLayoutId id="2147483666" r:id="rId8"/>
    <p:sldLayoutId id="2147483663" r:id="rId9"/>
    <p:sldLayoutId id="2147483664" r:id="rId10"/>
    <p:sldLayoutId id="2147483660" r:id="rId11"/>
    <p:sldLayoutId id="2147483667" r:id="rId12"/>
    <p:sldLayoutId id="2147483668" r:id="rId13"/>
    <p:sldLayoutId id="2147483670" r:id="rId14"/>
    <p:sldLayoutId id="2147483671" r:id="rId15"/>
    <p:sldLayoutId id="2147483672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0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8.jpg"/><Relationship Id="rId4" Type="http://schemas.openxmlformats.org/officeDocument/2006/relationships/image" Target="../media/image7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83AB67D8-3376-104C-8860-618A63B116A9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666" b="7666"/>
          <a:stretch>
            <a:fillRect/>
          </a:stretch>
        </p:blipFill>
        <p:spPr/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B61BA98-B2AB-4B0A-ADE0-E49555591FF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PH" dirty="0"/>
              <a:t>Title Slide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90A9A28-3F83-47A0-B5B3-788EAFCA272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PH" dirty="0"/>
              <a:t>Integer </a:t>
            </a:r>
            <a:r>
              <a:rPr lang="en-PH" dirty="0" err="1"/>
              <a:t>interdum</a:t>
            </a:r>
            <a:r>
              <a:rPr lang="en-PH" dirty="0"/>
              <a:t> </a:t>
            </a:r>
            <a:r>
              <a:rPr lang="en-PH" dirty="0" err="1"/>
              <a:t>nisl</a:t>
            </a:r>
            <a:r>
              <a:rPr lang="en-PH" dirty="0"/>
              <a:t> at </a:t>
            </a:r>
            <a:r>
              <a:rPr lang="en-PH" dirty="0" err="1"/>
              <a:t>sem</a:t>
            </a:r>
            <a:r>
              <a:rPr lang="en-PH" dirty="0"/>
              <a:t> </a:t>
            </a:r>
            <a:r>
              <a:rPr lang="en-PH" dirty="0" err="1"/>
              <a:t>facilisis</a:t>
            </a:r>
            <a:r>
              <a:rPr lang="en-PH" dirty="0"/>
              <a:t> </a:t>
            </a:r>
            <a:r>
              <a:rPr lang="en-PH" dirty="0" err="1"/>
              <a:t>consectetur</a:t>
            </a:r>
            <a:r>
              <a:rPr lang="en-PH" dirty="0"/>
              <a:t> non </a:t>
            </a:r>
            <a:r>
              <a:rPr lang="en-PH" dirty="0" err="1"/>
              <a:t>facilisis</a:t>
            </a:r>
            <a:r>
              <a:rPr lang="en-PH" dirty="0"/>
              <a:t> magna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08354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SmartArt Placeholder 4">
            <a:extLst>
              <a:ext uri="{FF2B5EF4-FFF2-40B4-BE49-F238E27FC236}">
                <a16:creationId xmlns:a16="http://schemas.microsoft.com/office/drawing/2014/main" id="{B86EE324-0DEE-F24E-9F30-8E585CC9FCDD}"/>
              </a:ext>
            </a:extLst>
          </p:cNvPr>
          <p:cNvGraphicFramePr>
            <a:graphicFrameLocks noGrp="1"/>
          </p:cNvGraphicFramePr>
          <p:nvPr>
            <p:ph type="dgm" sz="quarter" idx="10"/>
            <p:extLst/>
          </p:nvPr>
        </p:nvGraphicFramePr>
        <p:xfrm>
          <a:off x="303213" y="327025"/>
          <a:ext cx="8135937" cy="6197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itle 2">
            <a:extLst>
              <a:ext uri="{FF2B5EF4-FFF2-40B4-BE49-F238E27FC236}">
                <a16:creationId xmlns:a16="http://schemas.microsoft.com/office/drawing/2014/main" id="{376B1302-B28D-419C-9431-FA753557A0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Header, Caption &amp; SmartArt Slide</a:t>
            </a:r>
            <a:endParaRPr lang="en-PH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3EBF714-5BAE-46F9-8423-9BA18A85B796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PH" dirty="0" err="1"/>
              <a:t>Suspendisse</a:t>
            </a:r>
            <a:r>
              <a:rPr lang="en-PH" dirty="0"/>
              <a:t> in dui </a:t>
            </a:r>
            <a:r>
              <a:rPr lang="en-PH" dirty="0" err="1"/>
              <a:t>tristique</a:t>
            </a:r>
            <a:r>
              <a:rPr lang="en-PH" dirty="0"/>
              <a:t>, </a:t>
            </a:r>
            <a:r>
              <a:rPr lang="en-PH" dirty="0" err="1"/>
              <a:t>blandit</a:t>
            </a:r>
            <a:r>
              <a:rPr lang="en-PH" dirty="0"/>
              <a:t> ipsum id, pharetra </a:t>
            </a:r>
            <a:r>
              <a:rPr lang="en-PH" dirty="0" err="1"/>
              <a:t>enim</a:t>
            </a:r>
            <a:r>
              <a:rPr lang="en-PH" dirty="0"/>
              <a:t>. Duis </a:t>
            </a:r>
            <a:r>
              <a:rPr lang="en-PH" dirty="0" err="1"/>
              <a:t>eu</a:t>
            </a:r>
            <a:r>
              <a:rPr lang="en-PH" dirty="0"/>
              <a:t> </a:t>
            </a:r>
            <a:r>
              <a:rPr lang="en-PH" dirty="0" err="1"/>
              <a:t>odio</a:t>
            </a:r>
            <a:r>
              <a:rPr lang="en-PH" dirty="0"/>
              <a:t> </a:t>
            </a:r>
            <a:r>
              <a:rPr lang="en-PH" dirty="0" err="1"/>
              <a:t>orci</a:t>
            </a:r>
            <a:r>
              <a:rPr lang="en-PH" dirty="0"/>
              <a:t>. </a:t>
            </a:r>
            <a:r>
              <a:rPr lang="en-PH" dirty="0" err="1"/>
              <a:t>Quisque</a:t>
            </a:r>
            <a:r>
              <a:rPr lang="en-PH" dirty="0"/>
              <a:t> </a:t>
            </a:r>
            <a:r>
              <a:rPr lang="en-PH" dirty="0" err="1"/>
              <a:t>tempor</a:t>
            </a:r>
            <a:r>
              <a:rPr lang="en-PH" dirty="0"/>
              <a:t> </a:t>
            </a:r>
            <a:r>
              <a:rPr lang="en-PH" dirty="0" err="1"/>
              <a:t>augue</a:t>
            </a:r>
            <a:r>
              <a:rPr lang="en-PH" dirty="0"/>
              <a:t> </a:t>
            </a:r>
            <a:r>
              <a:rPr lang="en-PH" dirty="0" err="1"/>
              <a:t>sed</a:t>
            </a:r>
            <a:r>
              <a:rPr lang="en-PH" dirty="0"/>
              <a:t> </a:t>
            </a:r>
            <a:r>
              <a:rPr lang="en-PH" dirty="0" err="1"/>
              <a:t>felis</a:t>
            </a:r>
            <a:r>
              <a:rPr lang="en-PH" dirty="0"/>
              <a:t> </a:t>
            </a:r>
            <a:r>
              <a:rPr lang="en-PH" dirty="0" err="1"/>
              <a:t>faucibus</a:t>
            </a:r>
            <a:r>
              <a:rPr lang="en-PH" dirty="0"/>
              <a:t> </a:t>
            </a:r>
            <a:r>
              <a:rPr lang="en-PH" dirty="0" err="1"/>
              <a:t>imperdiet</a:t>
            </a:r>
            <a:r>
              <a:rPr lang="en-PH" dirty="0"/>
              <a:t>. </a:t>
            </a:r>
            <a:r>
              <a:rPr lang="en-PH" dirty="0" err="1"/>
              <a:t>Mauris</a:t>
            </a:r>
            <a:r>
              <a:rPr lang="en-PH" dirty="0"/>
              <a:t> et </a:t>
            </a:r>
            <a:r>
              <a:rPr lang="en-PH" dirty="0" err="1"/>
              <a:t>urna</a:t>
            </a:r>
            <a:r>
              <a:rPr lang="en-PH" dirty="0"/>
              <a:t> </a:t>
            </a:r>
            <a:r>
              <a:rPr lang="en-PH" dirty="0" err="1"/>
              <a:t>tellus</a:t>
            </a:r>
            <a:r>
              <a:rPr lang="en-PH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175154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821385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24D350-C4FA-4EB2-BC59-5B42E885A0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Section Slide</a:t>
            </a:r>
            <a:endParaRPr lang="en-PH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492F42-FAEB-48B5-847A-1A7F2FA5B0F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PH" dirty="0" err="1"/>
              <a:t>Praesent</a:t>
            </a:r>
            <a:r>
              <a:rPr lang="en-PH" dirty="0"/>
              <a:t> </a:t>
            </a:r>
            <a:r>
              <a:rPr lang="en-PH" dirty="0" err="1"/>
              <a:t>ut</a:t>
            </a:r>
            <a:r>
              <a:rPr lang="en-PH" dirty="0"/>
              <a:t> nisi </a:t>
            </a:r>
            <a:r>
              <a:rPr lang="en-PH" dirty="0" err="1"/>
              <a:t>sagittis</a:t>
            </a:r>
            <a:r>
              <a:rPr lang="en-PH" dirty="0"/>
              <a:t>, </a:t>
            </a:r>
            <a:r>
              <a:rPr lang="en-PH" dirty="0" err="1"/>
              <a:t>scelerisque</a:t>
            </a:r>
            <a:r>
              <a:rPr lang="en-PH" dirty="0"/>
              <a:t> dolor </a:t>
            </a:r>
            <a:r>
              <a:rPr lang="en-PH" dirty="0" err="1"/>
              <a:t>ut</a:t>
            </a:r>
            <a:r>
              <a:rPr lang="en-PH" dirty="0"/>
              <a:t>, </a:t>
            </a:r>
            <a:r>
              <a:rPr lang="en-PH" dirty="0" err="1"/>
              <a:t>vulputate</a:t>
            </a:r>
            <a:r>
              <a:rPr lang="en-PH" dirty="0"/>
              <a:t> ipsum</a:t>
            </a:r>
          </a:p>
        </p:txBody>
      </p:sp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EE3277F0-24BF-2A48-8209-0319B738AFAB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211" b="21211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7888497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2CA737-A593-4AA9-8E6C-DF506AEE8F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Header, Caption &amp; Content Slide</a:t>
            </a:r>
            <a:endParaRPr lang="en-PH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974EC0-6373-43BD-9388-285FB14483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PH" dirty="0" err="1"/>
              <a:t>Praesent</a:t>
            </a:r>
            <a:r>
              <a:rPr lang="en-PH" dirty="0"/>
              <a:t> ac </a:t>
            </a:r>
            <a:r>
              <a:rPr lang="en-PH" dirty="0" err="1"/>
              <a:t>purus</a:t>
            </a:r>
            <a:r>
              <a:rPr lang="en-PH" dirty="0"/>
              <a:t> </a:t>
            </a:r>
            <a:r>
              <a:rPr lang="en-PH" dirty="0" err="1"/>
              <a:t>fringilla</a:t>
            </a:r>
            <a:r>
              <a:rPr lang="en-PH" dirty="0"/>
              <a:t>, </a:t>
            </a:r>
            <a:r>
              <a:rPr lang="en-PH" dirty="0" err="1"/>
              <a:t>faucibus</a:t>
            </a:r>
            <a:r>
              <a:rPr lang="en-PH" dirty="0"/>
              <a:t> </a:t>
            </a:r>
            <a:r>
              <a:rPr lang="en-PH" dirty="0" err="1"/>
              <a:t>risus</a:t>
            </a:r>
            <a:r>
              <a:rPr lang="en-PH" dirty="0"/>
              <a:t> et, </a:t>
            </a:r>
            <a:r>
              <a:rPr lang="en-PH" dirty="0" err="1"/>
              <a:t>suscipit</a:t>
            </a:r>
            <a:r>
              <a:rPr lang="en-PH" dirty="0"/>
              <a:t> ligula. </a:t>
            </a:r>
            <a:r>
              <a:rPr lang="en-PH" dirty="0" err="1"/>
              <a:t>Aenean</a:t>
            </a:r>
            <a:r>
              <a:rPr lang="en-PH" dirty="0"/>
              <a:t> </a:t>
            </a:r>
            <a:r>
              <a:rPr lang="en-PH" dirty="0" err="1"/>
              <a:t>elit</a:t>
            </a:r>
            <a:r>
              <a:rPr lang="en-PH" dirty="0"/>
              <a:t> </a:t>
            </a:r>
            <a:r>
              <a:rPr lang="en-PH" dirty="0" err="1"/>
              <a:t>nunc</a:t>
            </a:r>
            <a:r>
              <a:rPr lang="en-PH" dirty="0"/>
              <a:t>, </a:t>
            </a:r>
            <a:r>
              <a:rPr lang="en-PH" dirty="0" err="1"/>
              <a:t>placerat</a:t>
            </a:r>
            <a:r>
              <a:rPr lang="en-PH" dirty="0"/>
              <a:t> </a:t>
            </a:r>
            <a:r>
              <a:rPr lang="en-PH" dirty="0" err="1"/>
              <a:t>varius</a:t>
            </a:r>
            <a:r>
              <a:rPr lang="en-PH" dirty="0"/>
              <a:t> </a:t>
            </a:r>
            <a:r>
              <a:rPr lang="en-PH" dirty="0" err="1"/>
              <a:t>elit</a:t>
            </a:r>
            <a:r>
              <a:rPr lang="en-PH" dirty="0"/>
              <a:t> </a:t>
            </a:r>
            <a:r>
              <a:rPr lang="en-PH" dirty="0" err="1"/>
              <a:t>eget</a:t>
            </a:r>
            <a:r>
              <a:rPr lang="en-PH" dirty="0"/>
              <a:t>, </a:t>
            </a:r>
            <a:r>
              <a:rPr lang="en-PH" dirty="0" err="1"/>
              <a:t>suscipit</a:t>
            </a:r>
            <a:r>
              <a:rPr lang="en-PH" dirty="0"/>
              <a:t> pharetra </a:t>
            </a:r>
            <a:r>
              <a:rPr lang="en-PH" dirty="0" err="1"/>
              <a:t>purus</a:t>
            </a:r>
            <a:r>
              <a:rPr lang="en-PH" dirty="0"/>
              <a:t>. </a:t>
            </a:r>
            <a:r>
              <a:rPr lang="en-PH" dirty="0" err="1"/>
              <a:t>Sed</a:t>
            </a:r>
            <a:r>
              <a:rPr lang="en-PH" dirty="0"/>
              <a:t> </a:t>
            </a:r>
            <a:r>
              <a:rPr lang="en-PH" dirty="0" err="1"/>
              <a:t>tincidunt</a:t>
            </a:r>
            <a:r>
              <a:rPr lang="en-PH" dirty="0"/>
              <a:t> dictum </a:t>
            </a:r>
            <a:r>
              <a:rPr lang="en-PH" dirty="0" err="1"/>
              <a:t>justo</a:t>
            </a:r>
            <a:r>
              <a:rPr lang="en-PH" dirty="0"/>
              <a:t>, in </a:t>
            </a:r>
            <a:r>
              <a:rPr lang="en-PH" dirty="0" err="1"/>
              <a:t>viverra</a:t>
            </a:r>
            <a:r>
              <a:rPr lang="en-PH" dirty="0"/>
              <a:t> </a:t>
            </a:r>
            <a:r>
              <a:rPr lang="en-PH" dirty="0" err="1"/>
              <a:t>metus</a:t>
            </a:r>
            <a:r>
              <a:rPr lang="en-PH" dirty="0"/>
              <a:t> </a:t>
            </a:r>
            <a:r>
              <a:rPr lang="en-PH" dirty="0" err="1"/>
              <a:t>ornare</a:t>
            </a:r>
            <a:r>
              <a:rPr lang="en-PH" dirty="0"/>
              <a:t> </a:t>
            </a:r>
            <a:r>
              <a:rPr lang="en-PH" dirty="0" err="1"/>
              <a:t>ut.</a:t>
            </a:r>
            <a:r>
              <a:rPr lang="en-PH" dirty="0"/>
              <a:t> Cras </a:t>
            </a:r>
            <a:r>
              <a:rPr lang="en-PH" dirty="0" err="1"/>
              <a:t>nisl</a:t>
            </a:r>
            <a:r>
              <a:rPr lang="en-PH" dirty="0"/>
              <a:t> </a:t>
            </a:r>
            <a:r>
              <a:rPr lang="en-PH" dirty="0" err="1"/>
              <a:t>neque</a:t>
            </a:r>
            <a:r>
              <a:rPr lang="en-PH" dirty="0"/>
              <a:t>, </a:t>
            </a:r>
            <a:r>
              <a:rPr lang="en-PH" dirty="0" err="1"/>
              <a:t>ultricies</a:t>
            </a:r>
            <a:r>
              <a:rPr lang="en-PH" dirty="0"/>
              <a:t> id </a:t>
            </a:r>
            <a:r>
              <a:rPr lang="en-PH" dirty="0" err="1"/>
              <a:t>massa</a:t>
            </a:r>
            <a:r>
              <a:rPr lang="en-PH" dirty="0"/>
              <a:t> </a:t>
            </a:r>
            <a:r>
              <a:rPr lang="en-PH" dirty="0" err="1"/>
              <a:t>quis</a:t>
            </a:r>
            <a:r>
              <a:rPr lang="en-PH" dirty="0"/>
              <a:t>, </a:t>
            </a:r>
            <a:r>
              <a:rPr lang="en-PH" dirty="0" err="1"/>
              <a:t>sagittis</a:t>
            </a:r>
            <a:r>
              <a:rPr lang="en-PH" dirty="0"/>
              <a:t> </a:t>
            </a:r>
            <a:r>
              <a:rPr lang="en-PH" dirty="0" err="1"/>
              <a:t>tincidunt</a:t>
            </a:r>
            <a:r>
              <a:rPr lang="en-PH" dirty="0"/>
              <a:t> </a:t>
            </a:r>
            <a:r>
              <a:rPr lang="en-PH" dirty="0" err="1"/>
              <a:t>enim</a:t>
            </a:r>
            <a:r>
              <a:rPr lang="en-PH" dirty="0"/>
              <a:t>. </a:t>
            </a:r>
            <a:r>
              <a:rPr lang="en-PH" dirty="0" err="1"/>
              <a:t>Aliquam</a:t>
            </a:r>
            <a:r>
              <a:rPr lang="en-PH" dirty="0"/>
              <a:t> </a:t>
            </a:r>
            <a:r>
              <a:rPr lang="en-PH" dirty="0" err="1"/>
              <a:t>nec</a:t>
            </a:r>
            <a:r>
              <a:rPr lang="en-PH" dirty="0"/>
              <a:t> </a:t>
            </a:r>
            <a:r>
              <a:rPr lang="en-PH" dirty="0" err="1"/>
              <a:t>sagittis</a:t>
            </a:r>
            <a:r>
              <a:rPr lang="en-PH" dirty="0"/>
              <a:t> ligula. Integer </a:t>
            </a:r>
            <a:r>
              <a:rPr lang="en-PH" dirty="0" err="1"/>
              <a:t>justo</a:t>
            </a:r>
            <a:r>
              <a:rPr lang="en-PH" dirty="0"/>
              <a:t> </a:t>
            </a:r>
            <a:r>
              <a:rPr lang="en-PH" dirty="0" err="1"/>
              <a:t>lacus</a:t>
            </a:r>
            <a:r>
              <a:rPr lang="en-PH" dirty="0"/>
              <a:t>, </a:t>
            </a:r>
            <a:r>
              <a:rPr lang="en-PH" dirty="0" err="1"/>
              <a:t>molestie</a:t>
            </a:r>
            <a:r>
              <a:rPr lang="en-PH" dirty="0"/>
              <a:t> </a:t>
            </a:r>
            <a:r>
              <a:rPr lang="en-PH" dirty="0" err="1"/>
              <a:t>eu</a:t>
            </a:r>
            <a:r>
              <a:rPr lang="en-PH" dirty="0"/>
              <a:t> </a:t>
            </a:r>
            <a:r>
              <a:rPr lang="en-PH" dirty="0" err="1"/>
              <a:t>massa</a:t>
            </a:r>
            <a:r>
              <a:rPr lang="en-PH" dirty="0"/>
              <a:t> at, </a:t>
            </a:r>
            <a:r>
              <a:rPr lang="en-PH" dirty="0" err="1"/>
              <a:t>lacinia</a:t>
            </a:r>
            <a:r>
              <a:rPr lang="en-PH" dirty="0"/>
              <a:t> </a:t>
            </a:r>
            <a:r>
              <a:rPr lang="en-PH" dirty="0" err="1"/>
              <a:t>molestie</a:t>
            </a:r>
            <a:r>
              <a:rPr lang="en-PH" dirty="0"/>
              <a:t> </a:t>
            </a:r>
            <a:r>
              <a:rPr lang="en-PH" dirty="0" err="1"/>
              <a:t>arcu</a:t>
            </a:r>
            <a:r>
              <a:rPr lang="en-PH" dirty="0"/>
              <a:t>. </a:t>
            </a:r>
            <a:r>
              <a:rPr lang="en-PH" dirty="0" err="1"/>
              <a:t>Etiam</a:t>
            </a:r>
            <a:r>
              <a:rPr lang="en-PH" dirty="0"/>
              <a:t> </a:t>
            </a:r>
            <a:r>
              <a:rPr lang="en-PH" dirty="0" err="1"/>
              <a:t>eget</a:t>
            </a:r>
            <a:r>
              <a:rPr lang="en-PH" dirty="0"/>
              <a:t> tempus </a:t>
            </a:r>
            <a:r>
              <a:rPr lang="en-PH" dirty="0" err="1"/>
              <a:t>risus</a:t>
            </a:r>
            <a:r>
              <a:rPr lang="en-PH" dirty="0"/>
              <a:t>. In </a:t>
            </a:r>
            <a:r>
              <a:rPr lang="en-PH" dirty="0" err="1"/>
              <a:t>ultrices</a:t>
            </a:r>
            <a:r>
              <a:rPr lang="en-PH" dirty="0"/>
              <a:t> </a:t>
            </a:r>
            <a:r>
              <a:rPr lang="en-PH" dirty="0" err="1"/>
              <a:t>consectetur</a:t>
            </a:r>
            <a:r>
              <a:rPr lang="en-PH" dirty="0"/>
              <a:t> pharetra.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3DDBB1E-EAE2-4067-9CB5-0F6CF82C1BA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PH" dirty="0"/>
              <a:t>Integer </a:t>
            </a:r>
            <a:r>
              <a:rPr lang="en-PH" dirty="0" err="1"/>
              <a:t>vestibulum</a:t>
            </a:r>
            <a:r>
              <a:rPr lang="en-PH" dirty="0"/>
              <a:t> </a:t>
            </a:r>
            <a:r>
              <a:rPr lang="en-PH" dirty="0" err="1"/>
              <a:t>ultricies</a:t>
            </a:r>
            <a:r>
              <a:rPr lang="en-PH" dirty="0"/>
              <a:t> </a:t>
            </a:r>
            <a:r>
              <a:rPr lang="en-PH" dirty="0" err="1"/>
              <a:t>quam</a:t>
            </a:r>
            <a:r>
              <a:rPr lang="en-PH" dirty="0"/>
              <a:t>. Nunc </a:t>
            </a:r>
            <a:r>
              <a:rPr lang="en-PH" dirty="0" err="1"/>
              <a:t>ornare</a:t>
            </a:r>
            <a:r>
              <a:rPr lang="en-PH" dirty="0"/>
              <a:t> </a:t>
            </a:r>
            <a:r>
              <a:rPr lang="en-PH" dirty="0" err="1"/>
              <a:t>metus</a:t>
            </a:r>
            <a:r>
              <a:rPr lang="en-PH" dirty="0"/>
              <a:t> </a:t>
            </a:r>
            <a:r>
              <a:rPr lang="en-PH" dirty="0" err="1"/>
              <a:t>nec</a:t>
            </a:r>
            <a:r>
              <a:rPr lang="en-PH" dirty="0"/>
              <a:t> </a:t>
            </a:r>
            <a:r>
              <a:rPr lang="en-PH" dirty="0" err="1"/>
              <a:t>nunc</a:t>
            </a:r>
            <a:r>
              <a:rPr lang="en-PH" dirty="0"/>
              <a:t> </a:t>
            </a:r>
            <a:r>
              <a:rPr lang="en-PH" dirty="0" err="1"/>
              <a:t>rutrum</a:t>
            </a:r>
            <a:r>
              <a:rPr lang="en-PH" dirty="0"/>
              <a:t> </a:t>
            </a:r>
            <a:r>
              <a:rPr lang="en-PH" dirty="0" err="1"/>
              <a:t>malesuada</a:t>
            </a:r>
            <a:r>
              <a:rPr lang="en-PH" dirty="0"/>
              <a:t> non sit </a:t>
            </a:r>
            <a:r>
              <a:rPr lang="en-PH" dirty="0" err="1"/>
              <a:t>amet</a:t>
            </a:r>
            <a:r>
              <a:rPr lang="en-PH" dirty="0"/>
              <a:t> </a:t>
            </a:r>
            <a:r>
              <a:rPr lang="en-PH" dirty="0" err="1"/>
              <a:t>purus</a:t>
            </a:r>
            <a:r>
              <a:rPr lang="en-PH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434927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Placeholder 9">
            <a:extLst>
              <a:ext uri="{FF2B5EF4-FFF2-40B4-BE49-F238E27FC236}">
                <a16:creationId xmlns:a16="http://schemas.microsoft.com/office/drawing/2014/main" id="{2A99F053-15F8-B542-87EF-0B648BE8DE00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54" r="4954"/>
          <a:stretch>
            <a:fillRect/>
          </a:stretch>
        </p:blipFill>
        <p:spPr/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FCB0639-A91E-41C3-B915-AC41F6BD7DA3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PH" dirty="0" err="1"/>
              <a:t>Curabitur</a:t>
            </a:r>
            <a:r>
              <a:rPr lang="en-PH" dirty="0"/>
              <a:t> </a:t>
            </a:r>
            <a:r>
              <a:rPr lang="en-PH" dirty="0" err="1"/>
              <a:t>commodo</a:t>
            </a:r>
            <a:r>
              <a:rPr lang="en-PH" dirty="0"/>
              <a:t> </a:t>
            </a:r>
            <a:r>
              <a:rPr lang="en-PH" dirty="0" err="1"/>
              <a:t>tincidunt</a:t>
            </a:r>
            <a:r>
              <a:rPr lang="en-PH" dirty="0"/>
              <a:t> </a:t>
            </a:r>
            <a:r>
              <a:rPr lang="en-PH" dirty="0" err="1"/>
              <a:t>felis</a:t>
            </a:r>
            <a:r>
              <a:rPr lang="en-PH" dirty="0"/>
              <a:t> </a:t>
            </a:r>
            <a:r>
              <a:rPr lang="en-PH" dirty="0" err="1"/>
              <a:t>nec</a:t>
            </a:r>
            <a:r>
              <a:rPr lang="en-PH" dirty="0"/>
              <a:t> </a:t>
            </a:r>
            <a:r>
              <a:rPr lang="en-PH" dirty="0" err="1"/>
              <a:t>faucibus</a:t>
            </a:r>
            <a:r>
              <a:rPr lang="en-PH" dirty="0"/>
              <a:t>. </a:t>
            </a:r>
            <a:r>
              <a:rPr lang="en-PH" dirty="0" err="1"/>
              <a:t>Praesent</a:t>
            </a:r>
            <a:r>
              <a:rPr lang="en-PH" dirty="0"/>
              <a:t> </a:t>
            </a:r>
            <a:r>
              <a:rPr lang="en-PH" dirty="0" err="1"/>
              <a:t>congue</a:t>
            </a:r>
            <a:r>
              <a:rPr lang="en-PH" dirty="0"/>
              <a:t> a </a:t>
            </a:r>
            <a:r>
              <a:rPr lang="en-PH" dirty="0" err="1"/>
              <a:t>erat</a:t>
            </a:r>
            <a:r>
              <a:rPr lang="en-PH" dirty="0"/>
              <a:t> sit </a:t>
            </a:r>
            <a:r>
              <a:rPr lang="en-PH" dirty="0" err="1"/>
              <a:t>amet</a:t>
            </a:r>
            <a:r>
              <a:rPr lang="en-PH" dirty="0"/>
              <a:t> </a:t>
            </a:r>
            <a:r>
              <a:rPr lang="en-PH" dirty="0" err="1"/>
              <a:t>suscipit</a:t>
            </a:r>
            <a:r>
              <a:rPr lang="en-PH" dirty="0"/>
              <a:t>. </a:t>
            </a:r>
            <a:r>
              <a:rPr lang="en-PH" dirty="0" err="1"/>
              <a:t>Mauris</a:t>
            </a:r>
            <a:r>
              <a:rPr lang="en-PH" dirty="0"/>
              <a:t> </a:t>
            </a:r>
            <a:r>
              <a:rPr lang="en-PH" dirty="0" err="1"/>
              <a:t>hendrerit</a:t>
            </a:r>
            <a:r>
              <a:rPr lang="en-PH" dirty="0"/>
              <a:t> </a:t>
            </a:r>
            <a:r>
              <a:rPr lang="en-PH" dirty="0" err="1"/>
              <a:t>egestas</a:t>
            </a:r>
            <a:r>
              <a:rPr lang="en-PH" dirty="0"/>
              <a:t> </a:t>
            </a:r>
            <a:r>
              <a:rPr lang="en-PH" dirty="0" err="1"/>
              <a:t>tortor</a:t>
            </a:r>
            <a:r>
              <a:rPr lang="en-PH" dirty="0"/>
              <a:t> et </a:t>
            </a:r>
            <a:r>
              <a:rPr lang="en-PH" dirty="0" err="1"/>
              <a:t>fermentum</a:t>
            </a:r>
            <a:r>
              <a:rPr lang="en-PH" dirty="0"/>
              <a:t>. Integer </a:t>
            </a:r>
            <a:r>
              <a:rPr lang="en-PH" dirty="0" err="1"/>
              <a:t>auctor</a:t>
            </a:r>
            <a:r>
              <a:rPr lang="en-PH" dirty="0"/>
              <a:t> </a:t>
            </a:r>
            <a:r>
              <a:rPr lang="en-PH" dirty="0" err="1"/>
              <a:t>felis</a:t>
            </a:r>
            <a:r>
              <a:rPr lang="en-PH" dirty="0"/>
              <a:t> </a:t>
            </a:r>
            <a:r>
              <a:rPr lang="en-PH" dirty="0" err="1"/>
              <a:t>quis</a:t>
            </a:r>
            <a:r>
              <a:rPr lang="en-PH" dirty="0"/>
              <a:t> nisi pulvinar </a:t>
            </a:r>
            <a:r>
              <a:rPr lang="en-PH" dirty="0" err="1"/>
              <a:t>rutrum</a:t>
            </a:r>
            <a:r>
              <a:rPr lang="en-PH" dirty="0"/>
              <a:t>.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778EAF3-13FD-4F05-89A0-5AF4ED0C9E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Header, Photo &amp; Content Slide</a:t>
            </a:r>
            <a:endParaRPr lang="en-PH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591AB13-BD13-8446-A5B2-4BD51F600CF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PH" dirty="0"/>
              <a:t>Integer vestibulum </a:t>
            </a:r>
            <a:r>
              <a:rPr lang="en-PH" dirty="0" err="1"/>
              <a:t>ultricies</a:t>
            </a:r>
            <a:r>
              <a:rPr lang="en-PH" dirty="0"/>
              <a:t> </a:t>
            </a:r>
            <a:r>
              <a:rPr lang="en-PH" dirty="0" err="1"/>
              <a:t>quam</a:t>
            </a:r>
            <a:r>
              <a:rPr lang="en-PH" dirty="0"/>
              <a:t>. Nunc </a:t>
            </a:r>
            <a:r>
              <a:rPr lang="en-PH" dirty="0" err="1"/>
              <a:t>ornare</a:t>
            </a:r>
            <a:r>
              <a:rPr lang="en-PH" dirty="0"/>
              <a:t> </a:t>
            </a:r>
            <a:r>
              <a:rPr lang="en-PH" dirty="0" err="1"/>
              <a:t>metus</a:t>
            </a:r>
            <a:r>
              <a:rPr lang="en-PH" dirty="0"/>
              <a:t> </a:t>
            </a:r>
            <a:r>
              <a:rPr lang="en-PH" dirty="0" err="1"/>
              <a:t>nec</a:t>
            </a:r>
            <a:r>
              <a:rPr lang="en-PH" dirty="0"/>
              <a:t> </a:t>
            </a:r>
            <a:r>
              <a:rPr lang="en-PH" dirty="0" err="1"/>
              <a:t>nunc</a:t>
            </a:r>
            <a:r>
              <a:rPr lang="en-PH" dirty="0"/>
              <a:t> </a:t>
            </a:r>
            <a:r>
              <a:rPr lang="en-PH" dirty="0" err="1"/>
              <a:t>rutrum</a:t>
            </a:r>
            <a:r>
              <a:rPr lang="en-PH" dirty="0"/>
              <a:t> </a:t>
            </a:r>
            <a:r>
              <a:rPr lang="en-PH" dirty="0" err="1"/>
              <a:t>malesuada</a:t>
            </a:r>
            <a:r>
              <a:rPr lang="en-PH" dirty="0"/>
              <a:t> non sit </a:t>
            </a:r>
            <a:r>
              <a:rPr lang="en-PH" dirty="0" err="1"/>
              <a:t>amet</a:t>
            </a:r>
            <a:r>
              <a:rPr lang="en-PH" dirty="0"/>
              <a:t> </a:t>
            </a:r>
            <a:r>
              <a:rPr lang="en-PH" dirty="0" err="1"/>
              <a:t>purus</a:t>
            </a:r>
            <a:r>
              <a:rPr lang="en-PH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74653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B83FF2-6AC2-4FD7-985B-2620A73FF5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Header, Sub-headers &amp; 2-Content Slide</a:t>
            </a:r>
            <a:endParaRPr lang="en-PH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2BEF978-EDBE-4E1A-BD84-840D34A99B1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PH" dirty="0"/>
              <a:t>Integer vestibulum </a:t>
            </a:r>
            <a:r>
              <a:rPr lang="en-PH" dirty="0" err="1"/>
              <a:t>ultricies</a:t>
            </a:r>
            <a:r>
              <a:rPr lang="en-PH" dirty="0"/>
              <a:t> </a:t>
            </a:r>
            <a:r>
              <a:rPr lang="en-PH" dirty="0" err="1"/>
              <a:t>quam</a:t>
            </a:r>
            <a:r>
              <a:rPr lang="en-PH" dirty="0"/>
              <a:t>. Nunc </a:t>
            </a:r>
            <a:r>
              <a:rPr lang="en-PH" dirty="0" err="1"/>
              <a:t>ornare</a:t>
            </a:r>
            <a:r>
              <a:rPr lang="en-PH" dirty="0"/>
              <a:t> </a:t>
            </a:r>
            <a:r>
              <a:rPr lang="en-PH" dirty="0" err="1"/>
              <a:t>metus</a:t>
            </a:r>
            <a:r>
              <a:rPr lang="en-PH" dirty="0"/>
              <a:t> </a:t>
            </a:r>
            <a:r>
              <a:rPr lang="en-PH" dirty="0" err="1"/>
              <a:t>nec</a:t>
            </a:r>
            <a:r>
              <a:rPr lang="en-PH" dirty="0"/>
              <a:t> </a:t>
            </a:r>
            <a:r>
              <a:rPr lang="en-PH" dirty="0" err="1"/>
              <a:t>nunc</a:t>
            </a:r>
            <a:r>
              <a:rPr lang="en-PH" dirty="0"/>
              <a:t> </a:t>
            </a:r>
            <a:r>
              <a:rPr lang="en-PH" dirty="0" err="1"/>
              <a:t>rutrum</a:t>
            </a:r>
            <a:r>
              <a:rPr lang="en-PH" dirty="0"/>
              <a:t> </a:t>
            </a:r>
            <a:r>
              <a:rPr lang="en-PH" dirty="0" err="1"/>
              <a:t>malesuada</a:t>
            </a:r>
            <a:r>
              <a:rPr lang="en-PH" dirty="0"/>
              <a:t> non sit </a:t>
            </a:r>
            <a:r>
              <a:rPr lang="en-PH" dirty="0" err="1"/>
              <a:t>amet</a:t>
            </a:r>
            <a:r>
              <a:rPr lang="en-PH" dirty="0"/>
              <a:t> </a:t>
            </a:r>
            <a:r>
              <a:rPr lang="en-PH" dirty="0" err="1"/>
              <a:t>purus</a:t>
            </a:r>
            <a:r>
              <a:rPr lang="en-PH" dirty="0"/>
              <a:t>.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2749CDF-A9A2-4DC2-ACDA-08AD9F8FF8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PH" dirty="0" err="1"/>
              <a:t>Phasellus</a:t>
            </a:r>
            <a:r>
              <a:rPr lang="en-PH" dirty="0"/>
              <a:t> gravida nisi ac </a:t>
            </a:r>
            <a:r>
              <a:rPr lang="en-PH" dirty="0" err="1"/>
              <a:t>sollicitudin</a:t>
            </a:r>
            <a:r>
              <a:rPr lang="en-PH" dirty="0"/>
              <a:t> semper. </a:t>
            </a:r>
            <a:r>
              <a:rPr lang="en-PH" dirty="0" err="1"/>
              <a:t>Ut</a:t>
            </a:r>
            <a:r>
              <a:rPr lang="en-PH" dirty="0"/>
              <a:t> dictum, </a:t>
            </a:r>
            <a:r>
              <a:rPr lang="en-PH" dirty="0" err="1"/>
              <a:t>erat</a:t>
            </a:r>
            <a:r>
              <a:rPr lang="en-PH" dirty="0"/>
              <a:t> </a:t>
            </a:r>
            <a:r>
              <a:rPr lang="en-PH" dirty="0" err="1"/>
              <a:t>pretium</a:t>
            </a:r>
            <a:r>
              <a:rPr lang="en-PH" dirty="0"/>
              <a:t> </a:t>
            </a:r>
            <a:r>
              <a:rPr lang="en-PH" dirty="0" err="1"/>
              <a:t>tristique</a:t>
            </a:r>
            <a:r>
              <a:rPr lang="en-PH" dirty="0"/>
              <a:t> </a:t>
            </a:r>
            <a:r>
              <a:rPr lang="en-PH" dirty="0" err="1"/>
              <a:t>mattis</a:t>
            </a:r>
            <a:r>
              <a:rPr lang="en-PH" dirty="0"/>
              <a:t>, </a:t>
            </a:r>
            <a:r>
              <a:rPr lang="en-PH" dirty="0" err="1"/>
              <a:t>justo</a:t>
            </a:r>
            <a:r>
              <a:rPr lang="en-PH" dirty="0"/>
              <a:t> </a:t>
            </a:r>
            <a:r>
              <a:rPr lang="en-PH" dirty="0" err="1"/>
              <a:t>metus</a:t>
            </a:r>
            <a:r>
              <a:rPr lang="en-PH" dirty="0"/>
              <a:t> </a:t>
            </a:r>
            <a:r>
              <a:rPr lang="en-PH" dirty="0" err="1"/>
              <a:t>scelerisque</a:t>
            </a:r>
            <a:r>
              <a:rPr lang="en-PH" dirty="0"/>
              <a:t> </a:t>
            </a:r>
            <a:r>
              <a:rPr lang="en-PH" dirty="0" err="1"/>
              <a:t>lacus</a:t>
            </a:r>
            <a:r>
              <a:rPr lang="en-PH" dirty="0"/>
              <a:t>, et </a:t>
            </a:r>
            <a:r>
              <a:rPr lang="en-PH" dirty="0" err="1"/>
              <a:t>tempor</a:t>
            </a:r>
            <a:r>
              <a:rPr lang="en-PH" dirty="0"/>
              <a:t> </a:t>
            </a:r>
            <a:r>
              <a:rPr lang="en-PH" dirty="0" err="1"/>
              <a:t>orci</a:t>
            </a:r>
            <a:r>
              <a:rPr lang="en-PH" dirty="0"/>
              <a:t> nisi </a:t>
            </a:r>
            <a:r>
              <a:rPr lang="en-PH" dirty="0" err="1"/>
              <a:t>eu</a:t>
            </a:r>
            <a:r>
              <a:rPr lang="en-PH" dirty="0"/>
              <a:t> ex.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FA029DA-3677-43EE-9F86-CC60DB4F60A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PH" b="0" dirty="0"/>
              <a:t>Justo sit </a:t>
            </a:r>
            <a:r>
              <a:rPr lang="en-PH" b="0" dirty="0" err="1"/>
              <a:t>amet</a:t>
            </a:r>
            <a:r>
              <a:rPr lang="en-PH" b="0" dirty="0"/>
              <a:t> </a:t>
            </a:r>
            <a:r>
              <a:rPr lang="en-PH" b="0" dirty="0" err="1"/>
              <a:t>mollis</a:t>
            </a:r>
            <a:r>
              <a:rPr lang="en-PH" b="0" dirty="0"/>
              <a:t> </a:t>
            </a:r>
            <a:r>
              <a:rPr lang="en-PH" b="0" dirty="0" err="1"/>
              <a:t>ultrices</a:t>
            </a:r>
            <a:endParaRPr lang="en-PH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70D7A85-A4B8-4A62-BE37-62AC931AEBCB}"/>
              </a:ext>
            </a:extLst>
          </p:cNvPr>
          <p:cNvSpPr>
            <a:spLocks noGrp="1"/>
          </p:cNvSpPr>
          <p:nvPr>
            <p:ph idx="12"/>
          </p:nvPr>
        </p:nvSpPr>
        <p:spPr/>
        <p:txBody>
          <a:bodyPr/>
          <a:lstStyle/>
          <a:p>
            <a:pPr marL="0" indent="0">
              <a:buNone/>
            </a:pPr>
            <a:r>
              <a:rPr lang="en-PH" dirty="0" err="1"/>
              <a:t>Fusce</a:t>
            </a:r>
            <a:r>
              <a:rPr lang="en-PH" dirty="0"/>
              <a:t> </a:t>
            </a:r>
            <a:r>
              <a:rPr lang="en-PH" dirty="0" err="1"/>
              <a:t>rhoncus</a:t>
            </a:r>
            <a:r>
              <a:rPr lang="en-PH" dirty="0"/>
              <a:t> id mi </a:t>
            </a:r>
            <a:r>
              <a:rPr lang="en-PH" dirty="0" err="1"/>
              <a:t>sed</a:t>
            </a:r>
            <a:r>
              <a:rPr lang="en-PH" dirty="0"/>
              <a:t> </a:t>
            </a:r>
            <a:r>
              <a:rPr lang="en-PH" dirty="0" err="1"/>
              <a:t>molestie</a:t>
            </a:r>
            <a:r>
              <a:rPr lang="en-PH" dirty="0"/>
              <a:t>. </a:t>
            </a:r>
            <a:r>
              <a:rPr lang="en-PH" dirty="0" err="1"/>
              <a:t>Nullam</a:t>
            </a:r>
            <a:r>
              <a:rPr lang="en-PH" dirty="0"/>
              <a:t> </a:t>
            </a:r>
            <a:r>
              <a:rPr lang="en-PH" dirty="0" err="1"/>
              <a:t>ut</a:t>
            </a:r>
            <a:r>
              <a:rPr lang="en-PH" dirty="0"/>
              <a:t> libero vitae ex </a:t>
            </a:r>
            <a:r>
              <a:rPr lang="en-PH" dirty="0" err="1"/>
              <a:t>rutrum</a:t>
            </a:r>
            <a:r>
              <a:rPr lang="en-PH" dirty="0"/>
              <a:t> </a:t>
            </a:r>
            <a:r>
              <a:rPr lang="en-PH" dirty="0" err="1"/>
              <a:t>rhoncus</a:t>
            </a:r>
            <a:r>
              <a:rPr lang="en-PH" dirty="0"/>
              <a:t>. </a:t>
            </a:r>
            <a:r>
              <a:rPr lang="en-PH" dirty="0" err="1"/>
              <a:t>Suspendisse</a:t>
            </a:r>
            <a:r>
              <a:rPr lang="en-PH" dirty="0"/>
              <a:t> </a:t>
            </a:r>
            <a:r>
              <a:rPr lang="en-PH" dirty="0" err="1"/>
              <a:t>tincidunt</a:t>
            </a:r>
            <a:r>
              <a:rPr lang="en-PH" dirty="0"/>
              <a:t> </a:t>
            </a:r>
            <a:r>
              <a:rPr lang="en-PH" dirty="0" err="1"/>
              <a:t>malesuada</a:t>
            </a:r>
            <a:r>
              <a:rPr lang="en-PH" dirty="0"/>
              <a:t> </a:t>
            </a:r>
            <a:r>
              <a:rPr lang="en-PH" dirty="0" err="1"/>
              <a:t>sapien</a:t>
            </a:r>
            <a:r>
              <a:rPr lang="en-PH" dirty="0"/>
              <a:t>, vitae </a:t>
            </a:r>
            <a:r>
              <a:rPr lang="en-PH" dirty="0" err="1"/>
              <a:t>pellentesque</a:t>
            </a:r>
            <a:r>
              <a:rPr lang="en-PH" dirty="0"/>
              <a:t> </a:t>
            </a:r>
            <a:r>
              <a:rPr lang="en-PH" dirty="0" err="1"/>
              <a:t>nulla</a:t>
            </a:r>
            <a:r>
              <a:rPr lang="en-PH" dirty="0"/>
              <a:t> </a:t>
            </a:r>
            <a:r>
              <a:rPr lang="en-PH" dirty="0" err="1"/>
              <a:t>blandit</a:t>
            </a:r>
            <a:r>
              <a:rPr lang="en-PH" dirty="0"/>
              <a:t> </a:t>
            </a:r>
            <a:r>
              <a:rPr lang="en-PH" dirty="0" err="1"/>
              <a:t>eu</a:t>
            </a:r>
            <a:r>
              <a:rPr lang="en-PH" dirty="0"/>
              <a:t>.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3EA0C793-952B-B843-8C6E-53B284F9C26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PH" dirty="0"/>
              <a:t>Integer </a:t>
            </a:r>
            <a:r>
              <a:rPr lang="en-PH" dirty="0" err="1"/>
              <a:t>scelerisque</a:t>
            </a:r>
            <a:endParaRPr lang="en-PH" dirty="0"/>
          </a:p>
        </p:txBody>
      </p:sp>
    </p:spTree>
    <p:extLst>
      <p:ext uri="{BB962C8B-B14F-4D97-AF65-F5344CB8AC3E}">
        <p14:creationId xmlns:p14="http://schemas.microsoft.com/office/powerpoint/2010/main" val="19903500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D6C93E4-258C-42AF-AC65-23A9EF098F5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PH" dirty="0"/>
              <a:t>In </a:t>
            </a:r>
            <a:r>
              <a:rPr lang="en-PH" dirty="0" err="1"/>
              <a:t>sed</a:t>
            </a:r>
            <a:r>
              <a:rPr lang="en-PH" dirty="0"/>
              <a:t> </a:t>
            </a:r>
            <a:r>
              <a:rPr lang="en-PH" dirty="0" err="1"/>
              <a:t>lacus</a:t>
            </a:r>
            <a:r>
              <a:rPr lang="en-PH" dirty="0"/>
              <a:t> sit </a:t>
            </a:r>
            <a:r>
              <a:rPr lang="en-PH" dirty="0" err="1"/>
              <a:t>amet</a:t>
            </a:r>
            <a:r>
              <a:rPr lang="en-PH" dirty="0"/>
              <a:t> </a:t>
            </a:r>
            <a:r>
              <a:rPr lang="en-PH" dirty="0" err="1"/>
              <a:t>purus</a:t>
            </a:r>
            <a:r>
              <a:rPr lang="en-PH" dirty="0"/>
              <a:t> </a:t>
            </a:r>
            <a:r>
              <a:rPr lang="en-PH" dirty="0" err="1"/>
              <a:t>vestibulum</a:t>
            </a:r>
            <a:r>
              <a:rPr lang="en-PH" dirty="0"/>
              <a:t> </a:t>
            </a:r>
            <a:r>
              <a:rPr lang="en-PH" dirty="0" err="1"/>
              <a:t>vulputate</a:t>
            </a:r>
            <a:r>
              <a:rPr lang="en-PH" dirty="0"/>
              <a:t>. </a:t>
            </a:r>
            <a:r>
              <a:rPr lang="en-PH" dirty="0" err="1"/>
              <a:t>Sed</a:t>
            </a:r>
            <a:r>
              <a:rPr lang="en-PH" dirty="0"/>
              <a:t> gravida </a:t>
            </a:r>
            <a:r>
              <a:rPr lang="en-PH" dirty="0" err="1"/>
              <a:t>enim</a:t>
            </a:r>
            <a:r>
              <a:rPr lang="en-PH" dirty="0"/>
              <a:t> ac </a:t>
            </a:r>
            <a:r>
              <a:rPr lang="en-PH" dirty="0" err="1"/>
              <a:t>varius</a:t>
            </a:r>
            <a:r>
              <a:rPr lang="en-PH" dirty="0"/>
              <a:t> </a:t>
            </a:r>
            <a:r>
              <a:rPr lang="en-PH" dirty="0" err="1"/>
              <a:t>blandit</a:t>
            </a:r>
            <a:r>
              <a:rPr lang="en-PH" dirty="0"/>
              <a:t>.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CA1D6110-2075-45F8-9996-33A4B3C025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Header, Caption &amp; Text Slide</a:t>
            </a:r>
            <a:endParaRPr lang="en-PH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62581B8-BCE5-4729-8799-BC5EA54AA9F2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PH" dirty="0" err="1"/>
              <a:t>Ut</a:t>
            </a:r>
            <a:r>
              <a:rPr lang="en-PH" dirty="0"/>
              <a:t> </a:t>
            </a:r>
            <a:r>
              <a:rPr lang="en-PH" dirty="0" err="1"/>
              <a:t>malesuada</a:t>
            </a:r>
            <a:r>
              <a:rPr lang="en-PH" dirty="0"/>
              <a:t> </a:t>
            </a:r>
            <a:r>
              <a:rPr lang="en-PH" dirty="0" err="1"/>
              <a:t>mattis</a:t>
            </a:r>
            <a:r>
              <a:rPr lang="en-PH" dirty="0"/>
              <a:t> </a:t>
            </a:r>
            <a:r>
              <a:rPr lang="en-PH" dirty="0" err="1"/>
              <a:t>sapien</a:t>
            </a:r>
            <a:r>
              <a:rPr lang="en-PH" dirty="0"/>
              <a:t> </a:t>
            </a:r>
            <a:r>
              <a:rPr lang="en-PH" dirty="0" err="1"/>
              <a:t>eu</a:t>
            </a:r>
            <a:r>
              <a:rPr lang="en-PH" dirty="0"/>
              <a:t> </a:t>
            </a:r>
            <a:r>
              <a:rPr lang="en-PH" dirty="0" err="1"/>
              <a:t>blandit</a:t>
            </a:r>
            <a:r>
              <a:rPr lang="en-PH" dirty="0"/>
              <a:t>. Nunc </a:t>
            </a:r>
            <a:r>
              <a:rPr lang="en-PH" dirty="0" err="1"/>
              <a:t>eu</a:t>
            </a:r>
            <a:r>
              <a:rPr lang="en-PH" dirty="0"/>
              <a:t> </a:t>
            </a:r>
            <a:r>
              <a:rPr lang="en-PH" dirty="0" err="1"/>
              <a:t>nulla</a:t>
            </a:r>
            <a:r>
              <a:rPr lang="en-PH" dirty="0"/>
              <a:t> </a:t>
            </a:r>
            <a:r>
              <a:rPr lang="en-PH" dirty="0" err="1"/>
              <a:t>eget</a:t>
            </a:r>
            <a:r>
              <a:rPr lang="en-PH" dirty="0"/>
              <a:t> </a:t>
            </a:r>
            <a:r>
              <a:rPr lang="en-PH" dirty="0" err="1"/>
              <a:t>erat</a:t>
            </a:r>
            <a:r>
              <a:rPr lang="en-PH" dirty="0"/>
              <a:t> </a:t>
            </a:r>
            <a:r>
              <a:rPr lang="en-PH" dirty="0" err="1"/>
              <a:t>pellentesque</a:t>
            </a:r>
            <a:r>
              <a:rPr lang="en-PH" dirty="0"/>
              <a:t> </a:t>
            </a:r>
            <a:r>
              <a:rPr lang="en-PH" dirty="0" err="1"/>
              <a:t>auctor</a:t>
            </a:r>
            <a:r>
              <a:rPr lang="en-PH" dirty="0"/>
              <a:t>. Duis tempus libero </a:t>
            </a:r>
            <a:r>
              <a:rPr lang="en-PH" dirty="0" err="1"/>
              <a:t>tellus</a:t>
            </a:r>
            <a:r>
              <a:rPr lang="en-PH" dirty="0"/>
              <a:t>, a </a:t>
            </a:r>
            <a:r>
              <a:rPr lang="en-PH" dirty="0" err="1"/>
              <a:t>placerat</a:t>
            </a:r>
            <a:r>
              <a:rPr lang="en-PH" dirty="0"/>
              <a:t> </a:t>
            </a:r>
            <a:r>
              <a:rPr lang="en-PH" dirty="0" err="1"/>
              <a:t>turpis</a:t>
            </a:r>
            <a:r>
              <a:rPr lang="en-PH" dirty="0"/>
              <a:t> </a:t>
            </a:r>
            <a:r>
              <a:rPr lang="en-PH" dirty="0" err="1"/>
              <a:t>vehicula</a:t>
            </a:r>
            <a:r>
              <a:rPr lang="en-PH" dirty="0"/>
              <a:t> et. </a:t>
            </a:r>
            <a:r>
              <a:rPr lang="en-PH" dirty="0" err="1"/>
              <a:t>Pellentesque</a:t>
            </a:r>
            <a:r>
              <a:rPr lang="en-PH" dirty="0"/>
              <a:t> </a:t>
            </a:r>
            <a:r>
              <a:rPr lang="en-PH" dirty="0" err="1"/>
              <a:t>nec</a:t>
            </a:r>
            <a:r>
              <a:rPr lang="en-PH" dirty="0"/>
              <a:t> </a:t>
            </a:r>
            <a:r>
              <a:rPr lang="en-PH" dirty="0" err="1"/>
              <a:t>vehicula</a:t>
            </a:r>
            <a:r>
              <a:rPr lang="en-PH" dirty="0"/>
              <a:t> </a:t>
            </a:r>
            <a:r>
              <a:rPr lang="en-PH" dirty="0" err="1"/>
              <a:t>urna</a:t>
            </a:r>
            <a:r>
              <a:rPr lang="en-PH" dirty="0"/>
              <a:t>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B50EC10-6C64-B74B-8E6F-0F7143D07959}"/>
              </a:ext>
            </a:extLst>
          </p:cNvPr>
          <p:cNvSpPr>
            <a:spLocks noGrp="1"/>
          </p:cNvSpPr>
          <p:nvPr>
            <p:ph type="body" sz="half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35368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41C7C0-4357-4C75-AE97-BC05EED264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Header, Caption &amp; Photo Slide</a:t>
            </a:r>
            <a:endParaRPr lang="en-PH" dirty="0"/>
          </a:p>
        </p:txBody>
      </p:sp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D5285472-4F3C-144F-8D95-539178272D10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078" b="20078"/>
          <a:stretch>
            <a:fillRect/>
          </a:stretch>
        </p:blipFill>
        <p:spPr/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EDB9311-1553-4FC4-94AF-D1FBEE6400D0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PH" dirty="0" err="1"/>
              <a:t>Sed</a:t>
            </a:r>
            <a:r>
              <a:rPr lang="en-PH" dirty="0"/>
              <a:t> </a:t>
            </a:r>
            <a:r>
              <a:rPr lang="en-PH" dirty="0" err="1"/>
              <a:t>rhoncus</a:t>
            </a:r>
            <a:r>
              <a:rPr lang="en-PH" dirty="0"/>
              <a:t> </a:t>
            </a:r>
            <a:r>
              <a:rPr lang="en-PH" dirty="0" err="1"/>
              <a:t>odio</a:t>
            </a:r>
            <a:r>
              <a:rPr lang="en-PH" dirty="0"/>
              <a:t> </a:t>
            </a:r>
            <a:r>
              <a:rPr lang="en-PH" dirty="0" err="1"/>
              <a:t>vel</a:t>
            </a:r>
            <a:r>
              <a:rPr lang="en-PH" dirty="0"/>
              <a:t> </a:t>
            </a:r>
            <a:r>
              <a:rPr lang="en-PH" dirty="0" err="1"/>
              <a:t>mauris</a:t>
            </a:r>
            <a:r>
              <a:rPr lang="en-PH" dirty="0"/>
              <a:t> </a:t>
            </a:r>
            <a:r>
              <a:rPr lang="en-PH" dirty="0" err="1"/>
              <a:t>ultrices</a:t>
            </a:r>
            <a:r>
              <a:rPr lang="en-PH" dirty="0"/>
              <a:t> </a:t>
            </a:r>
            <a:r>
              <a:rPr lang="en-PH" dirty="0" err="1"/>
              <a:t>vestibulum</a:t>
            </a:r>
            <a:r>
              <a:rPr lang="en-PH" dirty="0"/>
              <a:t>. </a:t>
            </a:r>
            <a:r>
              <a:rPr lang="en-PH" dirty="0" err="1"/>
              <a:t>Vestibulum</a:t>
            </a:r>
            <a:r>
              <a:rPr lang="en-PH" dirty="0"/>
              <a:t> ante ipsum </a:t>
            </a:r>
            <a:r>
              <a:rPr lang="en-PH" dirty="0" err="1"/>
              <a:t>primis</a:t>
            </a:r>
            <a:r>
              <a:rPr lang="en-PH" dirty="0"/>
              <a:t> in </a:t>
            </a:r>
            <a:r>
              <a:rPr lang="en-PH" dirty="0" err="1"/>
              <a:t>faucibus</a:t>
            </a:r>
            <a:r>
              <a:rPr lang="en-PH" dirty="0"/>
              <a:t> </a:t>
            </a:r>
            <a:r>
              <a:rPr lang="en-PH" dirty="0" err="1"/>
              <a:t>orci</a:t>
            </a:r>
            <a:r>
              <a:rPr lang="en-PH" dirty="0"/>
              <a:t> </a:t>
            </a:r>
            <a:r>
              <a:rPr lang="en-PH" dirty="0" err="1"/>
              <a:t>luctus</a:t>
            </a:r>
            <a:r>
              <a:rPr lang="en-PH" dirty="0"/>
              <a:t> et </a:t>
            </a:r>
            <a:r>
              <a:rPr lang="en-PH" dirty="0" err="1"/>
              <a:t>ultrices</a:t>
            </a:r>
            <a:r>
              <a:rPr lang="en-PH" dirty="0"/>
              <a:t> </a:t>
            </a:r>
            <a:r>
              <a:rPr lang="en-PH" dirty="0" err="1"/>
              <a:t>posuere</a:t>
            </a:r>
            <a:r>
              <a:rPr lang="en-PH" dirty="0"/>
              <a:t> </a:t>
            </a:r>
            <a:r>
              <a:rPr lang="en-PH" dirty="0" err="1"/>
              <a:t>cubilia</a:t>
            </a:r>
            <a:r>
              <a:rPr lang="en-PH" dirty="0"/>
              <a:t> </a:t>
            </a:r>
            <a:r>
              <a:rPr lang="en-PH" dirty="0" err="1"/>
              <a:t>Curae</a:t>
            </a:r>
            <a:r>
              <a:rPr lang="en-PH" dirty="0"/>
              <a:t>; Nunc </a:t>
            </a:r>
            <a:r>
              <a:rPr lang="en-PH" dirty="0" err="1"/>
              <a:t>congue</a:t>
            </a:r>
            <a:r>
              <a:rPr lang="en-PH" dirty="0"/>
              <a:t> maximus dolor, </a:t>
            </a:r>
            <a:r>
              <a:rPr lang="en-PH" dirty="0" err="1"/>
              <a:t>nec</a:t>
            </a:r>
            <a:r>
              <a:rPr lang="en-PH" dirty="0"/>
              <a:t> </a:t>
            </a:r>
            <a:r>
              <a:rPr lang="en-PH" dirty="0" err="1"/>
              <a:t>tristique</a:t>
            </a:r>
            <a:r>
              <a:rPr lang="en-PH" dirty="0"/>
              <a:t> </a:t>
            </a:r>
            <a:r>
              <a:rPr lang="en-PH" dirty="0" err="1"/>
              <a:t>orci</a:t>
            </a:r>
            <a:r>
              <a:rPr lang="en-PH" dirty="0"/>
              <a:t> </a:t>
            </a:r>
            <a:r>
              <a:rPr lang="en-PH" dirty="0" err="1"/>
              <a:t>facilisis</a:t>
            </a:r>
            <a:r>
              <a:rPr lang="en-PH" dirty="0"/>
              <a:t> id.</a:t>
            </a:r>
          </a:p>
        </p:txBody>
      </p:sp>
    </p:spTree>
    <p:extLst>
      <p:ext uri="{BB962C8B-B14F-4D97-AF65-F5344CB8AC3E}">
        <p14:creationId xmlns:p14="http://schemas.microsoft.com/office/powerpoint/2010/main" val="10678207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C52B6B81-1B10-DC48-85AB-13F91113780D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481" b="12481"/>
          <a:stretch>
            <a:fillRect/>
          </a:stretch>
        </p:blipFill>
        <p:spPr/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2B6F0D-9022-8B49-90DE-2E60260D9FCA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PH" dirty="0"/>
              <a:t>Integer vestibulum </a:t>
            </a:r>
            <a:r>
              <a:rPr lang="en-PH" dirty="0" err="1"/>
              <a:t>ultricies</a:t>
            </a:r>
            <a:r>
              <a:rPr lang="en-PH" dirty="0"/>
              <a:t> </a:t>
            </a:r>
            <a:r>
              <a:rPr lang="en-PH" dirty="0" err="1"/>
              <a:t>quam</a:t>
            </a:r>
            <a:r>
              <a:rPr lang="en-PH" dirty="0"/>
              <a:t>. Nunc </a:t>
            </a:r>
            <a:r>
              <a:rPr lang="en-PH" dirty="0" err="1"/>
              <a:t>ornare</a:t>
            </a:r>
            <a:r>
              <a:rPr lang="en-PH" dirty="0"/>
              <a:t> </a:t>
            </a:r>
            <a:r>
              <a:rPr lang="en-PH" dirty="0" err="1"/>
              <a:t>metus</a:t>
            </a:r>
            <a:r>
              <a:rPr lang="en-PH" dirty="0"/>
              <a:t> </a:t>
            </a:r>
            <a:r>
              <a:rPr lang="en-PH" dirty="0" err="1"/>
              <a:t>nec</a:t>
            </a:r>
            <a:r>
              <a:rPr lang="en-PH" dirty="0"/>
              <a:t> </a:t>
            </a:r>
            <a:r>
              <a:rPr lang="en-PH" dirty="0" err="1"/>
              <a:t>nunc</a:t>
            </a:r>
            <a:r>
              <a:rPr lang="en-PH" dirty="0"/>
              <a:t> </a:t>
            </a:r>
            <a:r>
              <a:rPr lang="en-PH" dirty="0" err="1"/>
              <a:t>rutrum</a:t>
            </a:r>
            <a:r>
              <a:rPr lang="en-PH" dirty="0"/>
              <a:t> </a:t>
            </a:r>
            <a:r>
              <a:rPr lang="en-PH" dirty="0" err="1"/>
              <a:t>malesuada</a:t>
            </a:r>
            <a:r>
              <a:rPr lang="en-PH" dirty="0"/>
              <a:t> non sit </a:t>
            </a:r>
            <a:r>
              <a:rPr lang="en-PH" dirty="0" err="1"/>
              <a:t>amet</a:t>
            </a:r>
            <a:r>
              <a:rPr lang="en-PH" dirty="0"/>
              <a:t> </a:t>
            </a:r>
            <a:r>
              <a:rPr lang="en-PH" dirty="0" err="1"/>
              <a:t>purus</a:t>
            </a:r>
            <a:r>
              <a:rPr lang="en-PH" dirty="0"/>
              <a:t>.</a:t>
            </a:r>
          </a:p>
        </p:txBody>
      </p:sp>
      <p:pic>
        <p:nvPicPr>
          <p:cNvPr id="10" name="Picture Placeholder 9">
            <a:extLst>
              <a:ext uri="{FF2B5EF4-FFF2-40B4-BE49-F238E27FC236}">
                <a16:creationId xmlns:a16="http://schemas.microsoft.com/office/drawing/2014/main" id="{B1079ADD-39D4-F946-BCEC-9317C8D1FB50}"/>
              </a:ext>
            </a:extLst>
          </p:cNvPr>
          <p:cNvPicPr>
            <a:picLocks noGrp="1" noChangeAspect="1"/>
          </p:cNvPicPr>
          <p:nvPr>
            <p:ph type="pic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870" b="31870"/>
          <a:stretch>
            <a:fillRect/>
          </a:stretch>
        </p:blipFill>
        <p:spPr/>
      </p:pic>
      <p:pic>
        <p:nvPicPr>
          <p:cNvPr id="14" name="Picture Placeholder 13">
            <a:extLst>
              <a:ext uri="{FF2B5EF4-FFF2-40B4-BE49-F238E27FC236}">
                <a16:creationId xmlns:a16="http://schemas.microsoft.com/office/drawing/2014/main" id="{E3824F9C-B162-AE40-9C48-32B0B5F03ED1}"/>
              </a:ext>
            </a:extLst>
          </p:cNvPr>
          <p:cNvPicPr>
            <a:picLocks noGrp="1" noChangeAspect="1"/>
          </p:cNvPicPr>
          <p:nvPr>
            <p:ph type="pic" idx="1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52" r="14652"/>
          <a:stretch>
            <a:fillRect/>
          </a:stretch>
        </p:blipFill>
        <p:spPr/>
      </p:pic>
      <p:pic>
        <p:nvPicPr>
          <p:cNvPr id="12" name="Picture Placeholder 11">
            <a:extLst>
              <a:ext uri="{FF2B5EF4-FFF2-40B4-BE49-F238E27FC236}">
                <a16:creationId xmlns:a16="http://schemas.microsoft.com/office/drawing/2014/main" id="{682E9355-E0FC-9B4A-8428-BFBC27D9FC2A}"/>
              </a:ext>
            </a:extLst>
          </p:cNvPr>
          <p:cNvPicPr>
            <a:picLocks noGrp="1" noChangeAspect="1"/>
          </p:cNvPicPr>
          <p:nvPr>
            <p:ph type="pic" idx="12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76" r="12976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3887239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hart Placeholder 4">
            <a:extLst>
              <a:ext uri="{FF2B5EF4-FFF2-40B4-BE49-F238E27FC236}">
                <a16:creationId xmlns:a16="http://schemas.microsoft.com/office/drawing/2014/main" id="{D0034258-FF2D-1548-8E51-AF44C241D475}"/>
              </a:ext>
            </a:extLst>
          </p:cNvPr>
          <p:cNvGraphicFramePr>
            <a:graphicFrameLocks noGrp="1"/>
          </p:cNvGraphicFramePr>
          <p:nvPr>
            <p:ph type="chart" sz="quarter" idx="10"/>
            <p:extLst/>
          </p:nvPr>
        </p:nvGraphicFramePr>
        <p:xfrm>
          <a:off x="303213" y="327025"/>
          <a:ext cx="8135937" cy="6197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itle 2">
            <a:extLst>
              <a:ext uri="{FF2B5EF4-FFF2-40B4-BE49-F238E27FC236}">
                <a16:creationId xmlns:a16="http://schemas.microsoft.com/office/drawing/2014/main" id="{68D56D80-FC3A-43E8-9E90-798F30EC06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Header, Caption &amp; Chart Slide</a:t>
            </a:r>
            <a:endParaRPr lang="en-PH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A1CE0A7-9FD4-4563-82FF-DBB463A87396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PH" dirty="0" err="1"/>
              <a:t>Mauris</a:t>
            </a:r>
            <a:r>
              <a:rPr lang="en-PH" dirty="0"/>
              <a:t> </a:t>
            </a:r>
            <a:r>
              <a:rPr lang="en-PH" dirty="0" err="1"/>
              <a:t>ornare</a:t>
            </a:r>
            <a:r>
              <a:rPr lang="en-PH" dirty="0"/>
              <a:t> </a:t>
            </a:r>
            <a:r>
              <a:rPr lang="en-PH" dirty="0" err="1"/>
              <a:t>turpis</a:t>
            </a:r>
            <a:r>
              <a:rPr lang="en-PH" dirty="0"/>
              <a:t> non </a:t>
            </a:r>
            <a:r>
              <a:rPr lang="en-PH" dirty="0" err="1"/>
              <a:t>purus</a:t>
            </a:r>
            <a:r>
              <a:rPr lang="en-PH" dirty="0"/>
              <a:t> </a:t>
            </a:r>
            <a:r>
              <a:rPr lang="en-PH" dirty="0" err="1"/>
              <a:t>ullamcorper</a:t>
            </a:r>
            <a:r>
              <a:rPr lang="en-PH" dirty="0"/>
              <a:t> </a:t>
            </a:r>
            <a:r>
              <a:rPr lang="en-PH" dirty="0" err="1"/>
              <a:t>pretium</a:t>
            </a:r>
            <a:r>
              <a:rPr lang="en-PH" dirty="0"/>
              <a:t>. In sit </a:t>
            </a:r>
            <a:r>
              <a:rPr lang="en-PH" dirty="0" err="1"/>
              <a:t>amet</a:t>
            </a:r>
            <a:r>
              <a:rPr lang="en-PH" dirty="0"/>
              <a:t> convallis nisi, </a:t>
            </a:r>
            <a:r>
              <a:rPr lang="en-PH" dirty="0" err="1"/>
              <a:t>eu</a:t>
            </a:r>
            <a:r>
              <a:rPr lang="en-PH" dirty="0"/>
              <a:t> </a:t>
            </a:r>
            <a:r>
              <a:rPr lang="en-PH" dirty="0" err="1"/>
              <a:t>elementum</a:t>
            </a:r>
            <a:r>
              <a:rPr lang="en-PH" dirty="0"/>
              <a:t> </a:t>
            </a:r>
            <a:r>
              <a:rPr lang="en-PH" dirty="0" err="1"/>
              <a:t>justo</a:t>
            </a:r>
            <a:r>
              <a:rPr lang="en-PH" dirty="0"/>
              <a:t>. </a:t>
            </a:r>
            <a:r>
              <a:rPr lang="en-PH" dirty="0" err="1"/>
              <a:t>Fusce</a:t>
            </a:r>
            <a:r>
              <a:rPr lang="en-PH" dirty="0"/>
              <a:t> in </a:t>
            </a:r>
            <a:r>
              <a:rPr lang="en-PH" dirty="0" err="1"/>
              <a:t>eleifend</a:t>
            </a:r>
            <a:r>
              <a:rPr lang="en-PH" dirty="0"/>
              <a:t> sem.</a:t>
            </a:r>
          </a:p>
        </p:txBody>
      </p:sp>
    </p:spTree>
    <p:extLst>
      <p:ext uri="{BB962C8B-B14F-4D97-AF65-F5344CB8AC3E}">
        <p14:creationId xmlns:p14="http://schemas.microsoft.com/office/powerpoint/2010/main" val="50586420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LIENT6786 5">
      <a:dk1>
        <a:srgbClr val="424242"/>
      </a:dk1>
      <a:lt1>
        <a:srgbClr val="FFFFFF"/>
      </a:lt1>
      <a:dk2>
        <a:srgbClr val="EAEAEA"/>
      </a:dk2>
      <a:lt2>
        <a:srgbClr val="FEFFFF"/>
      </a:lt2>
      <a:accent1>
        <a:srgbClr val="1B4E5F"/>
      </a:accent1>
      <a:accent2>
        <a:srgbClr val="4A5725"/>
      </a:accent2>
      <a:accent3>
        <a:srgbClr val="F1BE6F"/>
      </a:accent3>
      <a:accent4>
        <a:srgbClr val="CA806E"/>
      </a:accent4>
      <a:accent5>
        <a:srgbClr val="CABFB5"/>
      </a:accent5>
      <a:accent6>
        <a:srgbClr val="BFD4D3"/>
      </a:accent6>
      <a:hlink>
        <a:srgbClr val="F1BE6F"/>
      </a:hlink>
      <a:folHlink>
        <a:srgbClr val="F1BE6F"/>
      </a:folHlink>
    </a:clrScheme>
    <a:fontScheme name="Franklin Gothic">
      <a:majorFont>
        <a:latin typeface="Franklin Gothic Medium" panose="020B0603020102020204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Presentation3" id="{AD58A44C-0051-1940-81B0-13F4CB783749}" vid="{80F802CA-0A78-1442-A546-2F1E19538FD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20</TotalTime>
  <Words>440</Words>
  <Application>Microsoft Macintosh PowerPoint</Application>
  <PresentationFormat>Widescreen</PresentationFormat>
  <Paragraphs>30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Franklin Gothic Book</vt:lpstr>
      <vt:lpstr>Arial</vt:lpstr>
      <vt:lpstr>Franklin Gothic Medium</vt:lpstr>
      <vt:lpstr>Office Theme</vt:lpstr>
      <vt:lpstr>Title Slide</vt:lpstr>
      <vt:lpstr>Section Slide</vt:lpstr>
      <vt:lpstr>Header, Caption &amp; Content Slide</vt:lpstr>
      <vt:lpstr>Header, Photo &amp; Content Slide</vt:lpstr>
      <vt:lpstr>Header, Sub-headers &amp; 2-Content Slide</vt:lpstr>
      <vt:lpstr>Header, Caption &amp; Text Slide</vt:lpstr>
      <vt:lpstr>Header, Caption &amp; Photo Slide</vt:lpstr>
      <vt:lpstr>PowerPoint Presentation</vt:lpstr>
      <vt:lpstr>Header, Caption &amp; Chart Slide</vt:lpstr>
      <vt:lpstr>Header, Caption &amp; SmartArt Slide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Slide</dc:title>
  <dc:creator>Microsoft Office User</dc:creator>
  <cp:lastModifiedBy>Microsoft Office User</cp:lastModifiedBy>
  <cp:revision>2</cp:revision>
  <dcterms:created xsi:type="dcterms:W3CDTF">2019-07-18T06:36:43Z</dcterms:created>
  <dcterms:modified xsi:type="dcterms:W3CDTF">2019-07-18T06:56:51Z</dcterms:modified>
</cp:coreProperties>
</file>