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EE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330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86349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25228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97343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29258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0587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03901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03003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28662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74732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79835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92631"/>
      </p:ext>
    </p:extLst>
  </p:cSld>
  <p:clrMapOvr>
    <a:masterClrMapping/>
  </p:clrMapOvr>
  <p:transition spd="slow">
    <p:wipe/>
    <p:sndAc>
      <p:stSnd>
        <p:snd r:embed="rId1" name="click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6791-AECB-4C0C-AFC9-A4540D8AC733}" type="datetimeFigureOut">
              <a:rPr lang="en-US" smtClean="0"/>
              <a:t>6/26/2019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52E1A-95D0-4F01-A976-DD390D54B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9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  <p:sndAc>
      <p:stSnd>
        <p:snd r:embed="rId13" name="click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2571750"/>
            <a:ext cx="4648200" cy="2571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0"/>
            <a:ext cx="4495800" cy="2571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4648200" cy="2571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648200" y="2571750"/>
            <a:ext cx="4495800" cy="25665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3" b="37995"/>
          <a:stretch/>
        </p:blipFill>
        <p:spPr>
          <a:xfrm>
            <a:off x="4648200" y="0"/>
            <a:ext cx="4495800" cy="2571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7" b="43735"/>
          <a:stretch/>
        </p:blipFill>
        <p:spPr>
          <a:xfrm>
            <a:off x="0" y="2571750"/>
            <a:ext cx="4648200" cy="2571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67" b="41975"/>
          <a:stretch/>
        </p:blipFill>
        <p:spPr>
          <a:xfrm>
            <a:off x="0" y="1"/>
            <a:ext cx="4648200" cy="2571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2" r="50454" b="38878"/>
          <a:stretch/>
        </p:blipFill>
        <p:spPr>
          <a:xfrm>
            <a:off x="4648200" y="2571750"/>
            <a:ext cx="4495800" cy="257175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332857" y="1315821"/>
            <a:ext cx="4402086" cy="251185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633279" y="2114550"/>
            <a:ext cx="3801243" cy="615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parajita" pitchFamily="34" charset="0"/>
                <a:cs typeface="Aparajita" pitchFamily="34" charset="0"/>
              </a:rPr>
              <a:t>Title Slide Layout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204011" y="2876550"/>
            <a:ext cx="2659779" cy="44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Bookman Old Style" pitchFamily="18" charset="0"/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24554632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r="5152"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57800" y="293914"/>
            <a:ext cx="3581400" cy="2277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6876" y="1122059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About 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2788" y="1514474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532085656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r="4546"/>
          <a:stretch/>
        </p:blipFill>
        <p:spPr>
          <a:xfrm>
            <a:off x="-76200" y="0"/>
            <a:ext cx="92202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705100" y="1495153"/>
            <a:ext cx="3733800" cy="2277836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4325" y="1906178"/>
            <a:ext cx="1515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8360" y="2333988"/>
            <a:ext cx="1307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Contents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18360" y="2627160"/>
            <a:ext cx="1307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Contents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8360" y="2905322"/>
            <a:ext cx="1307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Contents 3</a:t>
            </a:r>
          </a:p>
        </p:txBody>
      </p:sp>
    </p:spTree>
    <p:extLst>
      <p:ext uri="{BB962C8B-B14F-4D97-AF65-F5344CB8AC3E}">
        <p14:creationId xmlns:p14="http://schemas.microsoft.com/office/powerpoint/2010/main" val="2079954058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r="484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5400" y="2571750"/>
            <a:ext cx="3733800" cy="2277836"/>
          </a:xfrm>
          <a:prstGeom prst="rect">
            <a:avLst/>
          </a:prstGeom>
          <a:solidFill>
            <a:srgbClr val="FEEEB4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2377" y="3211550"/>
            <a:ext cx="177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Contents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76588" y="3725840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011567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469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209550"/>
            <a:ext cx="3581400" cy="2277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9377" y="1037695"/>
            <a:ext cx="177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Contents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3588" y="1430110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895095796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r="469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000" y="293914"/>
            <a:ext cx="3514157" cy="2277836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1155" y="1122060"/>
            <a:ext cx="177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Contents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5366" y="1514475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242285524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r="666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2067" y="293914"/>
            <a:ext cx="3610333" cy="227783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1482" y="1122060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Header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521" y="1514475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212489972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r="484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57800" y="322035"/>
            <a:ext cx="3581400" cy="2277836"/>
          </a:xfrm>
          <a:prstGeom prst="rect">
            <a:avLst/>
          </a:prstGeom>
          <a:solidFill>
            <a:schemeClr val="accent3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2749" y="1150180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Header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2788" y="1542595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53638834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9" r="6061"/>
          <a:stretch/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57800" y="2647950"/>
            <a:ext cx="3581400" cy="2277836"/>
          </a:xfrm>
          <a:prstGeom prst="rect">
            <a:avLst/>
          </a:prstGeom>
          <a:solidFill>
            <a:schemeClr val="bg2">
              <a:lumMod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12749" y="3476095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Header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2788" y="3868510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904013000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" r="560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" y="2647950"/>
            <a:ext cx="3648224" cy="22778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16961" y="3476095"/>
            <a:ext cx="12715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Header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7000" y="3868510"/>
            <a:ext cx="991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44722267"/>
      </p:ext>
    </p:extLst>
  </p:cSld>
  <p:clrMapOvr>
    <a:masterClrMapping/>
  </p:clrMapOvr>
  <p:transition spd="slow">
    <p:wipe/>
    <p:sndAc>
      <p:stSnd>
        <p:snd r:embed="rId2" name="click.wav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86</TotalTime>
  <Words>31</Words>
  <Application>Microsoft Office PowerPoint</Application>
  <PresentationFormat>On-screen Show (16:9)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Aharoni</vt:lpstr>
      <vt:lpstr>Aparajita</vt:lpstr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Khan</dc:creator>
  <cp:lastModifiedBy>Michal Zavacky</cp:lastModifiedBy>
  <cp:revision>10</cp:revision>
  <dcterms:created xsi:type="dcterms:W3CDTF">2019-06-21T12:38:00Z</dcterms:created>
  <dcterms:modified xsi:type="dcterms:W3CDTF">2019-06-26T12:29:22Z</dcterms:modified>
</cp:coreProperties>
</file>