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828" r:id="rId1"/>
  </p:sldMasterIdLst>
  <p:notesMasterIdLst>
    <p:notesMasterId r:id="rId15"/>
  </p:notesMasterIdLst>
  <p:sldIdLst>
    <p:sldId id="256" r:id="rId2"/>
    <p:sldId id="258" r:id="rId3"/>
    <p:sldId id="260" r:id="rId4"/>
    <p:sldId id="262" r:id="rId5"/>
    <p:sldId id="263" r:id="rId6"/>
    <p:sldId id="264" r:id="rId7"/>
    <p:sldId id="265" r:id="rId8"/>
    <p:sldId id="266" r:id="rId9"/>
    <p:sldId id="267" r:id="rId10"/>
    <p:sldId id="268" r:id="rId11"/>
    <p:sldId id="271" r:id="rId12"/>
    <p:sldId id="269" r:id="rId13"/>
    <p:sldId id="270" r:id="rId14"/>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08"/>
    <p:restoredTop sz="94595"/>
  </p:normalViewPr>
  <p:slideViewPr>
    <p:cSldViewPr snapToGrid="0" snapToObjects="1">
      <p:cViewPr varScale="1">
        <p:scale>
          <a:sx n="100" d="100"/>
          <a:sy n="100" d="100"/>
        </p:scale>
        <p:origin x="270" y="90"/>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79AEFBA-6EDB-3B40-8C21-96DA9423814F}" type="datetimeFigureOut">
              <a:rPr lang="en-US" smtClean="0"/>
              <a:pPr/>
              <a:t>6/26/2019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74568D0-6D9A-8642-856F-E1F764A9FC0D}" type="slidenum">
              <a:rPr lang="en-US" smtClean="0"/>
              <a:pPr/>
              <a:t>‹#›</a:t>
            </a:fld>
            <a:endParaRPr lang="en-US"/>
          </a:p>
        </p:txBody>
      </p:sp>
    </p:spTree>
    <p:extLst>
      <p:ext uri="{BB962C8B-B14F-4D97-AF65-F5344CB8AC3E}">
        <p14:creationId xmlns:p14="http://schemas.microsoft.com/office/powerpoint/2010/main" val="79092359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774568D0-6D9A-8642-856F-E1F764A9FC0D}" type="slidenum">
              <a:rPr lang="en-US" smtClean="0"/>
              <a:pPr/>
              <a:t>3</a:t>
            </a:fld>
            <a:endParaRPr lang="en-US"/>
          </a:p>
        </p:txBody>
      </p:sp>
    </p:spTree>
    <p:extLst>
      <p:ext uri="{BB962C8B-B14F-4D97-AF65-F5344CB8AC3E}">
        <p14:creationId xmlns:p14="http://schemas.microsoft.com/office/powerpoint/2010/main" val="12903581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3" name="Rectangle 22"/>
          <p:cNvSpPr/>
          <p:nvPr/>
        </p:nvSpPr>
        <p:spPr>
          <a:xfrm flipV="1">
            <a:off x="7213577" y="3810001"/>
            <a:ext cx="4978425" cy="91087"/>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4" name="Rectangle 23"/>
          <p:cNvSpPr/>
          <p:nvPr/>
        </p:nvSpPr>
        <p:spPr>
          <a:xfrm flipV="1">
            <a:off x="7213601" y="3897010"/>
            <a:ext cx="4978401" cy="192024"/>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5" name="Rectangle 24"/>
          <p:cNvSpPr/>
          <p:nvPr/>
        </p:nvSpPr>
        <p:spPr>
          <a:xfrm flipV="1">
            <a:off x="7213601" y="4115167"/>
            <a:ext cx="4978401" cy="9144"/>
          </a:xfrm>
          <a:prstGeom prst="rect">
            <a:avLst/>
          </a:prstGeom>
          <a:solidFill>
            <a:schemeClr val="accent2">
              <a:alpha val="65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6" name="Rectangle 25"/>
          <p:cNvSpPr/>
          <p:nvPr/>
        </p:nvSpPr>
        <p:spPr>
          <a:xfrm flipV="1">
            <a:off x="7213600" y="4164403"/>
            <a:ext cx="2621280" cy="18288"/>
          </a:xfrm>
          <a:prstGeom prst="rect">
            <a:avLst/>
          </a:prstGeom>
          <a:solidFill>
            <a:schemeClr val="accent2">
              <a:alpha val="6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7" name="Rectangle 26"/>
          <p:cNvSpPr/>
          <p:nvPr/>
        </p:nvSpPr>
        <p:spPr>
          <a:xfrm flipV="1">
            <a:off x="7213600" y="4199572"/>
            <a:ext cx="2621280" cy="9144"/>
          </a:xfrm>
          <a:prstGeom prst="rect">
            <a:avLst/>
          </a:prstGeom>
          <a:solidFill>
            <a:schemeClr val="accent2">
              <a:alpha val="65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30" name="Rounded Rectangle 29"/>
          <p:cNvSpPr/>
          <p:nvPr/>
        </p:nvSpPr>
        <p:spPr bwMode="white">
          <a:xfrm>
            <a:off x="7213600" y="3962400"/>
            <a:ext cx="4084320" cy="27432"/>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31" name="Rounded Rectangle 30"/>
          <p:cNvSpPr/>
          <p:nvPr/>
        </p:nvSpPr>
        <p:spPr bwMode="white">
          <a:xfrm>
            <a:off x="9835343" y="4060983"/>
            <a:ext cx="2133600" cy="36576"/>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7" name="Rectangle 6"/>
          <p:cNvSpPr/>
          <p:nvPr/>
        </p:nvSpPr>
        <p:spPr>
          <a:xfrm>
            <a:off x="1" y="3649662"/>
            <a:ext cx="12192000" cy="244170"/>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Rectangle 9"/>
          <p:cNvSpPr/>
          <p:nvPr/>
        </p:nvSpPr>
        <p:spPr>
          <a:xfrm>
            <a:off x="1" y="3675528"/>
            <a:ext cx="12192001" cy="140677"/>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Rectangle 10"/>
          <p:cNvSpPr/>
          <p:nvPr/>
        </p:nvSpPr>
        <p:spPr>
          <a:xfrm flipV="1">
            <a:off x="8552068" y="3643090"/>
            <a:ext cx="3639933" cy="248432"/>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9" name="Rectangle 18"/>
          <p:cNvSpPr/>
          <p:nvPr/>
        </p:nvSpPr>
        <p:spPr>
          <a:xfrm>
            <a:off x="0" y="0"/>
            <a:ext cx="12192000" cy="3701700"/>
          </a:xfrm>
          <a:prstGeom prst="rect">
            <a:avLst/>
          </a:prstGeom>
          <a:solidFill>
            <a:schemeClr val="tx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Title 7"/>
          <p:cNvSpPr>
            <a:spLocks noGrp="1"/>
          </p:cNvSpPr>
          <p:nvPr>
            <p:ph type="ctrTitle"/>
          </p:nvPr>
        </p:nvSpPr>
        <p:spPr>
          <a:xfrm>
            <a:off x="609600" y="2401888"/>
            <a:ext cx="11277600" cy="1470025"/>
          </a:xfrm>
        </p:spPr>
        <p:txBody>
          <a:bodyPr anchor="b"/>
          <a:lstStyle>
            <a:lvl1pPr>
              <a:defRPr sz="4400">
                <a:solidFill>
                  <a:schemeClr val="bg1"/>
                </a:solidFill>
              </a:defRPr>
            </a:lvl1pPr>
          </a:lstStyle>
          <a:p>
            <a:r>
              <a:rPr kumimoji="0" lang="en-US"/>
              <a:t>Click to edit Master title style</a:t>
            </a:r>
          </a:p>
        </p:txBody>
      </p:sp>
      <p:sp>
        <p:nvSpPr>
          <p:cNvPr id="9" name="Subtitle 8"/>
          <p:cNvSpPr>
            <a:spLocks noGrp="1"/>
          </p:cNvSpPr>
          <p:nvPr>
            <p:ph type="subTitle" idx="1"/>
          </p:nvPr>
        </p:nvSpPr>
        <p:spPr>
          <a:xfrm>
            <a:off x="609600" y="3899938"/>
            <a:ext cx="6604000" cy="1752600"/>
          </a:xfrm>
        </p:spPr>
        <p:txBody>
          <a:bodyPr/>
          <a:lstStyle>
            <a:lvl1pPr marL="64008" indent="0" algn="l">
              <a:buNone/>
              <a:defRPr sz="240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a:t>Click to edit Master subtitle style</a:t>
            </a:r>
          </a:p>
        </p:txBody>
      </p:sp>
      <p:sp>
        <p:nvSpPr>
          <p:cNvPr id="28" name="Date Placeholder 27"/>
          <p:cNvSpPr>
            <a:spLocks noGrp="1"/>
          </p:cNvSpPr>
          <p:nvPr>
            <p:ph type="dt" sz="half" idx="10"/>
          </p:nvPr>
        </p:nvSpPr>
        <p:spPr>
          <a:xfrm>
            <a:off x="8940800" y="4206240"/>
            <a:ext cx="1280160" cy="457200"/>
          </a:xfrm>
        </p:spPr>
        <p:txBody>
          <a:bodyPr/>
          <a:lstStyle/>
          <a:p>
            <a:fld id="{48A87A34-81AB-432B-8DAE-1953F412C126}" type="datetimeFigureOut">
              <a:rPr lang="en-US" smtClean="0"/>
              <a:pPr/>
              <a:t>6/26/2019</a:t>
            </a:fld>
            <a:endParaRPr lang="en-US" dirty="0"/>
          </a:p>
        </p:txBody>
      </p:sp>
      <p:sp>
        <p:nvSpPr>
          <p:cNvPr id="17" name="Footer Placeholder 16"/>
          <p:cNvSpPr>
            <a:spLocks noGrp="1"/>
          </p:cNvSpPr>
          <p:nvPr>
            <p:ph type="ftr" sz="quarter" idx="11"/>
          </p:nvPr>
        </p:nvSpPr>
        <p:spPr>
          <a:xfrm>
            <a:off x="7213600" y="4205288"/>
            <a:ext cx="1727200" cy="457200"/>
          </a:xfrm>
        </p:spPr>
        <p:txBody>
          <a:bodyPr/>
          <a:lstStyle/>
          <a:p>
            <a:endParaRPr lang="en-US" dirty="0"/>
          </a:p>
        </p:txBody>
      </p:sp>
      <p:sp>
        <p:nvSpPr>
          <p:cNvPr id="29" name="Slide Number Placeholder 28"/>
          <p:cNvSpPr>
            <a:spLocks noGrp="1"/>
          </p:cNvSpPr>
          <p:nvPr>
            <p:ph type="sldNum" sz="quarter" idx="12"/>
          </p:nvPr>
        </p:nvSpPr>
        <p:spPr>
          <a:xfrm>
            <a:off x="11093451" y="1136"/>
            <a:ext cx="996949" cy="365760"/>
          </a:xfrm>
        </p:spPr>
        <p:txBody>
          <a:bodyPr/>
          <a:lstStyle>
            <a:lvl1pPr algn="r">
              <a:defRPr sz="1800">
                <a:solidFill>
                  <a:schemeClr val="bg1"/>
                </a:solidFill>
              </a:defRPr>
            </a:lvl1pPr>
          </a:lstStyle>
          <a:p>
            <a:fld id="{6D22F896-40B5-4ADD-8801-0D06FADFA095}" type="slidenum">
              <a:rPr lang="en-US" smtClean="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Vertical Text Placeholder 2"/>
          <p:cNvSpPr>
            <a:spLocks noGrp="1"/>
          </p:cNvSpPr>
          <p:nvPr>
            <p:ph type="body" orient="vert" idx="1"/>
          </p:nvPr>
        </p:nvSpPr>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48A87A34-81AB-432B-8DAE-1953F412C126}" type="datetimeFigureOut">
              <a:rPr lang="en-US" smtClean="0"/>
              <a:pPr/>
              <a:t>6/26/2019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042400" y="1143000"/>
            <a:ext cx="2540000" cy="5486400"/>
          </a:xfrm>
        </p:spPr>
        <p:txBody>
          <a:bodyPr vert="eaVert"/>
          <a:lstStyle/>
          <a:p>
            <a:r>
              <a:rPr kumimoji="0" lang="en-US"/>
              <a:t>Click to edit Master title style</a:t>
            </a:r>
          </a:p>
        </p:txBody>
      </p:sp>
      <p:sp>
        <p:nvSpPr>
          <p:cNvPr id="3" name="Vertical Text Placeholder 2"/>
          <p:cNvSpPr>
            <a:spLocks noGrp="1"/>
          </p:cNvSpPr>
          <p:nvPr>
            <p:ph type="body" orient="vert" idx="1"/>
          </p:nvPr>
        </p:nvSpPr>
        <p:spPr>
          <a:xfrm>
            <a:off x="609600" y="1143000"/>
            <a:ext cx="8331200" cy="5486400"/>
          </a:xfrm>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48A87A34-81AB-432B-8DAE-1953F412C126}" type="datetimeFigureOut">
              <a:rPr lang="en-US" smtClean="0"/>
              <a:pPr/>
              <a:t>6/26/2019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Content Placeholder 2"/>
          <p:cNvSpPr>
            <a:spLocks noGrp="1"/>
          </p:cNvSpPr>
          <p:nvPr>
            <p:ph idx="1"/>
          </p:nvPr>
        </p:nvSpPr>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48A87A34-81AB-432B-8DAE-1953F412C126}" type="datetimeFigureOut">
              <a:rPr lang="en-US" smtClean="0"/>
              <a:pPr/>
              <a:t>6/26/2019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1981201"/>
            <a:ext cx="10363200" cy="1362075"/>
          </a:xfrm>
        </p:spPr>
        <p:txBody>
          <a:bodyPr anchor="b">
            <a:noAutofit/>
          </a:bodyPr>
          <a:lstStyle>
            <a:lvl1pPr algn="l">
              <a:buNone/>
              <a:defRPr sz="4300" b="1" cap="none" baseline="0">
                <a:ln w="12700">
                  <a:solidFill>
                    <a:schemeClr val="accent2">
                      <a:shade val="90000"/>
                      <a:satMod val="150000"/>
                    </a:schemeClr>
                  </a:solidFill>
                </a:ln>
                <a:solidFill>
                  <a:srgbClr val="FFFFFF"/>
                </a:solidFill>
                <a:effectLst>
                  <a:outerShdw blurRad="38100" dist="38100" dir="5400000" algn="tl" rotWithShape="0">
                    <a:srgbClr val="000000">
                      <a:alpha val="25000"/>
                    </a:srgbClr>
                  </a:outerShdw>
                </a:effectLst>
              </a:defRPr>
            </a:lvl1pPr>
          </a:lstStyle>
          <a:p>
            <a:r>
              <a:rPr kumimoji="0" lang="en-US"/>
              <a:t>Click to edit Master title style</a:t>
            </a:r>
          </a:p>
        </p:txBody>
      </p:sp>
      <p:sp>
        <p:nvSpPr>
          <p:cNvPr id="3" name="Text Placeholder 2"/>
          <p:cNvSpPr>
            <a:spLocks noGrp="1"/>
          </p:cNvSpPr>
          <p:nvPr>
            <p:ph type="body" idx="1"/>
          </p:nvPr>
        </p:nvSpPr>
        <p:spPr>
          <a:xfrm>
            <a:off x="963084" y="3367088"/>
            <a:ext cx="10363200" cy="1509712"/>
          </a:xfrm>
        </p:spPr>
        <p:txBody>
          <a:bodyPr anchor="t"/>
          <a:lstStyle>
            <a:lvl1pPr marL="45720" indent="0">
              <a:buNone/>
              <a:defRPr sz="2100" b="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a:t>Click to edit Master text styles</a:t>
            </a:r>
          </a:p>
        </p:txBody>
      </p:sp>
      <p:sp>
        <p:nvSpPr>
          <p:cNvPr id="4" name="Date Placeholder 3"/>
          <p:cNvSpPr>
            <a:spLocks noGrp="1"/>
          </p:cNvSpPr>
          <p:nvPr>
            <p:ph type="dt" sz="half" idx="10"/>
          </p:nvPr>
        </p:nvSpPr>
        <p:spPr/>
        <p:txBody>
          <a:bodyPr/>
          <a:lstStyle/>
          <a:p>
            <a:fld id="{48A87A34-81AB-432B-8DAE-1953F412C126}" type="datetimeFigureOut">
              <a:rPr lang="en-US" smtClean="0"/>
              <a:pPr/>
              <a:t>6/26/2019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Content Placeholder 2"/>
          <p:cNvSpPr>
            <a:spLocks noGrp="1"/>
          </p:cNvSpPr>
          <p:nvPr>
            <p:ph sz="half" idx="1"/>
          </p:nvPr>
        </p:nvSpPr>
        <p:spPr>
          <a:xfrm>
            <a:off x="609600" y="2249425"/>
            <a:ext cx="5384800" cy="4525963"/>
          </a:xfrm>
        </p:spPr>
        <p:txBody>
          <a:bodyPr/>
          <a:lstStyle>
            <a:lvl1pPr>
              <a:defRPr sz="2000"/>
            </a:lvl1pPr>
            <a:lvl2pPr>
              <a:defRPr sz="1900"/>
            </a:lvl2pPr>
            <a:lvl3pPr>
              <a:defRPr sz="1800"/>
            </a:lvl3pPr>
            <a:lvl4pPr>
              <a:defRPr sz="1800"/>
            </a:lvl4pPr>
            <a:lvl5pPr>
              <a:defRPr sz="18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Content Placeholder 3"/>
          <p:cNvSpPr>
            <a:spLocks noGrp="1"/>
          </p:cNvSpPr>
          <p:nvPr>
            <p:ph sz="half" idx="2"/>
          </p:nvPr>
        </p:nvSpPr>
        <p:spPr>
          <a:xfrm>
            <a:off x="6197600" y="2249425"/>
            <a:ext cx="5384800" cy="4525963"/>
          </a:xfrm>
        </p:spPr>
        <p:txBody>
          <a:bodyPr/>
          <a:lstStyle>
            <a:lvl1pPr>
              <a:defRPr sz="2000"/>
            </a:lvl1pPr>
            <a:lvl2pPr>
              <a:defRPr sz="1900"/>
            </a:lvl2pPr>
            <a:lvl3pPr>
              <a:defRPr sz="1800"/>
            </a:lvl3pPr>
            <a:lvl4pPr>
              <a:defRPr sz="1800"/>
            </a:lvl4pPr>
            <a:lvl5pPr>
              <a:defRPr sz="18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5" name="Date Placeholder 4"/>
          <p:cNvSpPr>
            <a:spLocks noGrp="1"/>
          </p:cNvSpPr>
          <p:nvPr>
            <p:ph type="dt" sz="half" idx="10"/>
          </p:nvPr>
        </p:nvSpPr>
        <p:spPr/>
        <p:txBody>
          <a:bodyPr/>
          <a:lstStyle/>
          <a:p>
            <a:fld id="{48A87A34-81AB-432B-8DAE-1953F412C126}" type="datetimeFigureOut">
              <a:rPr lang="en-US" smtClean="0"/>
              <a:pPr/>
              <a:t>6/26/2019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508000" y="1143000"/>
            <a:ext cx="11176000" cy="1069848"/>
          </a:xfrm>
        </p:spPr>
        <p:txBody>
          <a:bodyPr anchor="ctr"/>
          <a:lstStyle>
            <a:lvl1pPr>
              <a:defRPr sz="4000" b="0" i="0" cap="none" baseline="0"/>
            </a:lvl1pPr>
          </a:lstStyle>
          <a:p>
            <a:r>
              <a:rPr kumimoji="0" lang="en-US"/>
              <a:t>Click to edit Master title style</a:t>
            </a:r>
          </a:p>
        </p:txBody>
      </p:sp>
      <p:sp>
        <p:nvSpPr>
          <p:cNvPr id="3" name="Text Placeholder 2"/>
          <p:cNvSpPr>
            <a:spLocks noGrp="1"/>
          </p:cNvSpPr>
          <p:nvPr>
            <p:ph type="body" idx="1"/>
          </p:nvPr>
        </p:nvSpPr>
        <p:spPr>
          <a:xfrm>
            <a:off x="508000" y="2244970"/>
            <a:ext cx="5388864" cy="457200"/>
          </a:xfrm>
          <a:solidFill>
            <a:schemeClr val="accent2">
              <a:satMod val="150000"/>
              <a:alpha val="25000"/>
            </a:schemeClr>
          </a:solidFill>
          <a:ln w="12700">
            <a:solidFill>
              <a:schemeClr val="accent2"/>
            </a:solidFill>
          </a:ln>
        </p:spPr>
        <p:txBody>
          <a:bodyPr anchor="ctr">
            <a:noAutofit/>
          </a:bodyPr>
          <a:lstStyle>
            <a:lvl1pPr marL="45720" indent="0">
              <a:buNone/>
              <a:defRPr sz="1900" b="1">
                <a:solidFill>
                  <a:schemeClr val="tx1">
                    <a:tint val="95000"/>
                  </a:schemeClr>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a:t>Click to edit Master text styles</a:t>
            </a:r>
          </a:p>
        </p:txBody>
      </p:sp>
      <p:sp>
        <p:nvSpPr>
          <p:cNvPr id="4" name="Text Placeholder 3"/>
          <p:cNvSpPr>
            <a:spLocks noGrp="1"/>
          </p:cNvSpPr>
          <p:nvPr>
            <p:ph type="body" sz="half" idx="3"/>
          </p:nvPr>
        </p:nvSpPr>
        <p:spPr>
          <a:xfrm>
            <a:off x="6294968" y="2244970"/>
            <a:ext cx="5389033" cy="457200"/>
          </a:xfrm>
          <a:solidFill>
            <a:schemeClr val="accent2">
              <a:satMod val="150000"/>
              <a:alpha val="25000"/>
            </a:schemeClr>
          </a:solidFill>
          <a:ln w="12700">
            <a:solidFill>
              <a:schemeClr val="accent2"/>
            </a:solidFill>
          </a:ln>
        </p:spPr>
        <p:txBody>
          <a:bodyPr anchor="ctr">
            <a:noAutofit/>
          </a:bodyPr>
          <a:lstStyle>
            <a:lvl1pPr marL="45720" indent="0">
              <a:buNone/>
              <a:defRPr sz="1900" b="1">
                <a:solidFill>
                  <a:schemeClr val="tx1">
                    <a:tint val="95000"/>
                  </a:schemeClr>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a:t>Click to edit Master text styles</a:t>
            </a:r>
          </a:p>
        </p:txBody>
      </p:sp>
      <p:sp>
        <p:nvSpPr>
          <p:cNvPr id="5" name="Content Placeholder 4"/>
          <p:cNvSpPr>
            <a:spLocks noGrp="1"/>
          </p:cNvSpPr>
          <p:nvPr>
            <p:ph sz="quarter" idx="2"/>
          </p:nvPr>
        </p:nvSpPr>
        <p:spPr>
          <a:xfrm>
            <a:off x="508000" y="2708519"/>
            <a:ext cx="5388864" cy="3886200"/>
          </a:xfrm>
        </p:spPr>
        <p:txBody>
          <a:bodyPr/>
          <a:lstStyle>
            <a:lvl1pPr>
              <a:defRPr sz="2000"/>
            </a:lvl1pPr>
            <a:lvl2pPr>
              <a:defRPr sz="2000"/>
            </a:lvl2pPr>
            <a:lvl3pPr>
              <a:defRPr sz="1800"/>
            </a:lvl3pPr>
            <a:lvl4pPr>
              <a:defRPr sz="1600"/>
            </a:lvl4pPr>
            <a:lvl5pPr>
              <a:defRPr sz="16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6" name="Content Placeholder 5"/>
          <p:cNvSpPr>
            <a:spLocks noGrp="1"/>
          </p:cNvSpPr>
          <p:nvPr>
            <p:ph sz="quarter" idx="4"/>
          </p:nvPr>
        </p:nvSpPr>
        <p:spPr>
          <a:xfrm>
            <a:off x="6291073" y="2708519"/>
            <a:ext cx="5389033" cy="3886200"/>
          </a:xfrm>
        </p:spPr>
        <p:txBody>
          <a:bodyPr/>
          <a:lstStyle>
            <a:lvl1pPr>
              <a:defRPr sz="2000"/>
            </a:lvl1pPr>
            <a:lvl2pPr>
              <a:defRPr sz="2000"/>
            </a:lvl2pPr>
            <a:lvl3pPr>
              <a:defRPr sz="1800"/>
            </a:lvl3pPr>
            <a:lvl4pPr>
              <a:defRPr sz="1600"/>
            </a:lvl4pPr>
            <a:lvl5pPr>
              <a:defRPr sz="16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26" name="Date Placeholder 25"/>
          <p:cNvSpPr>
            <a:spLocks noGrp="1"/>
          </p:cNvSpPr>
          <p:nvPr>
            <p:ph type="dt" sz="half" idx="10"/>
          </p:nvPr>
        </p:nvSpPr>
        <p:spPr/>
        <p:txBody>
          <a:bodyPr rtlCol="0"/>
          <a:lstStyle/>
          <a:p>
            <a:fld id="{48A87A34-81AB-432B-8DAE-1953F412C126}" type="datetimeFigureOut">
              <a:rPr lang="en-US" smtClean="0"/>
              <a:pPr/>
              <a:t>6/26/2019</a:t>
            </a:fld>
            <a:endParaRPr lang="en-US" dirty="0"/>
          </a:p>
        </p:txBody>
      </p:sp>
      <p:sp>
        <p:nvSpPr>
          <p:cNvPr id="27" name="Slide Number Placeholder 26"/>
          <p:cNvSpPr>
            <a:spLocks noGrp="1"/>
          </p:cNvSpPr>
          <p:nvPr>
            <p:ph type="sldNum" sz="quarter" idx="11"/>
          </p:nvPr>
        </p:nvSpPr>
        <p:spPr/>
        <p:txBody>
          <a:bodyPr rtlCol="0"/>
          <a:lstStyle/>
          <a:p>
            <a:fld id="{6D22F896-40B5-4ADD-8801-0D06FADFA095}" type="slidenum">
              <a:rPr lang="en-US" smtClean="0"/>
              <a:pPr/>
              <a:t>‹#›</a:t>
            </a:fld>
            <a:endParaRPr lang="en-US" dirty="0"/>
          </a:p>
        </p:txBody>
      </p:sp>
      <p:sp>
        <p:nvSpPr>
          <p:cNvPr id="28" name="Footer Placeholder 27"/>
          <p:cNvSpPr>
            <a:spLocks noGrp="1"/>
          </p:cNvSpPr>
          <p:nvPr>
            <p:ph type="ftr" sz="quarter" idx="12"/>
          </p:nvPr>
        </p:nvSpPr>
        <p:spPr/>
        <p:txBody>
          <a:bodyPr rtlCol="0"/>
          <a:lstStyle/>
          <a:p>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09600" y="1143000"/>
            <a:ext cx="10972800" cy="1069848"/>
          </a:xfrm>
        </p:spPr>
        <p:txBody>
          <a:bodyPr anchor="ctr"/>
          <a:lstStyle>
            <a:lvl1pPr>
              <a:defRPr sz="4000">
                <a:solidFill>
                  <a:schemeClr val="tx2"/>
                </a:solidFill>
              </a:defRPr>
            </a:lvl1pPr>
          </a:lstStyle>
          <a:p>
            <a:r>
              <a:rPr kumimoji="0" lang="en-US"/>
              <a:t>Click to edit Master title style</a:t>
            </a:r>
          </a:p>
        </p:txBody>
      </p:sp>
      <p:sp>
        <p:nvSpPr>
          <p:cNvPr id="3" name="Date Placeholder 2"/>
          <p:cNvSpPr>
            <a:spLocks noGrp="1"/>
          </p:cNvSpPr>
          <p:nvPr>
            <p:ph type="dt" sz="half" idx="10"/>
          </p:nvPr>
        </p:nvSpPr>
        <p:spPr>
          <a:xfrm>
            <a:off x="8778240" y="612648"/>
            <a:ext cx="1276352" cy="457200"/>
          </a:xfrm>
        </p:spPr>
        <p:txBody>
          <a:bodyPr/>
          <a:lstStyle/>
          <a:p>
            <a:fld id="{48A87A34-81AB-432B-8DAE-1953F412C126}" type="datetimeFigureOut">
              <a:rPr lang="en-US" smtClean="0"/>
              <a:pPr/>
              <a:t>6/26/2019</a:t>
            </a:fld>
            <a:endParaRPr lang="en-US" dirty="0"/>
          </a:p>
        </p:txBody>
      </p:sp>
      <p:sp>
        <p:nvSpPr>
          <p:cNvPr id="4" name="Footer Placeholder 3"/>
          <p:cNvSpPr>
            <a:spLocks noGrp="1"/>
          </p:cNvSpPr>
          <p:nvPr>
            <p:ph type="ftr" sz="quarter" idx="11"/>
          </p:nvPr>
        </p:nvSpPr>
        <p:spPr>
          <a:xfrm>
            <a:off x="7010400" y="612648"/>
            <a:ext cx="1767840" cy="457200"/>
          </a:xfrm>
        </p:spPr>
        <p:txBody>
          <a:bodyPr/>
          <a:lstStyle/>
          <a:p>
            <a:endParaRPr lang="en-US" dirty="0"/>
          </a:p>
        </p:txBody>
      </p:sp>
      <p:sp>
        <p:nvSpPr>
          <p:cNvPr id="5" name="Slide Number Placeholder 4"/>
          <p:cNvSpPr>
            <a:spLocks noGrp="1"/>
          </p:cNvSpPr>
          <p:nvPr>
            <p:ph type="sldNum" sz="quarter" idx="12"/>
          </p:nvPr>
        </p:nvSpPr>
        <p:spPr>
          <a:xfrm>
            <a:off x="10899648" y="2272"/>
            <a:ext cx="1016000" cy="365760"/>
          </a:xfrm>
        </p:spPr>
        <p:txBody>
          <a:bodyPr/>
          <a:lstStyle/>
          <a:p>
            <a:fld id="{6D22F896-40B5-4ADD-8801-0D06FADFA095}" type="slidenum">
              <a:rPr lang="en-US" smtClean="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8A87A34-81AB-432B-8DAE-1953F412C126}" type="datetimeFigureOut">
              <a:rPr lang="en-US" smtClean="0"/>
              <a:pPr/>
              <a:t>6/26/2019</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D22F896-40B5-4ADD-8801-0D06FADFA095}" type="slidenum">
              <a:rPr lang="en-US" smtClean="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7137995" y="1101970"/>
            <a:ext cx="4511040" cy="877824"/>
          </a:xfrm>
        </p:spPr>
        <p:txBody>
          <a:bodyPr anchor="b"/>
          <a:lstStyle>
            <a:lvl1pPr algn="l">
              <a:buNone/>
              <a:defRPr sz="1800" b="1"/>
            </a:lvl1pPr>
          </a:lstStyle>
          <a:p>
            <a:r>
              <a:rPr kumimoji="0" lang="en-US"/>
              <a:t>Click to edit Master title style</a:t>
            </a:r>
          </a:p>
        </p:txBody>
      </p:sp>
      <p:sp>
        <p:nvSpPr>
          <p:cNvPr id="3" name="Text Placeholder 2"/>
          <p:cNvSpPr>
            <a:spLocks noGrp="1"/>
          </p:cNvSpPr>
          <p:nvPr>
            <p:ph type="body" idx="2"/>
          </p:nvPr>
        </p:nvSpPr>
        <p:spPr>
          <a:xfrm>
            <a:off x="7137995" y="2010727"/>
            <a:ext cx="4511040" cy="4617720"/>
          </a:xfrm>
        </p:spPr>
        <p:txBody>
          <a:bodyPr/>
          <a:lstStyle>
            <a:lvl1pPr marL="9144" indent="0">
              <a:buNone/>
              <a:defRPr sz="1400"/>
            </a:lvl1pPr>
            <a:lvl2pPr>
              <a:buNone/>
              <a:defRPr sz="1200"/>
            </a:lvl2pPr>
            <a:lvl3pPr>
              <a:buNone/>
              <a:defRPr sz="1000"/>
            </a:lvl3pPr>
            <a:lvl4pPr>
              <a:buNone/>
              <a:defRPr sz="900"/>
            </a:lvl4pPr>
            <a:lvl5pPr>
              <a:buNone/>
              <a:defRPr sz="900"/>
            </a:lvl5pPr>
          </a:lstStyle>
          <a:p>
            <a:pPr lvl="0" eaLnBrk="1" latinLnBrk="0" hangingPunct="1"/>
            <a:r>
              <a:rPr kumimoji="0" lang="en-US"/>
              <a:t>Click to edit Master text styles</a:t>
            </a:r>
          </a:p>
        </p:txBody>
      </p:sp>
      <p:sp>
        <p:nvSpPr>
          <p:cNvPr id="4" name="Content Placeholder 3"/>
          <p:cNvSpPr>
            <a:spLocks noGrp="1"/>
          </p:cNvSpPr>
          <p:nvPr>
            <p:ph sz="half" idx="1"/>
          </p:nvPr>
        </p:nvSpPr>
        <p:spPr>
          <a:xfrm>
            <a:off x="203200" y="776287"/>
            <a:ext cx="6803136" cy="5852160"/>
          </a:xfrm>
        </p:spPr>
        <p:txBody>
          <a:bodyPr/>
          <a:lstStyle>
            <a:lvl1pPr>
              <a:defRPr sz="3200"/>
            </a:lvl1pPr>
            <a:lvl2pPr>
              <a:defRPr sz="2800"/>
            </a:lvl2pPr>
            <a:lvl3pPr>
              <a:defRPr sz="2400"/>
            </a:lvl3pPr>
            <a:lvl4pPr>
              <a:defRPr sz="2000"/>
            </a:lvl4pPr>
            <a:lvl5pPr>
              <a:defRPr sz="20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5" name="Date Placeholder 4"/>
          <p:cNvSpPr>
            <a:spLocks noGrp="1"/>
          </p:cNvSpPr>
          <p:nvPr>
            <p:ph type="dt" sz="half" idx="10"/>
          </p:nvPr>
        </p:nvSpPr>
        <p:spPr/>
        <p:txBody>
          <a:bodyPr/>
          <a:lstStyle/>
          <a:p>
            <a:fld id="{48A87A34-81AB-432B-8DAE-1953F412C126}" type="datetimeFigureOut">
              <a:rPr lang="en-US" smtClean="0"/>
              <a:pPr/>
              <a:t>6/26/2019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7253913" y="1109161"/>
            <a:ext cx="782404" cy="4681637"/>
          </a:xfrm>
        </p:spPr>
        <p:txBody>
          <a:bodyPr vert="vert270" lIns="45720" tIns="0" rIns="45720" anchor="t"/>
          <a:lstStyle>
            <a:lvl1pPr algn="ctr">
              <a:buNone/>
              <a:defRPr sz="2000" b="1"/>
            </a:lvl1pPr>
          </a:lstStyle>
          <a:p>
            <a:r>
              <a:rPr kumimoji="0" lang="en-US"/>
              <a:t>Click to edit Master title style</a:t>
            </a:r>
          </a:p>
        </p:txBody>
      </p:sp>
      <p:sp>
        <p:nvSpPr>
          <p:cNvPr id="3" name="Picture Placeholder 2"/>
          <p:cNvSpPr>
            <a:spLocks noGrp="1"/>
          </p:cNvSpPr>
          <p:nvPr>
            <p:ph type="pic" idx="1"/>
          </p:nvPr>
        </p:nvSpPr>
        <p:spPr>
          <a:xfrm>
            <a:off x="538228" y="1143000"/>
            <a:ext cx="6096000" cy="4572000"/>
          </a:xfrm>
          <a:solidFill>
            <a:srgbClr val="EAEAEA"/>
          </a:solidFill>
          <a:ln w="50800">
            <a:solidFill>
              <a:srgbClr val="FFFFFF"/>
            </a:solidFill>
            <a:miter lim="800000"/>
          </a:ln>
          <a:effectLst>
            <a:outerShdw blurRad="57150" dist="31750" dir="4800000" algn="tl" rotWithShape="0">
              <a:srgbClr val="000000">
                <a:alpha val="25000"/>
              </a:srgbClr>
            </a:outerShdw>
          </a:effectLst>
          <a:scene3d>
            <a:camera prst="orthographicFront"/>
            <a:lightRig rig="twoPt" dir="t">
              <a:rot lat="0" lon="0" rev="7200000"/>
            </a:lightRig>
          </a:scene3d>
          <a:sp3d contourW="2540">
            <a:bevelT w="25400" h="19050"/>
            <a:contourClr>
              <a:srgbClr val="AEAEAE"/>
            </a:contourClr>
          </a:sp3d>
        </p:spPr>
        <p:txBody>
          <a:bodyPr/>
          <a:lstStyle>
            <a:lvl1pPr marL="0" indent="0">
              <a:buNone/>
              <a:defRPr sz="3200"/>
            </a:lvl1pPr>
          </a:lstStyle>
          <a:p>
            <a:r>
              <a:rPr kumimoji="0" lang="en-US"/>
              <a:t>Click icon to add picture</a:t>
            </a:r>
            <a:endParaRPr kumimoji="0" lang="en-US" dirty="0"/>
          </a:p>
        </p:txBody>
      </p:sp>
      <p:sp>
        <p:nvSpPr>
          <p:cNvPr id="4" name="Text Placeholder 3"/>
          <p:cNvSpPr>
            <a:spLocks noGrp="1"/>
          </p:cNvSpPr>
          <p:nvPr>
            <p:ph type="body" sz="half" idx="2"/>
          </p:nvPr>
        </p:nvSpPr>
        <p:spPr>
          <a:xfrm>
            <a:off x="8117924" y="3274309"/>
            <a:ext cx="3454400" cy="2516489"/>
          </a:xfrm>
        </p:spPr>
        <p:txBody>
          <a:bodyPr lIns="0" tIns="0" rIns="45720" anchor="t"/>
          <a:lstStyle>
            <a:lvl1pPr marL="0" indent="0">
              <a:lnSpc>
                <a:spcPct val="100000"/>
              </a:lnSpc>
              <a:spcBef>
                <a:spcPts val="0"/>
              </a:spcBef>
              <a:buFontTx/>
              <a:buNone/>
              <a:defRPr sz="1300"/>
            </a:lvl1pPr>
            <a:lvl2pPr>
              <a:buFontTx/>
              <a:buNone/>
              <a:defRPr sz="1200"/>
            </a:lvl2pPr>
            <a:lvl3pPr>
              <a:buFontTx/>
              <a:buNone/>
              <a:defRPr sz="1000"/>
            </a:lvl3pPr>
            <a:lvl4pPr>
              <a:buFontTx/>
              <a:buNone/>
              <a:defRPr sz="900"/>
            </a:lvl4pPr>
            <a:lvl5pPr>
              <a:buFontTx/>
              <a:buNone/>
              <a:defRPr sz="900"/>
            </a:lvl5pPr>
          </a:lstStyle>
          <a:p>
            <a:pPr lvl="0" eaLnBrk="1" latinLnBrk="0" hangingPunct="1"/>
            <a:r>
              <a:rPr kumimoji="0" lang="en-US"/>
              <a:t>Click to edit Master text styles</a:t>
            </a:r>
          </a:p>
        </p:txBody>
      </p:sp>
      <p:sp>
        <p:nvSpPr>
          <p:cNvPr id="5" name="Date Placeholder 4"/>
          <p:cNvSpPr>
            <a:spLocks noGrp="1"/>
          </p:cNvSpPr>
          <p:nvPr>
            <p:ph type="dt" sz="half" idx="10"/>
          </p:nvPr>
        </p:nvSpPr>
        <p:spPr/>
        <p:txBody>
          <a:bodyPr/>
          <a:lstStyle/>
          <a:p>
            <a:fld id="{48A87A34-81AB-432B-8DAE-1953F412C126}" type="datetimeFigureOut">
              <a:rPr lang="en-US" smtClean="0"/>
              <a:pPr/>
              <a:t>6/26/2019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8" name="Rectangle 27"/>
          <p:cNvSpPr/>
          <p:nvPr/>
        </p:nvSpPr>
        <p:spPr>
          <a:xfrm>
            <a:off x="1" y="366819"/>
            <a:ext cx="12192000" cy="84407"/>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9" name="Rectangle 28"/>
          <p:cNvSpPr/>
          <p:nvPr/>
        </p:nvSpPr>
        <p:spPr>
          <a:xfrm>
            <a:off x="0" y="-1"/>
            <a:ext cx="12192000" cy="310663"/>
          </a:xfrm>
          <a:prstGeom prst="rect">
            <a:avLst/>
          </a:prstGeom>
          <a:solidFill>
            <a:schemeClr val="tx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0" name="Rectangle 29"/>
          <p:cNvSpPr/>
          <p:nvPr/>
        </p:nvSpPr>
        <p:spPr>
          <a:xfrm>
            <a:off x="1" y="308277"/>
            <a:ext cx="12192001" cy="91441"/>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1" name="Rectangle 30"/>
          <p:cNvSpPr/>
          <p:nvPr/>
        </p:nvSpPr>
        <p:spPr>
          <a:xfrm flipV="1">
            <a:off x="7213577" y="360247"/>
            <a:ext cx="4978425" cy="91087"/>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2" name="Rectangle 31"/>
          <p:cNvSpPr/>
          <p:nvPr/>
        </p:nvSpPr>
        <p:spPr>
          <a:xfrm flipV="1">
            <a:off x="7213601" y="440113"/>
            <a:ext cx="4978401" cy="180035"/>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33" name="Rounded Rectangle 32"/>
          <p:cNvSpPr/>
          <p:nvPr/>
        </p:nvSpPr>
        <p:spPr bwMode="white">
          <a:xfrm>
            <a:off x="7209785" y="497504"/>
            <a:ext cx="4084320" cy="27432"/>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34" name="Rounded Rectangle 33"/>
          <p:cNvSpPr/>
          <p:nvPr/>
        </p:nvSpPr>
        <p:spPr bwMode="white">
          <a:xfrm>
            <a:off x="9831528" y="588943"/>
            <a:ext cx="2133600" cy="36576"/>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5" name="Rectangle 34"/>
          <p:cNvSpPr/>
          <p:nvPr/>
        </p:nvSpPr>
        <p:spPr bwMode="invGray">
          <a:xfrm>
            <a:off x="12113288" y="-2001"/>
            <a:ext cx="76835" cy="621792"/>
          </a:xfrm>
          <a:prstGeom prst="rect">
            <a:avLst/>
          </a:prstGeom>
          <a:solidFill>
            <a:srgbClr val="FFFFFF">
              <a:alpha val="65098"/>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36" name="Rectangle 35"/>
          <p:cNvSpPr/>
          <p:nvPr/>
        </p:nvSpPr>
        <p:spPr bwMode="invGray">
          <a:xfrm>
            <a:off x="12059308" y="-2001"/>
            <a:ext cx="36576" cy="621792"/>
          </a:xfrm>
          <a:prstGeom prst="rect">
            <a:avLst/>
          </a:prstGeom>
          <a:solidFill>
            <a:srgbClr val="FFFFFF">
              <a:alpha val="65098"/>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37" name="Rectangle 36"/>
          <p:cNvSpPr/>
          <p:nvPr/>
        </p:nvSpPr>
        <p:spPr bwMode="invGray">
          <a:xfrm>
            <a:off x="12033904" y="-2001"/>
            <a:ext cx="12192" cy="621792"/>
          </a:xfrm>
          <a:prstGeom prst="rect">
            <a:avLst/>
          </a:prstGeom>
          <a:solidFill>
            <a:srgbClr val="FFFFFF">
              <a:alpha val="6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8" name="Rectangle 37"/>
          <p:cNvSpPr/>
          <p:nvPr/>
        </p:nvSpPr>
        <p:spPr bwMode="invGray">
          <a:xfrm>
            <a:off x="11967231" y="-2001"/>
            <a:ext cx="36576" cy="621792"/>
          </a:xfrm>
          <a:prstGeom prst="rect">
            <a:avLst/>
          </a:prstGeom>
          <a:solidFill>
            <a:srgbClr val="FFFFFF">
              <a:alpha val="4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9" name="Rectangle 38"/>
          <p:cNvSpPr/>
          <p:nvPr/>
        </p:nvSpPr>
        <p:spPr bwMode="invGray">
          <a:xfrm>
            <a:off x="11887569" y="380"/>
            <a:ext cx="73152" cy="585216"/>
          </a:xfrm>
          <a:prstGeom prst="rect">
            <a:avLst/>
          </a:prstGeom>
          <a:solidFill>
            <a:srgbClr val="FFFFFF">
              <a:alpha val="2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40" name="Rectangle 39"/>
          <p:cNvSpPr/>
          <p:nvPr/>
        </p:nvSpPr>
        <p:spPr bwMode="invGray">
          <a:xfrm>
            <a:off x="11831300" y="380"/>
            <a:ext cx="12192" cy="585216"/>
          </a:xfrm>
          <a:prstGeom prst="rect">
            <a:avLst/>
          </a:prstGeom>
          <a:solidFill>
            <a:srgbClr val="FFFFFF">
              <a:alpha val="30196"/>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2" name="Title Placeholder 21"/>
          <p:cNvSpPr>
            <a:spLocks noGrp="1"/>
          </p:cNvSpPr>
          <p:nvPr>
            <p:ph type="title"/>
          </p:nvPr>
        </p:nvSpPr>
        <p:spPr>
          <a:xfrm>
            <a:off x="609600" y="1143000"/>
            <a:ext cx="10972800" cy="1066800"/>
          </a:xfrm>
          <a:prstGeom prst="rect">
            <a:avLst/>
          </a:prstGeom>
        </p:spPr>
        <p:txBody>
          <a:bodyPr vert="horz" anchor="ctr">
            <a:normAutofit/>
          </a:bodyPr>
          <a:lstStyle/>
          <a:p>
            <a:r>
              <a:rPr kumimoji="0" lang="en-US"/>
              <a:t>Click to edit Master title style</a:t>
            </a:r>
          </a:p>
        </p:txBody>
      </p:sp>
      <p:sp>
        <p:nvSpPr>
          <p:cNvPr id="13" name="Text Placeholder 12"/>
          <p:cNvSpPr>
            <a:spLocks noGrp="1"/>
          </p:cNvSpPr>
          <p:nvPr>
            <p:ph type="body" idx="1"/>
          </p:nvPr>
        </p:nvSpPr>
        <p:spPr>
          <a:xfrm>
            <a:off x="609600" y="2249424"/>
            <a:ext cx="10972800" cy="4325112"/>
          </a:xfrm>
          <a:prstGeom prst="rect">
            <a:avLst/>
          </a:prstGeom>
        </p:spPr>
        <p:txBody>
          <a:bodyPr vert="horz">
            <a:normAutofit/>
          </a:bodyPr>
          <a:lstStyle/>
          <a:p>
            <a:pPr lvl="0" eaLnBrk="1" latinLnBrk="0" hangingPunct="1"/>
            <a:r>
              <a:rPr kumimoji="0" lang="en-US"/>
              <a:t>Click to edit Master text styles</a:t>
            </a:r>
          </a:p>
          <a:p>
            <a:pPr lvl="1" eaLnBrk="1" latinLnBrk="0" hangingPunct="1"/>
            <a:r>
              <a:rPr kumimoji="0" lang="en-US"/>
              <a:t>Second level</a:t>
            </a:r>
          </a:p>
          <a:p>
            <a:pPr lvl="2" eaLnBrk="1" latinLnBrk="0" hangingPunct="1"/>
            <a:r>
              <a:rPr kumimoji="0" lang="en-US"/>
              <a:t>Third level</a:t>
            </a:r>
          </a:p>
          <a:p>
            <a:pPr lvl="3" eaLnBrk="1" latinLnBrk="0" hangingPunct="1"/>
            <a:r>
              <a:rPr kumimoji="0" lang="en-US"/>
              <a:t>Fourth level</a:t>
            </a:r>
          </a:p>
          <a:p>
            <a:pPr lvl="4" eaLnBrk="1" latinLnBrk="0" hangingPunct="1"/>
            <a:r>
              <a:rPr kumimoji="0" lang="en-US"/>
              <a:t>Fifth level</a:t>
            </a:r>
          </a:p>
        </p:txBody>
      </p:sp>
      <p:sp>
        <p:nvSpPr>
          <p:cNvPr id="14" name="Date Placeholder 13"/>
          <p:cNvSpPr>
            <a:spLocks noGrp="1"/>
          </p:cNvSpPr>
          <p:nvPr>
            <p:ph type="dt" sz="half" idx="2"/>
          </p:nvPr>
        </p:nvSpPr>
        <p:spPr>
          <a:xfrm>
            <a:off x="8782048" y="612648"/>
            <a:ext cx="1276352" cy="457200"/>
          </a:xfrm>
          <a:prstGeom prst="rect">
            <a:avLst/>
          </a:prstGeom>
        </p:spPr>
        <p:txBody>
          <a:bodyPr vert="horz"/>
          <a:lstStyle>
            <a:lvl1pPr algn="l" eaLnBrk="1" latinLnBrk="0" hangingPunct="1">
              <a:defRPr kumimoji="0" sz="800">
                <a:solidFill>
                  <a:schemeClr val="accent2"/>
                </a:solidFill>
              </a:defRPr>
            </a:lvl1pPr>
          </a:lstStyle>
          <a:p>
            <a:fld id="{48A87A34-81AB-432B-8DAE-1953F412C126}" type="datetimeFigureOut">
              <a:rPr lang="en-US" smtClean="0"/>
              <a:pPr/>
              <a:t>6/26/2019</a:t>
            </a:fld>
            <a:endParaRPr lang="en-US" dirty="0"/>
          </a:p>
        </p:txBody>
      </p:sp>
      <p:sp>
        <p:nvSpPr>
          <p:cNvPr id="3" name="Footer Placeholder 2"/>
          <p:cNvSpPr>
            <a:spLocks noGrp="1"/>
          </p:cNvSpPr>
          <p:nvPr>
            <p:ph type="ftr" sz="quarter" idx="3"/>
          </p:nvPr>
        </p:nvSpPr>
        <p:spPr>
          <a:xfrm>
            <a:off x="7010400" y="612648"/>
            <a:ext cx="1767840" cy="457200"/>
          </a:xfrm>
          <a:prstGeom prst="rect">
            <a:avLst/>
          </a:prstGeom>
        </p:spPr>
        <p:txBody>
          <a:bodyPr vert="horz"/>
          <a:lstStyle>
            <a:lvl1pPr algn="r" eaLnBrk="1" latinLnBrk="0" hangingPunct="1">
              <a:defRPr kumimoji="0" sz="800">
                <a:solidFill>
                  <a:schemeClr val="accent2"/>
                </a:solidFill>
              </a:defRPr>
            </a:lvl1pPr>
          </a:lstStyle>
          <a:p>
            <a:endParaRPr lang="en-US" dirty="0"/>
          </a:p>
        </p:txBody>
      </p:sp>
      <p:sp>
        <p:nvSpPr>
          <p:cNvPr id="23" name="Slide Number Placeholder 22"/>
          <p:cNvSpPr>
            <a:spLocks noGrp="1"/>
          </p:cNvSpPr>
          <p:nvPr>
            <p:ph type="sldNum" sz="quarter" idx="4"/>
          </p:nvPr>
        </p:nvSpPr>
        <p:spPr>
          <a:xfrm>
            <a:off x="10899648" y="2272"/>
            <a:ext cx="1016000" cy="365760"/>
          </a:xfrm>
          <a:prstGeom prst="rect">
            <a:avLst/>
          </a:prstGeom>
        </p:spPr>
        <p:txBody>
          <a:bodyPr vert="horz" anchor="b"/>
          <a:lstStyle>
            <a:lvl1pPr algn="r" eaLnBrk="1" latinLnBrk="0" hangingPunct="1">
              <a:defRPr kumimoji="0" sz="1800">
                <a:solidFill>
                  <a:srgbClr val="FFFFFF"/>
                </a:solidFill>
              </a:defRPr>
            </a:lvl1pPr>
          </a:lstStyle>
          <a:p>
            <a:fld id="{6D22F896-40B5-4ADD-8801-0D06FADFA095}" type="slidenum">
              <a:rPr lang="en-US" smtClean="0"/>
              <a:pPr/>
              <a:t>‹#›</a:t>
            </a:fld>
            <a:endParaRPr lang="en-US" dirty="0"/>
          </a:p>
        </p:txBody>
      </p:sp>
    </p:spTree>
  </p:cSld>
  <p:clrMap bg1="lt1" tx1="dk1" bg2="lt2" tx2="dk2" accent1="accent1" accent2="accent2" accent3="accent3" accent4="accent4" accent5="accent5" accent6="accent6" hlink="hlink" folHlink="folHlink"/>
  <p:sldLayoutIdLst>
    <p:sldLayoutId id="2147483829" r:id="rId1"/>
    <p:sldLayoutId id="2147483830" r:id="rId2"/>
    <p:sldLayoutId id="2147483831" r:id="rId3"/>
    <p:sldLayoutId id="2147483832" r:id="rId4"/>
    <p:sldLayoutId id="2147483833" r:id="rId5"/>
    <p:sldLayoutId id="2147483834" r:id="rId6"/>
    <p:sldLayoutId id="2147483835" r:id="rId7"/>
    <p:sldLayoutId id="2147483836" r:id="rId8"/>
    <p:sldLayoutId id="2147483837" r:id="rId9"/>
    <p:sldLayoutId id="2147483838" r:id="rId10"/>
    <p:sldLayoutId id="2147483839" r:id="rId11"/>
  </p:sldLayoutIdLst>
  <p:txStyles>
    <p:titleStyle>
      <a:lvl1pPr algn="l" rtl="0" eaLnBrk="1" latinLnBrk="0" hangingPunct="1">
        <a:spcBef>
          <a:spcPct val="0"/>
        </a:spcBef>
        <a:buNone/>
        <a:defRPr kumimoji="0" sz="4000" kern="1200">
          <a:solidFill>
            <a:schemeClr val="tx2"/>
          </a:solidFill>
          <a:latin typeface="+mj-lt"/>
          <a:ea typeface="+mj-ea"/>
          <a:cs typeface="+mj-cs"/>
        </a:defRPr>
      </a:lvl1pPr>
    </p:titleStyle>
    <p:bodyStyle>
      <a:lvl1pPr marL="365760" indent="-256032" algn="l" rtl="0" eaLnBrk="1" latinLnBrk="0" hangingPunct="1">
        <a:spcBef>
          <a:spcPts val="300"/>
        </a:spcBef>
        <a:buClr>
          <a:schemeClr val="accent3"/>
        </a:buClr>
        <a:buFont typeface="Georgia"/>
        <a:buChar char="•"/>
        <a:defRPr kumimoji="0" sz="2800" kern="1200">
          <a:solidFill>
            <a:schemeClr val="tx1"/>
          </a:solidFill>
          <a:latin typeface="+mn-lt"/>
          <a:ea typeface="+mn-ea"/>
          <a:cs typeface="+mn-cs"/>
        </a:defRPr>
      </a:lvl1pPr>
      <a:lvl2pPr marL="658368" indent="-246888" algn="l" rtl="0" eaLnBrk="1" latinLnBrk="0" hangingPunct="1">
        <a:spcBef>
          <a:spcPts val="300"/>
        </a:spcBef>
        <a:buClr>
          <a:schemeClr val="accent2"/>
        </a:buClr>
        <a:buFont typeface="Georgia"/>
        <a:buChar char="▫"/>
        <a:defRPr kumimoji="0" sz="2600" kern="1200">
          <a:solidFill>
            <a:schemeClr val="accent2"/>
          </a:solidFill>
          <a:latin typeface="+mn-lt"/>
          <a:ea typeface="+mn-ea"/>
          <a:cs typeface="+mn-cs"/>
        </a:defRPr>
      </a:lvl2pPr>
      <a:lvl3pPr marL="923544" indent="-219456" algn="l" rtl="0" eaLnBrk="1" latinLnBrk="0" hangingPunct="1">
        <a:spcBef>
          <a:spcPts val="300"/>
        </a:spcBef>
        <a:buClr>
          <a:schemeClr val="accent1"/>
        </a:buClr>
        <a:buFont typeface="Wingdings 2"/>
        <a:buChar char=""/>
        <a:defRPr kumimoji="0" sz="2400" kern="1200">
          <a:solidFill>
            <a:schemeClr val="accent1"/>
          </a:solidFill>
          <a:latin typeface="+mn-lt"/>
          <a:ea typeface="+mn-ea"/>
          <a:cs typeface="+mn-cs"/>
        </a:defRPr>
      </a:lvl3pPr>
      <a:lvl4pPr marL="1179576" indent="-201168" algn="l" rtl="0" eaLnBrk="1" latinLnBrk="0" hangingPunct="1">
        <a:spcBef>
          <a:spcPts val="300"/>
        </a:spcBef>
        <a:buClr>
          <a:schemeClr val="accent1"/>
        </a:buClr>
        <a:buFont typeface="Wingdings 2"/>
        <a:buChar char=""/>
        <a:defRPr kumimoji="0" sz="2200" kern="1200">
          <a:solidFill>
            <a:schemeClr val="accent1"/>
          </a:solidFill>
          <a:latin typeface="+mn-lt"/>
          <a:ea typeface="+mn-ea"/>
          <a:cs typeface="+mn-cs"/>
        </a:defRPr>
      </a:lvl4pPr>
      <a:lvl5pPr marL="1389888" indent="-182880" algn="l" rtl="0" eaLnBrk="1" latinLnBrk="0" hangingPunct="1">
        <a:spcBef>
          <a:spcPts val="300"/>
        </a:spcBef>
        <a:buClr>
          <a:schemeClr val="accent3"/>
        </a:buClr>
        <a:buFont typeface="Georgia"/>
        <a:buChar char="▫"/>
        <a:defRPr kumimoji="0" sz="2000" kern="1200">
          <a:solidFill>
            <a:schemeClr val="accent3"/>
          </a:solidFill>
          <a:latin typeface="+mn-lt"/>
          <a:ea typeface="+mn-ea"/>
          <a:cs typeface="+mn-cs"/>
        </a:defRPr>
      </a:lvl5pPr>
      <a:lvl6pPr marL="1609344" indent="-182880" algn="l" rtl="0" eaLnBrk="1" latinLnBrk="0" hangingPunct="1">
        <a:spcBef>
          <a:spcPts val="300"/>
        </a:spcBef>
        <a:buClr>
          <a:schemeClr val="accent3"/>
        </a:buClr>
        <a:buFont typeface="Georgia"/>
        <a:buChar char="▫"/>
        <a:defRPr kumimoji="0" sz="1800" kern="1200">
          <a:solidFill>
            <a:schemeClr val="accent3"/>
          </a:solidFill>
          <a:latin typeface="+mn-lt"/>
          <a:ea typeface="+mn-ea"/>
          <a:cs typeface="+mn-cs"/>
        </a:defRPr>
      </a:lvl6pPr>
      <a:lvl7pPr marL="1828800" indent="-182880" algn="l" rtl="0" eaLnBrk="1" latinLnBrk="0" hangingPunct="1">
        <a:spcBef>
          <a:spcPts val="300"/>
        </a:spcBef>
        <a:buClr>
          <a:schemeClr val="accent3"/>
        </a:buClr>
        <a:buFont typeface="Georgia"/>
        <a:buChar char="▫"/>
        <a:defRPr kumimoji="0" sz="1600" kern="1200">
          <a:solidFill>
            <a:schemeClr val="accent3"/>
          </a:solidFill>
          <a:latin typeface="+mn-lt"/>
          <a:ea typeface="+mn-ea"/>
          <a:cs typeface="+mn-cs"/>
        </a:defRPr>
      </a:lvl7pPr>
      <a:lvl8pPr marL="2029968" indent="-182880" algn="l" rtl="0" eaLnBrk="1" latinLnBrk="0" hangingPunct="1">
        <a:spcBef>
          <a:spcPts val="300"/>
        </a:spcBef>
        <a:buClr>
          <a:schemeClr val="accent3"/>
        </a:buClr>
        <a:buFont typeface="Georgia"/>
        <a:buChar char="◦"/>
        <a:defRPr kumimoji="0" sz="1500" kern="1200">
          <a:solidFill>
            <a:schemeClr val="accent3"/>
          </a:solidFill>
          <a:latin typeface="+mn-lt"/>
          <a:ea typeface="+mn-ea"/>
          <a:cs typeface="+mn-cs"/>
        </a:defRPr>
      </a:lvl8pPr>
      <a:lvl9pPr marL="2240280" indent="-182880" algn="l" rtl="0" eaLnBrk="1" latinLnBrk="0" hangingPunct="1">
        <a:spcBef>
          <a:spcPts val="300"/>
        </a:spcBef>
        <a:buClr>
          <a:schemeClr val="accent3"/>
        </a:buClr>
        <a:buFont typeface="Georgia"/>
        <a:buChar char="◦"/>
        <a:defRPr kumimoji="0" sz="1400" kern="1200" baseline="0">
          <a:solidFill>
            <a:schemeClr val="accent3"/>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 Id="rId5" Type="http://schemas.openxmlformats.org/officeDocument/2006/relationships/image" Target="../media/image5.png"/><Relationship Id="rId4" Type="http://schemas.openxmlformats.org/officeDocument/2006/relationships/image" Target="../media/image4.png"/></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xml"/><Relationship Id="rId1" Type="http://schemas.openxmlformats.org/officeDocument/2006/relationships/slideLayout" Target="../slideLayouts/slideLayout2.xml"/><Relationship Id="rId5" Type="http://schemas.openxmlformats.org/officeDocument/2006/relationships/image" Target="../media/image8.png"/><Relationship Id="rId4" Type="http://schemas.openxmlformats.org/officeDocument/2006/relationships/image" Target="../media/image7.png"/></Relationships>
</file>

<file path=ppt/slides/_rels/slide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2.xml"/><Relationship Id="rId5" Type="http://schemas.openxmlformats.org/officeDocument/2006/relationships/image" Target="../media/image12.png"/><Relationship Id="rId4" Type="http://schemas.openxmlformats.org/officeDocument/2006/relationships/image" Target="../media/image11.png"/></Relationships>
</file>

<file path=ppt/slides/_rels/slide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2.xml"/><Relationship Id="rId6" Type="http://schemas.openxmlformats.org/officeDocument/2006/relationships/image" Target="../media/image17.png"/><Relationship Id="rId5" Type="http://schemas.openxmlformats.org/officeDocument/2006/relationships/image" Target="../media/image16.png"/><Relationship Id="rId4" Type="http://schemas.openxmlformats.org/officeDocument/2006/relationships/image" Target="../media/image15.png"/></Relationships>
</file>

<file path=ppt/slides/_rels/slide6.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2.xml"/><Relationship Id="rId6" Type="http://schemas.openxmlformats.org/officeDocument/2006/relationships/image" Target="../media/image22.png"/><Relationship Id="rId5" Type="http://schemas.openxmlformats.org/officeDocument/2006/relationships/image" Target="../media/image21.png"/><Relationship Id="rId4" Type="http://schemas.openxmlformats.org/officeDocument/2006/relationships/image" Target="../media/image20.png"/></Relationships>
</file>

<file path=ppt/slides/_rels/slide7.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2.xml"/><Relationship Id="rId5" Type="http://schemas.openxmlformats.org/officeDocument/2006/relationships/image" Target="../media/image26.png"/><Relationship Id="rId4" Type="http://schemas.openxmlformats.org/officeDocument/2006/relationships/image" Target="../media/image25.png"/></Relationships>
</file>

<file path=ppt/slides/_rels/slide8.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png"/><Relationship Id="rId1" Type="http://schemas.openxmlformats.org/officeDocument/2006/relationships/slideLayout" Target="../slideLayouts/slideLayout2.xml"/><Relationship Id="rId5" Type="http://schemas.openxmlformats.org/officeDocument/2006/relationships/image" Target="../media/image30.png"/><Relationship Id="rId4" Type="http://schemas.openxmlformats.org/officeDocument/2006/relationships/image" Target="../media/image29.png"/></Relationships>
</file>

<file path=ppt/slides/_rels/slide9.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png"/><Relationship Id="rId1" Type="http://schemas.openxmlformats.org/officeDocument/2006/relationships/slideLayout" Target="../slideLayouts/slideLayout2.xml"/><Relationship Id="rId5" Type="http://schemas.openxmlformats.org/officeDocument/2006/relationships/image" Target="../media/image34.png"/><Relationship Id="rId4" Type="http://schemas.openxmlformats.org/officeDocument/2006/relationships/image" Target="../media/image3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09600" y="2097088"/>
            <a:ext cx="11277600" cy="1470025"/>
          </a:xfrm>
        </p:spPr>
        <p:txBody>
          <a:bodyPr/>
          <a:lstStyle/>
          <a:p>
            <a:r>
              <a:rPr lang="en-US" dirty="0"/>
              <a:t>	Third Culture Kids </a:t>
            </a:r>
          </a:p>
        </p:txBody>
      </p:sp>
    </p:spTree>
    <p:extLst>
      <p:ext uri="{BB962C8B-B14F-4D97-AF65-F5344CB8AC3E}">
        <p14:creationId xmlns:p14="http://schemas.microsoft.com/office/powerpoint/2010/main" val="86457627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16611" y="221742"/>
            <a:ext cx="7729728" cy="1188720"/>
          </a:xfrm>
        </p:spPr>
        <p:txBody>
          <a:bodyPr/>
          <a:lstStyle/>
          <a:p>
            <a:r>
              <a:rPr lang="en-US" dirty="0"/>
              <a:t>CONCLUSION</a:t>
            </a:r>
          </a:p>
        </p:txBody>
      </p:sp>
      <p:sp>
        <p:nvSpPr>
          <p:cNvPr id="3" name="Content Placeholder 2"/>
          <p:cNvSpPr>
            <a:spLocks noGrp="1"/>
          </p:cNvSpPr>
          <p:nvPr>
            <p:ph idx="1"/>
          </p:nvPr>
        </p:nvSpPr>
        <p:spPr>
          <a:xfrm>
            <a:off x="316610" y="1637919"/>
            <a:ext cx="8827389" cy="4848606"/>
          </a:xfrm>
        </p:spPr>
        <p:txBody>
          <a:bodyPr>
            <a:normAutofit/>
          </a:bodyPr>
          <a:lstStyle/>
          <a:p>
            <a:r>
              <a:rPr lang="en-US" sz="2200" dirty="0"/>
              <a:t>Great understanding of Third Culture Kids </a:t>
            </a:r>
          </a:p>
          <a:p>
            <a:r>
              <a:rPr lang="en-US" sz="2200" dirty="0"/>
              <a:t>Facing the challenges (Mixing languages, Friendships problems, ..)</a:t>
            </a:r>
          </a:p>
          <a:p>
            <a:r>
              <a:rPr lang="en-US" sz="2200" dirty="0"/>
              <a:t>Earned benefits from the experience (Educational Chances, Better social life,  Adapting) </a:t>
            </a:r>
          </a:p>
          <a:p>
            <a:pPr>
              <a:buFont typeface="Arial" charset="0"/>
              <a:buChar char="•"/>
            </a:pPr>
            <a:endParaRPr lang="en-US" sz="2400" dirty="0"/>
          </a:p>
          <a:p>
            <a:pPr>
              <a:buNone/>
            </a:pPr>
            <a:r>
              <a:rPr lang="en-US" sz="2400" dirty="0"/>
              <a:t> </a:t>
            </a:r>
          </a:p>
          <a:p>
            <a:pPr marL="0" lvl="0" indent="0">
              <a:buNone/>
            </a:pPr>
            <a:endParaRPr lang="en-US" sz="2400" b="1" dirty="0"/>
          </a:p>
          <a:p>
            <a:pPr marL="0" lvl="0" indent="0">
              <a:buNone/>
            </a:pPr>
            <a:endParaRPr lang="en-US" sz="2400" dirty="0"/>
          </a:p>
        </p:txBody>
      </p:sp>
      <p:pic>
        <p:nvPicPr>
          <p:cNvPr id="4" name="Picture 3"/>
          <p:cNvPicPr>
            <a:picLocks noChangeAspect="1"/>
          </p:cNvPicPr>
          <p:nvPr/>
        </p:nvPicPr>
        <p:blipFill rotWithShape="1">
          <a:blip r:embed="rId2">
            <a:extLst>
              <a:ext uri="{28A0092B-C50C-407E-A947-70E740481C1C}">
                <a14:useLocalDpi xmlns:a14="http://schemas.microsoft.com/office/drawing/2010/main" val="0"/>
              </a:ext>
            </a:extLst>
          </a:blip>
          <a:srcRect t="5410" b="2128"/>
          <a:stretch/>
        </p:blipFill>
        <p:spPr>
          <a:xfrm>
            <a:off x="9143999" y="1872937"/>
            <a:ext cx="2745799" cy="3733038"/>
          </a:xfrm>
          <a:prstGeom prst="rect">
            <a:avLst/>
          </a:prstGeom>
        </p:spPr>
      </p:pic>
    </p:spTree>
    <p:extLst>
      <p:ext uri="{BB962C8B-B14F-4D97-AF65-F5344CB8AC3E}">
        <p14:creationId xmlns:p14="http://schemas.microsoft.com/office/powerpoint/2010/main" val="85803103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1143000"/>
            <a:ext cx="10972800" cy="4146452"/>
          </a:xfrm>
        </p:spPr>
        <p:txBody>
          <a:bodyPr>
            <a:normAutofit/>
          </a:bodyPr>
          <a:lstStyle/>
          <a:p>
            <a:pPr algn="ctr"/>
            <a:r>
              <a:rPr lang="en-US" dirty="0"/>
              <a:t>We travel because distance and difference is the secret tonic of creativity.</a:t>
            </a:r>
            <a:br>
              <a:rPr lang="en-US" dirty="0"/>
            </a:br>
            <a:r>
              <a:rPr lang="en-US" dirty="0"/>
              <a:t> When we get back home, home is still the same but something inside our minds has changed and that changes everything. </a:t>
            </a:r>
            <a:br>
              <a:rPr lang="en-US" dirty="0"/>
            </a:br>
            <a:r>
              <a:rPr lang="en-US" dirty="0"/>
              <a:t>Jonah Lehrer </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6000" dirty="0"/>
              <a:t>ANY QUESTIONS?</a:t>
            </a:r>
          </a:p>
        </p:txBody>
      </p:sp>
      <p:pic>
        <p:nvPicPr>
          <p:cNvPr id="2050" name="Picture 2" descr="https://lh5.googleusercontent.com/U2VqeQL-t3FQVym1g-UJcPBL97gKR4HZlDKVWOJhAM-BxUZxqRbfg4dEbRtN18BXKXsaPeuaUXJcMmgT4_0gUC7Xj3bcU2GBhM0f4JT__Mdhw3uo5MrOzC3Fsx7OEhzvnEskTg0PtBN1JIoklA"/>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386367" y="2543175"/>
            <a:ext cx="5419266" cy="28289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6007287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6000" dirty="0"/>
              <a:t>THANK YOU!</a:t>
            </a:r>
          </a:p>
        </p:txBody>
      </p:sp>
      <p:pic>
        <p:nvPicPr>
          <p:cNvPr id="1026" name="Picture 2" descr="https://lh4.googleusercontent.com/6e1-iydaccXkoA2MvpMy1PqC3Hc7H3JKVDXsx_b_9QVYv6Lnx1rE1SBATupTBEx8zfRCDmg03ntFgg2EpD1xkPP3nZv6dSeN0-s32uDXNewk2IbQreXWBJnmZdtrRxD38yeW72JG8OnLT-6L7w"/>
          <p:cNvPicPr>
            <a:picLocks noGrp="1" noChangeAspect="1" noChangeArrowheads="1"/>
          </p:cNvPicPr>
          <p:nvPr>
            <p:ph idx="1"/>
          </p:nvPr>
        </p:nvPicPr>
        <p:blipFill>
          <a:blip r:embed="rId2">
            <a:extLst>
              <a:ext uri="{28A0092B-C50C-407E-A947-70E740481C1C}">
                <a14:useLocalDpi xmlns:a14="http://schemas.microsoft.com/office/drawing/2010/main" val="0"/>
              </a:ext>
            </a:extLst>
          </a:blip>
          <a:stretch>
            <a:fillRect/>
          </a:stretch>
        </p:blipFill>
        <p:spPr bwMode="auto">
          <a:xfrm>
            <a:off x="4557565" y="2618911"/>
            <a:ext cx="2486025" cy="26289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6442415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16611" y="221742"/>
            <a:ext cx="7729728" cy="1188720"/>
          </a:xfrm>
        </p:spPr>
        <p:txBody>
          <a:bodyPr/>
          <a:lstStyle/>
          <a:p>
            <a:r>
              <a:rPr lang="en-US" dirty="0"/>
              <a:t>Introduction</a:t>
            </a: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85009" y="1755067"/>
            <a:ext cx="4430775" cy="2226090"/>
          </a:xfrm>
          <a:prstGeom prst="rect">
            <a:avLst/>
          </a:prstGeom>
        </p:spPr>
      </p:pic>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219114" y="3126073"/>
            <a:ext cx="2118824" cy="2184219"/>
          </a:xfrm>
          <a:prstGeom prst="rect">
            <a:avLst/>
          </a:prstGeom>
        </p:spPr>
      </p:pic>
      <p:pic>
        <p:nvPicPr>
          <p:cNvPr id="6" name="Picture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046339" y="3383914"/>
            <a:ext cx="2673021" cy="2598737"/>
          </a:xfrm>
          <a:prstGeom prst="rect">
            <a:avLst/>
          </a:prstGeom>
        </p:spPr>
      </p:pic>
      <p:pic>
        <p:nvPicPr>
          <p:cNvPr id="7" name="Picture 6"/>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240247" y="4779383"/>
            <a:ext cx="1806092" cy="1739900"/>
          </a:xfrm>
          <a:prstGeom prst="rect">
            <a:avLst/>
          </a:prstGeom>
        </p:spPr>
      </p:pic>
    </p:spTree>
    <p:extLst>
      <p:ext uri="{BB962C8B-B14F-4D97-AF65-F5344CB8AC3E}">
        <p14:creationId xmlns:p14="http://schemas.microsoft.com/office/powerpoint/2010/main" val="131325828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16611" y="221742"/>
            <a:ext cx="7729728" cy="1188720"/>
          </a:xfrm>
        </p:spPr>
        <p:txBody>
          <a:bodyPr>
            <a:normAutofit fontScale="90000"/>
          </a:bodyPr>
          <a:lstStyle/>
          <a:p>
            <a:r>
              <a:rPr lang="en-US" dirty="0"/>
              <a:t>A. What are the third culture kids?</a:t>
            </a:r>
          </a:p>
        </p:txBody>
      </p:sp>
      <p:sp>
        <p:nvSpPr>
          <p:cNvPr id="3" name="Content Placeholder 2"/>
          <p:cNvSpPr>
            <a:spLocks noGrp="1"/>
          </p:cNvSpPr>
          <p:nvPr>
            <p:ph idx="1"/>
          </p:nvPr>
        </p:nvSpPr>
        <p:spPr>
          <a:xfrm>
            <a:off x="316611" y="1637919"/>
            <a:ext cx="7729728" cy="4848606"/>
          </a:xfrm>
        </p:spPr>
        <p:txBody>
          <a:bodyPr>
            <a:normAutofit/>
          </a:bodyPr>
          <a:lstStyle/>
          <a:p>
            <a:r>
              <a:rPr lang="en-US" sz="2400" dirty="0"/>
              <a:t>The sociologist David Pollock </a:t>
            </a:r>
          </a:p>
          <a:p>
            <a:r>
              <a:rPr lang="en-US" sz="2400" dirty="0"/>
              <a:t>Grown in a different culture than their parents</a:t>
            </a:r>
          </a:p>
          <a:p>
            <a:r>
              <a:rPr lang="en-US" sz="2400" dirty="0"/>
              <a:t>Citizens of everywhere and nowhere </a:t>
            </a:r>
          </a:p>
          <a:p>
            <a:r>
              <a:rPr lang="en-US" sz="2400" dirty="0"/>
              <a:t>No time to bring out their real identity </a:t>
            </a:r>
          </a:p>
          <a:p>
            <a:r>
              <a:rPr lang="en-US" sz="2400" dirty="0"/>
              <a:t>Experience it before age of 9 </a:t>
            </a:r>
          </a:p>
        </p:txBody>
      </p:sp>
      <p:pic>
        <p:nvPicPr>
          <p:cNvPr id="4" name="Picture 3"/>
          <p:cNvPicPr>
            <a:picLocks noChangeAspect="1"/>
          </p:cNvPicPr>
          <p:nvPr/>
        </p:nvPicPr>
        <p:blipFill rotWithShape="1">
          <a:blip r:embed="rId3">
            <a:extLst>
              <a:ext uri="{28A0092B-C50C-407E-A947-70E740481C1C}">
                <a14:useLocalDpi xmlns:a14="http://schemas.microsoft.com/office/drawing/2010/main" val="0"/>
              </a:ext>
            </a:extLst>
          </a:blip>
          <a:srcRect l="8938"/>
          <a:stretch/>
        </p:blipFill>
        <p:spPr>
          <a:xfrm>
            <a:off x="2269734" y="4040285"/>
            <a:ext cx="2892623" cy="2141341"/>
          </a:xfrm>
          <a:prstGeom prst="rect">
            <a:avLst/>
          </a:prstGeom>
        </p:spPr>
      </p:pic>
      <p:pic>
        <p:nvPicPr>
          <p:cNvPr id="5" name="Pictur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652442" y="1410462"/>
            <a:ext cx="3678437" cy="2220943"/>
          </a:xfrm>
          <a:prstGeom prst="rect">
            <a:avLst/>
          </a:prstGeom>
        </p:spPr>
      </p:pic>
      <p:pic>
        <p:nvPicPr>
          <p:cNvPr id="6" name="Picture 5"/>
          <p:cNvPicPr>
            <a:picLocks noChangeAspect="1"/>
          </p:cNvPicPr>
          <p:nvPr/>
        </p:nvPicPr>
        <p:blipFill rotWithShape="1">
          <a:blip r:embed="rId5">
            <a:extLst>
              <a:ext uri="{28A0092B-C50C-407E-A947-70E740481C1C}">
                <a14:useLocalDpi xmlns:a14="http://schemas.microsoft.com/office/drawing/2010/main" val="0"/>
              </a:ext>
            </a:extLst>
          </a:blip>
          <a:srcRect r="1386"/>
          <a:stretch/>
        </p:blipFill>
        <p:spPr>
          <a:xfrm>
            <a:off x="5162357" y="3843338"/>
            <a:ext cx="4924178" cy="2672278"/>
          </a:xfrm>
          <a:prstGeom prst="rect">
            <a:avLst/>
          </a:prstGeom>
        </p:spPr>
      </p:pic>
    </p:spTree>
    <p:extLst>
      <p:ext uri="{BB962C8B-B14F-4D97-AF65-F5344CB8AC3E}">
        <p14:creationId xmlns:p14="http://schemas.microsoft.com/office/powerpoint/2010/main" val="121925521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16611" y="221742"/>
            <a:ext cx="7729728" cy="1188720"/>
          </a:xfrm>
        </p:spPr>
        <p:txBody>
          <a:bodyPr/>
          <a:lstStyle/>
          <a:p>
            <a:r>
              <a:rPr lang="en-US" dirty="0"/>
              <a:t>B. struggles of being a TCK</a:t>
            </a:r>
          </a:p>
        </p:txBody>
      </p:sp>
      <p:sp>
        <p:nvSpPr>
          <p:cNvPr id="3" name="Content Placeholder 2"/>
          <p:cNvSpPr>
            <a:spLocks noGrp="1"/>
          </p:cNvSpPr>
          <p:nvPr>
            <p:ph idx="1"/>
          </p:nvPr>
        </p:nvSpPr>
        <p:spPr>
          <a:xfrm>
            <a:off x="316611" y="1637919"/>
            <a:ext cx="7729728" cy="4848606"/>
          </a:xfrm>
        </p:spPr>
        <p:txBody>
          <a:bodyPr>
            <a:normAutofit/>
          </a:bodyPr>
          <a:lstStyle/>
          <a:p>
            <a:r>
              <a:rPr lang="en-US" sz="2400" dirty="0"/>
              <a:t>Blandine West, worker at Inter Nations. </a:t>
            </a:r>
          </a:p>
          <a:p>
            <a:pPr>
              <a:buNone/>
            </a:pPr>
            <a:endParaRPr lang="en-US" sz="2400" dirty="0"/>
          </a:p>
          <a:p>
            <a:pPr marL="0" lvl="0" indent="0">
              <a:buNone/>
            </a:pPr>
            <a:r>
              <a:rPr lang="en-US" sz="2400" b="1" dirty="0"/>
              <a:t>Where do u come from?</a:t>
            </a:r>
          </a:p>
          <a:p>
            <a:pPr lvl="2">
              <a:buFont typeface="Wingdings" charset="2"/>
              <a:buChar char="ü"/>
            </a:pPr>
            <a:r>
              <a:rPr lang="en-US" sz="2200" dirty="0"/>
              <a:t>Where do they actually fit ? </a:t>
            </a:r>
          </a:p>
          <a:p>
            <a:pPr lvl="2">
              <a:buFont typeface="Wingdings" charset="2"/>
              <a:buChar char="ü"/>
            </a:pPr>
            <a:r>
              <a:rPr lang="en-US" sz="2200" dirty="0"/>
              <a:t>Where is their home ?</a:t>
            </a:r>
          </a:p>
          <a:p>
            <a:endParaRPr lang="en-US" sz="2400" dirty="0"/>
          </a:p>
          <a:p>
            <a:pPr marL="0" lvl="0" indent="0">
              <a:buNone/>
            </a:pPr>
            <a:endParaRPr lang="en-US" sz="2400" b="1" dirty="0"/>
          </a:p>
          <a:p>
            <a:pPr marL="0" lvl="0" indent="0">
              <a:buNone/>
            </a:pPr>
            <a:endParaRPr lang="en-US" sz="2400" dirty="0"/>
          </a:p>
        </p:txBody>
      </p:sp>
      <p:pic>
        <p:nvPicPr>
          <p:cNvPr id="4" name="Picture 3"/>
          <p:cNvPicPr>
            <a:picLocks noChangeAspect="1"/>
          </p:cNvPicPr>
          <p:nvPr/>
        </p:nvPicPr>
        <p:blipFill rotWithShape="1">
          <a:blip r:embed="rId2">
            <a:extLst>
              <a:ext uri="{28A0092B-C50C-407E-A947-70E740481C1C}">
                <a14:useLocalDpi xmlns:a14="http://schemas.microsoft.com/office/drawing/2010/main" val="0"/>
              </a:ext>
            </a:extLst>
          </a:blip>
          <a:srcRect t="1862" b="-1"/>
          <a:stretch/>
        </p:blipFill>
        <p:spPr>
          <a:xfrm>
            <a:off x="6772159" y="1834786"/>
            <a:ext cx="3050731" cy="2145045"/>
          </a:xfrm>
          <a:prstGeom prst="rect">
            <a:avLst/>
          </a:prstGeom>
        </p:spPr>
      </p:pic>
      <p:pic>
        <p:nvPicPr>
          <p:cNvPr id="5" name="Picture 4"/>
          <p:cNvPicPr>
            <a:picLocks noChangeAspect="1"/>
          </p:cNvPicPr>
          <p:nvPr/>
        </p:nvPicPr>
        <p:blipFill rotWithShape="1">
          <a:blip r:embed="rId3">
            <a:extLst>
              <a:ext uri="{28A0092B-C50C-407E-A947-70E740481C1C}">
                <a14:useLocalDpi xmlns:a14="http://schemas.microsoft.com/office/drawing/2010/main" val="0"/>
              </a:ext>
            </a:extLst>
          </a:blip>
          <a:srcRect t="1059"/>
          <a:stretch/>
        </p:blipFill>
        <p:spPr>
          <a:xfrm>
            <a:off x="5176752" y="4071937"/>
            <a:ext cx="2679788" cy="1997013"/>
          </a:xfrm>
          <a:prstGeom prst="rect">
            <a:avLst/>
          </a:prstGeom>
        </p:spPr>
      </p:pic>
      <p:pic>
        <p:nvPicPr>
          <p:cNvPr id="6" name="Picture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327149" y="3979831"/>
            <a:ext cx="2301344" cy="2012137"/>
          </a:xfrm>
          <a:prstGeom prst="rect">
            <a:avLst/>
          </a:prstGeom>
        </p:spPr>
      </p:pic>
      <p:pic>
        <p:nvPicPr>
          <p:cNvPr id="7" name="Picture 6"/>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822891" y="2166601"/>
            <a:ext cx="1930400" cy="3238500"/>
          </a:xfrm>
          <a:prstGeom prst="rect">
            <a:avLst/>
          </a:prstGeom>
        </p:spPr>
      </p:pic>
    </p:spTree>
    <p:extLst>
      <p:ext uri="{BB962C8B-B14F-4D97-AF65-F5344CB8AC3E}">
        <p14:creationId xmlns:p14="http://schemas.microsoft.com/office/powerpoint/2010/main" val="4249937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831584" y="1185024"/>
            <a:ext cx="4011336" cy="1879583"/>
          </a:xfrm>
          <a:prstGeom prst="rect">
            <a:avLst/>
          </a:prstGeom>
        </p:spPr>
      </p:pic>
      <p:pic>
        <p:nvPicPr>
          <p:cNvPr id="8" name="Picture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78860" y="2124816"/>
            <a:ext cx="3994150" cy="1600135"/>
          </a:xfrm>
          <a:prstGeom prst="rect">
            <a:avLst/>
          </a:prstGeom>
        </p:spPr>
      </p:pic>
      <p:sp>
        <p:nvSpPr>
          <p:cNvPr id="3" name="Content Placeholder 2"/>
          <p:cNvSpPr>
            <a:spLocks noGrp="1"/>
          </p:cNvSpPr>
          <p:nvPr>
            <p:ph idx="1"/>
          </p:nvPr>
        </p:nvSpPr>
        <p:spPr>
          <a:xfrm>
            <a:off x="316611" y="900927"/>
            <a:ext cx="7729728" cy="5585598"/>
          </a:xfrm>
        </p:spPr>
        <p:txBody>
          <a:bodyPr>
            <a:normAutofit/>
          </a:bodyPr>
          <a:lstStyle/>
          <a:p>
            <a:pPr marL="0" lvl="0" indent="0">
              <a:buNone/>
            </a:pPr>
            <a:r>
              <a:rPr lang="en-US" sz="2400" b="1" dirty="0"/>
              <a:t>Merging languages</a:t>
            </a:r>
            <a:r>
              <a:rPr lang="en-US" sz="2400" dirty="0"/>
              <a:t> </a:t>
            </a:r>
          </a:p>
          <a:p>
            <a:r>
              <a:rPr lang="en-US" sz="2400" dirty="0"/>
              <a:t>Difficulty in talking </a:t>
            </a:r>
          </a:p>
          <a:p>
            <a:r>
              <a:rPr lang="en-US" sz="2400" dirty="0"/>
              <a:t>Speak more than just one language </a:t>
            </a:r>
          </a:p>
          <a:p>
            <a:endParaRPr lang="en-US" sz="2400" dirty="0"/>
          </a:p>
          <a:p>
            <a:endParaRPr lang="en-US" sz="2400" dirty="0"/>
          </a:p>
          <a:p>
            <a:endParaRPr lang="en-US" sz="2400" dirty="0"/>
          </a:p>
          <a:p>
            <a:pPr marL="0" lvl="0" indent="0">
              <a:buNone/>
            </a:pPr>
            <a:endParaRPr lang="en-US" sz="2400" b="1" dirty="0"/>
          </a:p>
          <a:p>
            <a:pPr marL="0" lvl="0" indent="0">
              <a:buNone/>
            </a:pPr>
            <a:endParaRPr lang="en-US" sz="2400" dirty="0"/>
          </a:p>
        </p:txBody>
      </p:sp>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627968" y="3724951"/>
            <a:ext cx="3994150" cy="2298120"/>
          </a:xfrm>
          <a:prstGeom prst="rect">
            <a:avLst/>
          </a:prstGeom>
        </p:spPr>
      </p:pic>
      <p:pic>
        <p:nvPicPr>
          <p:cNvPr id="6" name="Picture 5"/>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091445" y="4235259"/>
            <a:ext cx="3345049" cy="2243136"/>
          </a:xfrm>
          <a:prstGeom prst="rect">
            <a:avLst/>
          </a:prstGeom>
        </p:spPr>
      </p:pic>
      <p:pic>
        <p:nvPicPr>
          <p:cNvPr id="7" name="Picture 6"/>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16611" y="4235259"/>
            <a:ext cx="3255662" cy="2183922"/>
          </a:xfrm>
          <a:prstGeom prst="rect">
            <a:avLst/>
          </a:prstGeom>
        </p:spPr>
      </p:pic>
    </p:spTree>
    <p:extLst>
      <p:ext uri="{BB962C8B-B14F-4D97-AF65-F5344CB8AC3E}">
        <p14:creationId xmlns:p14="http://schemas.microsoft.com/office/powerpoint/2010/main" val="132149134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16611" y="900332"/>
            <a:ext cx="7729728" cy="5586193"/>
          </a:xfrm>
        </p:spPr>
        <p:txBody>
          <a:bodyPr>
            <a:normAutofit/>
          </a:bodyPr>
          <a:lstStyle/>
          <a:p>
            <a:pPr marL="0" indent="0">
              <a:buNone/>
            </a:pPr>
            <a:r>
              <a:rPr lang="en-US" sz="2400" b="1" dirty="0"/>
              <a:t>Lost/Struggles of maintaining friendships and connections</a:t>
            </a:r>
            <a:r>
              <a:rPr lang="en-US" sz="2400" dirty="0"/>
              <a:t>: </a:t>
            </a:r>
          </a:p>
          <a:p>
            <a:pPr marL="0" indent="0">
              <a:buNone/>
            </a:pPr>
            <a:endParaRPr lang="en-US" sz="2400" dirty="0"/>
          </a:p>
          <a:p>
            <a:r>
              <a:rPr lang="en-US" sz="2400" dirty="0"/>
              <a:t>Ruth Van reken </a:t>
            </a:r>
          </a:p>
          <a:p>
            <a:pPr>
              <a:buNone/>
            </a:pPr>
            <a:endParaRPr lang="en-US" sz="2400" dirty="0"/>
          </a:p>
          <a:p>
            <a:endParaRPr lang="en-US" sz="2400" dirty="0"/>
          </a:p>
          <a:p>
            <a:endParaRPr lang="en-US" sz="2400" dirty="0"/>
          </a:p>
          <a:p>
            <a:pPr marL="0" lvl="0" indent="0">
              <a:buNone/>
            </a:pPr>
            <a:endParaRPr lang="en-US" sz="2400" b="1" dirty="0"/>
          </a:p>
          <a:p>
            <a:pPr marL="0" lvl="0" indent="0">
              <a:buNone/>
            </a:pPr>
            <a:endParaRPr lang="en-US" sz="2400" dirty="0"/>
          </a:p>
        </p:txBody>
      </p:sp>
      <p:pic>
        <p:nvPicPr>
          <p:cNvPr id="4" name="Picture 3"/>
          <p:cNvPicPr>
            <a:picLocks noChangeAspect="1"/>
          </p:cNvPicPr>
          <p:nvPr/>
        </p:nvPicPr>
        <p:blipFill rotWithShape="1">
          <a:blip r:embed="rId2">
            <a:extLst>
              <a:ext uri="{28A0092B-C50C-407E-A947-70E740481C1C}">
                <a14:useLocalDpi xmlns:a14="http://schemas.microsoft.com/office/drawing/2010/main" val="0"/>
              </a:ext>
            </a:extLst>
          </a:blip>
          <a:srcRect t="11195"/>
          <a:stretch/>
        </p:blipFill>
        <p:spPr>
          <a:xfrm>
            <a:off x="8801022" y="1502205"/>
            <a:ext cx="2606002" cy="4301021"/>
          </a:xfrm>
          <a:prstGeom prst="rect">
            <a:avLst/>
          </a:prstGeom>
        </p:spPr>
      </p:pic>
      <p:pic>
        <p:nvPicPr>
          <p:cNvPr id="7" name="Picture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192058" y="3652716"/>
            <a:ext cx="2854281" cy="2562282"/>
          </a:xfrm>
          <a:prstGeom prst="rect">
            <a:avLst/>
          </a:prstGeom>
        </p:spPr>
      </p:pic>
      <p:pic>
        <p:nvPicPr>
          <p:cNvPr id="9" name="Picture 8"/>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705647" y="1666667"/>
            <a:ext cx="1604201" cy="1604201"/>
          </a:xfrm>
          <a:prstGeom prst="rect">
            <a:avLst/>
          </a:prstGeom>
        </p:spPr>
      </p:pic>
      <p:pic>
        <p:nvPicPr>
          <p:cNvPr id="13" name="Picture 12"/>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16611" y="4256023"/>
            <a:ext cx="3187897" cy="1958975"/>
          </a:xfrm>
          <a:prstGeom prst="rect">
            <a:avLst/>
          </a:prstGeom>
        </p:spPr>
      </p:pic>
      <p:pic>
        <p:nvPicPr>
          <p:cNvPr id="16" name="Picture 15"/>
          <p:cNvPicPr>
            <a:picLocks noChangeAspect="1"/>
          </p:cNvPicPr>
          <p:nvPr/>
        </p:nvPicPr>
        <p:blipFill rotWithShape="1">
          <a:blip r:embed="rId6">
            <a:extLst>
              <a:ext uri="{28A0092B-C50C-407E-A947-70E740481C1C}">
                <a14:useLocalDpi xmlns:a14="http://schemas.microsoft.com/office/drawing/2010/main" val="0"/>
              </a:ext>
            </a:extLst>
          </a:blip>
          <a:srcRect l="8801" t="8210" r="16199" b="14132"/>
          <a:stretch/>
        </p:blipFill>
        <p:spPr>
          <a:xfrm>
            <a:off x="3231480" y="2177506"/>
            <a:ext cx="1573318" cy="1674314"/>
          </a:xfrm>
          <a:prstGeom prst="rect">
            <a:avLst/>
          </a:prstGeom>
        </p:spPr>
      </p:pic>
    </p:spTree>
    <p:extLst>
      <p:ext uri="{BB962C8B-B14F-4D97-AF65-F5344CB8AC3E}">
        <p14:creationId xmlns:p14="http://schemas.microsoft.com/office/powerpoint/2010/main" val="185819503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16611" y="221742"/>
            <a:ext cx="7729728" cy="1188720"/>
          </a:xfrm>
        </p:spPr>
        <p:txBody>
          <a:bodyPr/>
          <a:lstStyle/>
          <a:p>
            <a:r>
              <a:rPr lang="en-US" dirty="0"/>
              <a:t>C. Benefits of being a TCK</a:t>
            </a:r>
          </a:p>
        </p:txBody>
      </p:sp>
      <p:sp>
        <p:nvSpPr>
          <p:cNvPr id="3" name="Content Placeholder 2"/>
          <p:cNvSpPr>
            <a:spLocks noGrp="1"/>
          </p:cNvSpPr>
          <p:nvPr>
            <p:ph idx="1"/>
          </p:nvPr>
        </p:nvSpPr>
        <p:spPr>
          <a:xfrm>
            <a:off x="316611" y="1637919"/>
            <a:ext cx="7729728" cy="4848606"/>
          </a:xfrm>
        </p:spPr>
        <p:txBody>
          <a:bodyPr>
            <a:normAutofit/>
          </a:bodyPr>
          <a:lstStyle/>
          <a:p>
            <a:pPr marL="0" lvl="0" indent="0">
              <a:buNone/>
            </a:pPr>
            <a:r>
              <a:rPr lang="en-US" sz="2400" b="1" dirty="0"/>
              <a:t>Educational Opportunities </a:t>
            </a:r>
          </a:p>
          <a:p>
            <a:r>
              <a:rPr lang="en-US" sz="2400" dirty="0"/>
              <a:t>Education in different countries </a:t>
            </a:r>
          </a:p>
          <a:p>
            <a:r>
              <a:rPr lang="en-US" sz="2400" dirty="0"/>
              <a:t>Different educational systems </a:t>
            </a:r>
          </a:p>
          <a:p>
            <a:pPr lvl="1">
              <a:buFont typeface="Wingdings" charset="2"/>
              <a:buChar char="ü"/>
            </a:pPr>
            <a:r>
              <a:rPr lang="en-US" sz="2400" dirty="0"/>
              <a:t>expands their mind  </a:t>
            </a:r>
          </a:p>
          <a:p>
            <a:pPr>
              <a:buFont typeface="Arial" charset="0"/>
              <a:buChar char="•"/>
            </a:pPr>
            <a:r>
              <a:rPr lang="en-US" sz="2400" dirty="0"/>
              <a:t>Aetna </a:t>
            </a:r>
          </a:p>
          <a:p>
            <a:endParaRPr lang="en-US" sz="2400" dirty="0"/>
          </a:p>
          <a:p>
            <a:pPr marL="0" lvl="0" indent="0">
              <a:buNone/>
            </a:pPr>
            <a:endParaRPr lang="en-US" sz="2400" b="1" dirty="0"/>
          </a:p>
          <a:p>
            <a:pPr marL="0" lvl="0" indent="0">
              <a:buNone/>
            </a:pPr>
            <a:endParaRPr lang="en-US" sz="2400"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850838" y="3940258"/>
            <a:ext cx="3845743" cy="2363223"/>
          </a:xfrm>
          <a:prstGeom prst="rect">
            <a:avLst/>
          </a:prstGeom>
        </p:spPr>
      </p:pic>
      <p:pic>
        <p:nvPicPr>
          <p:cNvPr id="5" name="Picture 4"/>
          <p:cNvPicPr>
            <a:picLocks noChangeAspect="1"/>
          </p:cNvPicPr>
          <p:nvPr/>
        </p:nvPicPr>
        <p:blipFill rotWithShape="1">
          <a:blip r:embed="rId3">
            <a:extLst>
              <a:ext uri="{28A0092B-C50C-407E-A947-70E740481C1C}">
                <a14:useLocalDpi xmlns:a14="http://schemas.microsoft.com/office/drawing/2010/main" val="0"/>
              </a:ext>
            </a:extLst>
          </a:blip>
          <a:srcRect l="957"/>
          <a:stretch/>
        </p:blipFill>
        <p:spPr>
          <a:xfrm>
            <a:off x="316611" y="4116379"/>
            <a:ext cx="2574226" cy="1933884"/>
          </a:xfrm>
          <a:prstGeom prst="rect">
            <a:avLst/>
          </a:prstGeom>
        </p:spPr>
      </p:pic>
      <p:pic>
        <p:nvPicPr>
          <p:cNvPr id="6" name="Picture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683219" y="1410462"/>
            <a:ext cx="3845744" cy="2245780"/>
          </a:xfrm>
          <a:prstGeom prst="rect">
            <a:avLst/>
          </a:prstGeom>
        </p:spPr>
      </p:pic>
      <p:pic>
        <p:nvPicPr>
          <p:cNvPr id="7" name="Picture 6"/>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489853" y="4116379"/>
            <a:ext cx="3845743" cy="1674489"/>
          </a:xfrm>
          <a:prstGeom prst="rect">
            <a:avLst/>
          </a:prstGeom>
        </p:spPr>
      </p:pic>
    </p:spTree>
    <p:extLst>
      <p:ext uri="{BB962C8B-B14F-4D97-AF65-F5344CB8AC3E}">
        <p14:creationId xmlns:p14="http://schemas.microsoft.com/office/powerpoint/2010/main" val="153092506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16611" y="759655"/>
            <a:ext cx="7729728" cy="5726870"/>
          </a:xfrm>
        </p:spPr>
        <p:txBody>
          <a:bodyPr>
            <a:normAutofit/>
          </a:bodyPr>
          <a:lstStyle/>
          <a:p>
            <a:pPr marL="0" lvl="0" indent="0">
              <a:buNone/>
            </a:pPr>
            <a:r>
              <a:rPr lang="en-US" sz="2400" b="1" dirty="0"/>
              <a:t>Expansion of social life network</a:t>
            </a:r>
          </a:p>
          <a:p>
            <a:pPr marL="0" lvl="0" indent="0">
              <a:buNone/>
            </a:pPr>
            <a:endParaRPr lang="en-US" sz="2400" dirty="0"/>
          </a:p>
          <a:p>
            <a:pPr>
              <a:buNone/>
            </a:pPr>
            <a:endParaRPr lang="en-US" sz="2400" dirty="0"/>
          </a:p>
          <a:p>
            <a:endParaRPr lang="en-US" sz="2400" dirty="0"/>
          </a:p>
          <a:p>
            <a:pPr marL="0" lvl="0" indent="0">
              <a:buNone/>
            </a:pPr>
            <a:endParaRPr lang="en-US" sz="2400" b="1" dirty="0"/>
          </a:p>
          <a:p>
            <a:pPr marL="0" lvl="0" indent="0">
              <a:buNone/>
            </a:pPr>
            <a:endParaRPr lang="en-US" sz="2400"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282988" y="4111459"/>
            <a:ext cx="3965125" cy="2155670"/>
          </a:xfrm>
          <a:prstGeom prst="rect">
            <a:avLst/>
          </a:prstGeom>
        </p:spPr>
      </p:pic>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304763" y="1239207"/>
            <a:ext cx="3943350" cy="2501836"/>
          </a:xfrm>
          <a:prstGeom prst="rect">
            <a:avLst/>
          </a:prstGeom>
        </p:spPr>
      </p:pic>
      <p:pic>
        <p:nvPicPr>
          <p:cNvPr id="6" name="Picture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16611" y="1717509"/>
            <a:ext cx="3629045" cy="2393950"/>
          </a:xfrm>
          <a:prstGeom prst="rect">
            <a:avLst/>
          </a:prstGeom>
        </p:spPr>
      </p:pic>
      <p:pic>
        <p:nvPicPr>
          <p:cNvPr id="7" name="Picture 6"/>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419688" y="4482161"/>
            <a:ext cx="3560761" cy="2004364"/>
          </a:xfrm>
          <a:prstGeom prst="rect">
            <a:avLst/>
          </a:prstGeom>
        </p:spPr>
      </p:pic>
    </p:spTree>
    <p:extLst>
      <p:ext uri="{BB962C8B-B14F-4D97-AF65-F5344CB8AC3E}">
        <p14:creationId xmlns:p14="http://schemas.microsoft.com/office/powerpoint/2010/main" val="36057039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16611" y="829994"/>
            <a:ext cx="7729728" cy="5656531"/>
          </a:xfrm>
        </p:spPr>
        <p:txBody>
          <a:bodyPr>
            <a:normAutofit/>
          </a:bodyPr>
          <a:lstStyle/>
          <a:p>
            <a:pPr marL="0" lvl="0" indent="0">
              <a:buNone/>
            </a:pPr>
            <a:r>
              <a:rPr lang="en-US" sz="2400" b="1" dirty="0"/>
              <a:t>Adaptability</a:t>
            </a:r>
            <a:endParaRPr lang="en-US" sz="2400" dirty="0"/>
          </a:p>
          <a:p>
            <a:r>
              <a:rPr lang="en-US" sz="2400" dirty="0"/>
              <a:t>Getting accustomed to the country’s:</a:t>
            </a:r>
          </a:p>
          <a:p>
            <a:pPr lvl="1">
              <a:buFont typeface="Wingdings" charset="2"/>
              <a:buChar char="Ø"/>
            </a:pPr>
            <a:r>
              <a:rPr lang="en-US" sz="2200" dirty="0"/>
              <a:t> Culture, traditions</a:t>
            </a:r>
          </a:p>
          <a:p>
            <a:pPr>
              <a:buFont typeface="Arial" charset="0"/>
              <a:buChar char="•"/>
            </a:pPr>
            <a:r>
              <a:rPr lang="en-US" sz="2400" dirty="0"/>
              <a:t>Better Accommodation </a:t>
            </a:r>
          </a:p>
          <a:p>
            <a:pPr>
              <a:buFont typeface="Arial" charset="0"/>
              <a:buChar char="•"/>
            </a:pPr>
            <a:r>
              <a:rPr lang="en-US" sz="2400" dirty="0"/>
              <a:t>Better Mingling </a:t>
            </a:r>
          </a:p>
          <a:p>
            <a:pPr>
              <a:buFont typeface="Arial" charset="0"/>
              <a:buChar char="•"/>
            </a:pPr>
            <a:r>
              <a:rPr lang="en-US" sz="2400" dirty="0"/>
              <a:t>Better understanding with others</a:t>
            </a:r>
          </a:p>
          <a:p>
            <a:pPr>
              <a:buFont typeface="Arial" charset="0"/>
              <a:buChar char="•"/>
            </a:pPr>
            <a:r>
              <a:rPr lang="en-US" sz="2400" dirty="0"/>
              <a:t>Dr. Frédéric Braun, a neurologist in Washington </a:t>
            </a:r>
          </a:p>
          <a:p>
            <a:pPr>
              <a:buFont typeface="Arial" charset="0"/>
              <a:buChar char="•"/>
            </a:pPr>
            <a:endParaRPr lang="en-US" sz="2400" dirty="0"/>
          </a:p>
          <a:p>
            <a:endParaRPr lang="en-US" sz="2400" dirty="0"/>
          </a:p>
          <a:p>
            <a:pPr marL="0" lvl="0" indent="0">
              <a:buNone/>
            </a:pPr>
            <a:endParaRPr lang="en-US" sz="2400" b="1" dirty="0"/>
          </a:p>
          <a:p>
            <a:pPr marL="0" lvl="0" indent="0">
              <a:buNone/>
            </a:pPr>
            <a:endParaRPr lang="en-US" sz="2400"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419687" y="1076652"/>
            <a:ext cx="1626652" cy="2016371"/>
          </a:xfrm>
          <a:prstGeom prst="rect">
            <a:avLst/>
          </a:prstGeom>
        </p:spPr>
      </p:pic>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961203" y="829994"/>
            <a:ext cx="2921552" cy="2584450"/>
          </a:xfrm>
          <a:prstGeom prst="rect">
            <a:avLst/>
          </a:prstGeom>
        </p:spPr>
      </p:pic>
      <p:pic>
        <p:nvPicPr>
          <p:cNvPr id="6" name="Picture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059334" y="3818866"/>
            <a:ext cx="4153811" cy="2667659"/>
          </a:xfrm>
          <a:prstGeom prst="rect">
            <a:avLst/>
          </a:prstGeom>
        </p:spPr>
      </p:pic>
      <p:pic>
        <p:nvPicPr>
          <p:cNvPr id="7" name="Picture 6"/>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230621" y="3902075"/>
            <a:ext cx="3707139" cy="2584450"/>
          </a:xfrm>
          <a:prstGeom prst="rect">
            <a:avLst/>
          </a:prstGeom>
        </p:spPr>
      </p:pic>
    </p:spTree>
    <p:extLst>
      <p:ext uri="{BB962C8B-B14F-4D97-AF65-F5344CB8AC3E}">
        <p14:creationId xmlns:p14="http://schemas.microsoft.com/office/powerpoint/2010/main" val="1061605155"/>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Urban">
  <a:themeElements>
    <a:clrScheme name="Urban">
      <a:dk1>
        <a:sysClr val="windowText" lastClr="000000"/>
      </a:dk1>
      <a:lt1>
        <a:sysClr val="window" lastClr="FFFFFF"/>
      </a:lt1>
      <a:dk2>
        <a:srgbClr val="424456"/>
      </a:dk2>
      <a:lt2>
        <a:srgbClr val="DEDEDE"/>
      </a:lt2>
      <a:accent1>
        <a:srgbClr val="53548A"/>
      </a:accent1>
      <a:accent2>
        <a:srgbClr val="438086"/>
      </a:accent2>
      <a:accent3>
        <a:srgbClr val="A04DA3"/>
      </a:accent3>
      <a:accent4>
        <a:srgbClr val="C4652D"/>
      </a:accent4>
      <a:accent5>
        <a:srgbClr val="8B5D3D"/>
      </a:accent5>
      <a:accent6>
        <a:srgbClr val="5C92B5"/>
      </a:accent6>
      <a:hlink>
        <a:srgbClr val="67AFBD"/>
      </a:hlink>
      <a:folHlink>
        <a:srgbClr val="C2A874"/>
      </a:folHlink>
    </a:clrScheme>
    <a:fontScheme name="Urban">
      <a:majorFont>
        <a:latin typeface="Trebuchet MS"/>
        <a:ea typeface=""/>
        <a:cs typeface=""/>
        <a:font script="Jpan" typeface="HGｺﾞｼｯｸM"/>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Georgia"/>
        <a:ea typeface=""/>
        <a:cs typeface=""/>
        <a:font script="Jpan" typeface="HG明朝B"/>
        <a:font script="Hang" typeface="맑은 고딕"/>
        <a:font script="Hans" typeface="宋体"/>
        <a:font script="Hant" typeface="新細明體"/>
        <a:font script="Arab" typeface="Arial"/>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Urban">
      <a:fillStyleLst>
        <a:solidFill>
          <a:schemeClr val="phClr"/>
        </a:solidFill>
        <a:gradFill rotWithShape="1">
          <a:gsLst>
            <a:gs pos="0">
              <a:schemeClr val="phClr">
                <a:tint val="1000"/>
                <a:satMod val="255000"/>
              </a:schemeClr>
            </a:gs>
            <a:gs pos="55000">
              <a:schemeClr val="phClr">
                <a:tint val="12000"/>
                <a:satMod val="255000"/>
              </a:schemeClr>
            </a:gs>
            <a:gs pos="100000">
              <a:schemeClr val="phClr">
                <a:tint val="45000"/>
                <a:satMod val="250000"/>
              </a:schemeClr>
            </a:gs>
          </a:gsLst>
          <a:path path="circle">
            <a:fillToRect l="-40000" t="-90000" r="140000" b="190000"/>
          </a:path>
        </a:gradFill>
        <a:gradFill rotWithShape="1">
          <a:gsLst>
            <a:gs pos="0">
              <a:schemeClr val="phClr">
                <a:tint val="43000"/>
                <a:satMod val="165000"/>
              </a:schemeClr>
            </a:gs>
            <a:gs pos="55000">
              <a:schemeClr val="phClr">
                <a:tint val="83000"/>
                <a:satMod val="155000"/>
              </a:schemeClr>
            </a:gs>
            <a:gs pos="100000">
              <a:schemeClr val="phClr">
                <a:shade val="85000"/>
              </a:schemeClr>
            </a:gs>
          </a:gsLst>
          <a:path path="circle">
            <a:fillToRect l="-40000" t="-90000" r="140000" b="190000"/>
          </a:path>
        </a:gradFill>
      </a:fillStyleLst>
      <a:lnStyleLst>
        <a:ln w="9525" cap="flat" cmpd="sng" algn="ctr">
          <a:solidFill>
            <a:schemeClr val="phClr"/>
          </a:solidFill>
          <a:prstDash val="solid"/>
        </a:ln>
        <a:ln w="19050" cap="flat" cmpd="sng" algn="ctr">
          <a:solidFill>
            <a:schemeClr val="phClr"/>
          </a:solidFill>
          <a:prstDash val="solid"/>
        </a:ln>
        <a:ln w="31750" cap="flat" cmpd="sng" algn="ctr">
          <a:solidFill>
            <a:schemeClr val="phClr"/>
          </a:solidFill>
          <a:prstDash val="solid"/>
        </a:ln>
      </a:lnStyleLst>
      <a:effectStyleLst>
        <a:effectStyle>
          <a:effectLst>
            <a:outerShdw blurRad="51500" dist="25400" dir="5400000" rotWithShape="0">
              <a:srgbClr val="000000">
                <a:alpha val="40000"/>
              </a:srgbClr>
            </a:outerShdw>
          </a:effectLst>
        </a:effectStyle>
        <a:effectStyle>
          <a:effectLst>
            <a:outerShdw blurRad="50800" dist="25400" dir="5400000" rotWithShape="0">
              <a:srgbClr val="000000">
                <a:alpha val="45000"/>
              </a:srgbClr>
            </a:outerShdw>
          </a:effectLst>
        </a:effectStyle>
        <a:effectStyle>
          <a:effectLst>
            <a:outerShdw blurRad="50800" dist="25400" dir="5400000" rotWithShape="0">
              <a:srgbClr val="000000">
                <a:alpha val="45000"/>
              </a:srgbClr>
            </a:outerShdw>
          </a:effectLst>
          <a:scene3d>
            <a:camera prst="orthographicFront" fov="0">
              <a:rot lat="0" lon="0" rev="0"/>
            </a:camera>
            <a:lightRig rig="flat" dir="t">
              <a:rot lat="0" lon="0" rev="20040000"/>
            </a:lightRig>
          </a:scene3d>
          <a:sp3d contourW="12700" prstMaterial="dkEdge">
            <a:bevelT w="25400" h="38100" prst="convex"/>
            <a:contourClr>
              <a:schemeClr val="phClr">
                <a:satMod val="115000"/>
              </a:schemeClr>
            </a:contourClr>
          </a:sp3d>
        </a:effectStyle>
      </a:effectStyleLst>
      <a:bgFillStyleLst>
        <a:solidFill>
          <a:schemeClr val="phClr"/>
        </a:solidFill>
        <a:gradFill rotWithShape="1">
          <a:gsLst>
            <a:gs pos="100000">
              <a:schemeClr val="phClr">
                <a:tint val="80000"/>
                <a:satMod val="250000"/>
              </a:schemeClr>
            </a:gs>
            <a:gs pos="60000">
              <a:schemeClr val="phClr">
                <a:shade val="38000"/>
                <a:satMod val="175000"/>
              </a:schemeClr>
            </a:gs>
            <a:gs pos="0">
              <a:schemeClr val="phClr">
                <a:shade val="30000"/>
                <a:satMod val="175000"/>
              </a:schemeClr>
            </a:gs>
          </a:gsLst>
          <a:lin ang="5400000" scaled="0"/>
        </a:gradFill>
        <a:blipFill>
          <a:blip xmlns:r="http://schemas.openxmlformats.org/officeDocument/2006/relationships" r:embed="rId1">
            <a:duotone>
              <a:schemeClr val="phClr">
                <a:shade val="48000"/>
              </a:schemeClr>
              <a:schemeClr val="phClr">
                <a:tint val="96000"/>
                <a:satMod val="150000"/>
              </a:schemeClr>
            </a:duotone>
          </a:blip>
          <a:tile tx="0" ty="0" sx="80000" sy="80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2073</TotalTime>
  <Words>203</Words>
  <Application>Microsoft Office PowerPoint</Application>
  <PresentationFormat>Widescreen</PresentationFormat>
  <Paragraphs>57</Paragraphs>
  <Slides>13</Slides>
  <Notes>1</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13</vt:i4>
      </vt:variant>
    </vt:vector>
  </HeadingPairs>
  <TitlesOfParts>
    <vt:vector size="20" baseType="lpstr">
      <vt:lpstr>Arial</vt:lpstr>
      <vt:lpstr>Calibri</vt:lpstr>
      <vt:lpstr>Georgia</vt:lpstr>
      <vt:lpstr>Trebuchet MS</vt:lpstr>
      <vt:lpstr>Wingdings</vt:lpstr>
      <vt:lpstr>Wingdings 2</vt:lpstr>
      <vt:lpstr>Urban</vt:lpstr>
      <vt:lpstr> Third Culture Kids </vt:lpstr>
      <vt:lpstr>Introduction</vt:lpstr>
      <vt:lpstr>A. What are the third culture kids?</vt:lpstr>
      <vt:lpstr>B. struggles of being a TCK</vt:lpstr>
      <vt:lpstr>PowerPoint Presentation</vt:lpstr>
      <vt:lpstr>PowerPoint Presentation</vt:lpstr>
      <vt:lpstr>C. Benefits of being a TCK</vt:lpstr>
      <vt:lpstr>PowerPoint Presentation</vt:lpstr>
      <vt:lpstr>PowerPoint Presentation</vt:lpstr>
      <vt:lpstr>CONCLUSION</vt:lpstr>
      <vt:lpstr>We travel because distance and difference is the secret tonic of creativity.  When we get back home, home is still the same but something inside our minds has changed and that changes everything.  Jonah Lehrer </vt:lpstr>
      <vt:lpstr>ANY QUESTIONS?</vt:lpstr>
      <vt:lpstr>THANK YOU!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Presentation CPS</dc:title>
  <dc:creator>Microsoft Office User</dc:creator>
  <cp:lastModifiedBy>Michal Zavacky</cp:lastModifiedBy>
  <cp:revision>29</cp:revision>
  <dcterms:created xsi:type="dcterms:W3CDTF">2018-11-24T11:56:33Z</dcterms:created>
  <dcterms:modified xsi:type="dcterms:W3CDTF">2019-06-26T11:49:19Z</dcterms:modified>
</cp:coreProperties>
</file>