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51" r:id="rId2"/>
    <p:sldMasterId id="2147483653" r:id="rId3"/>
  </p:sldMasterIdLst>
  <p:notesMasterIdLst>
    <p:notesMasterId r:id="rId21"/>
  </p:notesMasterIdLst>
  <p:handoutMasterIdLst>
    <p:handoutMasterId r:id="rId22"/>
  </p:handoutMasterIdLst>
  <p:sldIdLst>
    <p:sldId id="256" r:id="rId4"/>
    <p:sldId id="261" r:id="rId5"/>
    <p:sldId id="273" r:id="rId6"/>
    <p:sldId id="275" r:id="rId7"/>
    <p:sldId id="277" r:id="rId8"/>
    <p:sldId id="274" r:id="rId9"/>
    <p:sldId id="304" r:id="rId10"/>
    <p:sldId id="290" r:id="rId11"/>
    <p:sldId id="289" r:id="rId12"/>
    <p:sldId id="297" r:id="rId13"/>
    <p:sldId id="295" r:id="rId14"/>
    <p:sldId id="293" r:id="rId15"/>
    <p:sldId id="276" r:id="rId16"/>
    <p:sldId id="291" r:id="rId17"/>
    <p:sldId id="271" r:id="rId18"/>
    <p:sldId id="294" r:id="rId19"/>
    <p:sldId id="272" r:id="rId20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D2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16" y="84"/>
      </p:cViewPr>
      <p:guideLst>
        <p:guide orient="horz" pos="180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474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</c:spPr>
          <c:invertIfNegative val="0"/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74B2-4BCF-8AE9-32DD3D98E438}"/>
            </c:ext>
          </c:extLst>
        </c:ser>
        <c:ser>
          <c:idx val="1"/>
          <c:order val="1"/>
          <c:spPr>
            <a:solidFill>
              <a:schemeClr val="accent2"/>
            </a:solidFill>
          </c:spPr>
          <c:invertIfNegative val="0"/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74B2-4BCF-8AE9-32DD3D98E4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1068672"/>
        <c:axId val="151070208"/>
      </c:barChart>
      <c:catAx>
        <c:axId val="1510686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51070208"/>
        <c:crosses val="autoZero"/>
        <c:auto val="1"/>
        <c:lblAlgn val="ctr"/>
        <c:lblOffset val="100"/>
        <c:noMultiLvlLbl val="0"/>
      </c:catAx>
      <c:valAx>
        <c:axId val="151070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PK"/>
          </a:p>
        </c:txPr>
        <c:crossAx val="151068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698-49C1-B45D-78573DCF0288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698-49C1-B45D-78573DCF0288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%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colored</c:v>
                      </c:pt>
                      <c:pt idx="1">
                        <c:v>blank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1698-49C1-B45D-78573DCF02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E945-4BE6-9EEE-33EB5271D6A0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945-4BE6-9EEE-33EB5271D6A0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%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colored</c:v>
                      </c:pt>
                      <c:pt idx="1">
                        <c:v>blank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E945-4BE6-9EEE-33EB5271D6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6DCC-4B3A-8CE6-6ACAC8A5714B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DCC-4B3A-8CE6-6ACAC8A5714B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%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colored</c:v>
                      </c:pt>
                      <c:pt idx="1">
                        <c:v>blank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6DCC-4B3A-8CE6-6ACAC8A571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0AE8-4DCF-ACA3-072C030A954A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AE8-4DCF-ACA3-072C030A954A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%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colored</c:v>
                      </c:pt>
                      <c:pt idx="1">
                        <c:v>blank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0AE8-4DCF-ACA3-072C030A95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8FEF09C3-5432-4DA0-9890-3050357C5E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227E202-B8C5-4411-9AB9-001230F366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C0FA2-A713-4856-8F75-7FAFAF357361}" type="datetimeFigureOut">
              <a:rPr lang="ko-KR" altLang="en-US" smtClean="0"/>
              <a:t>2019-06-04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05FDCCD-9920-4087-A8EF-840D6BF9675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B30773E-42C5-4B13-84D2-DE05FB0C34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A52E6A-8C14-4F5B-B0CB-3A4FCBC8D1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77957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8866FF-EA9A-44BA-8DB2-FB8E70490571}" type="datetimeFigureOut">
              <a:rPr lang="ko-KR" altLang="en-US" smtClean="0"/>
              <a:t>2019-06-04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89A33-A361-4541-B6A7-456994CC0C0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4564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789A33-A361-4541-B6A7-456994CC0C0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4642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789A33-A361-4541-B6A7-456994CC0C0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9268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49293" y="1563638"/>
            <a:ext cx="3845416" cy="108012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649145" y="2634232"/>
            <a:ext cx="3845416" cy="79993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1944300" y="0"/>
            <a:ext cx="5255402" cy="5143500"/>
            <a:chOff x="1619672" y="548680"/>
            <a:chExt cx="5904656" cy="5778928"/>
          </a:xfrm>
        </p:grpSpPr>
        <p:sp>
          <p:nvSpPr>
            <p:cNvPr id="5" name="Oval 4"/>
            <p:cNvSpPr/>
            <p:nvPr userDrawn="1"/>
          </p:nvSpPr>
          <p:spPr>
            <a:xfrm>
              <a:off x="2411760" y="1268760"/>
              <a:ext cx="4320480" cy="4320480"/>
            </a:xfrm>
            <a:prstGeom prst="ellipse">
              <a:avLst/>
            </a:prstGeom>
            <a:noFill/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6" name="Oval 5"/>
            <p:cNvSpPr/>
            <p:nvPr userDrawn="1"/>
          </p:nvSpPr>
          <p:spPr>
            <a:xfrm>
              <a:off x="2483768" y="1340768"/>
              <a:ext cx="4176464" cy="4176464"/>
            </a:xfrm>
            <a:prstGeom prst="ellipse">
              <a:avLst/>
            </a:prstGeom>
            <a:noFill/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cxnSp>
          <p:nvCxnSpPr>
            <p:cNvPr id="7" name="Straight Connector 6"/>
            <p:cNvCxnSpPr/>
            <p:nvPr userDrawn="1"/>
          </p:nvCxnSpPr>
          <p:spPr>
            <a:xfrm>
              <a:off x="4572000" y="548680"/>
              <a:ext cx="0" cy="72008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>
              <a:off x="4572000" y="5607528"/>
              <a:ext cx="0" cy="72008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>
              <a:off x="6732240" y="3429000"/>
              <a:ext cx="792088" cy="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1619672" y="3429000"/>
              <a:ext cx="792088" cy="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flipV="1">
              <a:off x="6156176" y="2378312"/>
              <a:ext cx="792088" cy="330608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 flipV="1">
              <a:off x="5431496" y="1124744"/>
              <a:ext cx="432048" cy="792088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3094136" y="1131624"/>
              <a:ext cx="613768" cy="785208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>
              <a:off x="2195736" y="2090992"/>
              <a:ext cx="898400" cy="49224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flipV="1">
              <a:off x="3180984" y="4941168"/>
              <a:ext cx="526920" cy="576064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flipV="1">
              <a:off x="2456304" y="4329100"/>
              <a:ext cx="637832" cy="396044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5979584" y="4142812"/>
              <a:ext cx="968680" cy="510324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>
              <a:off x="5431496" y="4875464"/>
              <a:ext cx="490068" cy="732064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3116" y="843558"/>
            <a:ext cx="8077768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031416" y="2475359"/>
            <a:ext cx="1062118" cy="106211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062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012160" y="0"/>
            <a:ext cx="313184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131840" y="0"/>
            <a:ext cx="288032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3221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8244000" y="0"/>
            <a:ext cx="900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811908" y="0"/>
            <a:ext cx="2448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477595" y="0"/>
            <a:ext cx="2448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4916268" y="0"/>
            <a:ext cx="900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730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29444" y="915566"/>
            <a:ext cx="410445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644008" y="915566"/>
            <a:ext cx="410445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29444" y="2912740"/>
            <a:ext cx="4104456" cy="18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062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4644464" y="2912740"/>
            <a:ext cx="4104000" cy="18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765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583048" y="0"/>
            <a:ext cx="2286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858000" y="698778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83048" y="2578606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298953" y="699542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2579370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1159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23528" y="248444"/>
            <a:ext cx="329411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671560" y="1832620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105640" y="3416796"/>
            <a:ext cx="307792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23528" y="1832620"/>
            <a:ext cx="172819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2105640" y="1832049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671560" y="248444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3147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195486"/>
            <a:ext cx="842493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771550"/>
            <a:ext cx="842493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019175"/>
            <a:ext cx="6011911" cy="305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283453" y="1415430"/>
            <a:ext cx="2834003" cy="21142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979664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247" y="1275606"/>
            <a:ext cx="2526010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607" y="1275606"/>
            <a:ext cx="2526010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748616" y="1374406"/>
            <a:ext cx="2319328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986924" y="1374406"/>
            <a:ext cx="2319328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195486"/>
            <a:ext cx="842493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771550"/>
            <a:ext cx="842493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163576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023301"/>
            <a:ext cx="3024336" cy="366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687664" y="1164297"/>
            <a:ext cx="1744194" cy="26942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196830" y="1426241"/>
            <a:ext cx="1744194" cy="26942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195486"/>
            <a:ext cx="842493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771550"/>
            <a:ext cx="842493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8922350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1944300" y="0"/>
            <a:ext cx="5255402" cy="5143500"/>
            <a:chOff x="1619672" y="548680"/>
            <a:chExt cx="5904656" cy="5778928"/>
          </a:xfrm>
        </p:grpSpPr>
        <p:sp>
          <p:nvSpPr>
            <p:cNvPr id="5" name="Oval 4"/>
            <p:cNvSpPr/>
            <p:nvPr userDrawn="1"/>
          </p:nvSpPr>
          <p:spPr>
            <a:xfrm>
              <a:off x="2411760" y="1268760"/>
              <a:ext cx="4320480" cy="4320480"/>
            </a:xfrm>
            <a:prstGeom prst="ellipse">
              <a:avLst/>
            </a:prstGeom>
            <a:noFill/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6" name="Oval 5"/>
            <p:cNvSpPr/>
            <p:nvPr userDrawn="1"/>
          </p:nvSpPr>
          <p:spPr>
            <a:xfrm>
              <a:off x="2483768" y="1340768"/>
              <a:ext cx="4176464" cy="4176464"/>
            </a:xfrm>
            <a:prstGeom prst="ellipse">
              <a:avLst/>
            </a:prstGeom>
            <a:blipFill>
              <a:blip r:embed="rId2"/>
              <a:stretch>
                <a:fillRect/>
              </a:stretch>
            </a:blipFill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cxnSp>
          <p:nvCxnSpPr>
            <p:cNvPr id="7" name="Straight Connector 6"/>
            <p:cNvCxnSpPr/>
            <p:nvPr userDrawn="1"/>
          </p:nvCxnSpPr>
          <p:spPr>
            <a:xfrm>
              <a:off x="4572000" y="548680"/>
              <a:ext cx="0" cy="72008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>
              <a:off x="4572000" y="5607528"/>
              <a:ext cx="0" cy="72008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>
              <a:off x="6732240" y="3429000"/>
              <a:ext cx="792088" cy="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1619672" y="3429000"/>
              <a:ext cx="792088" cy="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flipV="1">
              <a:off x="6156176" y="2378312"/>
              <a:ext cx="792088" cy="330608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 flipV="1">
              <a:off x="5431496" y="1124744"/>
              <a:ext cx="432048" cy="792088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3094136" y="1131624"/>
              <a:ext cx="613768" cy="785208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>
              <a:off x="2195736" y="2090992"/>
              <a:ext cx="898400" cy="492240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flipV="1">
              <a:off x="3180984" y="4941168"/>
              <a:ext cx="526920" cy="576064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flipV="1">
              <a:off x="2456304" y="4329100"/>
              <a:ext cx="637832" cy="396044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5979584" y="4142812"/>
              <a:ext cx="968680" cy="510324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>
              <a:off x="5431496" y="4875464"/>
              <a:ext cx="490068" cy="732064"/>
            </a:xfrm>
            <a:prstGeom prst="line">
              <a:avLst/>
            </a:prstGeom>
            <a:ln w="19050">
              <a:solidFill>
                <a:schemeClr val="bg1"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105794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268185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95936" y="2253238"/>
            <a:ext cx="5148064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95936" y="2726814"/>
            <a:ext cx="51480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941932" y="1244876"/>
            <a:ext cx="2693964" cy="2636602"/>
            <a:chOff x="1619672" y="548680"/>
            <a:chExt cx="5904656" cy="5778928"/>
          </a:xfrm>
        </p:grpSpPr>
        <p:sp>
          <p:nvSpPr>
            <p:cNvPr id="9" name="Oval 8"/>
            <p:cNvSpPr/>
            <p:nvPr userDrawn="1"/>
          </p:nvSpPr>
          <p:spPr>
            <a:xfrm>
              <a:off x="2411760" y="1268760"/>
              <a:ext cx="4320480" cy="4320480"/>
            </a:xfrm>
            <a:prstGeom prst="ellipse">
              <a:avLst/>
            </a:prstGeom>
            <a:noFill/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2483768" y="1340768"/>
              <a:ext cx="4176464" cy="4176464"/>
            </a:xfrm>
            <a:prstGeom prst="ellipse">
              <a:avLst/>
            </a:prstGeom>
            <a:blipFill>
              <a:blip r:embed="rId3"/>
              <a:stretch>
                <a:fillRect/>
              </a:stretch>
            </a:blipFill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cxnSp>
          <p:nvCxnSpPr>
            <p:cNvPr id="13" name="Straight Connector 12"/>
            <p:cNvCxnSpPr/>
            <p:nvPr userDrawn="1"/>
          </p:nvCxnSpPr>
          <p:spPr>
            <a:xfrm>
              <a:off x="4572000" y="548680"/>
              <a:ext cx="0" cy="720080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4572000" y="5607528"/>
              <a:ext cx="0" cy="720080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6732240" y="3429000"/>
              <a:ext cx="792088" cy="0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>
              <a:off x="1619672" y="3429000"/>
              <a:ext cx="792088" cy="0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flipV="1">
              <a:off x="6156176" y="2378312"/>
              <a:ext cx="792088" cy="330608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flipV="1">
              <a:off x="5431496" y="1124744"/>
              <a:ext cx="432048" cy="792088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3094136" y="1131624"/>
              <a:ext cx="613768" cy="785208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>
              <a:off x="2195736" y="2090992"/>
              <a:ext cx="898400" cy="492240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 flipV="1">
              <a:off x="3180984" y="4941168"/>
              <a:ext cx="526920" cy="576064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 userDrawn="1"/>
          </p:nvCxnSpPr>
          <p:spPr>
            <a:xfrm flipV="1">
              <a:off x="2456304" y="4329100"/>
              <a:ext cx="637832" cy="396044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 userDrawn="1"/>
          </p:nvCxnSpPr>
          <p:spPr>
            <a:xfrm>
              <a:off x="5979584" y="4142812"/>
              <a:ext cx="968680" cy="510324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 userDrawn="1"/>
          </p:nvCxnSpPr>
          <p:spPr>
            <a:xfrm>
              <a:off x="5431496" y="4875464"/>
              <a:ext cx="490068" cy="732064"/>
            </a:xfrm>
            <a:prstGeom prst="line">
              <a:avLst/>
            </a:prstGeom>
            <a:ln w="1905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27544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195486"/>
            <a:ext cx="842493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771550"/>
            <a:ext cx="842493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1065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062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03817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691680" y="123478"/>
            <a:ext cx="745232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691680" y="699542"/>
            <a:ext cx="745232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98141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700934" y="322499"/>
            <a:ext cx="1583034" cy="138515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700934" y="1898609"/>
            <a:ext cx="1583034" cy="138515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700934" y="3474719"/>
            <a:ext cx="1583034" cy="138515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6584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3" r:id="rId3"/>
    <p:sldLayoutId id="2147483660" r:id="rId4"/>
    <p:sldLayoutId id="2147483661" r:id="rId5"/>
    <p:sldLayoutId id="2147483662" r:id="rId6"/>
    <p:sldLayoutId id="2147483664" r:id="rId7"/>
    <p:sldLayoutId id="2147483655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3" r:id="rId14"/>
    <p:sldLayoutId id="2147483672" r:id="rId15"/>
    <p:sldLayoutId id="2147483671" r:id="rId16"/>
    <p:sldLayoutId id="2147483656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dirty="0">
                <a:ea typeface="맑은 고딕" pitchFamily="50" charset="-127"/>
              </a:rPr>
              <a:t>TITLE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dirty="0"/>
              <a:t>INSERT THE TITLE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dirty="0"/>
              <a:t>OF YOUR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dirty="0"/>
              <a:t>PRESENTATION HERE    </a:t>
            </a: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827584" y="1497384"/>
            <a:ext cx="7378615" cy="1074366"/>
            <a:chOff x="699901" y="1635614"/>
            <a:chExt cx="8372190" cy="1687090"/>
          </a:xfrm>
        </p:grpSpPr>
        <p:sp>
          <p:nvSpPr>
            <p:cNvPr id="5" name="Right Arrow Callout 4"/>
            <p:cNvSpPr/>
            <p:nvPr/>
          </p:nvSpPr>
          <p:spPr>
            <a:xfrm>
              <a:off x="6685195" y="1635614"/>
              <a:ext cx="2386896" cy="168709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3909"/>
              </a:avLst>
            </a:pr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/>
                </a:gs>
              </a:gsLst>
              <a:lin ang="10800000" scaled="0"/>
              <a:tileRect/>
            </a:gradFill>
            <a:ln w="50800">
              <a:solidFill>
                <a:schemeClr val="accent4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ight Arrow Callout 5"/>
            <p:cNvSpPr/>
            <p:nvPr/>
          </p:nvSpPr>
          <p:spPr>
            <a:xfrm>
              <a:off x="4690097" y="1635615"/>
              <a:ext cx="2386897" cy="1687089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3909"/>
              </a:avLst>
            </a:pr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/>
                </a:gs>
              </a:gsLst>
              <a:lin ang="10800000" scaled="0"/>
              <a:tileRect/>
            </a:gradFill>
            <a:ln w="50800">
              <a:solidFill>
                <a:schemeClr val="accent3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ight Arrow Callout 6"/>
            <p:cNvSpPr/>
            <p:nvPr/>
          </p:nvSpPr>
          <p:spPr>
            <a:xfrm>
              <a:off x="2694999" y="1635614"/>
              <a:ext cx="2386897" cy="168709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3909"/>
              </a:avLst>
            </a:pr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/>
                </a:gs>
              </a:gsLst>
              <a:lin ang="10800000" scaled="0"/>
              <a:tileRect/>
            </a:gradFill>
            <a:ln w="50800">
              <a:solidFill>
                <a:schemeClr val="accent2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ight Arrow Callout 7"/>
            <p:cNvSpPr/>
            <p:nvPr/>
          </p:nvSpPr>
          <p:spPr>
            <a:xfrm>
              <a:off x="699901" y="1635614"/>
              <a:ext cx="2386897" cy="168709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3909"/>
              </a:avLst>
            </a:pr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/>
                </a:gs>
              </a:gsLst>
              <a:lin ang="10800000" scaled="0"/>
              <a:tileRect/>
            </a:gradFill>
            <a:ln w="50800">
              <a:solidFill>
                <a:schemeClr val="accent1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63042" y="2877493"/>
            <a:ext cx="1015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3042" y="3872831"/>
            <a:ext cx="1015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8905" y="2877493"/>
            <a:ext cx="1015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8905" y="3872831"/>
            <a:ext cx="1015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751056" y="2800548"/>
            <a:ext cx="2793514" cy="923330"/>
            <a:chOff x="2551705" y="4283314"/>
            <a:chExt cx="2152229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666918" y="2800548"/>
            <a:ext cx="2793514" cy="923330"/>
            <a:chOff x="2551705" y="4283314"/>
            <a:chExt cx="2152229" cy="923330"/>
          </a:xfrm>
        </p:grpSpPr>
        <p:sp>
          <p:nvSpPr>
            <p:cNvPr id="17" name="TextBox 16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751056" y="3795886"/>
            <a:ext cx="2793514" cy="923330"/>
            <a:chOff x="2551705" y="4283314"/>
            <a:chExt cx="2152229" cy="923330"/>
          </a:xfrm>
        </p:grpSpPr>
        <p:sp>
          <p:nvSpPr>
            <p:cNvPr id="20" name="TextBox 19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666918" y="3795886"/>
            <a:ext cx="2793514" cy="923330"/>
            <a:chOff x="2551705" y="4283314"/>
            <a:chExt cx="2152229" cy="923330"/>
          </a:xfrm>
        </p:grpSpPr>
        <p:sp>
          <p:nvSpPr>
            <p:cNvPr id="23" name="TextBox 22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Rounded Rectangle 27"/>
          <p:cNvSpPr/>
          <p:nvPr/>
        </p:nvSpPr>
        <p:spPr>
          <a:xfrm>
            <a:off x="6877811" y="1877074"/>
            <a:ext cx="392407" cy="30142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9"/>
          <p:cNvSpPr/>
          <p:nvPr/>
        </p:nvSpPr>
        <p:spPr>
          <a:xfrm>
            <a:off x="3304566" y="1877074"/>
            <a:ext cx="331411" cy="31022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Rounded Rectangle 7"/>
          <p:cNvSpPr/>
          <p:nvPr/>
        </p:nvSpPr>
        <p:spPr>
          <a:xfrm>
            <a:off x="1413492" y="1877074"/>
            <a:ext cx="364994" cy="31498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Round Same Side Corner Rectangle 36"/>
          <p:cNvSpPr/>
          <p:nvPr/>
        </p:nvSpPr>
        <p:spPr>
          <a:xfrm>
            <a:off x="5143146" y="1899926"/>
            <a:ext cx="360869" cy="2853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4058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7"/>
          <p:cNvGraphicFramePr/>
          <p:nvPr>
            <p:extLst>
              <p:ext uri="{D42A27DB-BD31-4B8C-83A1-F6EECF244321}">
                <p14:modId xmlns:p14="http://schemas.microsoft.com/office/powerpoint/2010/main" val="2407807920"/>
              </p:ext>
            </p:extLst>
          </p:nvPr>
        </p:nvGraphicFramePr>
        <p:xfrm>
          <a:off x="4794888" y="3169924"/>
          <a:ext cx="1298376" cy="134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7" name="Chart 7">
            <a:extLst>
              <a:ext uri="{FF2B5EF4-FFF2-40B4-BE49-F238E27FC236}">
                <a16:creationId xmlns:a16="http://schemas.microsoft.com/office/drawing/2014/main" id="{1AA8FAD0-5315-4C1A-8085-AE378AD41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8081183"/>
              </p:ext>
            </p:extLst>
          </p:nvPr>
        </p:nvGraphicFramePr>
        <p:xfrm>
          <a:off x="3021694" y="3169924"/>
          <a:ext cx="1298376" cy="134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8" name="Chart 7">
            <a:extLst>
              <a:ext uri="{FF2B5EF4-FFF2-40B4-BE49-F238E27FC236}">
                <a16:creationId xmlns:a16="http://schemas.microsoft.com/office/drawing/2014/main" id="{B83B27F1-7412-4BD5-AD18-417A688613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5856345"/>
              </p:ext>
            </p:extLst>
          </p:nvPr>
        </p:nvGraphicFramePr>
        <p:xfrm>
          <a:off x="4794888" y="1517029"/>
          <a:ext cx="1298376" cy="134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0" name="Chart 7">
            <a:extLst>
              <a:ext uri="{FF2B5EF4-FFF2-40B4-BE49-F238E27FC236}">
                <a16:creationId xmlns:a16="http://schemas.microsoft.com/office/drawing/2014/main" id="{795F1F48-807F-432D-AA98-D3D48B2DD5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2662449"/>
              </p:ext>
            </p:extLst>
          </p:nvPr>
        </p:nvGraphicFramePr>
        <p:xfrm>
          <a:off x="3021694" y="1517029"/>
          <a:ext cx="1298376" cy="134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Oval 6"/>
          <p:cNvSpPr/>
          <p:nvPr/>
        </p:nvSpPr>
        <p:spPr>
          <a:xfrm>
            <a:off x="5082287" y="1806768"/>
            <a:ext cx="714923" cy="7149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3322849" y="1806768"/>
            <a:ext cx="714923" cy="7149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368758" y="1992996"/>
            <a:ext cx="646229" cy="369332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28196" y="1992996"/>
            <a:ext cx="646229" cy="369332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313421" y="3463745"/>
            <a:ext cx="714923" cy="7149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5082287" y="3463745"/>
            <a:ext cx="714923" cy="7149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5128196" y="3649973"/>
            <a:ext cx="646229" cy="369332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68757" y="3649973"/>
            <a:ext cx="646229" cy="369332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2375808" y="2011400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6228184" y="2011400"/>
            <a:ext cx="468000" cy="46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2375808" y="3674569"/>
            <a:ext cx="468000" cy="46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Oval 19"/>
          <p:cNvSpPr/>
          <p:nvPr/>
        </p:nvSpPr>
        <p:spPr>
          <a:xfrm>
            <a:off x="6228184" y="3674569"/>
            <a:ext cx="468000" cy="46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385034" y="2068367"/>
            <a:ext cx="423664" cy="338554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46935" y="2068367"/>
            <a:ext cx="423664" cy="338554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85034" y="3745400"/>
            <a:ext cx="423664" cy="338554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46935" y="3745400"/>
            <a:ext cx="423664" cy="338554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836593" y="1713632"/>
            <a:ext cx="2016224" cy="1048024"/>
            <a:chOff x="803640" y="3362835"/>
            <a:chExt cx="2059657" cy="1048024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804248" y="3384557"/>
            <a:ext cx="2016224" cy="1048024"/>
            <a:chOff x="803640" y="3362835"/>
            <a:chExt cx="2059657" cy="1048024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17612" y="1713632"/>
            <a:ext cx="2016224" cy="1048024"/>
            <a:chOff x="803640" y="3362835"/>
            <a:chExt cx="2059657" cy="1048024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85267" y="3384557"/>
            <a:ext cx="2016224" cy="1048024"/>
            <a:chOff x="803640" y="3362835"/>
            <a:chExt cx="2059657" cy="1048024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vert="horz"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699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788226"/>
              </p:ext>
            </p:extLst>
          </p:nvPr>
        </p:nvGraphicFramePr>
        <p:xfrm>
          <a:off x="652365" y="3166694"/>
          <a:ext cx="7839270" cy="1421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43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97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D2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D2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D2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D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4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95872"/>
              </p:ext>
            </p:extLst>
          </p:nvPr>
        </p:nvGraphicFramePr>
        <p:xfrm>
          <a:off x="652365" y="1384618"/>
          <a:ext cx="7808065" cy="1529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61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1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1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1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16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4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465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327653" y="1737265"/>
            <a:ext cx="2453005" cy="2678637"/>
            <a:chOff x="3327653" y="1737265"/>
            <a:chExt cx="2453005" cy="2678637"/>
          </a:xfrm>
        </p:grpSpPr>
        <p:sp>
          <p:nvSpPr>
            <p:cNvPr id="5" name="Oval 4"/>
            <p:cNvSpPr/>
            <p:nvPr/>
          </p:nvSpPr>
          <p:spPr>
            <a:xfrm>
              <a:off x="4116360" y="1737265"/>
              <a:ext cx="881423" cy="8814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4899235" y="2175674"/>
              <a:ext cx="881423" cy="8814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4899235" y="3090153"/>
              <a:ext cx="881423" cy="8814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4116360" y="3534479"/>
              <a:ext cx="881423" cy="8814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327653" y="3090153"/>
              <a:ext cx="881423" cy="8814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327653" y="2175674"/>
              <a:ext cx="881423" cy="8814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3964881" y="2482517"/>
              <a:ext cx="1188132" cy="118813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259632" y="3782372"/>
            <a:ext cx="1944216" cy="841698"/>
            <a:chOff x="2551705" y="4283314"/>
            <a:chExt cx="2357003" cy="841698"/>
          </a:xfrm>
        </p:grpSpPr>
        <p:sp>
          <p:nvSpPr>
            <p:cNvPr id="13" name="TextBox 12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259632" y="2653288"/>
            <a:ext cx="1944216" cy="841698"/>
            <a:chOff x="2551705" y="4283314"/>
            <a:chExt cx="2357003" cy="841698"/>
          </a:xfrm>
        </p:grpSpPr>
        <p:sp>
          <p:nvSpPr>
            <p:cNvPr id="16" name="TextBox 15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259632" y="1524205"/>
            <a:ext cx="1944216" cy="841698"/>
            <a:chOff x="2551705" y="4283314"/>
            <a:chExt cx="2357003" cy="841698"/>
          </a:xfrm>
        </p:grpSpPr>
        <p:sp>
          <p:nvSpPr>
            <p:cNvPr id="19" name="TextBox 18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940152" y="3782372"/>
            <a:ext cx="1944216" cy="841698"/>
            <a:chOff x="2551705" y="4283314"/>
            <a:chExt cx="2357003" cy="841698"/>
          </a:xfrm>
        </p:grpSpPr>
        <p:sp>
          <p:nvSpPr>
            <p:cNvPr id="22" name="TextBox 21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940152" y="2653288"/>
            <a:ext cx="1944216" cy="841698"/>
            <a:chOff x="2551705" y="4283314"/>
            <a:chExt cx="2357003" cy="841698"/>
          </a:xfrm>
        </p:grpSpPr>
        <p:sp>
          <p:nvSpPr>
            <p:cNvPr id="25" name="TextBox 24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940152" y="1524205"/>
            <a:ext cx="1944216" cy="841698"/>
            <a:chOff x="2551705" y="4283314"/>
            <a:chExt cx="2357003" cy="841698"/>
          </a:xfrm>
        </p:grpSpPr>
        <p:sp>
          <p:nvSpPr>
            <p:cNvPr id="28" name="TextBox 27"/>
            <p:cNvSpPr txBox="1"/>
            <p:nvPr/>
          </p:nvSpPr>
          <p:spPr>
            <a:xfrm>
              <a:off x="2551706" y="4478681"/>
              <a:ext cx="235700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ectangle 30"/>
          <p:cNvSpPr>
            <a:spLocks noChangeAspect="1"/>
          </p:cNvSpPr>
          <p:nvPr/>
        </p:nvSpPr>
        <p:spPr>
          <a:xfrm>
            <a:off x="5220245" y="2452934"/>
            <a:ext cx="279951" cy="279133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Oval 7"/>
          <p:cNvSpPr>
            <a:spLocks noChangeAspect="1"/>
          </p:cNvSpPr>
          <p:nvPr/>
        </p:nvSpPr>
        <p:spPr>
          <a:xfrm>
            <a:off x="5179696" y="3360467"/>
            <a:ext cx="320500" cy="3204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Oval 21"/>
          <p:cNvSpPr>
            <a:spLocks noChangeAspect="1"/>
          </p:cNvSpPr>
          <p:nvPr/>
        </p:nvSpPr>
        <p:spPr>
          <a:xfrm>
            <a:off x="3601325" y="2452934"/>
            <a:ext cx="324195" cy="3269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Rounded Rectangle 7"/>
          <p:cNvSpPr>
            <a:spLocks noChangeAspect="1"/>
          </p:cNvSpPr>
          <p:nvPr/>
        </p:nvSpPr>
        <p:spPr>
          <a:xfrm>
            <a:off x="4420473" y="3846974"/>
            <a:ext cx="303053" cy="26153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Rounded Rectangle 27"/>
          <p:cNvSpPr>
            <a:spLocks noChangeAspect="1"/>
          </p:cNvSpPr>
          <p:nvPr/>
        </p:nvSpPr>
        <p:spPr>
          <a:xfrm>
            <a:off x="4402299" y="2001247"/>
            <a:ext cx="309544" cy="23777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Block Arc 14"/>
          <p:cNvSpPr/>
          <p:nvPr/>
        </p:nvSpPr>
        <p:spPr>
          <a:xfrm rot="16200000">
            <a:off x="4307095" y="2812901"/>
            <a:ext cx="515183" cy="51552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" name="Rectangle 36"/>
          <p:cNvSpPr>
            <a:spLocks noChangeAspect="1"/>
          </p:cNvSpPr>
          <p:nvPr/>
        </p:nvSpPr>
        <p:spPr>
          <a:xfrm>
            <a:off x="3614549" y="3398996"/>
            <a:ext cx="310971" cy="25994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Oval 36"/>
          <p:cNvSpPr/>
          <p:nvPr/>
        </p:nvSpPr>
        <p:spPr>
          <a:xfrm rot="5400000">
            <a:off x="649480" y="2780648"/>
            <a:ext cx="576000" cy="57606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Oval 37"/>
          <p:cNvSpPr/>
          <p:nvPr/>
        </p:nvSpPr>
        <p:spPr>
          <a:xfrm rot="5400000">
            <a:off x="649480" y="1664453"/>
            <a:ext cx="576000" cy="576064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Oval 38"/>
          <p:cNvSpPr/>
          <p:nvPr/>
        </p:nvSpPr>
        <p:spPr>
          <a:xfrm rot="5400000">
            <a:off x="649480" y="3909447"/>
            <a:ext cx="576000" cy="576064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Oval 21"/>
          <p:cNvSpPr>
            <a:spLocks noChangeAspect="1"/>
          </p:cNvSpPr>
          <p:nvPr/>
        </p:nvSpPr>
        <p:spPr>
          <a:xfrm>
            <a:off x="792800" y="1808580"/>
            <a:ext cx="289361" cy="29177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Rounded Rectangle 27"/>
          <p:cNvSpPr>
            <a:spLocks noChangeAspect="1"/>
          </p:cNvSpPr>
          <p:nvPr/>
        </p:nvSpPr>
        <p:spPr>
          <a:xfrm>
            <a:off x="799338" y="2959313"/>
            <a:ext cx="276284" cy="2122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Rectangle 36"/>
          <p:cNvSpPr>
            <a:spLocks noChangeAspect="1"/>
          </p:cNvSpPr>
          <p:nvPr/>
        </p:nvSpPr>
        <p:spPr>
          <a:xfrm>
            <a:off x="798701" y="4086643"/>
            <a:ext cx="277558" cy="23201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Oval 42"/>
          <p:cNvSpPr/>
          <p:nvPr/>
        </p:nvSpPr>
        <p:spPr>
          <a:xfrm rot="5400000">
            <a:off x="7956408" y="1651849"/>
            <a:ext cx="576000" cy="576064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Oval 43"/>
          <p:cNvSpPr/>
          <p:nvPr/>
        </p:nvSpPr>
        <p:spPr>
          <a:xfrm rot="5400000">
            <a:off x="7956408" y="3909447"/>
            <a:ext cx="576000" cy="576064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Oval 44"/>
          <p:cNvSpPr/>
          <p:nvPr/>
        </p:nvSpPr>
        <p:spPr>
          <a:xfrm rot="5400000">
            <a:off x="7956408" y="2780648"/>
            <a:ext cx="576000" cy="57606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" name="Rectangle 30"/>
          <p:cNvSpPr>
            <a:spLocks noChangeAspect="1"/>
          </p:cNvSpPr>
          <p:nvPr/>
        </p:nvSpPr>
        <p:spPr>
          <a:xfrm>
            <a:off x="8127388" y="1819947"/>
            <a:ext cx="234040" cy="23335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Oval 7"/>
          <p:cNvSpPr>
            <a:spLocks noChangeAspect="1"/>
          </p:cNvSpPr>
          <p:nvPr/>
        </p:nvSpPr>
        <p:spPr>
          <a:xfrm>
            <a:off x="8124294" y="4085260"/>
            <a:ext cx="240228" cy="2402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8" name="Rounded Rectangle 7"/>
          <p:cNvSpPr>
            <a:spLocks noChangeAspect="1"/>
          </p:cNvSpPr>
          <p:nvPr/>
        </p:nvSpPr>
        <p:spPr>
          <a:xfrm>
            <a:off x="8130833" y="2974178"/>
            <a:ext cx="227151" cy="1960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5987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648469"/>
              </p:ext>
            </p:extLst>
          </p:nvPr>
        </p:nvGraphicFramePr>
        <p:xfrm>
          <a:off x="640135" y="1577141"/>
          <a:ext cx="1771626" cy="2843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2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55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32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3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048">
                <a:tc rowSpan="5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itchFamily="2" charset="2"/>
                        <a:buChar char="l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itchFamily="2" charset="2"/>
                        <a:buChar char="l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17888"/>
              </p:ext>
            </p:extLst>
          </p:nvPr>
        </p:nvGraphicFramePr>
        <p:xfrm>
          <a:off x="2536726" y="1380874"/>
          <a:ext cx="2016224" cy="32356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9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8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8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767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022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3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414">
                <a:tc rowSpan="5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61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itchFamily="2" charset="2"/>
                        <a:buChar char="l"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marL="102088" marR="102088" marT="51044" marB="510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6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itchFamily="2" charset="2"/>
                        <a:buChar char="l"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102088" marR="102088" marT="51044" marB="510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61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61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2088" marR="102088" marT="51044" marB="510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514536"/>
              </p:ext>
            </p:extLst>
          </p:nvPr>
        </p:nvGraphicFramePr>
        <p:xfrm>
          <a:off x="4691633" y="1577141"/>
          <a:ext cx="1771626" cy="2843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2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55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32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3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048">
                <a:tc rowSpan="5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itchFamily="2" charset="2"/>
                        <a:buChar char="l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itchFamily="2" charset="2"/>
                        <a:buChar char="l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688491"/>
              </p:ext>
            </p:extLst>
          </p:nvPr>
        </p:nvGraphicFramePr>
        <p:xfrm>
          <a:off x="6717381" y="1577141"/>
          <a:ext cx="1771626" cy="2843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2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55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32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3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048">
                <a:tc rowSpan="5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itchFamily="2" charset="2"/>
                        <a:buChar char="l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itchFamily="2" charset="2"/>
                        <a:buChar char="l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879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5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5692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2258219" y="1209551"/>
            <a:ext cx="6192688" cy="3530502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2692422" y="1597474"/>
            <a:ext cx="5324283" cy="2811806"/>
            <a:chOff x="2227884" y="1338988"/>
            <a:chExt cx="6160540" cy="2811806"/>
          </a:xfrm>
        </p:grpSpPr>
        <p:sp>
          <p:nvSpPr>
            <p:cNvPr id="6" name="TextBox 5"/>
            <p:cNvSpPr txBox="1"/>
            <p:nvPr/>
          </p:nvSpPr>
          <p:spPr>
            <a:xfrm>
              <a:off x="2227884" y="1657804"/>
              <a:ext cx="6160540" cy="24929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27884" y="1338988"/>
              <a:ext cx="61605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4089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Rectangle 7"/>
          <p:cNvSpPr/>
          <p:nvPr/>
        </p:nvSpPr>
        <p:spPr>
          <a:xfrm>
            <a:off x="2258219" y="1209551"/>
            <a:ext cx="2817837" cy="3530502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" name="Group 8"/>
          <p:cNvGrpSpPr/>
          <p:nvPr/>
        </p:nvGrpSpPr>
        <p:grpSpPr>
          <a:xfrm>
            <a:off x="2692423" y="1597474"/>
            <a:ext cx="2023593" cy="2811806"/>
            <a:chOff x="2227884" y="1338988"/>
            <a:chExt cx="6160540" cy="2811806"/>
          </a:xfrm>
        </p:grpSpPr>
        <p:sp>
          <p:nvSpPr>
            <p:cNvPr id="10" name="TextBox 9"/>
            <p:cNvSpPr txBox="1"/>
            <p:nvPr/>
          </p:nvSpPr>
          <p:spPr>
            <a:xfrm>
              <a:off x="2227884" y="1657804"/>
              <a:ext cx="6160540" cy="24929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227884" y="1338988"/>
              <a:ext cx="61605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5633070" y="1209551"/>
            <a:ext cx="2817837" cy="3530502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6067274" y="1597474"/>
            <a:ext cx="2023593" cy="2811806"/>
            <a:chOff x="2227884" y="1338988"/>
            <a:chExt cx="6160540" cy="2811806"/>
          </a:xfrm>
        </p:grpSpPr>
        <p:sp>
          <p:nvSpPr>
            <p:cNvPr id="14" name="TextBox 13"/>
            <p:cNvSpPr txBox="1"/>
            <p:nvPr/>
          </p:nvSpPr>
          <p:spPr>
            <a:xfrm>
              <a:off x="2227884" y="1657804"/>
              <a:ext cx="6160540" cy="24929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27884" y="1338988"/>
              <a:ext cx="61605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4678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663840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755576" y="339502"/>
            <a:ext cx="8388424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1457754" y="1426511"/>
            <a:ext cx="6570630" cy="615921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12"/>
          <p:cNvSpPr txBox="1"/>
          <p:nvPr/>
        </p:nvSpPr>
        <p:spPr bwMode="auto">
          <a:xfrm>
            <a:off x="2073782" y="1588202"/>
            <a:ext cx="5738578" cy="307777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115576" y="1392293"/>
            <a:ext cx="684357" cy="68435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243454" y="1482387"/>
            <a:ext cx="4286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457754" y="2263268"/>
            <a:ext cx="6570630" cy="615921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12"/>
          <p:cNvSpPr txBox="1"/>
          <p:nvPr/>
        </p:nvSpPr>
        <p:spPr bwMode="auto">
          <a:xfrm>
            <a:off x="2073782" y="2424959"/>
            <a:ext cx="5738578" cy="307777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115576" y="2229050"/>
            <a:ext cx="684357" cy="68435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1243454" y="2319144"/>
            <a:ext cx="4286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457754" y="3100025"/>
            <a:ext cx="6570630" cy="615921"/>
          </a:xfrm>
          <a:prstGeom prst="rect">
            <a:avLst/>
          </a:prstGeom>
          <a:noFill/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12"/>
          <p:cNvSpPr txBox="1"/>
          <p:nvPr/>
        </p:nvSpPr>
        <p:spPr bwMode="auto">
          <a:xfrm>
            <a:off x="2073782" y="3261716"/>
            <a:ext cx="5738578" cy="307777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1115576" y="3065807"/>
            <a:ext cx="684357" cy="68435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1243454" y="3155901"/>
            <a:ext cx="4286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457754" y="3936782"/>
            <a:ext cx="6570630" cy="615921"/>
          </a:xfrm>
          <a:prstGeom prst="rect">
            <a:avLst/>
          </a:prstGeom>
          <a:noFill/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12"/>
          <p:cNvSpPr txBox="1"/>
          <p:nvPr/>
        </p:nvSpPr>
        <p:spPr bwMode="auto">
          <a:xfrm>
            <a:off x="2073782" y="4098473"/>
            <a:ext cx="5738578" cy="307777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1115576" y="3902564"/>
            <a:ext cx="684357" cy="68435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TextBox 44"/>
          <p:cNvSpPr txBox="1"/>
          <p:nvPr/>
        </p:nvSpPr>
        <p:spPr>
          <a:xfrm>
            <a:off x="1243454" y="3992658"/>
            <a:ext cx="4286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4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cxnSp>
        <p:nvCxnSpPr>
          <p:cNvPr id="4" name="Straight Connector 3"/>
          <p:cNvCxnSpPr>
            <a:stCxn id="10" idx="2"/>
          </p:cNvCxnSpPr>
          <p:nvPr/>
        </p:nvCxnSpPr>
        <p:spPr>
          <a:xfrm>
            <a:off x="1341538" y="2844423"/>
            <a:ext cx="6313227" cy="8296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7092278" y="2355726"/>
            <a:ext cx="971680" cy="971680"/>
            <a:chOff x="7092280" y="2517710"/>
            <a:chExt cx="971680" cy="971680"/>
          </a:xfrm>
        </p:grpSpPr>
        <p:sp>
          <p:nvSpPr>
            <p:cNvPr id="6" name="Oval 5"/>
            <p:cNvSpPr/>
            <p:nvPr/>
          </p:nvSpPr>
          <p:spPr>
            <a:xfrm>
              <a:off x="7092280" y="2517710"/>
              <a:ext cx="971680" cy="9716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7201684" y="2627114"/>
              <a:ext cx="752872" cy="75287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269530" y="2700407"/>
            <a:ext cx="288032" cy="288032"/>
            <a:chOff x="611560" y="2851238"/>
            <a:chExt cx="288032" cy="288032"/>
          </a:xfrm>
        </p:grpSpPr>
        <p:sp>
          <p:nvSpPr>
            <p:cNvPr id="9" name="Oval 8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839302" y="2689254"/>
            <a:ext cx="288032" cy="288032"/>
            <a:chOff x="611560" y="2851238"/>
            <a:chExt cx="288032" cy="288032"/>
          </a:xfrm>
        </p:grpSpPr>
        <p:sp>
          <p:nvSpPr>
            <p:cNvPr id="12" name="Oval 11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409074" y="2689254"/>
            <a:ext cx="288032" cy="288032"/>
            <a:chOff x="611560" y="2851238"/>
            <a:chExt cx="288032" cy="288032"/>
          </a:xfrm>
        </p:grpSpPr>
        <p:sp>
          <p:nvSpPr>
            <p:cNvPr id="15" name="Oval 14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978845" y="2708703"/>
            <a:ext cx="288032" cy="288032"/>
            <a:chOff x="611560" y="2851238"/>
            <a:chExt cx="288032" cy="288032"/>
          </a:xfrm>
        </p:grpSpPr>
        <p:sp>
          <p:nvSpPr>
            <p:cNvPr id="18" name="Oval 17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" name="Block Arc 14"/>
          <p:cNvSpPr/>
          <p:nvPr/>
        </p:nvSpPr>
        <p:spPr>
          <a:xfrm rot="16200000">
            <a:off x="7363828" y="2618839"/>
            <a:ext cx="428579" cy="42886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11365" y="1793379"/>
            <a:ext cx="102299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44484" y="1839545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74712" y="1839545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04940" y="1839545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712143" y="3467942"/>
            <a:ext cx="1402807" cy="1048024"/>
            <a:chOff x="803640" y="3362835"/>
            <a:chExt cx="2059657" cy="1048024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281915" y="3467942"/>
            <a:ext cx="1402807" cy="1048024"/>
            <a:chOff x="803640" y="3362835"/>
            <a:chExt cx="2059657" cy="1048024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851687" y="3467942"/>
            <a:ext cx="1402807" cy="1048024"/>
            <a:chOff x="803640" y="3362835"/>
            <a:chExt cx="2059657" cy="1048024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421458" y="3467942"/>
            <a:ext cx="1402807" cy="1048024"/>
            <a:chOff x="803640" y="3362835"/>
            <a:chExt cx="2059657" cy="1048024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7238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934866" y="1416659"/>
            <a:ext cx="3262742" cy="3387339"/>
            <a:chOff x="2939645" y="1294535"/>
            <a:chExt cx="3262742" cy="3387339"/>
          </a:xfrm>
        </p:grpSpPr>
        <p:sp>
          <p:nvSpPr>
            <p:cNvPr id="5" name="Rectangle 5"/>
            <p:cNvSpPr/>
            <p:nvPr/>
          </p:nvSpPr>
          <p:spPr>
            <a:xfrm rot="19334430">
              <a:off x="3344732" y="2008240"/>
              <a:ext cx="2309714" cy="2673634"/>
            </a:xfrm>
            <a:custGeom>
              <a:avLst/>
              <a:gdLst/>
              <a:ahLst/>
              <a:cxnLst/>
              <a:rect l="l" t="t" r="r" b="b"/>
              <a:pathLst>
                <a:path w="4039355" h="4675800">
                  <a:moveTo>
                    <a:pt x="4034497" y="0"/>
                  </a:moveTo>
                  <a:lnTo>
                    <a:pt x="4039355" y="1157334"/>
                  </a:lnTo>
                  <a:lnTo>
                    <a:pt x="4036521" y="1158088"/>
                  </a:lnTo>
                  <a:lnTo>
                    <a:pt x="4036521" y="4184468"/>
                  </a:lnTo>
                  <a:lnTo>
                    <a:pt x="2880543" y="4184469"/>
                  </a:lnTo>
                  <a:lnTo>
                    <a:pt x="2880543" y="2372299"/>
                  </a:lnTo>
                  <a:lnTo>
                    <a:pt x="1096372" y="4675800"/>
                  </a:lnTo>
                  <a:lnTo>
                    <a:pt x="242442" y="4014390"/>
                  </a:lnTo>
                  <a:lnTo>
                    <a:pt x="2044770" y="1687448"/>
                  </a:lnTo>
                  <a:lnTo>
                    <a:pt x="296924" y="2151986"/>
                  </a:lnTo>
                  <a:lnTo>
                    <a:pt x="0" y="1034791"/>
                  </a:lnTo>
                  <a:lnTo>
                    <a:pt x="2097708" y="477269"/>
                  </a:lnTo>
                  <a:lnTo>
                    <a:pt x="2101111" y="490677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4126835" y="1294535"/>
              <a:ext cx="888362" cy="888362"/>
              <a:chOff x="4212559" y="1523958"/>
              <a:chExt cx="1002207" cy="1002207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4212559" y="1523958"/>
                <a:ext cx="1002207" cy="1002207"/>
              </a:xfrm>
              <a:prstGeom prst="ellipse">
                <a:avLst/>
              </a:pr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4326404" y="1637803"/>
                <a:ext cx="774516" cy="7745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39645" y="3147199"/>
              <a:ext cx="888362" cy="888362"/>
              <a:chOff x="3240721" y="3131245"/>
              <a:chExt cx="1002207" cy="1002207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3240721" y="3131245"/>
                <a:ext cx="1002207" cy="1002207"/>
              </a:xfrm>
              <a:prstGeom prst="ellipse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3354566" y="3245090"/>
                <a:ext cx="774516" cy="7745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5314025" y="3147199"/>
              <a:ext cx="888362" cy="888362"/>
              <a:chOff x="5209064" y="3231212"/>
              <a:chExt cx="1002207" cy="1002207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5209064" y="3231212"/>
                <a:ext cx="1002207" cy="1002207"/>
              </a:xfrm>
              <a:prstGeom prst="ellipse">
                <a:avLst/>
              </a:pr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5322909" y="3345057"/>
                <a:ext cx="774516" cy="7745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5462656" y="1289393"/>
            <a:ext cx="2176428" cy="1260465"/>
            <a:chOff x="5671396" y="1611952"/>
            <a:chExt cx="2356988" cy="1260465"/>
          </a:xfrm>
        </p:grpSpPr>
        <p:sp>
          <p:nvSpPr>
            <p:cNvPr id="16" name="TextBox 15"/>
            <p:cNvSpPr txBox="1"/>
            <p:nvPr/>
          </p:nvSpPr>
          <p:spPr>
            <a:xfrm>
              <a:off x="5671396" y="1611952"/>
              <a:ext cx="235557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A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679175" y="2041420"/>
              <a:ext cx="234920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5292080" y="1379625"/>
            <a:ext cx="108000" cy="108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Group 18"/>
          <p:cNvGrpSpPr/>
          <p:nvPr/>
        </p:nvGrpSpPr>
        <p:grpSpPr>
          <a:xfrm>
            <a:off x="6614784" y="3089593"/>
            <a:ext cx="2212972" cy="1260465"/>
            <a:chOff x="6212679" y="4615463"/>
            <a:chExt cx="2356988" cy="1260465"/>
          </a:xfrm>
        </p:grpSpPr>
        <p:sp>
          <p:nvSpPr>
            <p:cNvPr id="20" name="TextBox 19"/>
            <p:cNvSpPr txBox="1"/>
            <p:nvPr/>
          </p:nvSpPr>
          <p:spPr>
            <a:xfrm>
              <a:off x="6212679" y="4615463"/>
              <a:ext cx="235557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C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220458" y="5044931"/>
              <a:ext cx="234920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6444208" y="3179825"/>
            <a:ext cx="108000" cy="108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402608" y="3089593"/>
            <a:ext cx="2176428" cy="1260465"/>
            <a:chOff x="251520" y="4539897"/>
            <a:chExt cx="2356988" cy="1260465"/>
          </a:xfrm>
        </p:grpSpPr>
        <p:sp>
          <p:nvSpPr>
            <p:cNvPr id="24" name="TextBox 23"/>
            <p:cNvSpPr txBox="1"/>
            <p:nvPr/>
          </p:nvSpPr>
          <p:spPr>
            <a:xfrm>
              <a:off x="251520" y="4539897"/>
              <a:ext cx="235557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B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59299" y="4969365"/>
              <a:ext cx="234920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2633379" y="3179825"/>
            <a:ext cx="108000" cy="10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 rot="16200000">
            <a:off x="3331524" y="3370310"/>
            <a:ext cx="246895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562002" y="3562792"/>
            <a:ext cx="392407" cy="30142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Rounded Rectangle 7"/>
          <p:cNvSpPr/>
          <p:nvPr/>
        </p:nvSpPr>
        <p:spPr>
          <a:xfrm>
            <a:off x="3201329" y="3519061"/>
            <a:ext cx="364994" cy="31498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Oval 7"/>
          <p:cNvSpPr/>
          <p:nvPr/>
        </p:nvSpPr>
        <p:spPr>
          <a:xfrm>
            <a:off x="4373376" y="1666583"/>
            <a:ext cx="388512" cy="3885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2915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Hexagon 3"/>
          <p:cNvSpPr>
            <a:spLocks noChangeAspect="1"/>
          </p:cNvSpPr>
          <p:nvPr/>
        </p:nvSpPr>
        <p:spPr>
          <a:xfrm>
            <a:off x="1547664" y="2462497"/>
            <a:ext cx="1296144" cy="1117365"/>
          </a:xfrm>
          <a:prstGeom prst="hexagon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Hexagon 4"/>
          <p:cNvSpPr>
            <a:spLocks noChangeAspect="1"/>
          </p:cNvSpPr>
          <p:nvPr/>
        </p:nvSpPr>
        <p:spPr>
          <a:xfrm>
            <a:off x="3131840" y="2462497"/>
            <a:ext cx="1296144" cy="1117365"/>
          </a:xfrm>
          <a:prstGeom prst="hexagon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Hexagon 5"/>
          <p:cNvSpPr>
            <a:spLocks noChangeAspect="1"/>
          </p:cNvSpPr>
          <p:nvPr/>
        </p:nvSpPr>
        <p:spPr>
          <a:xfrm>
            <a:off x="4716016" y="2462497"/>
            <a:ext cx="1296144" cy="1117365"/>
          </a:xfrm>
          <a:prstGeom prst="hexagon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Hexagon 6"/>
          <p:cNvSpPr>
            <a:spLocks noChangeAspect="1"/>
          </p:cNvSpPr>
          <p:nvPr/>
        </p:nvSpPr>
        <p:spPr>
          <a:xfrm>
            <a:off x="6300192" y="2462497"/>
            <a:ext cx="1296144" cy="1117365"/>
          </a:xfrm>
          <a:prstGeom prst="hexagon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611560" y="1290450"/>
            <a:ext cx="2808312" cy="1091154"/>
            <a:chOff x="952701" y="3409575"/>
            <a:chExt cx="1324654" cy="1091154"/>
          </a:xfrm>
        </p:grpSpPr>
        <p:sp>
          <p:nvSpPr>
            <p:cNvPr id="9" name="TextBox 8"/>
            <p:cNvSpPr txBox="1"/>
            <p:nvPr/>
          </p:nvSpPr>
          <p:spPr>
            <a:xfrm>
              <a:off x="952701" y="3669732"/>
              <a:ext cx="1324654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11560" y="3648870"/>
            <a:ext cx="2808312" cy="1091154"/>
            <a:chOff x="952701" y="3409575"/>
            <a:chExt cx="1324654" cy="1091154"/>
          </a:xfrm>
        </p:grpSpPr>
        <p:sp>
          <p:nvSpPr>
            <p:cNvPr id="12" name="TextBox 11"/>
            <p:cNvSpPr txBox="1"/>
            <p:nvPr/>
          </p:nvSpPr>
          <p:spPr>
            <a:xfrm>
              <a:off x="952701" y="3669732"/>
              <a:ext cx="1324654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724128" y="1290450"/>
            <a:ext cx="2796680" cy="1091154"/>
            <a:chOff x="952701" y="3409575"/>
            <a:chExt cx="1324654" cy="1091154"/>
          </a:xfrm>
        </p:grpSpPr>
        <p:sp>
          <p:nvSpPr>
            <p:cNvPr id="15" name="TextBox 14"/>
            <p:cNvSpPr txBox="1"/>
            <p:nvPr/>
          </p:nvSpPr>
          <p:spPr>
            <a:xfrm>
              <a:off x="952701" y="3669732"/>
              <a:ext cx="1324654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724128" y="3649621"/>
            <a:ext cx="2796680" cy="1091154"/>
            <a:chOff x="952701" y="3409575"/>
            <a:chExt cx="1324654" cy="1091154"/>
          </a:xfrm>
        </p:grpSpPr>
        <p:sp>
          <p:nvSpPr>
            <p:cNvPr id="18" name="TextBox 17"/>
            <p:cNvSpPr txBox="1"/>
            <p:nvPr/>
          </p:nvSpPr>
          <p:spPr>
            <a:xfrm>
              <a:off x="952701" y="3669732"/>
              <a:ext cx="1324654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30"/>
          <p:cNvSpPr>
            <a:spLocks noChangeAspect="1"/>
          </p:cNvSpPr>
          <p:nvPr/>
        </p:nvSpPr>
        <p:spPr>
          <a:xfrm>
            <a:off x="2009372" y="2835359"/>
            <a:ext cx="372728" cy="371639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Oval 21"/>
          <p:cNvSpPr>
            <a:spLocks noChangeAspect="1"/>
          </p:cNvSpPr>
          <p:nvPr/>
        </p:nvSpPr>
        <p:spPr>
          <a:xfrm>
            <a:off x="5148271" y="2818107"/>
            <a:ext cx="431634" cy="4352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ed Rectangle 27"/>
          <p:cNvSpPr>
            <a:spLocks noChangeAspect="1"/>
          </p:cNvSpPr>
          <p:nvPr/>
        </p:nvSpPr>
        <p:spPr>
          <a:xfrm>
            <a:off x="3569410" y="2859486"/>
            <a:ext cx="421003" cy="32338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ounded Rectangle 7"/>
          <p:cNvSpPr>
            <a:spLocks noChangeAspect="1"/>
          </p:cNvSpPr>
          <p:nvPr/>
        </p:nvSpPr>
        <p:spPr>
          <a:xfrm>
            <a:off x="6726714" y="2829984"/>
            <a:ext cx="443100" cy="38238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9378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3288062" y="1983826"/>
            <a:ext cx="1080000" cy="1080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4728222" y="1983826"/>
            <a:ext cx="1080000" cy="108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3288062" y="3314560"/>
            <a:ext cx="1080000" cy="108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4728222" y="3314560"/>
            <a:ext cx="1080000" cy="108000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9"/>
          <p:cNvSpPr/>
          <p:nvPr/>
        </p:nvSpPr>
        <p:spPr>
          <a:xfrm>
            <a:off x="3615397" y="3655487"/>
            <a:ext cx="425330" cy="39814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23"/>
          <p:cNvSpPr/>
          <p:nvPr/>
        </p:nvSpPr>
        <p:spPr>
          <a:xfrm>
            <a:off x="5015910" y="2375410"/>
            <a:ext cx="504623" cy="296832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30"/>
          <p:cNvSpPr/>
          <p:nvPr/>
        </p:nvSpPr>
        <p:spPr>
          <a:xfrm>
            <a:off x="3637525" y="2333846"/>
            <a:ext cx="381073" cy="379959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7"/>
          <p:cNvSpPr/>
          <p:nvPr/>
        </p:nvSpPr>
        <p:spPr>
          <a:xfrm>
            <a:off x="5042255" y="3628592"/>
            <a:ext cx="451934" cy="451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6075471" y="2094735"/>
            <a:ext cx="2636417" cy="858180"/>
            <a:chOff x="2113657" y="4283314"/>
            <a:chExt cx="3647460" cy="858180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495163"/>
              <a:ext cx="364745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075471" y="3425469"/>
            <a:ext cx="2636417" cy="858180"/>
            <a:chOff x="2113657" y="4283314"/>
            <a:chExt cx="3647460" cy="858180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495163"/>
              <a:ext cx="364745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95536" y="2094735"/>
            <a:ext cx="2651272" cy="858180"/>
            <a:chOff x="467544" y="1419622"/>
            <a:chExt cx="1931192" cy="858180"/>
          </a:xfrm>
        </p:grpSpPr>
        <p:sp>
          <p:nvSpPr>
            <p:cNvPr id="19" name="TextBox 18"/>
            <p:cNvSpPr txBox="1"/>
            <p:nvPr/>
          </p:nvSpPr>
          <p:spPr>
            <a:xfrm>
              <a:off x="467544" y="1631471"/>
              <a:ext cx="193119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67545" y="1419622"/>
              <a:ext cx="1931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95536" y="3425469"/>
            <a:ext cx="2651272" cy="858180"/>
            <a:chOff x="477383" y="2372287"/>
            <a:chExt cx="1931192" cy="858180"/>
          </a:xfrm>
        </p:grpSpPr>
        <p:sp>
          <p:nvSpPr>
            <p:cNvPr id="22" name="TextBox 21"/>
            <p:cNvSpPr txBox="1"/>
            <p:nvPr/>
          </p:nvSpPr>
          <p:spPr>
            <a:xfrm>
              <a:off x="477383" y="2584136"/>
              <a:ext cx="193119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77384" y="2372287"/>
              <a:ext cx="1931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912086" y="1563638"/>
            <a:ext cx="3293408" cy="3262066"/>
            <a:chOff x="2228466" y="1244261"/>
            <a:chExt cx="3293408" cy="3262066"/>
          </a:xfrm>
        </p:grpSpPr>
        <p:sp>
          <p:nvSpPr>
            <p:cNvPr id="25" name="Rectangle 24"/>
            <p:cNvSpPr/>
            <p:nvPr/>
          </p:nvSpPr>
          <p:spPr>
            <a:xfrm>
              <a:off x="2435170" y="2804492"/>
              <a:ext cx="2880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" name="Rectangle 25"/>
            <p:cNvSpPr/>
            <p:nvPr/>
          </p:nvSpPr>
          <p:spPr>
            <a:xfrm rot="5400000">
              <a:off x="2435170" y="2805622"/>
              <a:ext cx="2880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3755281" y="1244261"/>
              <a:ext cx="239778" cy="206705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 rot="5400000">
              <a:off x="5298633" y="2755140"/>
              <a:ext cx="239778" cy="206705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 rot="10800000">
              <a:off x="3755281" y="4299622"/>
              <a:ext cx="239778" cy="206705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Isosceles Triangle 29"/>
            <p:cNvSpPr/>
            <p:nvPr/>
          </p:nvSpPr>
          <p:spPr>
            <a:xfrm rot="16200000">
              <a:off x="2211930" y="2755140"/>
              <a:ext cx="239778" cy="206705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3034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9407B23-6E53-4AD4-8FAE-659E54DD3C0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544" y="1510722"/>
            <a:ext cx="23762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544" y="2576974"/>
            <a:ext cx="4104456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544" y="2213550"/>
            <a:ext cx="410445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7" name="Picture 2" descr="D:\Fullppt\PNG이미지\핸드폰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470" y="1309514"/>
            <a:ext cx="3024336" cy="366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50CAB22-1F5E-4777-BE83-A228ED77162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611631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그룹 321">
            <a:extLst>
              <a:ext uri="{FF2B5EF4-FFF2-40B4-BE49-F238E27FC236}">
                <a16:creationId xmlns:a16="http://schemas.microsoft.com/office/drawing/2014/main" id="{ACCDD122-4032-4646-8133-6D8340AF2222}"/>
              </a:ext>
            </a:extLst>
          </p:cNvPr>
          <p:cNvGrpSpPr/>
          <p:nvPr/>
        </p:nvGrpSpPr>
        <p:grpSpPr>
          <a:xfrm>
            <a:off x="3759107" y="1668926"/>
            <a:ext cx="5114873" cy="3009291"/>
            <a:chOff x="635000" y="1382713"/>
            <a:chExt cx="7869238" cy="4572000"/>
          </a:xfrm>
          <a:solidFill>
            <a:schemeClr val="accent2"/>
          </a:solidFill>
        </p:grpSpPr>
        <p:sp>
          <p:nvSpPr>
            <p:cNvPr id="323" name="Freeform 8">
              <a:extLst>
                <a:ext uri="{FF2B5EF4-FFF2-40B4-BE49-F238E27FC236}">
                  <a16:creationId xmlns:a16="http://schemas.microsoft.com/office/drawing/2014/main" id="{E1C156EA-0F22-4E4D-950D-82A576542E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4" name="Freeform 9">
              <a:extLst>
                <a:ext uri="{FF2B5EF4-FFF2-40B4-BE49-F238E27FC236}">
                  <a16:creationId xmlns:a16="http://schemas.microsoft.com/office/drawing/2014/main" id="{7AB8DB36-47F1-4F51-B2CC-C332F3C94A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5" name="Freeform 10">
              <a:extLst>
                <a:ext uri="{FF2B5EF4-FFF2-40B4-BE49-F238E27FC236}">
                  <a16:creationId xmlns:a16="http://schemas.microsoft.com/office/drawing/2014/main" id="{0CD17BC7-DD50-4024-99D7-DF5A51E5C2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6" name="Freeform 11">
              <a:extLst>
                <a:ext uri="{FF2B5EF4-FFF2-40B4-BE49-F238E27FC236}">
                  <a16:creationId xmlns:a16="http://schemas.microsoft.com/office/drawing/2014/main" id="{71C3C4C3-2A50-43EF-9943-A7FBD1BFAF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/>
              <a:t>Worldmap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95536" y="1233581"/>
            <a:ext cx="3240360" cy="1853997"/>
            <a:chOff x="467544" y="1233581"/>
            <a:chExt cx="3240360" cy="1853997"/>
          </a:xfrm>
        </p:grpSpPr>
        <p:sp>
          <p:nvSpPr>
            <p:cNvPr id="10" name="TextBox 9"/>
            <p:cNvSpPr txBox="1"/>
            <p:nvPr/>
          </p:nvSpPr>
          <p:spPr>
            <a:xfrm>
              <a:off x="467544" y="1517918"/>
              <a:ext cx="3240360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7544" y="1233581"/>
              <a:ext cx="324036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95536" y="3168617"/>
            <a:ext cx="1793106" cy="673514"/>
            <a:chOff x="2113657" y="4283314"/>
            <a:chExt cx="3647460" cy="673514"/>
          </a:xfrm>
        </p:grpSpPr>
        <p:sp>
          <p:nvSpPr>
            <p:cNvPr id="30" name="TextBox 29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341041" y="3168617"/>
            <a:ext cx="1793106" cy="673514"/>
            <a:chOff x="2113657" y="4283314"/>
            <a:chExt cx="3647460" cy="673514"/>
          </a:xfrm>
        </p:grpSpPr>
        <p:sp>
          <p:nvSpPr>
            <p:cNvPr id="33" name="TextBox 32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505047" y="3817279"/>
            <a:ext cx="1486304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120,000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450552" y="3817279"/>
            <a:ext cx="1486304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160,000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591003" y="4328792"/>
            <a:ext cx="1504582" cy="377435"/>
            <a:chOff x="5190037" y="2456503"/>
            <a:chExt cx="1504582" cy="377435"/>
          </a:xfrm>
        </p:grpSpPr>
        <p:sp>
          <p:nvSpPr>
            <p:cNvPr id="38" name="Round Same Side Corner Rectangle 8"/>
            <p:cNvSpPr/>
            <p:nvPr/>
          </p:nvSpPr>
          <p:spPr>
            <a:xfrm>
              <a:off x="5190037" y="2458229"/>
              <a:ext cx="141996" cy="37398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Round Same Side Corner Rectangle 20"/>
            <p:cNvSpPr/>
            <p:nvPr/>
          </p:nvSpPr>
          <p:spPr>
            <a:xfrm rot="10800000">
              <a:off x="5882544" y="2456503"/>
              <a:ext cx="176934" cy="3774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332034" y="2475943"/>
              <a:ext cx="60115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093465" y="2475943"/>
              <a:ext cx="60115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498109" y="4321026"/>
            <a:ext cx="1504582" cy="377435"/>
            <a:chOff x="5190037" y="2456503"/>
            <a:chExt cx="1504582" cy="377435"/>
          </a:xfrm>
        </p:grpSpPr>
        <p:sp>
          <p:nvSpPr>
            <p:cNvPr id="43" name="Round Same Side Corner Rectangle 8"/>
            <p:cNvSpPr/>
            <p:nvPr/>
          </p:nvSpPr>
          <p:spPr>
            <a:xfrm>
              <a:off x="5190037" y="2458229"/>
              <a:ext cx="141996" cy="37398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Round Same Side Corner Rectangle 20"/>
            <p:cNvSpPr/>
            <p:nvPr/>
          </p:nvSpPr>
          <p:spPr>
            <a:xfrm rot="10800000">
              <a:off x="5882544" y="2456503"/>
              <a:ext cx="176934" cy="3774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332034" y="2475943"/>
              <a:ext cx="60115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093465" y="2475943"/>
              <a:ext cx="60115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6100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901269877"/>
              </p:ext>
            </p:extLst>
          </p:nvPr>
        </p:nvGraphicFramePr>
        <p:xfrm>
          <a:off x="827584" y="1306463"/>
          <a:ext cx="4248472" cy="2319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6228184" y="1491630"/>
            <a:ext cx="216024" cy="2160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28184" y="1923678"/>
            <a:ext cx="216024" cy="21602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8224" y="1461142"/>
            <a:ext cx="185757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88224" y="1894358"/>
            <a:ext cx="185757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8104" y="2478582"/>
            <a:ext cx="345638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 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73460" y="3723878"/>
            <a:ext cx="1728192" cy="1081951"/>
            <a:chOff x="1062658" y="3986014"/>
            <a:chExt cx="1728192" cy="1081951"/>
          </a:xfrm>
        </p:grpSpPr>
        <p:sp>
          <p:nvSpPr>
            <p:cNvPr id="13" name="TextBox 12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661692" y="3723878"/>
            <a:ext cx="1728192" cy="1081951"/>
            <a:chOff x="1062658" y="3986014"/>
            <a:chExt cx="1728192" cy="1081951"/>
          </a:xfrm>
        </p:grpSpPr>
        <p:sp>
          <p:nvSpPr>
            <p:cNvPr id="16" name="TextBox 1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749924" y="3723878"/>
            <a:ext cx="1728192" cy="1081951"/>
            <a:chOff x="1062658" y="3986014"/>
            <a:chExt cx="1728192" cy="1081951"/>
          </a:xfrm>
        </p:grpSpPr>
        <p:sp>
          <p:nvSpPr>
            <p:cNvPr id="19" name="TextBox 18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838156" y="3723878"/>
            <a:ext cx="1728192" cy="1081951"/>
            <a:chOff x="1062658" y="3986014"/>
            <a:chExt cx="1728192" cy="1081951"/>
          </a:xfrm>
        </p:grpSpPr>
        <p:sp>
          <p:nvSpPr>
            <p:cNvPr id="22" name="TextBox 2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365143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DD2D9"/>
      </a:accent1>
      <a:accent2>
        <a:srgbClr val="0DD2D9"/>
      </a:accent2>
      <a:accent3>
        <a:srgbClr val="0DD2D9"/>
      </a:accent3>
      <a:accent4>
        <a:srgbClr val="0DD2D9"/>
      </a:accent4>
      <a:accent5>
        <a:srgbClr val="0DD2D9"/>
      </a:accent5>
      <a:accent6>
        <a:srgbClr val="0DD2D9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DD2D9"/>
      </a:accent1>
      <a:accent2>
        <a:srgbClr val="0DD2D9"/>
      </a:accent2>
      <a:accent3>
        <a:srgbClr val="0DD2D9"/>
      </a:accent3>
      <a:accent4>
        <a:srgbClr val="0DD2D9"/>
      </a:accent4>
      <a:accent5>
        <a:srgbClr val="0DD2D9"/>
      </a:accent5>
      <a:accent6>
        <a:srgbClr val="0DD2D9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DD2D9"/>
      </a:accent1>
      <a:accent2>
        <a:srgbClr val="0DD2D9"/>
      </a:accent2>
      <a:accent3>
        <a:srgbClr val="0DD2D9"/>
      </a:accent3>
      <a:accent4>
        <a:srgbClr val="0DD2D9"/>
      </a:accent4>
      <a:accent5>
        <a:srgbClr val="0DD2D9"/>
      </a:accent5>
      <a:accent6>
        <a:srgbClr val="0DD2D9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1360</Words>
  <Application>Microsoft Office PowerPoint</Application>
  <PresentationFormat>On-screen Show (16:9)</PresentationFormat>
  <Paragraphs>233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 Unicode MS</vt:lpstr>
      <vt:lpstr>Malgun Gothic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2019-06-04T11:20:08Z</dcterms:created>
  <dcterms:modified xsi:type="dcterms:W3CDTF">2019-06-04T11:20:36Z</dcterms:modified>
</cp:coreProperties>
</file>