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</p:sldIdLst>
  <p:sldSz cy="5143500" cx="9144000"/>
  <p:notesSz cx="6858000" cy="9144000"/>
  <p:embeddedFontLst>
    <p:embeddedFont>
      <p:font typeface="Amatic SC"/>
      <p:regular r:id="rId45"/>
      <p:bold r:id="rId46"/>
    </p:embeddedFont>
    <p:embeddedFont>
      <p:font typeface="Montserrat"/>
      <p:regular r:id="rId47"/>
      <p:bold r:id="rId48"/>
      <p:italic r:id="rId49"/>
      <p:boldItalic r:id="rId50"/>
    </p:embeddedFont>
    <p:embeddedFont>
      <p:font typeface="Encode Sans Semi Condensed"/>
      <p:regular r:id="rId51"/>
      <p:bold r:id="rId52"/>
    </p:embeddedFont>
    <p:embeddedFont>
      <p:font typeface="Encode Sans Semi Condensed Light"/>
      <p:regular r:id="rId53"/>
      <p:bold r:id="rId5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84218DE6-D431-4044-9C84-DCB305295717}">
  <a:tblStyle styleId="{84218DE6-D431-4044-9C84-DCB30529571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  <a:tblStyle styleId="{A4D890D1-4835-4479-89E5-008A3579EB0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AmaticSC-bold.fntdata"/><Relationship Id="rId45" Type="http://schemas.openxmlformats.org/officeDocument/2006/relationships/font" Target="fonts/AmaticSC-regular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bold.fntdata"/><Relationship Id="rId47" Type="http://schemas.openxmlformats.org/officeDocument/2006/relationships/font" Target="fonts/Montserrat-regular.fntdata"/><Relationship Id="rId49" Type="http://schemas.openxmlformats.org/officeDocument/2006/relationships/font" Target="fonts/Montserrat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EncodeSansSemiCondensed-regular.fntdata"/><Relationship Id="rId50" Type="http://schemas.openxmlformats.org/officeDocument/2006/relationships/font" Target="fonts/Montserrat-boldItalic.fntdata"/><Relationship Id="rId53" Type="http://schemas.openxmlformats.org/officeDocument/2006/relationships/font" Target="fonts/EncodeSansSemiCondensedLight-regular.fntdata"/><Relationship Id="rId52" Type="http://schemas.openxmlformats.org/officeDocument/2006/relationships/font" Target="fonts/EncodeSansSemiCondensed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54" Type="http://schemas.openxmlformats.org/officeDocument/2006/relationships/font" Target="fonts/EncodeSansSemiCondensedLight-bold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7" name="Shape 1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8" name="Google Shape;1568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9" name="Google Shape;1569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7" name="Shape 1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" name="Google Shape;1638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9" name="Google Shape;1639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5" name="Shape 1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6" name="Google Shape;1646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47" name="Google Shape;1647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1" name="Shape 1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2" name="Google Shape;1652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3" name="Google Shape;1653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4" name="Shape 1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5" name="Google Shape;1685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6" name="Google Shape;1686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1" name="Shape 1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2" name="Google Shape;1692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3" name="Google Shape;1693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2" name="Shape 1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" name="Google Shape;1743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4" name="Google Shape;1744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49" name="Shape 1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0" name="Google Shape;1750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51" name="Google Shape;1751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0" name="Shape 1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" name="Google Shape;1761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62" name="Google Shape;1762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1" name="Shape 17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2" name="Google Shape;1782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3" name="Google Shape;1783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3" name="Shape 1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4" name="Google Shape;1794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5" name="Google Shape;1795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4" name="Google Shape;1574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7" name="Shape 18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8" name="Google Shape;1818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9" name="Google Shape;1819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9" name="Shape 1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0" name="Google Shape;1830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1" name="Google Shape;1831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1" name="Shape 1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2" name="Google Shape;1842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3" name="Google Shape;1843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3" name="Shape 1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4" name="Google Shape;1854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5" name="Google Shape;1855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0" name="Shape 18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1" name="Google Shape;1861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2" name="Google Shape;1862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7" name="Shape 1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8" name="Google Shape;1868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9" name="Google Shape;1869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5" name="Shape 18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6" name="Google Shape;1876;gb2f7c811ed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77" name="Google Shape;1877;gb2f7c811e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2" name="Shape 1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3" name="Google Shape;1883;gb2f7c811ed_0_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4" name="Google Shape;1884;gb2f7c811e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5" name="Shape 1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6" name="Google Shape;1926;gb2f7c811ed_0_47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7" name="Google Shape;1927;gb2f7c811ed_0_4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7" name="Shape 19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8" name="Google Shape;1958;gb2f7c811ed_0_1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9" name="Google Shape;1959;gb2f7c811ed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3" name="Google Shape;1583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64" name="Shape 1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5" name="Google Shape;1965;gb2f7c811ed_0_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6" name="Google Shape;1966;gb2f7c811ed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2" name="Shape 1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3" name="Google Shape;1983;gb2f7c811ed_0_18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4" name="Google Shape;1984;gb2f7c811ed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6" name="Shape 20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" name="Google Shape;2007;gb2f7c811ed_0_2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8" name="Google Shape;2008;gb2f7c811ed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2" name="Shape 20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3" name="Google Shape;2033;gb2f7c811ed_0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4" name="Google Shape;2034;gb2f7c811ed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6" name="Shape 2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7" name="Google Shape;2047;gb2f7c811ed_0_3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8" name="Google Shape;2048;gb2f7c811ed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6" name="Shape 2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7" name="Google Shape;2137;gb2f7c811ed_0_4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8" name="Google Shape;2138;gb2f7c811ed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3" name="Shape 2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4" name="Google Shape;2144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5" name="Google Shape;2145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4" name="Shape 2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5" name="Google Shape;2235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6" name="Google Shape;2236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84" name="Shape 2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5" name="Google Shape;2685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6" name="Google Shape;2686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1" name="Shape 2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2" name="Google Shape;2692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3" name="Google Shape;2693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9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1" name="Google Shape;1591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6" name="Shape 1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" name="Google Shape;1597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8" name="Google Shape;1598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2" name="Shape 1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3" name="Google Shape;1603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4" name="Google Shape;160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9" name="Shape 1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0" name="Google Shape;161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1" name="Google Shape;161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0" name="Shape 1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1" name="Google Shape;162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2" name="Google Shape;162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28" name="Shape 1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9" name="Google Shape;1629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0" name="Google Shape;1630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561639" y="0"/>
            <a:ext cx="406192" cy="3254913"/>
            <a:chOff x="6176324" y="51530"/>
            <a:chExt cx="466512" cy="3738701"/>
          </a:xfrm>
        </p:grpSpPr>
        <p:sp>
          <p:nvSpPr>
            <p:cNvPr id="11" name="Google Shape;11;p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6400725" y="51530"/>
              <a:ext cx="17700" cy="29235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7060395" y="1"/>
            <a:ext cx="514087" cy="1914307"/>
            <a:chOff x="4897958" y="1976913"/>
            <a:chExt cx="514087" cy="1914307"/>
          </a:xfrm>
        </p:grpSpPr>
        <p:sp>
          <p:nvSpPr>
            <p:cNvPr id="14" name="Google Shape;14;p2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157463" y="1976913"/>
              <a:ext cx="17700" cy="998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" name="Google Shape;16;p2"/>
          <p:cNvGrpSpPr/>
          <p:nvPr/>
        </p:nvGrpSpPr>
        <p:grpSpPr>
          <a:xfrm>
            <a:off x="3332641" y="-8"/>
            <a:ext cx="406190" cy="1834361"/>
            <a:chOff x="5578966" y="2128142"/>
            <a:chExt cx="406190" cy="1834361"/>
          </a:xfrm>
        </p:grpSpPr>
        <p:sp>
          <p:nvSpPr>
            <p:cNvPr id="17" name="Google Shape;17;p2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5774600" y="2128142"/>
              <a:ext cx="17700" cy="846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4925761" y="-4"/>
            <a:ext cx="466512" cy="2651935"/>
            <a:chOff x="6176324" y="1138296"/>
            <a:chExt cx="466512" cy="2651935"/>
          </a:xfrm>
        </p:grpSpPr>
        <p:sp>
          <p:nvSpPr>
            <p:cNvPr id="20" name="Google Shape;20;p2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400713" y="1138296"/>
              <a:ext cx="17700" cy="18366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1172323" y="1"/>
            <a:ext cx="476555" cy="1769343"/>
            <a:chOff x="6798998" y="1831963"/>
            <a:chExt cx="476555" cy="1769343"/>
          </a:xfrm>
        </p:grpSpPr>
        <p:sp>
          <p:nvSpPr>
            <p:cNvPr id="23" name="Google Shape;23;p2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7026850" y="1831963"/>
              <a:ext cx="17700" cy="1143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5" name="Google Shape;25;p2"/>
          <p:cNvGrpSpPr/>
          <p:nvPr/>
        </p:nvGrpSpPr>
        <p:grpSpPr>
          <a:xfrm>
            <a:off x="8514939" y="0"/>
            <a:ext cx="170472" cy="2234029"/>
            <a:chOff x="7576714" y="1094963"/>
            <a:chExt cx="170472" cy="2234029"/>
          </a:xfrm>
        </p:grpSpPr>
        <p:sp>
          <p:nvSpPr>
            <p:cNvPr id="26" name="Google Shape;26;p2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7652975" y="1094963"/>
              <a:ext cx="17700" cy="1880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8" name="Google Shape;28;p2"/>
          <p:cNvGrpSpPr/>
          <p:nvPr/>
        </p:nvGrpSpPr>
        <p:grpSpPr>
          <a:xfrm>
            <a:off x="2295272" y="0"/>
            <a:ext cx="288375" cy="2884716"/>
            <a:chOff x="7883572" y="937188"/>
            <a:chExt cx="288375" cy="2884716"/>
          </a:xfrm>
        </p:grpSpPr>
        <p:sp>
          <p:nvSpPr>
            <p:cNvPr id="29" name="Google Shape;29;p2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8024900" y="937188"/>
              <a:ext cx="17700" cy="2037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1140646" y="293240"/>
            <a:ext cx="157798" cy="180711"/>
            <a:chOff x="3462796" y="2555878"/>
            <a:chExt cx="157798" cy="180711"/>
          </a:xfrm>
        </p:grpSpPr>
        <p:sp>
          <p:nvSpPr>
            <p:cNvPr id="32" name="Google Shape;32;p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" name="Google Shape;38;p2"/>
          <p:cNvGrpSpPr/>
          <p:nvPr/>
        </p:nvGrpSpPr>
        <p:grpSpPr>
          <a:xfrm>
            <a:off x="4022411" y="1914288"/>
            <a:ext cx="180404" cy="190055"/>
            <a:chOff x="3770248" y="2527300"/>
            <a:chExt cx="180404" cy="190055"/>
          </a:xfrm>
        </p:grpSpPr>
        <p:sp>
          <p:nvSpPr>
            <p:cNvPr id="39" name="Google Shape;39;p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" name="Google Shape;43;p2"/>
          <p:cNvGrpSpPr/>
          <p:nvPr/>
        </p:nvGrpSpPr>
        <p:grpSpPr>
          <a:xfrm>
            <a:off x="7394864" y="516070"/>
            <a:ext cx="214463" cy="245604"/>
            <a:chOff x="3462796" y="2555878"/>
            <a:chExt cx="157798" cy="180711"/>
          </a:xfrm>
        </p:grpSpPr>
        <p:sp>
          <p:nvSpPr>
            <p:cNvPr id="44" name="Google Shape;44;p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0" name="Google Shape;50;p2"/>
          <p:cNvGrpSpPr/>
          <p:nvPr/>
        </p:nvGrpSpPr>
        <p:grpSpPr>
          <a:xfrm>
            <a:off x="5968644" y="2524138"/>
            <a:ext cx="245187" cy="258304"/>
            <a:chOff x="3770248" y="2527300"/>
            <a:chExt cx="180404" cy="190055"/>
          </a:xfrm>
        </p:grpSpPr>
        <p:sp>
          <p:nvSpPr>
            <p:cNvPr id="51" name="Google Shape;51;p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" name="Google Shape;55;p2"/>
          <p:cNvGrpSpPr/>
          <p:nvPr/>
        </p:nvGrpSpPr>
        <p:grpSpPr>
          <a:xfrm rot="5400000">
            <a:off x="5717697" y="1234087"/>
            <a:ext cx="214448" cy="245568"/>
            <a:chOff x="3462796" y="2555878"/>
            <a:chExt cx="157798" cy="180711"/>
          </a:xfrm>
        </p:grpSpPr>
        <p:sp>
          <p:nvSpPr>
            <p:cNvPr id="56" name="Google Shape;56;p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2" name="Google Shape;62;p2"/>
          <p:cNvGrpSpPr/>
          <p:nvPr/>
        </p:nvGrpSpPr>
        <p:grpSpPr>
          <a:xfrm>
            <a:off x="338248" y="3028088"/>
            <a:ext cx="180404" cy="190055"/>
            <a:chOff x="3770248" y="2527300"/>
            <a:chExt cx="180404" cy="190055"/>
          </a:xfrm>
        </p:grpSpPr>
        <p:sp>
          <p:nvSpPr>
            <p:cNvPr id="63" name="Google Shape;63;p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7" name="Google Shape;67;p2"/>
          <p:cNvSpPr txBox="1"/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500"/>
              <a:buFont typeface="Amatic SC"/>
              <a:buNone/>
              <a:defRPr sz="65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grpSp>
        <p:nvGrpSpPr>
          <p:cNvPr id="68" name="Google Shape;68;p2"/>
          <p:cNvGrpSpPr/>
          <p:nvPr/>
        </p:nvGrpSpPr>
        <p:grpSpPr>
          <a:xfrm rot="-2700000">
            <a:off x="8555730" y="2841622"/>
            <a:ext cx="180402" cy="190053"/>
            <a:chOff x="3770248" y="2527300"/>
            <a:chExt cx="180404" cy="190055"/>
          </a:xfrm>
        </p:grpSpPr>
        <p:sp>
          <p:nvSpPr>
            <p:cNvPr id="69" name="Google Shape;69;p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" name="Google Shape;73;p2"/>
          <p:cNvGrpSpPr/>
          <p:nvPr/>
        </p:nvGrpSpPr>
        <p:grpSpPr>
          <a:xfrm>
            <a:off x="2484475" y="3"/>
            <a:ext cx="1046700" cy="3098822"/>
            <a:chOff x="2484475" y="3"/>
            <a:chExt cx="1046700" cy="3098822"/>
          </a:xfrm>
        </p:grpSpPr>
        <p:sp>
          <p:nvSpPr>
            <p:cNvPr id="74" name="Google Shape;74;p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76" name="Google Shape;76;p2"/>
            <p:cNvGrpSpPr/>
            <p:nvPr/>
          </p:nvGrpSpPr>
          <p:grpSpPr>
            <a:xfrm>
              <a:off x="2769703" y="3"/>
              <a:ext cx="510180" cy="2812953"/>
              <a:chOff x="1818382" y="1216859"/>
              <a:chExt cx="466728" cy="2573372"/>
            </a:xfrm>
          </p:grpSpPr>
          <p:grpSp>
            <p:nvGrpSpPr>
              <p:cNvPr id="77" name="Google Shape;77;p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78" name="Google Shape;78;p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79" name="Google Shape;79;p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80" name="Google Shape;80;p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81" name="Google Shape;81;p2"/>
              <p:cNvSpPr/>
              <p:nvPr/>
            </p:nvSpPr>
            <p:spPr>
              <a:xfrm>
                <a:off x="2046058" y="1216859"/>
                <a:ext cx="17700" cy="17610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82" name="Google Shape;82;p2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83" name="Google Shape;83;p2"/>
          <p:cNvGrpSpPr/>
          <p:nvPr/>
        </p:nvGrpSpPr>
        <p:grpSpPr>
          <a:xfrm>
            <a:off x="3961868" y="-4"/>
            <a:ext cx="905291" cy="1913714"/>
            <a:chOff x="3961868" y="-4"/>
            <a:chExt cx="905291" cy="1913714"/>
          </a:xfrm>
        </p:grpSpPr>
        <p:grpSp>
          <p:nvGrpSpPr>
            <p:cNvPr id="84" name="Google Shape;84;p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85" name="Google Shape;85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4155315" y="-4"/>
              <a:ext cx="522826" cy="1721098"/>
              <a:chOff x="2447534" y="2035293"/>
              <a:chExt cx="478297" cy="1574511"/>
            </a:xfrm>
          </p:grpSpPr>
          <p:grpSp>
            <p:nvGrpSpPr>
              <p:cNvPr id="88" name="Google Shape;88;p2"/>
              <p:cNvGrpSpPr/>
              <p:nvPr/>
            </p:nvGrpSpPr>
            <p:grpSpPr>
              <a:xfrm>
                <a:off x="2447534" y="2035293"/>
                <a:ext cx="478297" cy="1574511"/>
                <a:chOff x="2447534" y="2035293"/>
                <a:chExt cx="478297" cy="1574511"/>
              </a:xfrm>
            </p:grpSpPr>
            <p:grpSp>
              <p:nvGrpSpPr>
                <p:cNvPr id="89" name="Google Shape;89;p2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90" name="Google Shape;90;p2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1" name="Google Shape;91;p2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92" name="Google Shape;92;p2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93" name="Google Shape;93;p2"/>
                <p:cNvSpPr/>
                <p:nvPr/>
              </p:nvSpPr>
              <p:spPr>
                <a:xfrm>
                  <a:off x="2675610" y="2035293"/>
                  <a:ext cx="17700" cy="942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94" name="Google Shape;94;p2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95" name="Google Shape;95;p2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96" name="Google Shape;96;p2"/>
          <p:cNvGrpSpPr/>
          <p:nvPr/>
        </p:nvGrpSpPr>
        <p:grpSpPr>
          <a:xfrm>
            <a:off x="5194218" y="4"/>
            <a:ext cx="522827" cy="1415951"/>
            <a:chOff x="5194218" y="4"/>
            <a:chExt cx="522827" cy="1415951"/>
          </a:xfrm>
        </p:grpSpPr>
        <p:grpSp>
          <p:nvGrpSpPr>
            <p:cNvPr id="97" name="Google Shape;97;p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98" name="Google Shape;98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0" name="Google Shape;100;p2"/>
            <p:cNvGrpSpPr/>
            <p:nvPr/>
          </p:nvGrpSpPr>
          <p:grpSpPr>
            <a:xfrm>
              <a:off x="5371921" y="4"/>
              <a:ext cx="182209" cy="1277751"/>
              <a:chOff x="3305183" y="2153669"/>
              <a:chExt cx="166690" cy="1168924"/>
            </a:xfrm>
          </p:grpSpPr>
          <p:grpSp>
            <p:nvGrpSpPr>
              <p:cNvPr id="101" name="Google Shape;101;p2"/>
              <p:cNvGrpSpPr/>
              <p:nvPr/>
            </p:nvGrpSpPr>
            <p:grpSpPr>
              <a:xfrm>
                <a:off x="3305183" y="2153669"/>
                <a:ext cx="166690" cy="1168924"/>
                <a:chOff x="3305183" y="2153669"/>
                <a:chExt cx="166690" cy="1168924"/>
              </a:xfrm>
            </p:grpSpPr>
            <p:grpSp>
              <p:nvGrpSpPr>
                <p:cNvPr id="102" name="Google Shape;102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" name="Google Shape;103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" name="Google Shape;104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" name="Google Shape;105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" name="Google Shape;106;p2"/>
                <p:cNvSpPr/>
                <p:nvPr/>
              </p:nvSpPr>
              <p:spPr>
                <a:xfrm>
                  <a:off x="3375902" y="2153669"/>
                  <a:ext cx="17700" cy="824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7" name="Google Shape;107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08" name="Google Shape;108;p2"/>
          <p:cNvGrpSpPr/>
          <p:nvPr/>
        </p:nvGrpSpPr>
        <p:grpSpPr>
          <a:xfrm>
            <a:off x="7824797" y="4"/>
            <a:ext cx="860597" cy="3024352"/>
            <a:chOff x="7824797" y="4"/>
            <a:chExt cx="860597" cy="3024352"/>
          </a:xfrm>
        </p:grpSpPr>
        <p:grpSp>
          <p:nvGrpSpPr>
            <p:cNvPr id="109" name="Google Shape;109;p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10" name="Google Shape;110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2" name="Google Shape;112;p2"/>
            <p:cNvGrpSpPr/>
            <p:nvPr/>
          </p:nvGrpSpPr>
          <p:grpSpPr>
            <a:xfrm>
              <a:off x="8100547" y="4"/>
              <a:ext cx="300376" cy="2805682"/>
              <a:chOff x="3792712" y="1254959"/>
              <a:chExt cx="274793" cy="2566720"/>
            </a:xfrm>
          </p:grpSpPr>
          <p:grpSp>
            <p:nvGrpSpPr>
              <p:cNvPr id="113" name="Google Shape;113;p2"/>
              <p:cNvGrpSpPr/>
              <p:nvPr/>
            </p:nvGrpSpPr>
            <p:grpSpPr>
              <a:xfrm>
                <a:off x="3792712" y="1254959"/>
                <a:ext cx="274793" cy="2566720"/>
                <a:chOff x="3792712" y="1254959"/>
                <a:chExt cx="274793" cy="2566720"/>
              </a:xfrm>
            </p:grpSpPr>
            <p:grpSp>
              <p:nvGrpSpPr>
                <p:cNvPr id="114" name="Google Shape;114;p2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15" name="Google Shape;115;p2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6" name="Google Shape;116;p2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7" name="Google Shape;117;p2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8" name="Google Shape;118;p2"/>
                <p:cNvSpPr/>
                <p:nvPr/>
              </p:nvSpPr>
              <p:spPr>
                <a:xfrm>
                  <a:off x="3923169" y="1254959"/>
                  <a:ext cx="17700" cy="1722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19" name="Google Shape;119;p2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0" name="Google Shape;120;p2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21" name="Google Shape;121;p2"/>
          <p:cNvGrpSpPr/>
          <p:nvPr/>
        </p:nvGrpSpPr>
        <p:grpSpPr>
          <a:xfrm>
            <a:off x="1192601" y="-5"/>
            <a:ext cx="1046700" cy="2424933"/>
            <a:chOff x="1192601" y="-5"/>
            <a:chExt cx="1046700" cy="2424933"/>
          </a:xfrm>
        </p:grpSpPr>
        <p:grpSp>
          <p:nvGrpSpPr>
            <p:cNvPr id="122" name="Google Shape;122;p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23" name="Google Shape;123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5" name="Google Shape;125;p2"/>
            <p:cNvGrpSpPr/>
            <p:nvPr/>
          </p:nvGrpSpPr>
          <p:grpSpPr>
            <a:xfrm>
              <a:off x="1417979" y="-5"/>
              <a:ext cx="580390" cy="2131191"/>
              <a:chOff x="522260" y="1950146"/>
              <a:chExt cx="530958" cy="1949676"/>
            </a:xfrm>
          </p:grpSpPr>
          <p:grpSp>
            <p:nvGrpSpPr>
              <p:cNvPr id="126" name="Google Shape;126;p2"/>
              <p:cNvGrpSpPr/>
              <p:nvPr/>
            </p:nvGrpSpPr>
            <p:grpSpPr>
              <a:xfrm>
                <a:off x="522260" y="1950146"/>
                <a:ext cx="530958" cy="1949676"/>
                <a:chOff x="522260" y="1950146"/>
                <a:chExt cx="530958" cy="1949676"/>
              </a:xfrm>
            </p:grpSpPr>
            <p:grpSp>
              <p:nvGrpSpPr>
                <p:cNvPr id="127" name="Google Shape;127;p2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28" name="Google Shape;128;p2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" name="Google Shape;129;p2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" name="Google Shape;130;p2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" name="Google Shape;131;p2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" name="Google Shape;132;p2"/>
                <p:cNvSpPr/>
                <p:nvPr/>
              </p:nvSpPr>
              <p:spPr>
                <a:xfrm>
                  <a:off x="786939" y="1950146"/>
                  <a:ext cx="17700" cy="1027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33" name="Google Shape;133;p2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34" name="Google Shape;134;p2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135" name="Google Shape;135;p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6" name="Google Shape;136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7" name="Google Shape;137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8" name="Google Shape;138;p2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139" name="Google Shape;139;p2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140" name="Google Shape;140;p2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1" name="Google Shape;141;p2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2" name="Google Shape;142;p2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" name="Google Shape;143;p2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" name="Google Shape;144;p2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" name="Google Shape;145;p2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46" name="Google Shape;146;p2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7" name="Google Shape;147;p2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8" name="Google Shape;148;p2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9" name="Google Shape;149;p2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50" name="Google Shape;150;p2"/>
          <p:cNvGrpSpPr/>
          <p:nvPr/>
        </p:nvGrpSpPr>
        <p:grpSpPr>
          <a:xfrm>
            <a:off x="721731" y="-1"/>
            <a:ext cx="522827" cy="2757179"/>
            <a:chOff x="721731" y="-1"/>
            <a:chExt cx="522827" cy="2757179"/>
          </a:xfrm>
        </p:grpSpPr>
        <p:grpSp>
          <p:nvGrpSpPr>
            <p:cNvPr id="151" name="Google Shape;151;p2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52" name="Google Shape;152;p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2"/>
            <p:cNvGrpSpPr/>
            <p:nvPr/>
          </p:nvGrpSpPr>
          <p:grpSpPr>
            <a:xfrm>
              <a:off x="892053" y="-1"/>
              <a:ext cx="182209" cy="2616197"/>
              <a:chOff x="3305183" y="929219"/>
              <a:chExt cx="166690" cy="2393374"/>
            </a:xfrm>
          </p:grpSpPr>
          <p:grpSp>
            <p:nvGrpSpPr>
              <p:cNvPr id="155" name="Google Shape;155;p2"/>
              <p:cNvGrpSpPr/>
              <p:nvPr/>
            </p:nvGrpSpPr>
            <p:grpSpPr>
              <a:xfrm>
                <a:off x="3305183" y="929219"/>
                <a:ext cx="166690" cy="2393374"/>
                <a:chOff x="3305183" y="929219"/>
                <a:chExt cx="166690" cy="2393374"/>
              </a:xfrm>
            </p:grpSpPr>
            <p:grpSp>
              <p:nvGrpSpPr>
                <p:cNvPr id="156" name="Google Shape;156;p2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57" name="Google Shape;157;p2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8" name="Google Shape;158;p2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59" name="Google Shape;159;p2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60" name="Google Shape;160;p2"/>
                <p:cNvSpPr/>
                <p:nvPr/>
              </p:nvSpPr>
              <p:spPr>
                <a:xfrm>
                  <a:off x="3375919" y="929219"/>
                  <a:ext cx="17700" cy="20487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61" name="Google Shape;161;p2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Top drawing">
  <p:cSld name="BLANK_1"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204" name="Google Shape;1204;p11"/>
          <p:cNvGrpSpPr/>
          <p:nvPr/>
        </p:nvGrpSpPr>
        <p:grpSpPr>
          <a:xfrm>
            <a:off x="501117" y="14"/>
            <a:ext cx="222106" cy="963625"/>
            <a:chOff x="6176324" y="1765810"/>
            <a:chExt cx="466512" cy="2024421"/>
          </a:xfrm>
        </p:grpSpPr>
        <p:sp>
          <p:nvSpPr>
            <p:cNvPr id="1205" name="Google Shape;1205;p11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6" name="Google Shape;1206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7" name="Google Shape;1207;p11"/>
          <p:cNvGrpSpPr/>
          <p:nvPr/>
        </p:nvGrpSpPr>
        <p:grpSpPr>
          <a:xfrm>
            <a:off x="4054453" y="110"/>
            <a:ext cx="281103" cy="638706"/>
            <a:chOff x="4897958" y="2723139"/>
            <a:chExt cx="514087" cy="1168081"/>
          </a:xfrm>
        </p:grpSpPr>
        <p:sp>
          <p:nvSpPr>
            <p:cNvPr id="1208" name="Google Shape;1208;p11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9" name="Google Shape;1209;p11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0" name="Google Shape;1210;p11"/>
          <p:cNvGrpSpPr/>
          <p:nvPr/>
        </p:nvGrpSpPr>
        <p:grpSpPr>
          <a:xfrm>
            <a:off x="2016228" y="118"/>
            <a:ext cx="222105" cy="594985"/>
            <a:chOff x="5578966" y="2874382"/>
            <a:chExt cx="406190" cy="1088121"/>
          </a:xfrm>
        </p:grpSpPr>
        <p:sp>
          <p:nvSpPr>
            <p:cNvPr id="1211" name="Google Shape;1211;p11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2" name="Google Shape;1212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3" name="Google Shape;1213;p11"/>
          <p:cNvGrpSpPr/>
          <p:nvPr/>
        </p:nvGrpSpPr>
        <p:grpSpPr>
          <a:xfrm>
            <a:off x="2887321" y="81"/>
            <a:ext cx="255089" cy="1042043"/>
            <a:chOff x="6176324" y="1884520"/>
            <a:chExt cx="466512" cy="1905711"/>
          </a:xfrm>
        </p:grpSpPr>
        <p:sp>
          <p:nvSpPr>
            <p:cNvPr id="1214" name="Google Shape;1214;p11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5" name="Google Shape;1215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6" name="Google Shape;1216;p11"/>
          <p:cNvGrpSpPr/>
          <p:nvPr/>
        </p:nvGrpSpPr>
        <p:grpSpPr>
          <a:xfrm>
            <a:off x="835052" y="109"/>
            <a:ext cx="260580" cy="559437"/>
            <a:chOff x="6798998" y="2578195"/>
            <a:chExt cx="476555" cy="1023111"/>
          </a:xfrm>
        </p:grpSpPr>
        <p:sp>
          <p:nvSpPr>
            <p:cNvPr id="1217" name="Google Shape;1217;p11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8" name="Google Shape;1218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19" name="Google Shape;1219;p11"/>
          <p:cNvGrpSpPr/>
          <p:nvPr/>
        </p:nvGrpSpPr>
        <p:grpSpPr>
          <a:xfrm>
            <a:off x="4849828" y="86"/>
            <a:ext cx="93214" cy="745528"/>
            <a:chOff x="7576714" y="1965553"/>
            <a:chExt cx="170472" cy="1363439"/>
          </a:xfrm>
        </p:grpSpPr>
        <p:sp>
          <p:nvSpPr>
            <p:cNvPr id="1220" name="Google Shape;1220;p11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1" name="Google Shape;1221;p11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2" name="Google Shape;1222;p11"/>
          <p:cNvGrpSpPr/>
          <p:nvPr/>
        </p:nvGrpSpPr>
        <p:grpSpPr>
          <a:xfrm>
            <a:off x="1449079" y="70"/>
            <a:ext cx="157683" cy="1169334"/>
            <a:chOff x="7883572" y="1683399"/>
            <a:chExt cx="288375" cy="2138505"/>
          </a:xfrm>
        </p:grpSpPr>
        <p:sp>
          <p:nvSpPr>
            <p:cNvPr id="1223" name="Google Shape;1223;p11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4" name="Google Shape;1224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25" name="Google Shape;1225;p11"/>
          <p:cNvGrpSpPr/>
          <p:nvPr/>
        </p:nvGrpSpPr>
        <p:grpSpPr>
          <a:xfrm>
            <a:off x="817647" y="92422"/>
            <a:ext cx="86284" cy="98813"/>
            <a:chOff x="3462796" y="2555878"/>
            <a:chExt cx="157798" cy="180711"/>
          </a:xfrm>
        </p:grpSpPr>
        <p:sp>
          <p:nvSpPr>
            <p:cNvPr id="1226" name="Google Shape;1226;p11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7" name="Google Shape;1227;p11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8" name="Google Shape;1228;p11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9" name="Google Shape;1229;p11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0" name="Google Shape;1230;p11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1" name="Google Shape;1231;p11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2" name="Google Shape;1232;p11"/>
          <p:cNvGrpSpPr/>
          <p:nvPr/>
        </p:nvGrpSpPr>
        <p:grpSpPr>
          <a:xfrm>
            <a:off x="2393331" y="638764"/>
            <a:ext cx="98645" cy="103922"/>
            <a:chOff x="3770248" y="2527300"/>
            <a:chExt cx="180404" cy="190055"/>
          </a:xfrm>
        </p:grpSpPr>
        <p:sp>
          <p:nvSpPr>
            <p:cNvPr id="1233" name="Google Shape;1233;p11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4" name="Google Shape;1234;p11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5" name="Google Shape;1235;p11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6" name="Google Shape;1236;p11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37" name="Google Shape;1237;p11"/>
          <p:cNvGrpSpPr/>
          <p:nvPr/>
        </p:nvGrpSpPr>
        <p:grpSpPr>
          <a:xfrm>
            <a:off x="4448250" y="26354"/>
            <a:ext cx="117260" cy="134286"/>
            <a:chOff x="3462796" y="2555878"/>
            <a:chExt cx="157798" cy="180711"/>
          </a:xfrm>
        </p:grpSpPr>
        <p:sp>
          <p:nvSpPr>
            <p:cNvPr id="1238" name="Google Shape;1238;p11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9" name="Google Shape;1239;p11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0" name="Google Shape;1240;p11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1" name="Google Shape;1241;p11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2" name="Google Shape;1242;p11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3" name="Google Shape;1243;p11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4" name="Google Shape;1244;p11"/>
          <p:cNvGrpSpPr/>
          <p:nvPr/>
        </p:nvGrpSpPr>
        <p:grpSpPr>
          <a:xfrm>
            <a:off x="3457306" y="904099"/>
            <a:ext cx="134058" cy="141230"/>
            <a:chOff x="3770248" y="2527300"/>
            <a:chExt cx="180404" cy="190055"/>
          </a:xfrm>
        </p:grpSpPr>
        <p:sp>
          <p:nvSpPr>
            <p:cNvPr id="1245" name="Google Shape;1245;p11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6" name="Google Shape;1246;p11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7" name="Google Shape;1247;p11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8" name="Google Shape;1248;p11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49" name="Google Shape;1249;p11"/>
          <p:cNvGrpSpPr/>
          <p:nvPr/>
        </p:nvGrpSpPr>
        <p:grpSpPr>
          <a:xfrm rot="5400000">
            <a:off x="3320205" y="266918"/>
            <a:ext cx="117260" cy="134268"/>
            <a:chOff x="3462796" y="2555878"/>
            <a:chExt cx="157798" cy="180711"/>
          </a:xfrm>
        </p:grpSpPr>
        <p:sp>
          <p:nvSpPr>
            <p:cNvPr id="1250" name="Google Shape;1250;p11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1" name="Google Shape;1251;p11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2" name="Google Shape;1252;p11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3" name="Google Shape;1253;p11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4" name="Google Shape;1254;p11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5" name="Google Shape;1255;p11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56" name="Google Shape;1256;p11"/>
          <p:cNvGrpSpPr/>
          <p:nvPr/>
        </p:nvGrpSpPr>
        <p:grpSpPr>
          <a:xfrm>
            <a:off x="490004" y="711414"/>
            <a:ext cx="98645" cy="103922"/>
            <a:chOff x="3770248" y="2527300"/>
            <a:chExt cx="180404" cy="190055"/>
          </a:xfrm>
        </p:grpSpPr>
        <p:sp>
          <p:nvSpPr>
            <p:cNvPr id="1257" name="Google Shape;1257;p11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8" name="Google Shape;1258;p11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9" name="Google Shape;1259;p11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0" name="Google Shape;1260;p11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1" name="Google Shape;1261;p11"/>
          <p:cNvGrpSpPr/>
          <p:nvPr/>
        </p:nvGrpSpPr>
        <p:grpSpPr>
          <a:xfrm rot="-2700000">
            <a:off x="4871785" y="1077752"/>
            <a:ext cx="98633" cy="103910"/>
            <a:chOff x="3770248" y="2527300"/>
            <a:chExt cx="180404" cy="190055"/>
          </a:xfrm>
        </p:grpSpPr>
        <p:sp>
          <p:nvSpPr>
            <p:cNvPr id="1262" name="Google Shape;1262;p11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3" name="Google Shape;1263;p11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4" name="Google Shape;1264;p11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65" name="Google Shape;1265;p11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66" name="Google Shape;1266;p11"/>
          <p:cNvGrpSpPr/>
          <p:nvPr/>
        </p:nvGrpSpPr>
        <p:grpSpPr>
          <a:xfrm>
            <a:off x="1552394" y="34"/>
            <a:ext cx="572336" cy="1286416"/>
            <a:chOff x="2484475" y="746199"/>
            <a:chExt cx="1046700" cy="2352626"/>
          </a:xfrm>
        </p:grpSpPr>
        <p:sp>
          <p:nvSpPr>
            <p:cNvPr id="1267" name="Google Shape;1267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269" name="Google Shape;1269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270" name="Google Shape;1270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271" name="Google Shape;1271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2" name="Google Shape;1272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273" name="Google Shape;1273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274" name="Google Shape;1274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275" name="Google Shape;1275;p11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1276" name="Google Shape;1276;p11"/>
          <p:cNvGrpSpPr/>
          <p:nvPr/>
        </p:nvGrpSpPr>
        <p:grpSpPr>
          <a:xfrm>
            <a:off x="2360233" y="30"/>
            <a:ext cx="495013" cy="706398"/>
            <a:chOff x="3961868" y="621833"/>
            <a:chExt cx="905291" cy="1291877"/>
          </a:xfrm>
        </p:grpSpPr>
        <p:grpSp>
          <p:nvGrpSpPr>
            <p:cNvPr id="1277" name="Google Shape;1277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278" name="Google Shape;1278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79" name="Google Shape;1279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80" name="Google Shape;1280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281" name="Google Shape;1281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282" name="Google Shape;1282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283" name="Google Shape;1283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4" name="Google Shape;1284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85" name="Google Shape;1285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86" name="Google Shape;1286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287" name="Google Shape;1287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288" name="Google Shape;1288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289" name="Google Shape;1289;p11"/>
          <p:cNvGrpSpPr/>
          <p:nvPr/>
        </p:nvGrpSpPr>
        <p:grpSpPr>
          <a:xfrm>
            <a:off x="3034082" y="24"/>
            <a:ext cx="285882" cy="434231"/>
            <a:chOff x="5194218" y="621823"/>
            <a:chExt cx="522827" cy="794132"/>
          </a:xfrm>
        </p:grpSpPr>
        <p:grpSp>
          <p:nvGrpSpPr>
            <p:cNvPr id="1290" name="Google Shape;1290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291" name="Google Shape;129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92" name="Google Shape;129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93" name="Google Shape;1293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294" name="Google Shape;1294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295" name="Google Shape;1295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296" name="Google Shape;1296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7" name="Google Shape;1297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298" name="Google Shape;1298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299" name="Google Shape;1299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300" name="Google Shape;1300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301" name="Google Shape;1301;p11"/>
          <p:cNvGrpSpPr/>
          <p:nvPr/>
        </p:nvGrpSpPr>
        <p:grpSpPr>
          <a:xfrm>
            <a:off x="4472482" y="42"/>
            <a:ext cx="470574" cy="1177689"/>
            <a:chOff x="7824797" y="870572"/>
            <a:chExt cx="860597" cy="2153783"/>
          </a:xfrm>
        </p:grpSpPr>
        <p:grpSp>
          <p:nvGrpSpPr>
            <p:cNvPr id="1302" name="Google Shape;1302;p11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303" name="Google Shape;1303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04" name="Google Shape;1304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05" name="Google Shape;1305;p11"/>
            <p:cNvGrpSpPr/>
            <p:nvPr/>
          </p:nvGrpSpPr>
          <p:grpSpPr>
            <a:xfrm>
              <a:off x="8100547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306" name="Google Shape;1306;p11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307" name="Google Shape;1307;p11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308" name="Google Shape;1308;p11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09" name="Google Shape;1309;p11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10" name="Google Shape;1310;p11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11" name="Google Shape;1311;p11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312" name="Google Shape;1312;p11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313" name="Google Shape;1313;p11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314" name="Google Shape;1314;p11"/>
          <p:cNvGrpSpPr/>
          <p:nvPr/>
        </p:nvGrpSpPr>
        <p:grpSpPr>
          <a:xfrm>
            <a:off x="845998" y="42"/>
            <a:ext cx="572336" cy="917921"/>
            <a:chOff x="1192601" y="746213"/>
            <a:chExt cx="1046700" cy="1678715"/>
          </a:xfrm>
        </p:grpSpPr>
        <p:grpSp>
          <p:nvGrpSpPr>
            <p:cNvPr id="1315" name="Google Shape;131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316" name="Google Shape;131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17" name="Google Shape;131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18" name="Google Shape;131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319" name="Google Shape;131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320" name="Google Shape;132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321" name="Google Shape;132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2" name="Google Shape;132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3" name="Google Shape;132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24" name="Google Shape;132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25" name="Google Shape;132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326" name="Google Shape;132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327" name="Google Shape;1327;p11"/>
          <p:cNvGrpSpPr/>
          <p:nvPr/>
        </p:nvGrpSpPr>
        <p:grpSpPr>
          <a:xfrm>
            <a:off x="3480662" y="46"/>
            <a:ext cx="572336" cy="1051386"/>
            <a:chOff x="6010934" y="870580"/>
            <a:chExt cx="1046700" cy="1922797"/>
          </a:xfrm>
        </p:grpSpPr>
        <p:grpSp>
          <p:nvGrpSpPr>
            <p:cNvPr id="1328" name="Google Shape;132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329" name="Google Shape;132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30" name="Google Shape;133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31" name="Google Shape;133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332" name="Google Shape;133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333" name="Google Shape;133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334" name="Google Shape;133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5" name="Google Shape;133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6" name="Google Shape;133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37" name="Google Shape;133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38" name="Google Shape;133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339" name="Google Shape;133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340" name="Google Shape;134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341" name="Google Shape;134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342" name="Google Shape;134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343" name="Google Shape;1343;p11"/>
          <p:cNvGrpSpPr/>
          <p:nvPr/>
        </p:nvGrpSpPr>
        <p:grpSpPr>
          <a:xfrm>
            <a:off x="588526" y="36"/>
            <a:ext cx="285882" cy="1099601"/>
            <a:chOff x="721731" y="746204"/>
            <a:chExt cx="522827" cy="2010974"/>
          </a:xfrm>
        </p:grpSpPr>
        <p:grpSp>
          <p:nvGrpSpPr>
            <p:cNvPr id="1344" name="Google Shape;134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345" name="Google Shape;134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46" name="Google Shape;134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347" name="Google Shape;134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348" name="Google Shape;134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349" name="Google Shape;134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350" name="Google Shape;135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1" name="Google Shape;135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352" name="Google Shape;135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353" name="Google Shape;135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354" name="Google Shape;135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355" name="Google Shape;1355;p11"/>
          <p:cNvGrpSpPr/>
          <p:nvPr/>
        </p:nvGrpSpPr>
        <p:grpSpPr>
          <a:xfrm>
            <a:off x="5102111" y="14"/>
            <a:ext cx="222106" cy="963625"/>
            <a:chOff x="6176324" y="1765810"/>
            <a:chExt cx="466512" cy="2024421"/>
          </a:xfrm>
        </p:grpSpPr>
        <p:sp>
          <p:nvSpPr>
            <p:cNvPr id="1356" name="Google Shape;1356;p11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7" name="Google Shape;1357;p11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58" name="Google Shape;1358;p11"/>
          <p:cNvGrpSpPr/>
          <p:nvPr/>
        </p:nvGrpSpPr>
        <p:grpSpPr>
          <a:xfrm>
            <a:off x="6617222" y="118"/>
            <a:ext cx="222105" cy="594985"/>
            <a:chOff x="5578966" y="2874382"/>
            <a:chExt cx="406190" cy="1088121"/>
          </a:xfrm>
        </p:grpSpPr>
        <p:sp>
          <p:nvSpPr>
            <p:cNvPr id="1359" name="Google Shape;1359;p11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0" name="Google Shape;1360;p11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1" name="Google Shape;1361;p11"/>
          <p:cNvGrpSpPr/>
          <p:nvPr/>
        </p:nvGrpSpPr>
        <p:grpSpPr>
          <a:xfrm>
            <a:off x="7488315" y="81"/>
            <a:ext cx="255089" cy="1042043"/>
            <a:chOff x="6176324" y="1884520"/>
            <a:chExt cx="466512" cy="1905711"/>
          </a:xfrm>
        </p:grpSpPr>
        <p:sp>
          <p:nvSpPr>
            <p:cNvPr id="1362" name="Google Shape;1362;p11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3" name="Google Shape;1363;p11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4" name="Google Shape;1364;p11"/>
          <p:cNvGrpSpPr/>
          <p:nvPr/>
        </p:nvGrpSpPr>
        <p:grpSpPr>
          <a:xfrm>
            <a:off x="5436046" y="109"/>
            <a:ext cx="260580" cy="559437"/>
            <a:chOff x="6798998" y="2578195"/>
            <a:chExt cx="476555" cy="1023111"/>
          </a:xfrm>
        </p:grpSpPr>
        <p:sp>
          <p:nvSpPr>
            <p:cNvPr id="1365" name="Google Shape;1365;p11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6" name="Google Shape;1366;p11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67" name="Google Shape;1367;p11"/>
          <p:cNvGrpSpPr/>
          <p:nvPr/>
        </p:nvGrpSpPr>
        <p:grpSpPr>
          <a:xfrm>
            <a:off x="6050073" y="70"/>
            <a:ext cx="157683" cy="1169334"/>
            <a:chOff x="7883572" y="1683399"/>
            <a:chExt cx="288375" cy="2138505"/>
          </a:xfrm>
        </p:grpSpPr>
        <p:sp>
          <p:nvSpPr>
            <p:cNvPr id="1368" name="Google Shape;1368;p11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70" name="Google Shape;1370;p11"/>
          <p:cNvGrpSpPr/>
          <p:nvPr/>
        </p:nvGrpSpPr>
        <p:grpSpPr>
          <a:xfrm>
            <a:off x="5418641" y="92422"/>
            <a:ext cx="86284" cy="98813"/>
            <a:chOff x="3462796" y="2555878"/>
            <a:chExt cx="157798" cy="180711"/>
          </a:xfrm>
        </p:grpSpPr>
        <p:sp>
          <p:nvSpPr>
            <p:cNvPr id="1371" name="Google Shape;1371;p11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2" name="Google Shape;1372;p11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3" name="Google Shape;1373;p11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4" name="Google Shape;1374;p11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5" name="Google Shape;1375;p11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6" name="Google Shape;1376;p11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77" name="Google Shape;1377;p11"/>
          <p:cNvGrpSpPr/>
          <p:nvPr/>
        </p:nvGrpSpPr>
        <p:grpSpPr>
          <a:xfrm>
            <a:off x="6994325" y="638764"/>
            <a:ext cx="98645" cy="103922"/>
            <a:chOff x="3770248" y="2527300"/>
            <a:chExt cx="180404" cy="190055"/>
          </a:xfrm>
        </p:grpSpPr>
        <p:sp>
          <p:nvSpPr>
            <p:cNvPr id="1378" name="Google Shape;1378;p11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9" name="Google Shape;1379;p11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0" name="Google Shape;1380;p11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1" name="Google Shape;1381;p11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2" name="Google Shape;1382;p11"/>
          <p:cNvGrpSpPr/>
          <p:nvPr/>
        </p:nvGrpSpPr>
        <p:grpSpPr>
          <a:xfrm>
            <a:off x="8058300" y="904099"/>
            <a:ext cx="134058" cy="141230"/>
            <a:chOff x="3770248" y="2527300"/>
            <a:chExt cx="180404" cy="190055"/>
          </a:xfrm>
        </p:grpSpPr>
        <p:sp>
          <p:nvSpPr>
            <p:cNvPr id="1383" name="Google Shape;1383;p11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4" name="Google Shape;1384;p11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5" name="Google Shape;1385;p11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6" name="Google Shape;1386;p11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87" name="Google Shape;1387;p11"/>
          <p:cNvGrpSpPr/>
          <p:nvPr/>
        </p:nvGrpSpPr>
        <p:grpSpPr>
          <a:xfrm rot="5400000">
            <a:off x="7921199" y="266918"/>
            <a:ext cx="117260" cy="134268"/>
            <a:chOff x="3462796" y="2555878"/>
            <a:chExt cx="157798" cy="180711"/>
          </a:xfrm>
        </p:grpSpPr>
        <p:sp>
          <p:nvSpPr>
            <p:cNvPr id="1388" name="Google Shape;1388;p11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9" name="Google Shape;1389;p11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0" name="Google Shape;1390;p11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1" name="Google Shape;1391;p11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2" name="Google Shape;1392;p11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3" name="Google Shape;1393;p11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4" name="Google Shape;1394;p11"/>
          <p:cNvGrpSpPr/>
          <p:nvPr/>
        </p:nvGrpSpPr>
        <p:grpSpPr>
          <a:xfrm>
            <a:off x="5090998" y="711414"/>
            <a:ext cx="98645" cy="103922"/>
            <a:chOff x="3770248" y="2527300"/>
            <a:chExt cx="180404" cy="190055"/>
          </a:xfrm>
        </p:grpSpPr>
        <p:sp>
          <p:nvSpPr>
            <p:cNvPr id="1395" name="Google Shape;1395;p11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6" name="Google Shape;1396;p11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7" name="Google Shape;1397;p11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8" name="Google Shape;1398;p11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99" name="Google Shape;1399;p11"/>
          <p:cNvGrpSpPr/>
          <p:nvPr/>
        </p:nvGrpSpPr>
        <p:grpSpPr>
          <a:xfrm>
            <a:off x="6153388" y="34"/>
            <a:ext cx="572336" cy="1286416"/>
            <a:chOff x="2484475" y="746199"/>
            <a:chExt cx="1046700" cy="2352626"/>
          </a:xfrm>
        </p:grpSpPr>
        <p:sp>
          <p:nvSpPr>
            <p:cNvPr id="1400" name="Google Shape;1400;p11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1" name="Google Shape;1401;p11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402" name="Google Shape;1402;p11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403" name="Google Shape;1403;p11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404" name="Google Shape;1404;p11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5" name="Google Shape;1405;p11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406" name="Google Shape;1406;p11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407" name="Google Shape;1407;p11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408" name="Google Shape;1408;p11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1409" name="Google Shape;1409;p11"/>
          <p:cNvGrpSpPr/>
          <p:nvPr/>
        </p:nvGrpSpPr>
        <p:grpSpPr>
          <a:xfrm>
            <a:off x="6961227" y="30"/>
            <a:ext cx="495013" cy="706398"/>
            <a:chOff x="3961868" y="621833"/>
            <a:chExt cx="905291" cy="1291877"/>
          </a:xfrm>
        </p:grpSpPr>
        <p:grpSp>
          <p:nvGrpSpPr>
            <p:cNvPr id="1410" name="Google Shape;1410;p11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411" name="Google Shape;1411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12" name="Google Shape;1412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13" name="Google Shape;1413;p11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414" name="Google Shape;1414;p11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415" name="Google Shape;1415;p11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416" name="Google Shape;1416;p11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7" name="Google Shape;1417;p11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18" name="Google Shape;1418;p11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19" name="Google Shape;1419;p11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420" name="Google Shape;1420;p11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21" name="Google Shape;1421;p11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422" name="Google Shape;1422;p11"/>
          <p:cNvGrpSpPr/>
          <p:nvPr/>
        </p:nvGrpSpPr>
        <p:grpSpPr>
          <a:xfrm>
            <a:off x="7635076" y="24"/>
            <a:ext cx="285882" cy="434231"/>
            <a:chOff x="5194218" y="621823"/>
            <a:chExt cx="522827" cy="794132"/>
          </a:xfrm>
        </p:grpSpPr>
        <p:grpSp>
          <p:nvGrpSpPr>
            <p:cNvPr id="1423" name="Google Shape;1423;p11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424" name="Google Shape;1424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25" name="Google Shape;1425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26" name="Google Shape;1426;p11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427" name="Google Shape;1427;p11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428" name="Google Shape;1428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29" name="Google Shape;1429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0" name="Google Shape;1430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31" name="Google Shape;1431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32" name="Google Shape;1432;p11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433" name="Google Shape;1433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434" name="Google Shape;1434;p11"/>
          <p:cNvGrpSpPr/>
          <p:nvPr/>
        </p:nvGrpSpPr>
        <p:grpSpPr>
          <a:xfrm>
            <a:off x="5446992" y="42"/>
            <a:ext cx="572336" cy="917921"/>
            <a:chOff x="1192601" y="746213"/>
            <a:chExt cx="1046700" cy="1678715"/>
          </a:xfrm>
        </p:grpSpPr>
        <p:grpSp>
          <p:nvGrpSpPr>
            <p:cNvPr id="1435" name="Google Shape;1435;p11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436" name="Google Shape;1436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7" name="Google Shape;1437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38" name="Google Shape;1438;p11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439" name="Google Shape;1439;p11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440" name="Google Shape;1440;p11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441" name="Google Shape;1441;p11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2" name="Google Shape;1442;p11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3" name="Google Shape;1443;p11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44" name="Google Shape;1444;p11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45" name="Google Shape;1445;p11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446" name="Google Shape;1446;p11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447" name="Google Shape;1447;p11"/>
          <p:cNvGrpSpPr/>
          <p:nvPr/>
        </p:nvGrpSpPr>
        <p:grpSpPr>
          <a:xfrm>
            <a:off x="8081656" y="46"/>
            <a:ext cx="572336" cy="1051386"/>
            <a:chOff x="6010934" y="870580"/>
            <a:chExt cx="1046700" cy="1922797"/>
          </a:xfrm>
        </p:grpSpPr>
        <p:grpSp>
          <p:nvGrpSpPr>
            <p:cNvPr id="1448" name="Google Shape;1448;p11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449" name="Google Shape;1449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0" name="Google Shape;1450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51" name="Google Shape;1451;p11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452" name="Google Shape;1452;p11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453" name="Google Shape;1453;p11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454" name="Google Shape;1454;p11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5" name="Google Shape;1455;p11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6" name="Google Shape;1456;p11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57" name="Google Shape;1457;p11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58" name="Google Shape;1458;p11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459" name="Google Shape;1459;p11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60" name="Google Shape;1460;p11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61" name="Google Shape;1461;p11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462" name="Google Shape;1462;p11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463" name="Google Shape;1463;p11"/>
          <p:cNvGrpSpPr/>
          <p:nvPr/>
        </p:nvGrpSpPr>
        <p:grpSpPr>
          <a:xfrm>
            <a:off x="5189520" y="36"/>
            <a:ext cx="285882" cy="1099601"/>
            <a:chOff x="721731" y="746204"/>
            <a:chExt cx="522827" cy="2010974"/>
          </a:xfrm>
        </p:grpSpPr>
        <p:grpSp>
          <p:nvGrpSpPr>
            <p:cNvPr id="1464" name="Google Shape;1464;p11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465" name="Google Shape;1465;p11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6" name="Google Shape;1466;p11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67" name="Google Shape;1467;p11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468" name="Google Shape;1468;p11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469" name="Google Shape;1469;p11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470" name="Google Shape;1470;p11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1" name="Google Shape;1471;p11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472" name="Google Shape;1472;p11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473" name="Google Shape;1473;p11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474" name="Google Shape;1474;p11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Color background">
  <p:cSld name="BLANK_1_1">
    <p:bg>
      <p:bgPr>
        <a:solidFill>
          <a:schemeClr val="accent2"/>
        </a:solidFill>
      </p:bgPr>
    </p:bg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477" name="Google Shape;1477;p12"/>
          <p:cNvGrpSpPr/>
          <p:nvPr/>
        </p:nvGrpSpPr>
        <p:grpSpPr>
          <a:xfrm>
            <a:off x="7374896" y="4521435"/>
            <a:ext cx="230809" cy="243156"/>
            <a:chOff x="3770248" y="2527300"/>
            <a:chExt cx="180404" cy="190055"/>
          </a:xfrm>
        </p:grpSpPr>
        <p:sp>
          <p:nvSpPr>
            <p:cNvPr id="1478" name="Google Shape;1478;p1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9" name="Google Shape;1479;p1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0" name="Google Shape;1480;p1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1" name="Google Shape;1481;p1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2" name="Google Shape;1482;p12"/>
          <p:cNvGrpSpPr/>
          <p:nvPr/>
        </p:nvGrpSpPr>
        <p:grpSpPr>
          <a:xfrm>
            <a:off x="8747492" y="2424502"/>
            <a:ext cx="230809" cy="243156"/>
            <a:chOff x="3770248" y="2527300"/>
            <a:chExt cx="180404" cy="190055"/>
          </a:xfrm>
        </p:grpSpPr>
        <p:sp>
          <p:nvSpPr>
            <p:cNvPr id="1483" name="Google Shape;1483;p1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4" name="Google Shape;1484;p1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5" name="Google Shape;1485;p1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6" name="Google Shape;1486;p1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87" name="Google Shape;1487;p12"/>
          <p:cNvGrpSpPr/>
          <p:nvPr/>
        </p:nvGrpSpPr>
        <p:grpSpPr>
          <a:xfrm rot="5400000">
            <a:off x="8655377" y="3665221"/>
            <a:ext cx="201871" cy="231166"/>
            <a:chOff x="3462796" y="2555878"/>
            <a:chExt cx="157798" cy="180711"/>
          </a:xfrm>
        </p:grpSpPr>
        <p:sp>
          <p:nvSpPr>
            <p:cNvPr id="1488" name="Google Shape;1488;p1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9" name="Google Shape;1489;p1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0" name="Google Shape;1490;p1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1" name="Google Shape;1491;p1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2" name="Google Shape;1492;p1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3" name="Google Shape;1493;p1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4" name="Google Shape;1494;p12"/>
          <p:cNvGrpSpPr/>
          <p:nvPr/>
        </p:nvGrpSpPr>
        <p:grpSpPr>
          <a:xfrm rot="-2700000">
            <a:off x="8038130" y="1128089"/>
            <a:ext cx="169840" cy="178926"/>
            <a:chOff x="3770248" y="2527300"/>
            <a:chExt cx="180404" cy="190055"/>
          </a:xfrm>
        </p:grpSpPr>
        <p:sp>
          <p:nvSpPr>
            <p:cNvPr id="1495" name="Google Shape;1495;p12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6" name="Google Shape;1496;p12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7" name="Google Shape;1497;p12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8" name="Google Shape;1498;p12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499" name="Google Shape;1499;p12"/>
          <p:cNvGrpSpPr/>
          <p:nvPr/>
        </p:nvGrpSpPr>
        <p:grpSpPr>
          <a:xfrm>
            <a:off x="6800134" y="23"/>
            <a:ext cx="985363" cy="1665685"/>
            <a:chOff x="2484475" y="1329455"/>
            <a:chExt cx="1046700" cy="1769370"/>
          </a:xfrm>
        </p:grpSpPr>
        <p:sp>
          <p:nvSpPr>
            <p:cNvPr id="1500" name="Google Shape;1500;p12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12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502" name="Google Shape;1502;p12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1503" name="Google Shape;1503;p12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504" name="Google Shape;1504;p12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5" name="Google Shape;1505;p12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06" name="Google Shape;1506;p12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07" name="Google Shape;1507;p12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08" name="Google Shape;1508;p12"/>
          <p:cNvGrpSpPr/>
          <p:nvPr/>
        </p:nvGrpSpPr>
        <p:grpSpPr>
          <a:xfrm>
            <a:off x="8330194" y="1"/>
            <a:ext cx="852241" cy="2239549"/>
            <a:chOff x="3961868" y="-465246"/>
            <a:chExt cx="905291" cy="2378956"/>
          </a:xfrm>
        </p:grpSpPr>
        <p:grpSp>
          <p:nvGrpSpPr>
            <p:cNvPr id="1509" name="Google Shape;1509;p12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510" name="Google Shape;151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1" name="Google Shape;151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12" name="Google Shape;1512;p12"/>
            <p:cNvGrpSpPr/>
            <p:nvPr/>
          </p:nvGrpSpPr>
          <p:grpSpPr>
            <a:xfrm>
              <a:off x="4155315" y="-465246"/>
              <a:ext cx="522826" cy="2186340"/>
              <a:chOff x="2447534" y="1609676"/>
              <a:chExt cx="478297" cy="2000128"/>
            </a:xfrm>
          </p:grpSpPr>
          <p:grpSp>
            <p:nvGrpSpPr>
              <p:cNvPr id="1513" name="Google Shape;1513;p12"/>
              <p:cNvGrpSpPr/>
              <p:nvPr/>
            </p:nvGrpSpPr>
            <p:grpSpPr>
              <a:xfrm>
                <a:off x="2447534" y="2971595"/>
                <a:ext cx="478297" cy="638209"/>
                <a:chOff x="2447534" y="3081786"/>
                <a:chExt cx="478297" cy="638209"/>
              </a:xfrm>
            </p:grpSpPr>
            <p:sp>
              <p:nvSpPr>
                <p:cNvPr id="1514" name="Google Shape;1514;p12"/>
                <p:cNvSpPr/>
                <p:nvPr/>
              </p:nvSpPr>
              <p:spPr>
                <a:xfrm>
                  <a:off x="2591014" y="3097533"/>
                  <a:ext cx="179593" cy="168416"/>
                </a:xfrm>
                <a:custGeom>
                  <a:rect b="b" l="l" r="r" t="t"/>
                  <a:pathLst>
                    <a:path extrusionOk="0" h="168416" w="179593">
                      <a:moveTo>
                        <a:pt x="0" y="168417"/>
                      </a:moveTo>
                      <a:cubicBezTo>
                        <a:pt x="0" y="125745"/>
                        <a:pt x="5779" y="81168"/>
                        <a:pt x="2349" y="39004"/>
                      </a:cubicBezTo>
                      <a:cubicBezTo>
                        <a:pt x="8128" y="33924"/>
                        <a:pt x="29020" y="36527"/>
                        <a:pt x="37148" y="34622"/>
                      </a:cubicBezTo>
                      <a:cubicBezTo>
                        <a:pt x="48577" y="31575"/>
                        <a:pt x="35052" y="16652"/>
                        <a:pt x="41148" y="11254"/>
                      </a:cubicBezTo>
                      <a:cubicBezTo>
                        <a:pt x="60198" y="-10653"/>
                        <a:pt x="146685" y="1412"/>
                        <a:pt x="147320" y="30304"/>
                      </a:cubicBezTo>
                      <a:cubicBezTo>
                        <a:pt x="146577" y="33733"/>
                        <a:pt x="148761" y="37112"/>
                        <a:pt x="152184" y="37855"/>
                      </a:cubicBezTo>
                      <a:cubicBezTo>
                        <a:pt x="152527" y="37925"/>
                        <a:pt x="152876" y="37969"/>
                        <a:pt x="153226" y="37988"/>
                      </a:cubicBezTo>
                      <a:cubicBezTo>
                        <a:pt x="199009" y="46307"/>
                        <a:pt x="171196" y="124983"/>
                        <a:pt x="171514" y="162194"/>
                      </a:cubicBezTo>
                      <a:cubicBezTo>
                        <a:pt x="116268" y="155717"/>
                        <a:pt x="51435" y="152225"/>
                        <a:pt x="0" y="16841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5" name="Google Shape;1515;p12"/>
                <p:cNvSpPr/>
                <p:nvPr/>
              </p:nvSpPr>
              <p:spPr>
                <a:xfrm>
                  <a:off x="2458233" y="3250561"/>
                  <a:ext cx="453667" cy="462047"/>
                </a:xfrm>
                <a:custGeom>
                  <a:rect b="b" l="l" r="r" t="t"/>
                  <a:pathLst>
                    <a:path extrusionOk="0" h="462047" w="453667">
                      <a:moveTo>
                        <a:pt x="221935" y="462048"/>
                      </a:moveTo>
                      <a:cubicBezTo>
                        <a:pt x="-59306" y="460714"/>
                        <a:pt x="-82865" y="22373"/>
                        <a:pt x="206568" y="847"/>
                      </a:cubicBezTo>
                      <a:cubicBezTo>
                        <a:pt x="522671" y="-22712"/>
                        <a:pt x="543753" y="452904"/>
                        <a:pt x="221935" y="46204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16" name="Google Shape;1516;p12"/>
                <p:cNvSpPr/>
                <p:nvPr/>
              </p:nvSpPr>
              <p:spPr>
                <a:xfrm>
                  <a:off x="2447534" y="3081786"/>
                  <a:ext cx="478297" cy="638209"/>
                </a:xfrm>
                <a:custGeom>
                  <a:rect b="b" l="l" r="r" t="t"/>
                  <a:pathLst>
                    <a:path extrusionOk="0" h="638209" w="478297">
                      <a:moveTo>
                        <a:pt x="474760" y="358979"/>
                      </a:moveTo>
                      <a:cubicBezTo>
                        <a:pt x="461679" y="274778"/>
                        <a:pt x="399195" y="202960"/>
                        <a:pt x="320201" y="173178"/>
                      </a:cubicBezTo>
                      <a:cubicBezTo>
                        <a:pt x="320201" y="137618"/>
                        <a:pt x="347824" y="40273"/>
                        <a:pt x="296008" y="38050"/>
                      </a:cubicBezTo>
                      <a:cubicBezTo>
                        <a:pt x="297722" y="5792"/>
                        <a:pt x="256955" y="7316"/>
                        <a:pt x="234286" y="3379"/>
                      </a:cubicBezTo>
                      <a:cubicBezTo>
                        <a:pt x="210981" y="-4749"/>
                        <a:pt x="165198" y="331"/>
                        <a:pt x="178406" y="34748"/>
                      </a:cubicBezTo>
                      <a:cubicBezTo>
                        <a:pt x="166277" y="37224"/>
                        <a:pt x="129765" y="31129"/>
                        <a:pt x="140306" y="52718"/>
                      </a:cubicBezTo>
                      <a:cubicBezTo>
                        <a:pt x="138210" y="96153"/>
                        <a:pt x="137448" y="139713"/>
                        <a:pt x="135797" y="183148"/>
                      </a:cubicBezTo>
                      <a:cubicBezTo>
                        <a:pt x="-17047" y="249949"/>
                        <a:pt x="-46892" y="468453"/>
                        <a:pt x="77123" y="577673"/>
                      </a:cubicBezTo>
                      <a:cubicBezTo>
                        <a:pt x="240636" y="727914"/>
                        <a:pt x="512416" y="577165"/>
                        <a:pt x="474760" y="358979"/>
                      </a:cubicBezTo>
                      <a:close/>
                      <a:moveTo>
                        <a:pt x="304771" y="167971"/>
                      </a:moveTo>
                      <a:cubicBezTo>
                        <a:pt x="286165" y="163081"/>
                        <a:pt x="266226" y="157748"/>
                        <a:pt x="246922" y="159144"/>
                      </a:cubicBezTo>
                      <a:cubicBezTo>
                        <a:pt x="215172" y="156033"/>
                        <a:pt x="182914" y="164288"/>
                        <a:pt x="153514" y="175273"/>
                      </a:cubicBezTo>
                      <a:cubicBezTo>
                        <a:pt x="153514" y="170829"/>
                        <a:pt x="153514" y="166320"/>
                        <a:pt x="153958" y="161875"/>
                      </a:cubicBezTo>
                      <a:cubicBezTo>
                        <a:pt x="206600" y="153398"/>
                        <a:pt x="258035" y="138666"/>
                        <a:pt x="307184" y="117997"/>
                      </a:cubicBezTo>
                      <a:cubicBezTo>
                        <a:pt x="306422" y="134634"/>
                        <a:pt x="305342" y="151334"/>
                        <a:pt x="304771" y="167971"/>
                      </a:cubicBezTo>
                      <a:close/>
                      <a:moveTo>
                        <a:pt x="292515" y="378092"/>
                      </a:moveTo>
                      <a:cubicBezTo>
                        <a:pt x="301278" y="393079"/>
                        <a:pt x="305215" y="416700"/>
                        <a:pt x="297087" y="432131"/>
                      </a:cubicBezTo>
                      <a:cubicBezTo>
                        <a:pt x="286356" y="434925"/>
                        <a:pt x="294928" y="387363"/>
                        <a:pt x="292515" y="378092"/>
                      </a:cubicBezTo>
                      <a:close/>
                      <a:moveTo>
                        <a:pt x="233524" y="360440"/>
                      </a:moveTo>
                      <a:cubicBezTo>
                        <a:pt x="220881" y="353181"/>
                        <a:pt x="206085" y="350622"/>
                        <a:pt x="191741" y="353200"/>
                      </a:cubicBezTo>
                      <a:cubicBezTo>
                        <a:pt x="193900" y="295606"/>
                        <a:pt x="196313" y="237948"/>
                        <a:pt x="198599" y="180354"/>
                      </a:cubicBezTo>
                      <a:cubicBezTo>
                        <a:pt x="213394" y="176480"/>
                        <a:pt x="265528" y="177750"/>
                        <a:pt x="276005" y="180354"/>
                      </a:cubicBezTo>
                      <a:cubicBezTo>
                        <a:pt x="275707" y="235389"/>
                        <a:pt x="275415" y="290418"/>
                        <a:pt x="275116" y="345454"/>
                      </a:cubicBezTo>
                      <a:cubicBezTo>
                        <a:pt x="259679" y="343733"/>
                        <a:pt x="244312" y="349263"/>
                        <a:pt x="233524" y="360440"/>
                      </a:cubicBezTo>
                      <a:close/>
                      <a:moveTo>
                        <a:pt x="244636" y="403619"/>
                      </a:moveTo>
                      <a:cubicBezTo>
                        <a:pt x="254860" y="460769"/>
                        <a:pt x="203615" y="463119"/>
                        <a:pt x="235365" y="386855"/>
                      </a:cubicBezTo>
                      <a:cubicBezTo>
                        <a:pt x="239537" y="391777"/>
                        <a:pt x="242687" y="397473"/>
                        <a:pt x="244636" y="403619"/>
                      </a:cubicBezTo>
                      <a:close/>
                      <a:moveTo>
                        <a:pt x="203234" y="18174"/>
                      </a:moveTo>
                      <a:cubicBezTo>
                        <a:pt x="226920" y="23191"/>
                        <a:pt x="260384" y="18174"/>
                        <a:pt x="278228" y="35383"/>
                      </a:cubicBezTo>
                      <a:cubicBezTo>
                        <a:pt x="250357" y="33268"/>
                        <a:pt x="222392" y="32805"/>
                        <a:pt x="194471" y="33986"/>
                      </a:cubicBezTo>
                      <a:cubicBezTo>
                        <a:pt x="198916" y="25413"/>
                        <a:pt x="186407" y="19063"/>
                        <a:pt x="203234" y="18174"/>
                      </a:cubicBezTo>
                      <a:close/>
                      <a:moveTo>
                        <a:pt x="157451" y="54369"/>
                      </a:moveTo>
                      <a:cubicBezTo>
                        <a:pt x="205711" y="53036"/>
                        <a:pt x="261591" y="43511"/>
                        <a:pt x="306358" y="62688"/>
                      </a:cubicBezTo>
                      <a:lnTo>
                        <a:pt x="156308" y="90501"/>
                      </a:lnTo>
                      <a:close/>
                      <a:moveTo>
                        <a:pt x="308136" y="80468"/>
                      </a:moveTo>
                      <a:cubicBezTo>
                        <a:pt x="308701" y="80385"/>
                        <a:pt x="309254" y="80239"/>
                        <a:pt x="309787" y="80023"/>
                      </a:cubicBezTo>
                      <a:cubicBezTo>
                        <a:pt x="309279" y="87135"/>
                        <a:pt x="308263" y="92723"/>
                        <a:pt x="308136" y="99073"/>
                      </a:cubicBezTo>
                      <a:cubicBezTo>
                        <a:pt x="258975" y="120276"/>
                        <a:pt x="207381" y="135338"/>
                        <a:pt x="154530" y="143904"/>
                      </a:cubicBezTo>
                      <a:lnTo>
                        <a:pt x="155673" y="109043"/>
                      </a:lnTo>
                      <a:close/>
                      <a:moveTo>
                        <a:pt x="378685" y="571513"/>
                      </a:moveTo>
                      <a:cubicBezTo>
                        <a:pt x="88871" y="776746"/>
                        <a:pt x="-158652" y="297384"/>
                        <a:pt x="181009" y="184735"/>
                      </a:cubicBezTo>
                      <a:cubicBezTo>
                        <a:pt x="178787" y="242774"/>
                        <a:pt x="176183" y="300749"/>
                        <a:pt x="174151" y="358788"/>
                      </a:cubicBezTo>
                      <a:cubicBezTo>
                        <a:pt x="71345" y="420066"/>
                        <a:pt x="191741" y="557798"/>
                        <a:pt x="191360" y="371488"/>
                      </a:cubicBezTo>
                      <a:cubicBezTo>
                        <a:pt x="201799" y="369437"/>
                        <a:pt x="212626" y="371031"/>
                        <a:pt x="222030" y="375997"/>
                      </a:cubicBezTo>
                      <a:cubicBezTo>
                        <a:pt x="159673" y="513474"/>
                        <a:pt x="315756" y="467310"/>
                        <a:pt x="246795" y="371107"/>
                      </a:cubicBezTo>
                      <a:cubicBezTo>
                        <a:pt x="254364" y="364078"/>
                        <a:pt x="265052" y="361500"/>
                        <a:pt x="274989" y="364313"/>
                      </a:cubicBezTo>
                      <a:cubicBezTo>
                        <a:pt x="279561" y="390666"/>
                        <a:pt x="263115" y="429528"/>
                        <a:pt x="284324" y="449276"/>
                      </a:cubicBezTo>
                      <a:cubicBezTo>
                        <a:pt x="335124" y="459118"/>
                        <a:pt x="324964" y="368631"/>
                        <a:pt x="292642" y="351804"/>
                      </a:cubicBezTo>
                      <a:lnTo>
                        <a:pt x="293531" y="184481"/>
                      </a:lnTo>
                      <a:cubicBezTo>
                        <a:pt x="465172" y="225438"/>
                        <a:pt x="517686" y="462167"/>
                        <a:pt x="378685" y="571513"/>
                      </a:cubicBezTo>
                      <a:close/>
                      <a:moveTo>
                        <a:pt x="173453" y="378537"/>
                      </a:moveTo>
                      <a:cubicBezTo>
                        <a:pt x="170786" y="400508"/>
                        <a:pt x="176882" y="430226"/>
                        <a:pt x="158848" y="446926"/>
                      </a:cubicBezTo>
                      <a:cubicBezTo>
                        <a:pt x="145830" y="424638"/>
                        <a:pt x="150085" y="391681"/>
                        <a:pt x="173453" y="378283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17" name="Google Shape;1517;p12"/>
              <p:cNvSpPr/>
              <p:nvPr/>
            </p:nvSpPr>
            <p:spPr>
              <a:xfrm>
                <a:off x="2675605" y="1609676"/>
                <a:ext cx="17700" cy="1368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18" name="Google Shape;1518;p12"/>
          <p:cNvGrpSpPr/>
          <p:nvPr/>
        </p:nvGrpSpPr>
        <p:grpSpPr>
          <a:xfrm>
            <a:off x="7811773" y="19"/>
            <a:ext cx="492189" cy="1147268"/>
            <a:chOff x="5194218" y="197272"/>
            <a:chExt cx="522827" cy="1218683"/>
          </a:xfrm>
        </p:grpSpPr>
        <p:grpSp>
          <p:nvGrpSpPr>
            <p:cNvPr id="1519" name="Google Shape;1519;p12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520" name="Google Shape;152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1" name="Google Shape;152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22" name="Google Shape;1522;p12"/>
            <p:cNvGrpSpPr/>
            <p:nvPr/>
          </p:nvGrpSpPr>
          <p:grpSpPr>
            <a:xfrm>
              <a:off x="5371921" y="197272"/>
              <a:ext cx="182209" cy="1080483"/>
              <a:chOff x="3305183" y="2334136"/>
              <a:chExt cx="166690" cy="988457"/>
            </a:xfrm>
          </p:grpSpPr>
          <p:grpSp>
            <p:nvGrpSpPr>
              <p:cNvPr id="1523" name="Google Shape;1523;p12"/>
              <p:cNvGrpSpPr/>
              <p:nvPr/>
            </p:nvGrpSpPr>
            <p:grpSpPr>
              <a:xfrm>
                <a:off x="3305183" y="2971595"/>
                <a:ext cx="166690" cy="350998"/>
                <a:chOff x="3305183" y="3146560"/>
                <a:chExt cx="166690" cy="350998"/>
              </a:xfrm>
            </p:grpSpPr>
            <p:sp>
              <p:nvSpPr>
                <p:cNvPr id="1524" name="Google Shape;1524;p12"/>
                <p:cNvSpPr/>
                <p:nvPr/>
              </p:nvSpPr>
              <p:spPr>
                <a:xfrm>
                  <a:off x="3324821" y="3152836"/>
                  <a:ext cx="119489" cy="117177"/>
                </a:xfrm>
                <a:custGeom>
                  <a:rect b="b" l="l" r="r" t="t"/>
                  <a:pathLst>
                    <a:path extrusionOk="0" h="117177" w="119489">
                      <a:moveTo>
                        <a:pt x="5460" y="117177"/>
                      </a:moveTo>
                      <a:cubicBezTo>
                        <a:pt x="4508" y="91777"/>
                        <a:pt x="-9653" y="30373"/>
                        <a:pt x="11810" y="23896"/>
                      </a:cubicBezTo>
                      <a:cubicBezTo>
                        <a:pt x="18160" y="22118"/>
                        <a:pt x="14668" y="14561"/>
                        <a:pt x="19494" y="10688"/>
                      </a:cubicBezTo>
                      <a:cubicBezTo>
                        <a:pt x="31241" y="-2901"/>
                        <a:pt x="96456" y="-6838"/>
                        <a:pt x="96456" y="18879"/>
                      </a:cubicBezTo>
                      <a:cubicBezTo>
                        <a:pt x="95751" y="22315"/>
                        <a:pt x="97967" y="25668"/>
                        <a:pt x="101409" y="26373"/>
                      </a:cubicBezTo>
                      <a:cubicBezTo>
                        <a:pt x="101866" y="26467"/>
                        <a:pt x="102336" y="26506"/>
                        <a:pt x="102806" y="26499"/>
                      </a:cubicBezTo>
                      <a:cubicBezTo>
                        <a:pt x="133731" y="28849"/>
                        <a:pt x="111569" y="90507"/>
                        <a:pt x="114744" y="11393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5" name="Google Shape;1525;p12"/>
                <p:cNvSpPr/>
                <p:nvPr/>
              </p:nvSpPr>
              <p:spPr>
                <a:xfrm>
                  <a:off x="3312763" y="3270014"/>
                  <a:ext cx="150661" cy="221107"/>
                </a:xfrm>
                <a:custGeom>
                  <a:rect b="b" l="l" r="r" t="t"/>
                  <a:pathLst>
                    <a:path extrusionOk="0" h="221107" w="150661">
                      <a:moveTo>
                        <a:pt x="72636" y="221107"/>
                      </a:moveTo>
                      <a:cubicBezTo>
                        <a:pt x="-3564" y="204978"/>
                        <a:pt x="-15057" y="136779"/>
                        <a:pt x="16184" y="2477"/>
                      </a:cubicBezTo>
                      <a:cubicBezTo>
                        <a:pt x="54284" y="1207"/>
                        <a:pt x="87558" y="1270"/>
                        <a:pt x="125595" y="0"/>
                      </a:cubicBezTo>
                      <a:cubicBezTo>
                        <a:pt x="164330" y="92202"/>
                        <a:pt x="166299" y="206629"/>
                        <a:pt x="72636" y="22110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26" name="Google Shape;1526;p12"/>
                <p:cNvSpPr/>
                <p:nvPr/>
              </p:nvSpPr>
              <p:spPr>
                <a:xfrm>
                  <a:off x="3305183" y="3146560"/>
                  <a:ext cx="166690" cy="350998"/>
                </a:xfrm>
                <a:custGeom>
                  <a:rect b="b" l="l" r="r" t="t"/>
                  <a:pathLst>
                    <a:path extrusionOk="0" h="350998" w="166690">
                      <a:moveTo>
                        <a:pt x="140987" y="124596"/>
                      </a:moveTo>
                      <a:cubicBezTo>
                        <a:pt x="147337" y="122247"/>
                        <a:pt x="143336" y="59572"/>
                        <a:pt x="144542" y="54238"/>
                      </a:cubicBezTo>
                      <a:cubicBezTo>
                        <a:pt x="146828" y="39252"/>
                        <a:pt x="140097" y="24647"/>
                        <a:pt x="122571" y="26425"/>
                      </a:cubicBezTo>
                      <a:cubicBezTo>
                        <a:pt x="129683" y="-8309"/>
                        <a:pt x="29417" y="-8500"/>
                        <a:pt x="29925" y="24075"/>
                      </a:cubicBezTo>
                      <a:cubicBezTo>
                        <a:pt x="15891" y="25536"/>
                        <a:pt x="12399" y="39633"/>
                        <a:pt x="13478" y="51635"/>
                      </a:cubicBezTo>
                      <a:cubicBezTo>
                        <a:pt x="16145" y="75955"/>
                        <a:pt x="8335" y="105292"/>
                        <a:pt x="17034" y="127263"/>
                      </a:cubicBezTo>
                      <a:cubicBezTo>
                        <a:pt x="17034" y="127263"/>
                        <a:pt x="17034" y="127644"/>
                        <a:pt x="17034" y="127835"/>
                      </a:cubicBezTo>
                      <a:cubicBezTo>
                        <a:pt x="-77835" y="451748"/>
                        <a:pt x="259922" y="398789"/>
                        <a:pt x="140987" y="124596"/>
                      </a:cubicBezTo>
                      <a:close/>
                      <a:moveTo>
                        <a:pt x="126254" y="42427"/>
                      </a:moveTo>
                      <a:cubicBezTo>
                        <a:pt x="126699" y="51254"/>
                        <a:pt x="126699" y="64842"/>
                        <a:pt x="126889" y="74177"/>
                      </a:cubicBezTo>
                      <a:lnTo>
                        <a:pt x="31258" y="101736"/>
                      </a:lnTo>
                      <a:cubicBezTo>
                        <a:pt x="31258" y="96719"/>
                        <a:pt x="31258" y="91640"/>
                        <a:pt x="31258" y="86560"/>
                      </a:cubicBezTo>
                      <a:cubicBezTo>
                        <a:pt x="57865" y="73415"/>
                        <a:pt x="88408" y="58556"/>
                        <a:pt x="112348" y="40903"/>
                      </a:cubicBezTo>
                      <a:cubicBezTo>
                        <a:pt x="116793" y="41665"/>
                        <a:pt x="123778" y="38490"/>
                        <a:pt x="126254" y="42427"/>
                      </a:cubicBezTo>
                      <a:close/>
                      <a:moveTo>
                        <a:pt x="89044" y="212671"/>
                      </a:moveTo>
                      <a:cubicBezTo>
                        <a:pt x="81112" y="208784"/>
                        <a:pt x="71771" y="209070"/>
                        <a:pt x="64088" y="213433"/>
                      </a:cubicBezTo>
                      <a:cubicBezTo>
                        <a:pt x="67943" y="186762"/>
                        <a:pt x="70883" y="159947"/>
                        <a:pt x="72914" y="132978"/>
                      </a:cubicBezTo>
                      <a:lnTo>
                        <a:pt x="83964" y="132978"/>
                      </a:lnTo>
                      <a:cubicBezTo>
                        <a:pt x="83049" y="159642"/>
                        <a:pt x="84751" y="186337"/>
                        <a:pt x="89044" y="212671"/>
                      </a:cubicBezTo>
                      <a:close/>
                      <a:moveTo>
                        <a:pt x="50944" y="114118"/>
                      </a:moveTo>
                      <a:lnTo>
                        <a:pt x="127144" y="92148"/>
                      </a:lnTo>
                      <a:lnTo>
                        <a:pt x="127144" y="113420"/>
                      </a:lnTo>
                      <a:cubicBezTo>
                        <a:pt x="101299" y="114880"/>
                        <a:pt x="75899" y="115135"/>
                        <a:pt x="50626" y="114118"/>
                      </a:cubicBezTo>
                      <a:close/>
                      <a:moveTo>
                        <a:pt x="90695" y="39950"/>
                      </a:moveTo>
                      <a:cubicBezTo>
                        <a:pt x="74692" y="48269"/>
                        <a:pt x="47832" y="59826"/>
                        <a:pt x="31385" y="67255"/>
                      </a:cubicBezTo>
                      <a:cubicBezTo>
                        <a:pt x="31385" y="58937"/>
                        <a:pt x="31766" y="47634"/>
                        <a:pt x="31385" y="39379"/>
                      </a:cubicBezTo>
                      <a:cubicBezTo>
                        <a:pt x="33036" y="39379"/>
                        <a:pt x="75835" y="39442"/>
                        <a:pt x="90377" y="39950"/>
                      </a:cubicBezTo>
                      <a:close/>
                      <a:moveTo>
                        <a:pt x="45736" y="22361"/>
                      </a:moveTo>
                      <a:cubicBezTo>
                        <a:pt x="60214" y="644"/>
                        <a:pt x="112920" y="11122"/>
                        <a:pt x="111395" y="26616"/>
                      </a:cubicBezTo>
                      <a:cubicBezTo>
                        <a:pt x="92028" y="25854"/>
                        <a:pt x="63834" y="27314"/>
                        <a:pt x="44466" y="26616"/>
                      </a:cubicBezTo>
                      <a:cubicBezTo>
                        <a:pt x="44339" y="26171"/>
                        <a:pt x="45165" y="22742"/>
                        <a:pt x="45419" y="22361"/>
                      </a:cubicBezTo>
                      <a:close/>
                      <a:moveTo>
                        <a:pt x="125556" y="309127"/>
                      </a:moveTo>
                      <a:cubicBezTo>
                        <a:pt x="22686" y="406028"/>
                        <a:pt x="-873" y="195335"/>
                        <a:pt x="33798" y="131708"/>
                      </a:cubicBezTo>
                      <a:cubicBezTo>
                        <a:pt x="41101" y="132153"/>
                        <a:pt x="48467" y="132470"/>
                        <a:pt x="55833" y="132661"/>
                      </a:cubicBezTo>
                      <a:cubicBezTo>
                        <a:pt x="60913" y="148536"/>
                        <a:pt x="25734" y="268678"/>
                        <a:pt x="58500" y="243023"/>
                      </a:cubicBezTo>
                      <a:cubicBezTo>
                        <a:pt x="62310" y="237436"/>
                        <a:pt x="67708" y="228101"/>
                        <a:pt x="75454" y="228037"/>
                      </a:cubicBezTo>
                      <a:cubicBezTo>
                        <a:pt x="84979" y="228037"/>
                        <a:pt x="91076" y="238960"/>
                        <a:pt x="95394" y="245881"/>
                      </a:cubicBezTo>
                      <a:cubicBezTo>
                        <a:pt x="128985" y="268931"/>
                        <a:pt x="92536" y="150631"/>
                        <a:pt x="101744" y="132661"/>
                      </a:cubicBezTo>
                      <a:cubicBezTo>
                        <a:pt x="109173" y="132661"/>
                        <a:pt x="116602" y="132089"/>
                        <a:pt x="124032" y="131644"/>
                      </a:cubicBezTo>
                      <a:cubicBezTo>
                        <a:pt x="155591" y="183968"/>
                        <a:pt x="160671" y="257311"/>
                        <a:pt x="125239" y="30912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27" name="Google Shape;1527;p12"/>
              <p:cNvSpPr/>
              <p:nvPr/>
            </p:nvSpPr>
            <p:spPr>
              <a:xfrm>
                <a:off x="3375892" y="2334136"/>
                <a:ext cx="17700" cy="6438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28" name="Google Shape;1528;p12"/>
          <p:cNvGrpSpPr/>
          <p:nvPr/>
        </p:nvGrpSpPr>
        <p:grpSpPr>
          <a:xfrm>
            <a:off x="8018879" y="0"/>
            <a:ext cx="810166" cy="3722093"/>
            <a:chOff x="7824797" y="-929429"/>
            <a:chExt cx="860597" cy="3953785"/>
          </a:xfrm>
        </p:grpSpPr>
        <p:grpSp>
          <p:nvGrpSpPr>
            <p:cNvPr id="1529" name="Google Shape;1529;p12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530" name="Google Shape;153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1" name="Google Shape;153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32" name="Google Shape;1532;p12"/>
            <p:cNvGrpSpPr/>
            <p:nvPr/>
          </p:nvGrpSpPr>
          <p:grpSpPr>
            <a:xfrm>
              <a:off x="8100547" y="-929429"/>
              <a:ext cx="300376" cy="3735115"/>
              <a:chOff x="3792712" y="404687"/>
              <a:chExt cx="274793" cy="3416993"/>
            </a:xfrm>
          </p:grpSpPr>
          <p:grpSp>
            <p:nvGrpSpPr>
              <p:cNvPr id="1533" name="Google Shape;1533;p12"/>
              <p:cNvGrpSpPr/>
              <p:nvPr/>
            </p:nvGrpSpPr>
            <p:grpSpPr>
              <a:xfrm>
                <a:off x="3792712" y="2971595"/>
                <a:ext cx="274793" cy="850085"/>
                <a:chOff x="3792712" y="2879468"/>
                <a:chExt cx="274793" cy="850085"/>
              </a:xfrm>
            </p:grpSpPr>
            <p:sp>
              <p:nvSpPr>
                <p:cNvPr id="1534" name="Google Shape;1534;p12"/>
                <p:cNvSpPr/>
                <p:nvPr/>
              </p:nvSpPr>
              <p:spPr>
                <a:xfrm>
                  <a:off x="3798083" y="3085793"/>
                  <a:ext cx="261578" cy="637356"/>
                </a:xfrm>
                <a:custGeom>
                  <a:rect b="b" l="l" r="r" t="t"/>
                  <a:pathLst>
                    <a:path extrusionOk="0" h="637356" w="261578">
                      <a:moveTo>
                        <a:pt x="126686" y="637357"/>
                      </a:moveTo>
                      <a:cubicBezTo>
                        <a:pt x="-60449" y="630435"/>
                        <a:pt x="18736" y="394850"/>
                        <a:pt x="6417" y="267723"/>
                      </a:cubicBezTo>
                      <a:cubicBezTo>
                        <a:pt x="12322" y="197048"/>
                        <a:pt x="-10665" y="53665"/>
                        <a:pt x="31817" y="8008"/>
                      </a:cubicBezTo>
                      <a:cubicBezTo>
                        <a:pt x="291595" y="-16566"/>
                        <a:pt x="262449" y="-1263"/>
                        <a:pt x="258829" y="299283"/>
                      </a:cubicBezTo>
                      <a:cubicBezTo>
                        <a:pt x="256988" y="426728"/>
                        <a:pt x="295024" y="626816"/>
                        <a:pt x="126686" y="637357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5" name="Google Shape;1535;p12"/>
                <p:cNvSpPr/>
                <p:nvPr/>
              </p:nvSpPr>
              <p:spPr>
                <a:xfrm>
                  <a:off x="3849902" y="2886279"/>
                  <a:ext cx="160096" cy="197298"/>
                </a:xfrm>
                <a:custGeom>
                  <a:rect b="b" l="l" r="r" t="t"/>
                  <a:pathLst>
                    <a:path extrusionOk="0" h="197298" w="160096">
                      <a:moveTo>
                        <a:pt x="0" y="197298"/>
                      </a:moveTo>
                      <a:cubicBezTo>
                        <a:pt x="14795" y="163453"/>
                        <a:pt x="-19495" y="39120"/>
                        <a:pt x="29908" y="37913"/>
                      </a:cubicBezTo>
                      <a:cubicBezTo>
                        <a:pt x="41275" y="35754"/>
                        <a:pt x="33401" y="17911"/>
                        <a:pt x="43053" y="12513"/>
                      </a:cubicBezTo>
                      <a:cubicBezTo>
                        <a:pt x="64008" y="-9902"/>
                        <a:pt x="129984" y="-1393"/>
                        <a:pt x="134239" y="31563"/>
                      </a:cubicBezTo>
                      <a:cubicBezTo>
                        <a:pt x="135826" y="40517"/>
                        <a:pt x="147891" y="34484"/>
                        <a:pt x="151955" y="41406"/>
                      </a:cubicBezTo>
                      <a:cubicBezTo>
                        <a:pt x="171640" y="64583"/>
                        <a:pt x="149479" y="158246"/>
                        <a:pt x="149161" y="196663"/>
                      </a:cubicBezTo>
                      <a:cubicBezTo>
                        <a:pt x="98234" y="196155"/>
                        <a:pt x="49847" y="189170"/>
                        <a:pt x="0" y="19729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36" name="Google Shape;1536;p12"/>
                <p:cNvSpPr/>
                <p:nvPr/>
              </p:nvSpPr>
              <p:spPr>
                <a:xfrm>
                  <a:off x="3792712" y="2879468"/>
                  <a:ext cx="274793" cy="850085"/>
                </a:xfrm>
                <a:custGeom>
                  <a:rect b="b" l="l" r="r" t="t"/>
                  <a:pathLst>
                    <a:path extrusionOk="0" h="850085" w="274793">
                      <a:moveTo>
                        <a:pt x="19916" y="786532"/>
                      </a:moveTo>
                      <a:cubicBezTo>
                        <a:pt x="39854" y="827489"/>
                        <a:pt x="67541" y="848572"/>
                        <a:pt x="131866" y="850032"/>
                      </a:cubicBezTo>
                      <a:cubicBezTo>
                        <a:pt x="255818" y="852953"/>
                        <a:pt x="279440" y="735732"/>
                        <a:pt x="271947" y="651213"/>
                      </a:cubicBezTo>
                      <a:cubicBezTo>
                        <a:pt x="272963" y="537612"/>
                        <a:pt x="275312" y="423947"/>
                        <a:pt x="274678" y="310345"/>
                      </a:cubicBezTo>
                      <a:cubicBezTo>
                        <a:pt x="276202" y="268245"/>
                        <a:pt x="263057" y="215095"/>
                        <a:pt x="217528" y="202395"/>
                      </a:cubicBezTo>
                      <a:cubicBezTo>
                        <a:pt x="213336" y="167343"/>
                        <a:pt x="246610" y="35073"/>
                        <a:pt x="197716" y="37295"/>
                      </a:cubicBezTo>
                      <a:cubicBezTo>
                        <a:pt x="191366" y="-10202"/>
                        <a:pt x="84495" y="-14965"/>
                        <a:pt x="87098" y="38311"/>
                      </a:cubicBezTo>
                      <a:cubicBezTo>
                        <a:pt x="75478" y="36978"/>
                        <a:pt x="60047" y="37041"/>
                        <a:pt x="58778" y="55583"/>
                      </a:cubicBezTo>
                      <a:cubicBezTo>
                        <a:pt x="55603" y="103081"/>
                        <a:pt x="55285" y="150833"/>
                        <a:pt x="49887" y="197760"/>
                      </a:cubicBezTo>
                      <a:cubicBezTo>
                        <a:pt x="-19010" y="224303"/>
                        <a:pt x="12613" y="404262"/>
                        <a:pt x="5437" y="474048"/>
                      </a:cubicBezTo>
                      <a:cubicBezTo>
                        <a:pt x="10264" y="577299"/>
                        <a:pt x="-17549" y="687980"/>
                        <a:pt x="19916" y="786532"/>
                      </a:cubicBezTo>
                      <a:close/>
                      <a:moveTo>
                        <a:pt x="102466" y="38248"/>
                      </a:moveTo>
                      <a:cubicBezTo>
                        <a:pt x="106148" y="7895"/>
                        <a:pt x="173585" y="17166"/>
                        <a:pt x="178983" y="37105"/>
                      </a:cubicBezTo>
                      <a:cubicBezTo>
                        <a:pt x="154281" y="37549"/>
                        <a:pt x="103101" y="39962"/>
                        <a:pt x="102592" y="38311"/>
                      </a:cubicBezTo>
                      <a:close/>
                      <a:moveTo>
                        <a:pt x="76177" y="56663"/>
                      </a:moveTo>
                      <a:lnTo>
                        <a:pt x="174983" y="55393"/>
                      </a:lnTo>
                      <a:cubicBezTo>
                        <a:pt x="190222" y="53361"/>
                        <a:pt x="211304" y="53298"/>
                        <a:pt x="206733" y="75459"/>
                      </a:cubicBezTo>
                      <a:lnTo>
                        <a:pt x="75287" y="111400"/>
                      </a:lnTo>
                      <a:cubicBezTo>
                        <a:pt x="75967" y="93194"/>
                        <a:pt x="76303" y="74970"/>
                        <a:pt x="76303" y="56726"/>
                      </a:cubicBezTo>
                      <a:close/>
                      <a:moveTo>
                        <a:pt x="73700" y="129879"/>
                      </a:moveTo>
                      <a:lnTo>
                        <a:pt x="205399" y="94382"/>
                      </a:lnTo>
                      <a:lnTo>
                        <a:pt x="203684" y="134069"/>
                      </a:lnTo>
                      <a:lnTo>
                        <a:pt x="71478" y="159469"/>
                      </a:lnTo>
                      <a:cubicBezTo>
                        <a:pt x="72430" y="149563"/>
                        <a:pt x="73192" y="139785"/>
                        <a:pt x="73827" y="129942"/>
                      </a:cubicBezTo>
                      <a:close/>
                      <a:moveTo>
                        <a:pt x="69191" y="177885"/>
                      </a:moveTo>
                      <a:lnTo>
                        <a:pt x="202541" y="152104"/>
                      </a:lnTo>
                      <a:cubicBezTo>
                        <a:pt x="201906" y="166391"/>
                        <a:pt x="201335" y="180615"/>
                        <a:pt x="200700" y="194839"/>
                      </a:cubicBezTo>
                      <a:lnTo>
                        <a:pt x="67350" y="193379"/>
                      </a:lnTo>
                      <a:cubicBezTo>
                        <a:pt x="68239" y="188298"/>
                        <a:pt x="68937" y="183282"/>
                        <a:pt x="69318" y="177948"/>
                      </a:cubicBezTo>
                      <a:close/>
                      <a:moveTo>
                        <a:pt x="19217" y="648102"/>
                      </a:moveTo>
                      <a:cubicBezTo>
                        <a:pt x="23154" y="519832"/>
                        <a:pt x="21947" y="391117"/>
                        <a:pt x="28171" y="263101"/>
                      </a:cubicBezTo>
                      <a:cubicBezTo>
                        <a:pt x="34965" y="198204"/>
                        <a:pt x="74589" y="211222"/>
                        <a:pt x="121960" y="210968"/>
                      </a:cubicBezTo>
                      <a:cubicBezTo>
                        <a:pt x="123103" y="217851"/>
                        <a:pt x="123674" y="224817"/>
                        <a:pt x="123674" y="231796"/>
                      </a:cubicBezTo>
                      <a:cubicBezTo>
                        <a:pt x="72874" y="256370"/>
                        <a:pt x="60174" y="344889"/>
                        <a:pt x="124246" y="360891"/>
                      </a:cubicBezTo>
                      <a:lnTo>
                        <a:pt x="124627" y="429281"/>
                      </a:lnTo>
                      <a:cubicBezTo>
                        <a:pt x="46966" y="432710"/>
                        <a:pt x="45951" y="548915"/>
                        <a:pt x="125135" y="549486"/>
                      </a:cubicBezTo>
                      <a:lnTo>
                        <a:pt x="125516" y="627083"/>
                      </a:lnTo>
                      <a:cubicBezTo>
                        <a:pt x="40" y="680677"/>
                        <a:pt x="157647" y="791422"/>
                        <a:pt x="143550" y="638069"/>
                      </a:cubicBezTo>
                      <a:cubicBezTo>
                        <a:pt x="209971" y="620416"/>
                        <a:pt x="220385" y="540533"/>
                        <a:pt x="142661" y="533675"/>
                      </a:cubicBezTo>
                      <a:lnTo>
                        <a:pt x="142280" y="444204"/>
                      </a:lnTo>
                      <a:cubicBezTo>
                        <a:pt x="216321" y="434298"/>
                        <a:pt x="216130" y="356764"/>
                        <a:pt x="141772" y="346604"/>
                      </a:cubicBezTo>
                      <a:cubicBezTo>
                        <a:pt x="141772" y="311425"/>
                        <a:pt x="141772" y="215413"/>
                        <a:pt x="140566" y="212429"/>
                      </a:cubicBezTo>
                      <a:cubicBezTo>
                        <a:pt x="140566" y="212429"/>
                        <a:pt x="194096" y="213762"/>
                        <a:pt x="198541" y="213381"/>
                      </a:cubicBezTo>
                      <a:cubicBezTo>
                        <a:pt x="218543" y="211666"/>
                        <a:pt x="234291" y="230589"/>
                        <a:pt x="243943" y="246845"/>
                      </a:cubicBezTo>
                      <a:cubicBezTo>
                        <a:pt x="271376" y="315997"/>
                        <a:pt x="250865" y="395880"/>
                        <a:pt x="255754" y="469095"/>
                      </a:cubicBezTo>
                      <a:cubicBezTo>
                        <a:pt x="240832" y="580093"/>
                        <a:pt x="308015" y="834538"/>
                        <a:pt x="136819" y="834855"/>
                      </a:cubicBezTo>
                      <a:cubicBezTo>
                        <a:pt x="35727" y="844063"/>
                        <a:pt x="10073" y="729382"/>
                        <a:pt x="19344" y="648166"/>
                      </a:cubicBezTo>
                      <a:close/>
                      <a:moveTo>
                        <a:pt x="125008" y="678137"/>
                      </a:moveTo>
                      <a:cubicBezTo>
                        <a:pt x="115928" y="731541"/>
                        <a:pt x="62968" y="668041"/>
                        <a:pt x="125643" y="645435"/>
                      </a:cubicBezTo>
                      <a:cubicBezTo>
                        <a:pt x="126272" y="656357"/>
                        <a:pt x="126100" y="667304"/>
                        <a:pt x="125135" y="678201"/>
                      </a:cubicBezTo>
                      <a:close/>
                      <a:moveTo>
                        <a:pt x="125008" y="531198"/>
                      </a:moveTo>
                      <a:cubicBezTo>
                        <a:pt x="69953" y="529293"/>
                        <a:pt x="68620" y="448966"/>
                        <a:pt x="124627" y="447315"/>
                      </a:cubicBezTo>
                      <a:close/>
                      <a:moveTo>
                        <a:pt x="124119" y="340698"/>
                      </a:moveTo>
                      <a:cubicBezTo>
                        <a:pt x="85193" y="326284"/>
                        <a:pt x="93004" y="270848"/>
                        <a:pt x="123674" y="251798"/>
                      </a:cubicBezTo>
                      <a:cubicBezTo>
                        <a:pt x="123973" y="281643"/>
                        <a:pt x="124183" y="311380"/>
                        <a:pt x="124309" y="341016"/>
                      </a:cubicBezTo>
                      <a:close/>
                      <a:moveTo>
                        <a:pt x="141835" y="365591"/>
                      </a:moveTo>
                      <a:cubicBezTo>
                        <a:pt x="190730" y="374798"/>
                        <a:pt x="194159" y="419057"/>
                        <a:pt x="141835" y="426106"/>
                      </a:cubicBezTo>
                      <a:close/>
                      <a:moveTo>
                        <a:pt x="142724" y="551899"/>
                      </a:moveTo>
                      <a:cubicBezTo>
                        <a:pt x="195493" y="559138"/>
                        <a:pt x="188127" y="605684"/>
                        <a:pt x="143296" y="619781"/>
                      </a:cubicBezTo>
                      <a:cubicBezTo>
                        <a:pt x="143042" y="601429"/>
                        <a:pt x="142978" y="571204"/>
                        <a:pt x="142915" y="552217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37" name="Google Shape;1537;p12"/>
              <p:cNvSpPr/>
              <p:nvPr/>
            </p:nvSpPr>
            <p:spPr>
              <a:xfrm>
                <a:off x="3923177" y="404687"/>
                <a:ext cx="17700" cy="25731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38" name="Google Shape;1538;p12"/>
          <p:cNvGrpSpPr/>
          <p:nvPr/>
        </p:nvGrpSpPr>
        <p:grpSpPr>
          <a:xfrm>
            <a:off x="7260997" y="0"/>
            <a:ext cx="985363" cy="4610929"/>
            <a:chOff x="1192601" y="-2473021"/>
            <a:chExt cx="1046700" cy="4897949"/>
          </a:xfrm>
        </p:grpSpPr>
        <p:grpSp>
          <p:nvGrpSpPr>
            <p:cNvPr id="1539" name="Google Shape;1539;p12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540" name="Google Shape;1540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41" name="Google Shape;1541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2" name="Google Shape;1542;p12"/>
            <p:cNvGrpSpPr/>
            <p:nvPr/>
          </p:nvGrpSpPr>
          <p:grpSpPr>
            <a:xfrm>
              <a:off x="1417979" y="-2473021"/>
              <a:ext cx="580390" cy="4604206"/>
              <a:chOff x="522260" y="-312241"/>
              <a:chExt cx="530958" cy="4212063"/>
            </a:xfrm>
          </p:grpSpPr>
          <p:grpSp>
            <p:nvGrpSpPr>
              <p:cNvPr id="1543" name="Google Shape;1543;p12"/>
              <p:cNvGrpSpPr/>
              <p:nvPr/>
            </p:nvGrpSpPr>
            <p:grpSpPr>
              <a:xfrm>
                <a:off x="522260" y="2971595"/>
                <a:ext cx="530958" cy="928227"/>
                <a:chOff x="522260" y="2971595"/>
                <a:chExt cx="530958" cy="928227"/>
              </a:xfrm>
            </p:grpSpPr>
            <p:sp>
              <p:nvSpPr>
                <p:cNvPr id="1544" name="Google Shape;1544;p12"/>
                <p:cNvSpPr/>
                <p:nvPr/>
              </p:nvSpPr>
              <p:spPr>
                <a:xfrm>
                  <a:off x="531045" y="3193814"/>
                  <a:ext cx="510950" cy="500199"/>
                </a:xfrm>
                <a:custGeom>
                  <a:rect b="b" l="l" r="r" t="t"/>
                  <a:pathLst>
                    <a:path extrusionOk="0" h="500199" w="510950">
                      <a:moveTo>
                        <a:pt x="230344" y="500189"/>
                      </a:moveTo>
                      <a:cubicBezTo>
                        <a:pt x="153916" y="500507"/>
                        <a:pt x="77640" y="493446"/>
                        <a:pt x="2570" y="479108"/>
                      </a:cubicBezTo>
                      <a:cubicBezTo>
                        <a:pt x="-4606" y="452501"/>
                        <a:pt x="4348" y="418084"/>
                        <a:pt x="15841" y="404622"/>
                      </a:cubicBezTo>
                      <a:cubicBezTo>
                        <a:pt x="93" y="296672"/>
                        <a:pt x="174591" y="153479"/>
                        <a:pt x="126458" y="68770"/>
                      </a:cubicBezTo>
                      <a:cubicBezTo>
                        <a:pt x="128236" y="16510"/>
                        <a:pt x="219295" y="6350"/>
                        <a:pt x="261142" y="0"/>
                      </a:cubicBezTo>
                      <a:cubicBezTo>
                        <a:pt x="310926" y="4953"/>
                        <a:pt x="383443" y="12002"/>
                        <a:pt x="388777" y="70612"/>
                      </a:cubicBezTo>
                      <a:cubicBezTo>
                        <a:pt x="365980" y="191262"/>
                        <a:pt x="524603" y="342392"/>
                        <a:pt x="509998" y="472630"/>
                      </a:cubicBezTo>
                      <a:cubicBezTo>
                        <a:pt x="417936" y="491147"/>
                        <a:pt x="324248" y="500380"/>
                        <a:pt x="230344" y="50018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5" name="Google Shape;1545;p12"/>
                <p:cNvSpPr/>
                <p:nvPr/>
              </p:nvSpPr>
              <p:spPr>
                <a:xfrm>
                  <a:off x="551585" y="3672350"/>
                  <a:ext cx="488949" cy="214629"/>
                </a:xfrm>
                <a:custGeom>
                  <a:rect b="b" l="l" r="r" t="t"/>
                  <a:pathLst>
                    <a:path extrusionOk="0" h="214629" w="488949">
                      <a:moveTo>
                        <a:pt x="243395" y="214630"/>
                      </a:moveTo>
                      <a:cubicBezTo>
                        <a:pt x="147256" y="214630"/>
                        <a:pt x="26352" y="160401"/>
                        <a:pt x="0" y="8001"/>
                      </a:cubicBezTo>
                      <a:cubicBezTo>
                        <a:pt x="165925" y="39751"/>
                        <a:pt x="327279" y="29528"/>
                        <a:pt x="488950" y="0"/>
                      </a:cubicBezTo>
                      <a:cubicBezTo>
                        <a:pt x="471043" y="147384"/>
                        <a:pt x="350266" y="214630"/>
                        <a:pt x="243395" y="214630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6" name="Google Shape;1546;p12"/>
                <p:cNvSpPr/>
                <p:nvPr/>
              </p:nvSpPr>
              <p:spPr>
                <a:xfrm>
                  <a:off x="685838" y="2977833"/>
                  <a:ext cx="219884" cy="234649"/>
                </a:xfrm>
                <a:custGeom>
                  <a:rect b="b" l="l" r="r" t="t"/>
                  <a:pathLst>
                    <a:path extrusionOk="0" h="234649" w="219884">
                      <a:moveTo>
                        <a:pt x="2590" y="234649"/>
                      </a:moveTo>
                      <a:cubicBezTo>
                        <a:pt x="7987" y="210011"/>
                        <a:pt x="-12142" y="33672"/>
                        <a:pt x="12877" y="45419"/>
                      </a:cubicBezTo>
                      <a:cubicBezTo>
                        <a:pt x="33197" y="50182"/>
                        <a:pt x="23545" y="24210"/>
                        <a:pt x="35038" y="16590"/>
                      </a:cubicBezTo>
                      <a:cubicBezTo>
                        <a:pt x="50913" y="906"/>
                        <a:pt x="85394" y="1604"/>
                        <a:pt x="109714" y="1922"/>
                      </a:cubicBezTo>
                      <a:cubicBezTo>
                        <a:pt x="145528" y="-936"/>
                        <a:pt x="189026" y="-6841"/>
                        <a:pt x="188835" y="38879"/>
                      </a:cubicBezTo>
                      <a:cubicBezTo>
                        <a:pt x="250875" y="39895"/>
                        <a:pt x="199503" y="186770"/>
                        <a:pt x="206869" y="233824"/>
                      </a:cubicBezTo>
                      <a:cubicBezTo>
                        <a:pt x="139369" y="212361"/>
                        <a:pt x="71932" y="215091"/>
                        <a:pt x="2590" y="234649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47" name="Google Shape;1547;p12"/>
                <p:cNvSpPr/>
                <p:nvPr/>
              </p:nvSpPr>
              <p:spPr>
                <a:xfrm>
                  <a:off x="522260" y="2971595"/>
                  <a:ext cx="530958" cy="928227"/>
                </a:xfrm>
                <a:custGeom>
                  <a:rect b="b" l="l" r="r" t="t"/>
                  <a:pathLst>
                    <a:path extrusionOk="0" h="928227" w="530958">
                      <a:moveTo>
                        <a:pt x="516306" y="619347"/>
                      </a:moveTo>
                      <a:cubicBezTo>
                        <a:pt x="501638" y="504285"/>
                        <a:pt x="397942" y="417798"/>
                        <a:pt x="399530" y="298926"/>
                      </a:cubicBezTo>
                      <a:cubicBezTo>
                        <a:pt x="413182" y="300514"/>
                        <a:pt x="390830" y="254159"/>
                        <a:pt x="381178" y="244380"/>
                      </a:cubicBezTo>
                      <a:cubicBezTo>
                        <a:pt x="383210" y="187992"/>
                        <a:pt x="385369" y="132175"/>
                        <a:pt x="387528" y="75787"/>
                      </a:cubicBezTo>
                      <a:cubicBezTo>
                        <a:pt x="392481" y="54070"/>
                        <a:pt x="381559" y="34449"/>
                        <a:pt x="356731" y="40227"/>
                      </a:cubicBezTo>
                      <a:cubicBezTo>
                        <a:pt x="358255" y="-10573"/>
                        <a:pt x="307645" y="730"/>
                        <a:pt x="273609" y="1810"/>
                      </a:cubicBezTo>
                      <a:cubicBezTo>
                        <a:pt x="240780" y="1429"/>
                        <a:pt x="184074" y="-222"/>
                        <a:pt x="184328" y="45244"/>
                      </a:cubicBezTo>
                      <a:cubicBezTo>
                        <a:pt x="174803" y="45815"/>
                        <a:pt x="158928" y="42640"/>
                        <a:pt x="158928" y="56547"/>
                      </a:cubicBezTo>
                      <a:cubicBezTo>
                        <a:pt x="158928" y="118777"/>
                        <a:pt x="158039" y="180435"/>
                        <a:pt x="158357" y="242475"/>
                      </a:cubicBezTo>
                      <a:cubicBezTo>
                        <a:pt x="144260" y="248825"/>
                        <a:pt x="112383" y="292767"/>
                        <a:pt x="140577" y="307753"/>
                      </a:cubicBezTo>
                      <a:cubicBezTo>
                        <a:pt x="150102" y="385159"/>
                        <a:pt x="15736" y="506508"/>
                        <a:pt x="18784" y="626967"/>
                      </a:cubicBezTo>
                      <a:cubicBezTo>
                        <a:pt x="-3124" y="640493"/>
                        <a:pt x="-8013" y="706215"/>
                        <a:pt x="15672" y="712756"/>
                      </a:cubicBezTo>
                      <a:cubicBezTo>
                        <a:pt x="65075" y="1013238"/>
                        <a:pt x="505638" y="992854"/>
                        <a:pt x="526720" y="692753"/>
                      </a:cubicBezTo>
                      <a:cubicBezTo>
                        <a:pt x="534785" y="671862"/>
                        <a:pt x="531356" y="631984"/>
                        <a:pt x="516306" y="619347"/>
                      </a:cubicBezTo>
                      <a:close/>
                      <a:moveTo>
                        <a:pt x="498399" y="620300"/>
                      </a:moveTo>
                      <a:cubicBezTo>
                        <a:pt x="475749" y="621824"/>
                        <a:pt x="453079" y="623176"/>
                        <a:pt x="430391" y="624364"/>
                      </a:cubicBezTo>
                      <a:cubicBezTo>
                        <a:pt x="405708" y="518319"/>
                        <a:pt x="384842" y="411531"/>
                        <a:pt x="367780" y="304006"/>
                      </a:cubicBezTo>
                      <a:cubicBezTo>
                        <a:pt x="372606" y="303308"/>
                        <a:pt x="377432" y="302673"/>
                        <a:pt x="382194" y="301911"/>
                      </a:cubicBezTo>
                      <a:cubicBezTo>
                        <a:pt x="378511" y="420973"/>
                        <a:pt x="481889" y="506762"/>
                        <a:pt x="498399" y="620300"/>
                      </a:cubicBezTo>
                      <a:close/>
                      <a:moveTo>
                        <a:pt x="278689" y="312579"/>
                      </a:moveTo>
                      <a:cubicBezTo>
                        <a:pt x="287389" y="312198"/>
                        <a:pt x="296025" y="311690"/>
                        <a:pt x="304661" y="311118"/>
                      </a:cubicBezTo>
                      <a:cubicBezTo>
                        <a:pt x="318040" y="416738"/>
                        <a:pt x="331477" y="522383"/>
                        <a:pt x="344983" y="628047"/>
                      </a:cubicBezTo>
                      <a:cubicBezTo>
                        <a:pt x="322568" y="628809"/>
                        <a:pt x="300216" y="629507"/>
                        <a:pt x="277800" y="629952"/>
                      </a:cubicBezTo>
                      <a:cubicBezTo>
                        <a:pt x="271844" y="524237"/>
                        <a:pt x="272136" y="418262"/>
                        <a:pt x="278689" y="312579"/>
                      </a:cubicBezTo>
                      <a:close/>
                      <a:moveTo>
                        <a:pt x="322504" y="309531"/>
                      </a:moveTo>
                      <a:cubicBezTo>
                        <a:pt x="331775" y="308642"/>
                        <a:pt x="341046" y="307626"/>
                        <a:pt x="350317" y="306483"/>
                      </a:cubicBezTo>
                      <a:cubicBezTo>
                        <a:pt x="367253" y="413417"/>
                        <a:pt x="387928" y="519633"/>
                        <a:pt x="412357" y="625126"/>
                      </a:cubicBezTo>
                      <a:cubicBezTo>
                        <a:pt x="395910" y="625951"/>
                        <a:pt x="379400" y="626713"/>
                        <a:pt x="362954" y="627348"/>
                      </a:cubicBezTo>
                      <a:cubicBezTo>
                        <a:pt x="349111" y="521430"/>
                        <a:pt x="335541" y="415493"/>
                        <a:pt x="322250" y="309531"/>
                      </a:cubicBezTo>
                      <a:close/>
                      <a:moveTo>
                        <a:pt x="365684" y="58452"/>
                      </a:moveTo>
                      <a:cubicBezTo>
                        <a:pt x="375273" y="59277"/>
                        <a:pt x="368542" y="74581"/>
                        <a:pt x="369939" y="81248"/>
                      </a:cubicBezTo>
                      <a:lnTo>
                        <a:pt x="175946" y="137382"/>
                      </a:lnTo>
                      <a:cubicBezTo>
                        <a:pt x="175946" y="127984"/>
                        <a:pt x="175946" y="118332"/>
                        <a:pt x="175946" y="109125"/>
                      </a:cubicBezTo>
                      <a:cubicBezTo>
                        <a:pt x="212713" y="94837"/>
                        <a:pt x="258496" y="85947"/>
                        <a:pt x="287643" y="60547"/>
                      </a:cubicBezTo>
                      <a:cubicBezTo>
                        <a:pt x="313360" y="60611"/>
                        <a:pt x="339649" y="57309"/>
                        <a:pt x="365430" y="58452"/>
                      </a:cubicBezTo>
                      <a:close/>
                      <a:moveTo>
                        <a:pt x="175438" y="205454"/>
                      </a:moveTo>
                      <a:lnTo>
                        <a:pt x="366827" y="159671"/>
                      </a:lnTo>
                      <a:lnTo>
                        <a:pt x="364224" y="230791"/>
                      </a:lnTo>
                      <a:cubicBezTo>
                        <a:pt x="308090" y="199041"/>
                        <a:pt x="233033" y="208248"/>
                        <a:pt x="175311" y="231616"/>
                      </a:cubicBezTo>
                      <a:close/>
                      <a:moveTo>
                        <a:pt x="175438" y="187230"/>
                      </a:moveTo>
                      <a:cubicBezTo>
                        <a:pt x="175438" y="176688"/>
                        <a:pt x="175438" y="166084"/>
                        <a:pt x="175438" y="155480"/>
                      </a:cubicBezTo>
                      <a:lnTo>
                        <a:pt x="368796" y="99536"/>
                      </a:lnTo>
                      <a:lnTo>
                        <a:pt x="367272" y="141256"/>
                      </a:lnTo>
                      <a:close/>
                      <a:moveTo>
                        <a:pt x="229032" y="21622"/>
                      </a:moveTo>
                      <a:cubicBezTo>
                        <a:pt x="256401" y="25305"/>
                        <a:pt x="342570" y="-222"/>
                        <a:pt x="338760" y="40672"/>
                      </a:cubicBezTo>
                      <a:lnTo>
                        <a:pt x="201600" y="44418"/>
                      </a:lnTo>
                      <a:cubicBezTo>
                        <a:pt x="197155" y="28861"/>
                        <a:pt x="217793" y="22765"/>
                        <a:pt x="229096" y="21749"/>
                      </a:cubicBezTo>
                      <a:close/>
                      <a:moveTo>
                        <a:pt x="263830" y="59150"/>
                      </a:moveTo>
                      <a:cubicBezTo>
                        <a:pt x="235046" y="71260"/>
                        <a:pt x="205645" y="81858"/>
                        <a:pt x="175756" y="90900"/>
                      </a:cubicBezTo>
                      <a:lnTo>
                        <a:pt x="175756" y="63722"/>
                      </a:lnTo>
                      <a:cubicBezTo>
                        <a:pt x="201664" y="62897"/>
                        <a:pt x="238113" y="59976"/>
                        <a:pt x="263894" y="59404"/>
                      </a:cubicBezTo>
                      <a:close/>
                      <a:moveTo>
                        <a:pt x="260973" y="230600"/>
                      </a:moveTo>
                      <a:cubicBezTo>
                        <a:pt x="306439" y="226028"/>
                        <a:pt x="366891" y="233838"/>
                        <a:pt x="384036" y="283432"/>
                      </a:cubicBezTo>
                      <a:cubicBezTo>
                        <a:pt x="303873" y="296939"/>
                        <a:pt x="222193" y="298945"/>
                        <a:pt x="141466" y="289401"/>
                      </a:cubicBezTo>
                      <a:cubicBezTo>
                        <a:pt x="157404" y="243554"/>
                        <a:pt x="218110" y="233521"/>
                        <a:pt x="261036" y="230854"/>
                      </a:cubicBezTo>
                      <a:close/>
                      <a:moveTo>
                        <a:pt x="259639" y="630269"/>
                      </a:moveTo>
                      <a:cubicBezTo>
                        <a:pt x="238005" y="630606"/>
                        <a:pt x="216313" y="630796"/>
                        <a:pt x="194552" y="630841"/>
                      </a:cubicBezTo>
                      <a:cubicBezTo>
                        <a:pt x="210300" y="525005"/>
                        <a:pt x="226003" y="419176"/>
                        <a:pt x="241669" y="313341"/>
                      </a:cubicBezTo>
                      <a:cubicBezTo>
                        <a:pt x="248019" y="313341"/>
                        <a:pt x="254369" y="313341"/>
                        <a:pt x="260719" y="313341"/>
                      </a:cubicBezTo>
                      <a:cubicBezTo>
                        <a:pt x="254172" y="418871"/>
                        <a:pt x="253810" y="524694"/>
                        <a:pt x="259639" y="630269"/>
                      </a:cubicBezTo>
                      <a:close/>
                      <a:moveTo>
                        <a:pt x="177089" y="630904"/>
                      </a:moveTo>
                      <a:cubicBezTo>
                        <a:pt x="155309" y="630904"/>
                        <a:pt x="133528" y="630904"/>
                        <a:pt x="111748" y="630333"/>
                      </a:cubicBezTo>
                      <a:cubicBezTo>
                        <a:pt x="143498" y="524478"/>
                        <a:pt x="175248" y="418751"/>
                        <a:pt x="206490" y="312833"/>
                      </a:cubicBezTo>
                      <a:lnTo>
                        <a:pt x="224206" y="313277"/>
                      </a:lnTo>
                      <a:cubicBezTo>
                        <a:pt x="208630" y="419195"/>
                        <a:pt x="192920" y="525069"/>
                        <a:pt x="177089" y="630904"/>
                      </a:cubicBezTo>
                      <a:close/>
                      <a:moveTo>
                        <a:pt x="76759" y="501047"/>
                      </a:moveTo>
                      <a:cubicBezTo>
                        <a:pt x="112129" y="441801"/>
                        <a:pt x="157849" y="381857"/>
                        <a:pt x="157468" y="309721"/>
                      </a:cubicBezTo>
                      <a:cubicBezTo>
                        <a:pt x="168009" y="310737"/>
                        <a:pt x="178550" y="311499"/>
                        <a:pt x="189218" y="312071"/>
                      </a:cubicBezTo>
                      <a:cubicBezTo>
                        <a:pt x="157550" y="417906"/>
                        <a:pt x="125908" y="523887"/>
                        <a:pt x="94285" y="630015"/>
                      </a:cubicBezTo>
                      <a:cubicBezTo>
                        <a:pt x="74854" y="629571"/>
                        <a:pt x="55423" y="629126"/>
                        <a:pt x="35992" y="628491"/>
                      </a:cubicBezTo>
                      <a:cubicBezTo>
                        <a:pt x="33960" y="582454"/>
                        <a:pt x="54026" y="539591"/>
                        <a:pt x="76886" y="500920"/>
                      </a:cubicBezTo>
                      <a:close/>
                      <a:moveTo>
                        <a:pt x="356858" y="897604"/>
                      </a:moveTo>
                      <a:cubicBezTo>
                        <a:pt x="221222" y="951325"/>
                        <a:pt x="58725" y="859504"/>
                        <a:pt x="34024" y="716248"/>
                      </a:cubicBezTo>
                      <a:cubicBezTo>
                        <a:pt x="191294" y="742912"/>
                        <a:pt x="352178" y="739813"/>
                        <a:pt x="508305" y="707104"/>
                      </a:cubicBezTo>
                      <a:lnTo>
                        <a:pt x="509194" y="707549"/>
                      </a:lnTo>
                      <a:cubicBezTo>
                        <a:pt x="496145" y="793623"/>
                        <a:pt x="438030" y="866134"/>
                        <a:pt x="356858" y="897604"/>
                      </a:cubicBezTo>
                      <a:close/>
                      <a:moveTo>
                        <a:pt x="512560" y="681704"/>
                      </a:moveTo>
                      <a:cubicBezTo>
                        <a:pt x="511855" y="684092"/>
                        <a:pt x="510985" y="686422"/>
                        <a:pt x="509956" y="688689"/>
                      </a:cubicBezTo>
                      <a:cubicBezTo>
                        <a:pt x="348952" y="722706"/>
                        <a:pt x="182842" y="724865"/>
                        <a:pt x="21006" y="695039"/>
                      </a:cubicBezTo>
                      <a:cubicBezTo>
                        <a:pt x="14332" y="679355"/>
                        <a:pt x="14961" y="661511"/>
                        <a:pt x="22721" y="646335"/>
                      </a:cubicBezTo>
                      <a:cubicBezTo>
                        <a:pt x="183897" y="651967"/>
                        <a:pt x="345263" y="649148"/>
                        <a:pt x="506146" y="637889"/>
                      </a:cubicBezTo>
                      <a:cubicBezTo>
                        <a:pt x="514351" y="650945"/>
                        <a:pt x="516681" y="666845"/>
                        <a:pt x="512560" y="681704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548" name="Google Shape;1548;p12"/>
              <p:cNvSpPr/>
              <p:nvPr/>
            </p:nvSpPr>
            <p:spPr>
              <a:xfrm>
                <a:off x="786930" y="-312241"/>
                <a:ext cx="17700" cy="3290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1549" name="Google Shape;1549;p12"/>
          <p:cNvGrpSpPr/>
          <p:nvPr/>
        </p:nvGrpSpPr>
        <p:grpSpPr>
          <a:xfrm>
            <a:off x="7310064" y="1807216"/>
            <a:ext cx="148551" cy="170121"/>
            <a:chOff x="3462796" y="2555878"/>
            <a:chExt cx="157798" cy="180711"/>
          </a:xfrm>
        </p:grpSpPr>
        <p:sp>
          <p:nvSpPr>
            <p:cNvPr id="1550" name="Google Shape;1550;p12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1" name="Google Shape;1551;p12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2" name="Google Shape;1552;p12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3" name="Google Shape;1553;p12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4" name="Google Shape;1554;p12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5" name="Google Shape;1555;p12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556" name="Google Shape;1556;p12"/>
          <p:cNvGrpSpPr/>
          <p:nvPr/>
        </p:nvGrpSpPr>
        <p:grpSpPr>
          <a:xfrm>
            <a:off x="6425530" y="0"/>
            <a:ext cx="985363" cy="3010692"/>
            <a:chOff x="6010934" y="-404723"/>
            <a:chExt cx="1046700" cy="3198101"/>
          </a:xfrm>
        </p:grpSpPr>
        <p:grpSp>
          <p:nvGrpSpPr>
            <p:cNvPr id="1557" name="Google Shape;1557;p12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558" name="Google Shape;1558;p12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59" name="Google Shape;1559;p12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60" name="Google Shape;1560;p12"/>
            <p:cNvGrpSpPr/>
            <p:nvPr/>
          </p:nvGrpSpPr>
          <p:grpSpPr>
            <a:xfrm>
              <a:off x="6308747" y="-404723"/>
              <a:ext cx="441786" cy="2976610"/>
              <a:chOff x="1121941" y="1239413"/>
              <a:chExt cx="404159" cy="2723090"/>
            </a:xfrm>
          </p:grpSpPr>
          <p:sp>
            <p:nvSpPr>
              <p:cNvPr id="1561" name="Google Shape;1561;p12"/>
              <p:cNvSpPr/>
              <p:nvPr/>
            </p:nvSpPr>
            <p:spPr>
              <a:xfrm>
                <a:off x="1308652" y="1239413"/>
                <a:ext cx="17700" cy="17385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562" name="Google Shape;1562;p12"/>
              <p:cNvGrpSpPr/>
              <p:nvPr/>
            </p:nvGrpSpPr>
            <p:grpSpPr>
              <a:xfrm>
                <a:off x="1121941" y="2971595"/>
                <a:ext cx="404159" cy="990908"/>
                <a:chOff x="1121941" y="2969319"/>
                <a:chExt cx="404159" cy="990908"/>
              </a:xfrm>
            </p:grpSpPr>
            <p:sp>
              <p:nvSpPr>
                <p:cNvPr id="1563" name="Google Shape;1563;p12"/>
                <p:cNvSpPr/>
                <p:nvPr/>
              </p:nvSpPr>
              <p:spPr>
                <a:xfrm>
                  <a:off x="1210876" y="2975878"/>
                  <a:ext cx="215728" cy="222824"/>
                </a:xfrm>
                <a:custGeom>
                  <a:rect b="b" l="l" r="r" t="t"/>
                  <a:pathLst>
                    <a:path extrusionOk="0" h="222824" w="215728">
                      <a:moveTo>
                        <a:pt x="14190" y="222824"/>
                      </a:moveTo>
                      <a:cubicBezTo>
                        <a:pt x="13301" y="174692"/>
                        <a:pt x="-21687" y="79251"/>
                        <a:pt x="21620" y="60582"/>
                      </a:cubicBezTo>
                      <a:cubicBezTo>
                        <a:pt x="36987" y="27244"/>
                        <a:pt x="55021" y="2797"/>
                        <a:pt x="105440" y="321"/>
                      </a:cubicBezTo>
                      <a:cubicBezTo>
                        <a:pt x="154017" y="-2156"/>
                        <a:pt x="177385" y="9655"/>
                        <a:pt x="182021" y="37976"/>
                      </a:cubicBezTo>
                      <a:cubicBezTo>
                        <a:pt x="233265" y="47692"/>
                        <a:pt x="210405" y="171326"/>
                        <a:pt x="211993" y="215776"/>
                      </a:cubicBezTo>
                      <a:cubicBezTo>
                        <a:pt x="143159" y="198060"/>
                        <a:pt x="79024" y="196790"/>
                        <a:pt x="14190" y="22282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4" name="Google Shape;1564;p12"/>
                <p:cNvSpPr/>
                <p:nvPr/>
              </p:nvSpPr>
              <p:spPr>
                <a:xfrm>
                  <a:off x="1128931" y="3411844"/>
                  <a:ext cx="389306" cy="540604"/>
                </a:xfrm>
                <a:custGeom>
                  <a:rect b="b" l="l" r="r" t="t"/>
                  <a:pathLst>
                    <a:path extrusionOk="0" h="540604" w="389306">
                      <a:moveTo>
                        <a:pt x="192718" y="540604"/>
                      </a:moveTo>
                      <a:cubicBezTo>
                        <a:pt x="42795" y="527142"/>
                        <a:pt x="232596" y="425161"/>
                        <a:pt x="116836" y="455260"/>
                      </a:cubicBezTo>
                      <a:cubicBezTo>
                        <a:pt x="83054" y="460150"/>
                        <a:pt x="19744" y="479835"/>
                        <a:pt x="7679" y="435512"/>
                      </a:cubicBezTo>
                      <a:cubicBezTo>
                        <a:pt x="-6227" y="397920"/>
                        <a:pt x="57844" y="371440"/>
                        <a:pt x="34857" y="364582"/>
                      </a:cubicBezTo>
                      <a:cubicBezTo>
                        <a:pt x="15807" y="363122"/>
                        <a:pt x="3107" y="353533"/>
                        <a:pt x="1393" y="338801"/>
                      </a:cubicBezTo>
                      <a:cubicBezTo>
                        <a:pt x="-3560" y="319434"/>
                        <a:pt x="17585" y="304638"/>
                        <a:pt x="35175" y="291748"/>
                      </a:cubicBezTo>
                      <a:cubicBezTo>
                        <a:pt x="33651" y="285398"/>
                        <a:pt x="30158" y="276762"/>
                        <a:pt x="28380" y="270412"/>
                      </a:cubicBezTo>
                      <a:cubicBezTo>
                        <a:pt x="-19689" y="256061"/>
                        <a:pt x="-258" y="192307"/>
                        <a:pt x="38985" y="180877"/>
                      </a:cubicBezTo>
                      <a:cubicBezTo>
                        <a:pt x="42490" y="180629"/>
                        <a:pt x="45138" y="177588"/>
                        <a:pt x="44890" y="174082"/>
                      </a:cubicBezTo>
                      <a:cubicBezTo>
                        <a:pt x="44643" y="170577"/>
                        <a:pt x="41601" y="167929"/>
                        <a:pt x="38096" y="168177"/>
                      </a:cubicBezTo>
                      <a:cubicBezTo>
                        <a:pt x="3044" y="163224"/>
                        <a:pt x="21776" y="119663"/>
                        <a:pt x="43303" y="106836"/>
                      </a:cubicBezTo>
                      <a:cubicBezTo>
                        <a:pt x="74418" y="82706"/>
                        <a:pt x="71370" y="31969"/>
                        <a:pt x="69020" y="5680"/>
                      </a:cubicBezTo>
                      <a:cubicBezTo>
                        <a:pt x="85911" y="5045"/>
                        <a:pt x="131758" y="4664"/>
                        <a:pt x="151570" y="4601"/>
                      </a:cubicBezTo>
                      <a:cubicBezTo>
                        <a:pt x="174303" y="59274"/>
                        <a:pt x="87499" y="134903"/>
                        <a:pt x="126170" y="158652"/>
                      </a:cubicBezTo>
                      <a:cubicBezTo>
                        <a:pt x="332545" y="108296"/>
                        <a:pt x="234120" y="166526"/>
                        <a:pt x="237422" y="1362"/>
                      </a:cubicBezTo>
                      <a:cubicBezTo>
                        <a:pt x="249741" y="-2130"/>
                        <a:pt x="299271" y="2378"/>
                        <a:pt x="325624" y="854"/>
                      </a:cubicBezTo>
                      <a:cubicBezTo>
                        <a:pt x="266823" y="105439"/>
                        <a:pt x="408174" y="108804"/>
                        <a:pt x="387155" y="185449"/>
                      </a:cubicBezTo>
                      <a:cubicBezTo>
                        <a:pt x="375090" y="210849"/>
                        <a:pt x="334958" y="200752"/>
                        <a:pt x="326830" y="215802"/>
                      </a:cubicBezTo>
                      <a:cubicBezTo>
                        <a:pt x="326830" y="221707"/>
                        <a:pt x="332101" y="222152"/>
                        <a:pt x="337054" y="222152"/>
                      </a:cubicBezTo>
                      <a:cubicBezTo>
                        <a:pt x="407539" y="236439"/>
                        <a:pt x="379472" y="299177"/>
                        <a:pt x="313876" y="302733"/>
                      </a:cubicBezTo>
                      <a:cubicBezTo>
                        <a:pt x="286508" y="321783"/>
                        <a:pt x="354897" y="305337"/>
                        <a:pt x="360866" y="348326"/>
                      </a:cubicBezTo>
                      <a:cubicBezTo>
                        <a:pt x="367661" y="376711"/>
                        <a:pt x="350135" y="382108"/>
                        <a:pt x="333307" y="403444"/>
                      </a:cubicBezTo>
                      <a:cubicBezTo>
                        <a:pt x="365565" y="417414"/>
                        <a:pt x="387663" y="440084"/>
                        <a:pt x="362200" y="476469"/>
                      </a:cubicBezTo>
                      <a:cubicBezTo>
                        <a:pt x="318321" y="516411"/>
                        <a:pt x="249868" y="528857"/>
                        <a:pt x="192718" y="540604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5" name="Google Shape;1565;p12"/>
                <p:cNvSpPr/>
                <p:nvPr/>
              </p:nvSpPr>
              <p:spPr>
                <a:xfrm>
                  <a:off x="1121941" y="2969319"/>
                  <a:ext cx="404159" cy="990908"/>
                </a:xfrm>
                <a:custGeom>
                  <a:rect b="b" l="l" r="r" t="t"/>
                  <a:pathLst>
                    <a:path extrusionOk="0" h="990908" w="404159">
                      <a:moveTo>
                        <a:pt x="396558" y="583905"/>
                      </a:moveTo>
                      <a:cubicBezTo>
                        <a:pt x="363665" y="545170"/>
                        <a:pt x="299149" y="524850"/>
                        <a:pt x="338075" y="447063"/>
                      </a:cubicBezTo>
                      <a:cubicBezTo>
                        <a:pt x="339535" y="444205"/>
                        <a:pt x="370904" y="448269"/>
                        <a:pt x="367920" y="426933"/>
                      </a:cubicBezTo>
                      <a:cubicBezTo>
                        <a:pt x="376619" y="356321"/>
                        <a:pt x="377762" y="266786"/>
                        <a:pt x="312865" y="222019"/>
                      </a:cubicBezTo>
                      <a:cubicBezTo>
                        <a:pt x="314326" y="182014"/>
                        <a:pt x="328359" y="29931"/>
                        <a:pt x="274257" y="35328"/>
                      </a:cubicBezTo>
                      <a:cubicBezTo>
                        <a:pt x="255207" y="-16234"/>
                        <a:pt x="119635" y="-11789"/>
                        <a:pt x="115888" y="51521"/>
                      </a:cubicBezTo>
                      <a:cubicBezTo>
                        <a:pt x="66358" y="56474"/>
                        <a:pt x="92711" y="194840"/>
                        <a:pt x="93600" y="232242"/>
                      </a:cubicBezTo>
                      <a:cubicBezTo>
                        <a:pt x="31814" y="278470"/>
                        <a:pt x="26607" y="363941"/>
                        <a:pt x="28766" y="435442"/>
                      </a:cubicBezTo>
                      <a:cubicBezTo>
                        <a:pt x="29211" y="460842"/>
                        <a:pt x="57849" y="448840"/>
                        <a:pt x="70740" y="450746"/>
                      </a:cubicBezTo>
                      <a:cubicBezTo>
                        <a:pt x="73851" y="483511"/>
                        <a:pt x="74994" y="521611"/>
                        <a:pt x="46991" y="544408"/>
                      </a:cubicBezTo>
                      <a:cubicBezTo>
                        <a:pt x="20829" y="559775"/>
                        <a:pt x="1906" y="611464"/>
                        <a:pt x="44133" y="617497"/>
                      </a:cubicBezTo>
                      <a:cubicBezTo>
                        <a:pt x="890" y="630197"/>
                        <a:pt x="-22097" y="700682"/>
                        <a:pt x="29973" y="716557"/>
                      </a:cubicBezTo>
                      <a:cubicBezTo>
                        <a:pt x="31179" y="718461"/>
                        <a:pt x="32132" y="730336"/>
                        <a:pt x="35878" y="733384"/>
                      </a:cubicBezTo>
                      <a:cubicBezTo>
                        <a:pt x="-9588" y="750021"/>
                        <a:pt x="-11620" y="809584"/>
                        <a:pt x="41276" y="813584"/>
                      </a:cubicBezTo>
                      <a:cubicBezTo>
                        <a:pt x="-3746" y="839747"/>
                        <a:pt x="-8318" y="908200"/>
                        <a:pt x="53150" y="912772"/>
                      </a:cubicBezTo>
                      <a:cubicBezTo>
                        <a:pt x="88837" y="913153"/>
                        <a:pt x="124016" y="903310"/>
                        <a:pt x="159259" y="898421"/>
                      </a:cubicBezTo>
                      <a:cubicBezTo>
                        <a:pt x="137224" y="913788"/>
                        <a:pt x="124270" y="946998"/>
                        <a:pt x="142368" y="970176"/>
                      </a:cubicBezTo>
                      <a:cubicBezTo>
                        <a:pt x="170879" y="1006688"/>
                        <a:pt x="222568" y="986051"/>
                        <a:pt x="258319" y="975319"/>
                      </a:cubicBezTo>
                      <a:cubicBezTo>
                        <a:pt x="297562" y="961285"/>
                        <a:pt x="346012" y="957857"/>
                        <a:pt x="374079" y="923821"/>
                      </a:cubicBezTo>
                      <a:cubicBezTo>
                        <a:pt x="397638" y="896008"/>
                        <a:pt x="385382" y="849653"/>
                        <a:pt x="346647" y="845652"/>
                      </a:cubicBezTo>
                      <a:cubicBezTo>
                        <a:pt x="371279" y="834501"/>
                        <a:pt x="382207" y="805495"/>
                        <a:pt x="371057" y="780857"/>
                      </a:cubicBezTo>
                      <a:cubicBezTo>
                        <a:pt x="362344" y="761610"/>
                        <a:pt x="342259" y="750123"/>
                        <a:pt x="321247" y="752371"/>
                      </a:cubicBezTo>
                      <a:cubicBezTo>
                        <a:pt x="385382" y="748434"/>
                        <a:pt x="427991" y="685505"/>
                        <a:pt x="350584" y="659597"/>
                      </a:cubicBezTo>
                      <a:cubicBezTo>
                        <a:pt x="302515" y="655787"/>
                        <a:pt x="436690" y="669821"/>
                        <a:pt x="396558" y="583905"/>
                      </a:cubicBezTo>
                      <a:close/>
                      <a:moveTo>
                        <a:pt x="291339" y="83525"/>
                      </a:moveTo>
                      <a:cubicBezTo>
                        <a:pt x="291847" y="98828"/>
                        <a:pt x="292418" y="114132"/>
                        <a:pt x="292926" y="129435"/>
                      </a:cubicBezTo>
                      <a:lnTo>
                        <a:pt x="105792" y="175981"/>
                      </a:lnTo>
                      <a:cubicBezTo>
                        <a:pt x="105030" y="163916"/>
                        <a:pt x="104776" y="151851"/>
                        <a:pt x="104776" y="139786"/>
                      </a:cubicBezTo>
                      <a:cubicBezTo>
                        <a:pt x="166307" y="129753"/>
                        <a:pt x="229172" y="100162"/>
                        <a:pt x="291085" y="83525"/>
                      </a:cubicBezTo>
                      <a:close/>
                      <a:moveTo>
                        <a:pt x="293561" y="147533"/>
                      </a:moveTo>
                      <a:lnTo>
                        <a:pt x="295847" y="212049"/>
                      </a:lnTo>
                      <a:cubicBezTo>
                        <a:pt x="235459" y="188897"/>
                        <a:pt x="168117" y="192212"/>
                        <a:pt x="110300" y="221193"/>
                      </a:cubicBezTo>
                      <a:cubicBezTo>
                        <a:pt x="109094" y="212113"/>
                        <a:pt x="108141" y="202969"/>
                        <a:pt x="107379" y="193824"/>
                      </a:cubicBezTo>
                      <a:close/>
                      <a:moveTo>
                        <a:pt x="194057" y="16152"/>
                      </a:moveTo>
                      <a:cubicBezTo>
                        <a:pt x="213869" y="14056"/>
                        <a:pt x="248984" y="13548"/>
                        <a:pt x="256096" y="36979"/>
                      </a:cubicBezTo>
                      <a:cubicBezTo>
                        <a:pt x="215139" y="41107"/>
                        <a:pt x="174181" y="45615"/>
                        <a:pt x="133224" y="49679"/>
                      </a:cubicBezTo>
                      <a:cubicBezTo>
                        <a:pt x="136208" y="21613"/>
                        <a:pt x="171768" y="18438"/>
                        <a:pt x="193803" y="16152"/>
                      </a:cubicBezTo>
                      <a:close/>
                      <a:moveTo>
                        <a:pt x="111507" y="70444"/>
                      </a:moveTo>
                      <a:cubicBezTo>
                        <a:pt x="137605" y="72095"/>
                        <a:pt x="295276" y="37170"/>
                        <a:pt x="290323" y="65554"/>
                      </a:cubicBezTo>
                      <a:cubicBezTo>
                        <a:pt x="228918" y="86446"/>
                        <a:pt x="165355" y="103083"/>
                        <a:pt x="105093" y="126197"/>
                      </a:cubicBezTo>
                      <a:cubicBezTo>
                        <a:pt x="106681" y="108417"/>
                        <a:pt x="102680" y="86065"/>
                        <a:pt x="111189" y="70444"/>
                      </a:cubicBezTo>
                      <a:close/>
                      <a:moveTo>
                        <a:pt x="46419" y="432902"/>
                      </a:moveTo>
                      <a:cubicBezTo>
                        <a:pt x="42609" y="356067"/>
                        <a:pt x="52769" y="256499"/>
                        <a:pt x="137034" y="227416"/>
                      </a:cubicBezTo>
                      <a:cubicBezTo>
                        <a:pt x="293561" y="176616"/>
                        <a:pt x="379921" y="271866"/>
                        <a:pt x="350521" y="426870"/>
                      </a:cubicBezTo>
                      <a:close/>
                      <a:moveTo>
                        <a:pt x="262319" y="567204"/>
                      </a:moveTo>
                      <a:lnTo>
                        <a:pt x="131636" y="595081"/>
                      </a:lnTo>
                      <a:cubicBezTo>
                        <a:pt x="113348" y="568538"/>
                        <a:pt x="184595" y="524850"/>
                        <a:pt x="164974" y="448459"/>
                      </a:cubicBezTo>
                      <a:lnTo>
                        <a:pt x="238443" y="446999"/>
                      </a:lnTo>
                      <a:cubicBezTo>
                        <a:pt x="232189" y="488604"/>
                        <a:pt x="240558" y="531086"/>
                        <a:pt x="262129" y="567204"/>
                      </a:cubicBezTo>
                      <a:close/>
                      <a:moveTo>
                        <a:pt x="36069" y="586890"/>
                      </a:moveTo>
                      <a:cubicBezTo>
                        <a:pt x="68771" y="527644"/>
                        <a:pt x="97854" y="542440"/>
                        <a:pt x="88456" y="450238"/>
                      </a:cubicBezTo>
                      <a:lnTo>
                        <a:pt x="147194" y="449031"/>
                      </a:lnTo>
                      <a:cubicBezTo>
                        <a:pt x="167514" y="524469"/>
                        <a:pt x="99442" y="554759"/>
                        <a:pt x="112269" y="599272"/>
                      </a:cubicBezTo>
                      <a:cubicBezTo>
                        <a:pt x="91758" y="603272"/>
                        <a:pt x="37466" y="620926"/>
                        <a:pt x="35878" y="586890"/>
                      </a:cubicBezTo>
                      <a:close/>
                      <a:moveTo>
                        <a:pt x="354521" y="867496"/>
                      </a:moveTo>
                      <a:cubicBezTo>
                        <a:pt x="402781" y="909914"/>
                        <a:pt x="318771" y="944458"/>
                        <a:pt x="283211" y="949347"/>
                      </a:cubicBezTo>
                      <a:cubicBezTo>
                        <a:pt x="248095" y="957158"/>
                        <a:pt x="212154" y="978875"/>
                        <a:pt x="175642" y="970239"/>
                      </a:cubicBezTo>
                      <a:cubicBezTo>
                        <a:pt x="158497" y="964588"/>
                        <a:pt x="146178" y="949094"/>
                        <a:pt x="153544" y="930805"/>
                      </a:cubicBezTo>
                      <a:cubicBezTo>
                        <a:pt x="160021" y="906612"/>
                        <a:pt x="304483" y="850160"/>
                        <a:pt x="354331" y="867496"/>
                      </a:cubicBezTo>
                      <a:close/>
                      <a:moveTo>
                        <a:pt x="354204" y="786153"/>
                      </a:moveTo>
                      <a:cubicBezTo>
                        <a:pt x="394399" y="853463"/>
                        <a:pt x="147765" y="877339"/>
                        <a:pt x="105157" y="889086"/>
                      </a:cubicBezTo>
                      <a:cubicBezTo>
                        <a:pt x="51372" y="908136"/>
                        <a:pt x="-12699" y="873592"/>
                        <a:pt x="53912" y="821966"/>
                      </a:cubicBezTo>
                      <a:cubicBezTo>
                        <a:pt x="113793" y="817648"/>
                        <a:pt x="325502" y="741766"/>
                        <a:pt x="354013" y="786153"/>
                      </a:cubicBezTo>
                      <a:close/>
                      <a:moveTo>
                        <a:pt x="293053" y="674392"/>
                      </a:moveTo>
                      <a:cubicBezTo>
                        <a:pt x="319977" y="665884"/>
                        <a:pt x="378143" y="666963"/>
                        <a:pt x="373000" y="710841"/>
                      </a:cubicBezTo>
                      <a:cubicBezTo>
                        <a:pt x="350838" y="738020"/>
                        <a:pt x="307214" y="742210"/>
                        <a:pt x="275972" y="753831"/>
                      </a:cubicBezTo>
                      <a:cubicBezTo>
                        <a:pt x="232030" y="758022"/>
                        <a:pt x="61977" y="815490"/>
                        <a:pt x="26988" y="789454"/>
                      </a:cubicBezTo>
                      <a:cubicBezTo>
                        <a:pt x="-10032" y="761896"/>
                        <a:pt x="65088" y="743608"/>
                        <a:pt x="53912" y="723859"/>
                      </a:cubicBezTo>
                      <a:cubicBezTo>
                        <a:pt x="132462" y="707666"/>
                        <a:pt x="214059" y="690648"/>
                        <a:pt x="292863" y="674392"/>
                      </a:cubicBezTo>
                      <a:close/>
                      <a:moveTo>
                        <a:pt x="354648" y="639531"/>
                      </a:moveTo>
                      <a:cubicBezTo>
                        <a:pt x="294323" y="652993"/>
                        <a:pt x="239840" y="662772"/>
                        <a:pt x="179515" y="676044"/>
                      </a:cubicBezTo>
                      <a:lnTo>
                        <a:pt x="47308" y="704555"/>
                      </a:lnTo>
                      <a:cubicBezTo>
                        <a:pt x="37021" y="705889"/>
                        <a:pt x="23750" y="694522"/>
                        <a:pt x="19241" y="685505"/>
                      </a:cubicBezTo>
                      <a:cubicBezTo>
                        <a:pt x="-15620" y="609813"/>
                        <a:pt x="264224" y="596160"/>
                        <a:pt x="316294" y="573745"/>
                      </a:cubicBezTo>
                      <a:cubicBezTo>
                        <a:pt x="326899" y="571459"/>
                        <a:pt x="326835" y="553298"/>
                        <a:pt x="314961" y="555838"/>
                      </a:cubicBezTo>
                      <a:lnTo>
                        <a:pt x="281687" y="563331"/>
                      </a:lnTo>
                      <a:cubicBezTo>
                        <a:pt x="258871" y="529206"/>
                        <a:pt x="249695" y="487760"/>
                        <a:pt x="255969" y="447190"/>
                      </a:cubicBezTo>
                      <a:lnTo>
                        <a:pt x="321946" y="445856"/>
                      </a:lnTo>
                      <a:cubicBezTo>
                        <a:pt x="294831" y="486433"/>
                        <a:pt x="311722" y="544154"/>
                        <a:pt x="352870" y="568347"/>
                      </a:cubicBezTo>
                      <a:cubicBezTo>
                        <a:pt x="382398" y="583334"/>
                        <a:pt x="401575" y="632483"/>
                        <a:pt x="354458" y="639531"/>
                      </a:cubicBezTo>
                      <a:close/>
                    </a:path>
                  </a:pathLst>
                </a:custGeom>
                <a:solidFill>
                  <a:schemeClr val="lt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566" name="Google Shape;1566;p12"/>
                <p:cNvSpPr/>
                <p:nvPr/>
              </p:nvSpPr>
              <p:spPr>
                <a:xfrm>
                  <a:off x="1160257" y="3179981"/>
                  <a:ext cx="324636" cy="229478"/>
                </a:xfrm>
                <a:custGeom>
                  <a:rect b="b" l="l" r="r" t="t"/>
                  <a:pathLst>
                    <a:path extrusionOk="0" h="229478" w="324636">
                      <a:moveTo>
                        <a:pt x="1626" y="229478"/>
                      </a:moveTo>
                      <a:cubicBezTo>
                        <a:pt x="-8216" y="108447"/>
                        <a:pt x="24042" y="-8456"/>
                        <a:pt x="169393" y="878"/>
                      </a:cubicBezTo>
                      <a:cubicBezTo>
                        <a:pt x="307379" y="-10678"/>
                        <a:pt x="337541" y="93334"/>
                        <a:pt x="320206" y="222176"/>
                      </a:cubicBezTo>
                      <a:cubicBezTo>
                        <a:pt x="210923" y="232019"/>
                        <a:pt x="109767" y="228018"/>
                        <a:pt x="1626" y="229478"/>
                      </a:cubicBezTo>
                      <a:close/>
                    </a:path>
                  </a:pathLst>
                </a:cu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bg>
      <p:bgPr>
        <a:solidFill>
          <a:schemeClr val="accent1"/>
        </a:solid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3"/>
          <p:cNvGrpSpPr/>
          <p:nvPr/>
        </p:nvGrpSpPr>
        <p:grpSpPr>
          <a:xfrm>
            <a:off x="7647709" y="-1"/>
            <a:ext cx="476555" cy="4897445"/>
            <a:chOff x="6798998" y="-1296139"/>
            <a:chExt cx="476555" cy="4897445"/>
          </a:xfrm>
        </p:grpSpPr>
        <p:sp>
          <p:nvSpPr>
            <p:cNvPr id="164" name="Google Shape;164;p3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7026850" y="-1296139"/>
              <a:ext cx="17700" cy="42711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6" name="Google Shape;166;p3"/>
          <p:cNvGrpSpPr/>
          <p:nvPr/>
        </p:nvGrpSpPr>
        <p:grpSpPr>
          <a:xfrm>
            <a:off x="8602816" y="-3"/>
            <a:ext cx="406190" cy="1540306"/>
            <a:chOff x="5578966" y="2422197"/>
            <a:chExt cx="406190" cy="1540306"/>
          </a:xfrm>
        </p:grpSpPr>
        <p:sp>
          <p:nvSpPr>
            <p:cNvPr id="167" name="Google Shape;167;p3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5774600" y="2422197"/>
              <a:ext cx="17700" cy="552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9" name="Google Shape;169;p3"/>
          <p:cNvGrpSpPr/>
          <p:nvPr/>
        </p:nvGrpSpPr>
        <p:grpSpPr>
          <a:xfrm>
            <a:off x="7963861" y="0"/>
            <a:ext cx="466512" cy="2850155"/>
            <a:chOff x="6176324" y="940075"/>
            <a:chExt cx="466512" cy="2850155"/>
          </a:xfrm>
        </p:grpSpPr>
        <p:sp>
          <p:nvSpPr>
            <p:cNvPr id="170" name="Google Shape;170;p3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3"/>
            <p:cNvSpPr/>
            <p:nvPr/>
          </p:nvSpPr>
          <p:spPr>
            <a:xfrm>
              <a:off x="6400713" y="940075"/>
              <a:ext cx="17700" cy="20349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2" name="Google Shape;172;p3"/>
          <p:cNvGrpSpPr/>
          <p:nvPr/>
        </p:nvGrpSpPr>
        <p:grpSpPr>
          <a:xfrm>
            <a:off x="6187339" y="0"/>
            <a:ext cx="170472" cy="1319629"/>
            <a:chOff x="7576714" y="2009363"/>
            <a:chExt cx="170472" cy="1319629"/>
          </a:xfrm>
        </p:grpSpPr>
        <p:sp>
          <p:nvSpPr>
            <p:cNvPr id="173" name="Google Shape;173;p3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7652975" y="2009363"/>
              <a:ext cx="17700" cy="9657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5" name="Google Shape;175;p3"/>
          <p:cNvGrpSpPr/>
          <p:nvPr/>
        </p:nvGrpSpPr>
        <p:grpSpPr>
          <a:xfrm>
            <a:off x="6863948" y="-1"/>
            <a:ext cx="288375" cy="3513742"/>
            <a:chOff x="7883572" y="308161"/>
            <a:chExt cx="288375" cy="3513742"/>
          </a:xfrm>
        </p:grpSpPr>
        <p:sp>
          <p:nvSpPr>
            <p:cNvPr id="176" name="Google Shape;176;p3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8024899" y="308161"/>
              <a:ext cx="17700" cy="2667000"/>
            </a:xfrm>
            <a:prstGeom prst="rect">
              <a:avLst/>
            </a:prstGeom>
            <a:solidFill>
              <a:srgbClr val="001F6E">
                <a:alpha val="128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" name="Google Shape;178;p3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  <a:effectLst>
            <a:outerShdw rotWithShape="0" algn="bl" dir="5400000" dist="19050">
              <a:schemeClr val="dk1">
                <a:alpha val="20000"/>
              </a:schemeClr>
            </a:outerShdw>
          </a:effectLst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Amatic SC"/>
              <a:buNone/>
              <a:defRPr sz="48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179" name="Google Shape;179;p3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400"/>
              <a:buNone/>
              <a:defRPr>
                <a:solidFill>
                  <a:schemeClr val="accent4"/>
                </a:solidFill>
              </a:defRPr>
            </a:lvl1pPr>
            <a:lvl2pPr lvl="1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2pPr>
            <a:lvl3pPr lvl="2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3pPr>
            <a:lvl4pPr lvl="3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4pPr>
            <a:lvl5pPr lvl="4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5pPr>
            <a:lvl6pPr lvl="5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6pPr>
            <a:lvl7pPr lvl="6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7pPr>
            <a:lvl8pPr lvl="7" rtl="0">
              <a:spcBef>
                <a:spcPts val="800"/>
              </a:spcBef>
              <a:spcAft>
                <a:spcPts val="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8pPr>
            <a:lvl9pPr lvl="8" rtl="0">
              <a:spcBef>
                <a:spcPts val="800"/>
              </a:spcBef>
              <a:spcAft>
                <a:spcPts val="800"/>
              </a:spcAft>
              <a:buClr>
                <a:schemeClr val="accent4"/>
              </a:buClr>
              <a:buSzPts val="3000"/>
              <a:buNone/>
              <a:defRPr sz="3000">
                <a:solidFill>
                  <a:schemeClr val="accent4"/>
                </a:solidFill>
              </a:defRPr>
            </a:lvl9pPr>
          </a:lstStyle>
          <a:p/>
        </p:txBody>
      </p:sp>
      <p:sp>
        <p:nvSpPr>
          <p:cNvPr id="180" name="Google Shape;180;p3"/>
          <p:cNvSpPr/>
          <p:nvPr/>
        </p:nvSpPr>
        <p:spPr>
          <a:xfrm>
            <a:off x="-229144" y="1734600"/>
            <a:ext cx="1674300" cy="16743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3"/>
          <p:cNvSpPr/>
          <p:nvPr/>
        </p:nvSpPr>
        <p:spPr>
          <a:xfrm>
            <a:off x="-29101" y="1934643"/>
            <a:ext cx="1274400" cy="12744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2" name="Google Shape;182;p3"/>
          <p:cNvGrpSpPr/>
          <p:nvPr/>
        </p:nvGrpSpPr>
        <p:grpSpPr>
          <a:xfrm>
            <a:off x="6746411" y="744238"/>
            <a:ext cx="180404" cy="190055"/>
            <a:chOff x="3770248" y="2527300"/>
            <a:chExt cx="180404" cy="190055"/>
          </a:xfrm>
        </p:grpSpPr>
        <p:sp>
          <p:nvSpPr>
            <p:cNvPr id="183" name="Google Shape;183;p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E599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87" name="Google Shape;187;p3"/>
          <p:cNvGrpSpPr/>
          <p:nvPr/>
        </p:nvGrpSpPr>
        <p:grpSpPr>
          <a:xfrm>
            <a:off x="1030839" y="3124970"/>
            <a:ext cx="214463" cy="245604"/>
            <a:chOff x="3462796" y="2555878"/>
            <a:chExt cx="157798" cy="180711"/>
          </a:xfrm>
        </p:grpSpPr>
        <p:sp>
          <p:nvSpPr>
            <p:cNvPr id="188" name="Google Shape;188;p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89;p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190;p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191;p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192;p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193;p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4" name="Google Shape;194;p3"/>
          <p:cNvGrpSpPr/>
          <p:nvPr/>
        </p:nvGrpSpPr>
        <p:grpSpPr>
          <a:xfrm>
            <a:off x="8737419" y="2806488"/>
            <a:ext cx="245187" cy="258304"/>
            <a:chOff x="3770248" y="2527300"/>
            <a:chExt cx="180404" cy="190055"/>
          </a:xfrm>
        </p:grpSpPr>
        <p:sp>
          <p:nvSpPr>
            <p:cNvPr id="195" name="Google Shape;195;p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196;p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197;p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198;p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rgbClr val="FFF2CC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9" name="Google Shape;199;p3"/>
          <p:cNvGrpSpPr/>
          <p:nvPr/>
        </p:nvGrpSpPr>
        <p:grpSpPr>
          <a:xfrm rot="5400000">
            <a:off x="8622497" y="4565562"/>
            <a:ext cx="214448" cy="245568"/>
            <a:chOff x="3462796" y="2555878"/>
            <a:chExt cx="157798" cy="180711"/>
          </a:xfrm>
        </p:grpSpPr>
        <p:sp>
          <p:nvSpPr>
            <p:cNvPr id="200" name="Google Shape;200;p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01;p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02;p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6" name="Google Shape;206;p3"/>
          <p:cNvGrpSpPr/>
          <p:nvPr/>
        </p:nvGrpSpPr>
        <p:grpSpPr>
          <a:xfrm>
            <a:off x="163248" y="1684513"/>
            <a:ext cx="180404" cy="190055"/>
            <a:chOff x="3770248" y="2527300"/>
            <a:chExt cx="180404" cy="190055"/>
          </a:xfrm>
        </p:grpSpPr>
        <p:sp>
          <p:nvSpPr>
            <p:cNvPr id="207" name="Google Shape;207;p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08;p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09;p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10;p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1" name="Google Shape;211;p3"/>
          <p:cNvGrpSpPr/>
          <p:nvPr/>
        </p:nvGrpSpPr>
        <p:grpSpPr>
          <a:xfrm rot="-2700000">
            <a:off x="7714705" y="744247"/>
            <a:ext cx="180402" cy="190053"/>
            <a:chOff x="3770248" y="2527300"/>
            <a:chExt cx="180404" cy="190055"/>
          </a:xfrm>
        </p:grpSpPr>
        <p:sp>
          <p:nvSpPr>
            <p:cNvPr id="212" name="Google Shape;212;p3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13;p3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14;p3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15;p3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16" name="Google Shape;216;p3"/>
          <p:cNvGrpSpPr/>
          <p:nvPr/>
        </p:nvGrpSpPr>
        <p:grpSpPr>
          <a:xfrm>
            <a:off x="6651762" y="-7"/>
            <a:ext cx="1046700" cy="1769370"/>
            <a:chOff x="2484475" y="1329455"/>
            <a:chExt cx="1046700" cy="1769370"/>
          </a:xfrm>
        </p:grpSpPr>
        <p:sp>
          <p:nvSpPr>
            <p:cNvPr id="217" name="Google Shape;217;p3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3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FFFF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219" name="Google Shape;219;p3"/>
            <p:cNvGrpSpPr/>
            <p:nvPr/>
          </p:nvGrpSpPr>
          <p:grpSpPr>
            <a:xfrm>
              <a:off x="2769703" y="1329455"/>
              <a:ext cx="510180" cy="1483501"/>
              <a:chOff x="1818382" y="2433081"/>
              <a:chExt cx="466728" cy="1357150"/>
            </a:xfrm>
          </p:grpSpPr>
          <p:grpSp>
            <p:nvGrpSpPr>
              <p:cNvPr id="220" name="Google Shape;220;p3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221" name="Google Shape;221;p3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2" name="Google Shape;222;p3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23" name="Google Shape;223;p3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24" name="Google Shape;224;p3"/>
              <p:cNvSpPr/>
              <p:nvPr/>
            </p:nvSpPr>
            <p:spPr>
              <a:xfrm>
                <a:off x="2046046" y="2433081"/>
                <a:ext cx="17700" cy="5448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225" name="Google Shape;225;p3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3810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226" name="Google Shape;226;p3"/>
          <p:cNvGrpSpPr/>
          <p:nvPr/>
        </p:nvGrpSpPr>
        <p:grpSpPr>
          <a:xfrm>
            <a:off x="8277068" y="-1"/>
            <a:ext cx="905291" cy="2805686"/>
            <a:chOff x="3961868" y="-891976"/>
            <a:chExt cx="905291" cy="2805686"/>
          </a:xfrm>
        </p:grpSpPr>
        <p:grpSp>
          <p:nvGrpSpPr>
            <p:cNvPr id="227" name="Google Shape;227;p3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228" name="Google Shape;228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9" name="Google Shape;229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0" name="Google Shape;230;p3"/>
            <p:cNvGrpSpPr/>
            <p:nvPr/>
          </p:nvGrpSpPr>
          <p:grpSpPr>
            <a:xfrm>
              <a:off x="4155315" y="-891976"/>
              <a:ext cx="522826" cy="2613070"/>
              <a:chOff x="2447534" y="1219291"/>
              <a:chExt cx="478297" cy="2390513"/>
            </a:xfrm>
          </p:grpSpPr>
          <p:grpSp>
            <p:nvGrpSpPr>
              <p:cNvPr id="231" name="Google Shape;231;p3"/>
              <p:cNvGrpSpPr/>
              <p:nvPr/>
            </p:nvGrpSpPr>
            <p:grpSpPr>
              <a:xfrm>
                <a:off x="2447534" y="1219291"/>
                <a:ext cx="478297" cy="2390513"/>
                <a:chOff x="2447534" y="1219291"/>
                <a:chExt cx="478297" cy="2390513"/>
              </a:xfrm>
            </p:grpSpPr>
            <p:grpSp>
              <p:nvGrpSpPr>
                <p:cNvPr id="232" name="Google Shape;232;p3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233" name="Google Shape;233;p3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4" name="Google Shape;234;p3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35" name="Google Shape;235;p3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36" name="Google Shape;236;p3"/>
                <p:cNvSpPr/>
                <p:nvPr/>
              </p:nvSpPr>
              <p:spPr>
                <a:xfrm>
                  <a:off x="2675610" y="1219291"/>
                  <a:ext cx="17700" cy="1758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37" name="Google Shape;237;p3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238" name="Google Shape;238;p3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239" name="Google Shape;239;p3"/>
          <p:cNvGrpSpPr/>
          <p:nvPr/>
        </p:nvGrpSpPr>
        <p:grpSpPr>
          <a:xfrm>
            <a:off x="7726343" y="1"/>
            <a:ext cx="522827" cy="1952267"/>
            <a:chOff x="5194218" y="-536312"/>
            <a:chExt cx="522827" cy="1952267"/>
          </a:xfrm>
        </p:grpSpPr>
        <p:grpSp>
          <p:nvGrpSpPr>
            <p:cNvPr id="240" name="Google Shape;240;p3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241" name="Google Shape;241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3"/>
            <p:cNvGrpSpPr/>
            <p:nvPr/>
          </p:nvGrpSpPr>
          <p:grpSpPr>
            <a:xfrm>
              <a:off x="5371921" y="-536312"/>
              <a:ext cx="182209" cy="1814066"/>
              <a:chOff x="3305183" y="1663032"/>
              <a:chExt cx="166690" cy="1659561"/>
            </a:xfrm>
          </p:grpSpPr>
          <p:grpSp>
            <p:nvGrpSpPr>
              <p:cNvPr id="244" name="Google Shape;244;p3"/>
              <p:cNvGrpSpPr/>
              <p:nvPr/>
            </p:nvGrpSpPr>
            <p:grpSpPr>
              <a:xfrm>
                <a:off x="3305183" y="1663032"/>
                <a:ext cx="166690" cy="1659561"/>
                <a:chOff x="3305183" y="1663032"/>
                <a:chExt cx="166690" cy="1659561"/>
              </a:xfrm>
            </p:grpSpPr>
            <p:grpSp>
              <p:nvGrpSpPr>
                <p:cNvPr id="245" name="Google Shape;245;p3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246" name="Google Shape;246;p3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7" name="Google Shape;247;p3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48" name="Google Shape;248;p3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49" name="Google Shape;249;p3"/>
                <p:cNvSpPr/>
                <p:nvPr/>
              </p:nvSpPr>
              <p:spPr>
                <a:xfrm>
                  <a:off x="3375902" y="1663032"/>
                  <a:ext cx="17700" cy="1314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50" name="Google Shape;250;p3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251" name="Google Shape;251;p3"/>
          <p:cNvGrpSpPr/>
          <p:nvPr/>
        </p:nvGrpSpPr>
        <p:grpSpPr>
          <a:xfrm>
            <a:off x="7946297" y="-6"/>
            <a:ext cx="860597" cy="4748536"/>
            <a:chOff x="7824797" y="-1724181"/>
            <a:chExt cx="860597" cy="4748536"/>
          </a:xfrm>
        </p:grpSpPr>
        <p:grpSp>
          <p:nvGrpSpPr>
            <p:cNvPr id="252" name="Google Shape;252;p3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253" name="Google Shape;253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4" name="Google Shape;254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5" name="Google Shape;255;p3"/>
            <p:cNvGrpSpPr/>
            <p:nvPr/>
          </p:nvGrpSpPr>
          <p:grpSpPr>
            <a:xfrm>
              <a:off x="8100547" y="-1724181"/>
              <a:ext cx="300376" cy="4529867"/>
              <a:chOff x="3792712" y="-322375"/>
              <a:chExt cx="274793" cy="4144055"/>
            </a:xfrm>
          </p:grpSpPr>
          <p:grpSp>
            <p:nvGrpSpPr>
              <p:cNvPr id="256" name="Google Shape;256;p3"/>
              <p:cNvGrpSpPr/>
              <p:nvPr/>
            </p:nvGrpSpPr>
            <p:grpSpPr>
              <a:xfrm>
                <a:off x="3792712" y="-322375"/>
                <a:ext cx="274793" cy="4144055"/>
                <a:chOff x="3792712" y="-322375"/>
                <a:chExt cx="274793" cy="4144055"/>
              </a:xfrm>
            </p:grpSpPr>
            <p:grpSp>
              <p:nvGrpSpPr>
                <p:cNvPr id="257" name="Google Shape;257;p3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258" name="Google Shape;258;p3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59" name="Google Shape;259;p3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60" name="Google Shape;260;p3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61" name="Google Shape;261;p3"/>
                <p:cNvSpPr/>
                <p:nvPr/>
              </p:nvSpPr>
              <p:spPr>
                <a:xfrm>
                  <a:off x="3923169" y="-322375"/>
                  <a:ext cx="17700" cy="3300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62" name="Google Shape;262;p3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263" name="Google Shape;263;p3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264" name="Google Shape;264;p3"/>
          <p:cNvGrpSpPr/>
          <p:nvPr/>
        </p:nvGrpSpPr>
        <p:grpSpPr>
          <a:xfrm>
            <a:off x="7060401" y="7"/>
            <a:ext cx="1046700" cy="4149108"/>
            <a:chOff x="1192601" y="-1724180"/>
            <a:chExt cx="1046700" cy="4149108"/>
          </a:xfrm>
        </p:grpSpPr>
        <p:grpSp>
          <p:nvGrpSpPr>
            <p:cNvPr id="265" name="Google Shape;265;p3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266" name="Google Shape;266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8" name="Google Shape;268;p3"/>
            <p:cNvGrpSpPr/>
            <p:nvPr/>
          </p:nvGrpSpPr>
          <p:grpSpPr>
            <a:xfrm>
              <a:off x="1417979" y="-1724180"/>
              <a:ext cx="580390" cy="3855366"/>
              <a:chOff x="522260" y="372820"/>
              <a:chExt cx="530958" cy="3527002"/>
            </a:xfrm>
          </p:grpSpPr>
          <p:grpSp>
            <p:nvGrpSpPr>
              <p:cNvPr id="269" name="Google Shape;269;p3"/>
              <p:cNvGrpSpPr/>
              <p:nvPr/>
            </p:nvGrpSpPr>
            <p:grpSpPr>
              <a:xfrm>
                <a:off x="522260" y="372820"/>
                <a:ext cx="530958" cy="3527002"/>
                <a:chOff x="522260" y="372820"/>
                <a:chExt cx="530958" cy="3527002"/>
              </a:xfrm>
            </p:grpSpPr>
            <p:grpSp>
              <p:nvGrpSpPr>
                <p:cNvPr id="270" name="Google Shape;270;p3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271" name="Google Shape;271;p3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2" name="Google Shape;272;p3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3" name="Google Shape;273;p3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74" name="Google Shape;274;p3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75" name="Google Shape;275;p3"/>
                <p:cNvSpPr/>
                <p:nvPr/>
              </p:nvSpPr>
              <p:spPr>
                <a:xfrm>
                  <a:off x="786939" y="372820"/>
                  <a:ext cx="17700" cy="26052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76" name="Google Shape;276;p3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277" name="Google Shape;277;p3"/>
          <p:cNvGrpSpPr/>
          <p:nvPr/>
        </p:nvGrpSpPr>
        <p:grpSpPr>
          <a:xfrm>
            <a:off x="6010934" y="1"/>
            <a:ext cx="1046700" cy="2793377"/>
            <a:chOff x="6010934" y="1"/>
            <a:chExt cx="1046700" cy="2793377"/>
          </a:xfrm>
        </p:grpSpPr>
        <p:grpSp>
          <p:nvGrpSpPr>
            <p:cNvPr id="278" name="Google Shape;278;p3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279" name="Google Shape;279;p3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0" name="Google Shape;280;p3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81" name="Google Shape;281;p3"/>
            <p:cNvGrpSpPr/>
            <p:nvPr/>
          </p:nvGrpSpPr>
          <p:grpSpPr>
            <a:xfrm>
              <a:off x="6308747" y="1"/>
              <a:ext cx="441786" cy="2571886"/>
              <a:chOff x="1121941" y="1609666"/>
              <a:chExt cx="404159" cy="2352837"/>
            </a:xfrm>
          </p:grpSpPr>
          <p:grpSp>
            <p:nvGrpSpPr>
              <p:cNvPr id="282" name="Google Shape;282;p3"/>
              <p:cNvGrpSpPr/>
              <p:nvPr/>
            </p:nvGrpSpPr>
            <p:grpSpPr>
              <a:xfrm>
                <a:off x="1121941" y="1609666"/>
                <a:ext cx="404159" cy="2352837"/>
                <a:chOff x="1121941" y="1609666"/>
                <a:chExt cx="404159" cy="2352837"/>
              </a:xfrm>
            </p:grpSpPr>
            <p:grpSp>
              <p:nvGrpSpPr>
                <p:cNvPr id="283" name="Google Shape;283;p3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284" name="Google Shape;284;p3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5" name="Google Shape;285;p3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6" name="Google Shape;286;p3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287" name="Google Shape;287;p3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288" name="Google Shape;288;p3"/>
                <p:cNvSpPr/>
                <p:nvPr/>
              </p:nvSpPr>
              <p:spPr>
                <a:xfrm>
                  <a:off x="1308648" y="1609666"/>
                  <a:ext cx="17700" cy="13683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289" name="Google Shape;289;p3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290" name="Google Shape;290;p3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291" name="Google Shape;291;p3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292" name="Google Shape;292;p3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28575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293" name="Google Shape;293;p3"/>
          <p:cNvGrpSpPr/>
          <p:nvPr/>
        </p:nvGrpSpPr>
        <p:grpSpPr>
          <a:xfrm>
            <a:off x="7144996" y="3810165"/>
            <a:ext cx="157798" cy="180711"/>
            <a:chOff x="3462796" y="2555878"/>
            <a:chExt cx="157798" cy="180711"/>
          </a:xfrm>
        </p:grpSpPr>
        <p:sp>
          <p:nvSpPr>
            <p:cNvPr id="294" name="Google Shape;294;p3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295;p3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6" name="Google Shape;296;p3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7" name="Google Shape;297;p3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298;p3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299;p3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bg>
      <p:bgPr>
        <a:solidFill>
          <a:schemeClr val="accent4"/>
        </a:soli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4"/>
          <p:cNvSpPr/>
          <p:nvPr/>
        </p:nvSpPr>
        <p:spPr>
          <a:xfrm>
            <a:off x="-132700" y="532398"/>
            <a:ext cx="1117500" cy="1117500"/>
          </a:xfrm>
          <a:prstGeom prst="chord">
            <a:avLst>
              <a:gd fmla="val 13399399" name="adj1"/>
              <a:gd fmla="val 8184747" name="adj2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2" name="Google Shape;302;p4"/>
          <p:cNvSpPr/>
          <p:nvPr/>
        </p:nvSpPr>
        <p:spPr>
          <a:xfrm>
            <a:off x="820" y="665918"/>
            <a:ext cx="850500" cy="850500"/>
          </a:xfrm>
          <a:prstGeom prst="chord">
            <a:avLst>
              <a:gd fmla="val 11949430" name="adj1"/>
              <a:gd fmla="val 9637875" name="adj2"/>
            </a:avLst>
          </a:prstGeom>
          <a:solidFill>
            <a:srgbClr val="FFFFFF">
              <a:alpha val="134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4"/>
          <p:cNvSpPr txBox="1"/>
          <p:nvPr>
            <p:ph idx="1" type="body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457200" lvl="0" marL="45720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Char char="⊹"/>
              <a:defRPr sz="3600"/>
            </a:lvl1pPr>
            <a:lvl2pPr indent="-457200" lvl="1" marL="9144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×"/>
              <a:defRPr sz="3600"/>
            </a:lvl2pPr>
            <a:lvl3pPr indent="-457200" lvl="2" marL="1371600" rtl="0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3600"/>
              <a:buChar char="⬩"/>
              <a:defRPr sz="3600"/>
            </a:lvl3pPr>
            <a:lvl4pPr indent="-457200" lvl="3" marL="18288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4pPr>
            <a:lvl5pPr indent="-457200" lvl="4" marL="22860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5pPr>
            <a:lvl6pPr indent="-457200" lvl="5" marL="2743200" rtl="0">
              <a:spcBef>
                <a:spcPts val="800"/>
              </a:spcBef>
              <a:spcAft>
                <a:spcPts val="0"/>
              </a:spcAft>
              <a:buSzPts val="3600"/>
              <a:buChar char="■"/>
              <a:defRPr sz="3600"/>
            </a:lvl6pPr>
            <a:lvl7pPr indent="-457200" lvl="6" marL="3200400" rtl="0">
              <a:spcBef>
                <a:spcPts val="800"/>
              </a:spcBef>
              <a:spcAft>
                <a:spcPts val="0"/>
              </a:spcAft>
              <a:buSzPts val="3600"/>
              <a:buChar char="●"/>
              <a:defRPr sz="3600"/>
            </a:lvl7pPr>
            <a:lvl8pPr indent="-457200" lvl="7" marL="3657600" rtl="0">
              <a:spcBef>
                <a:spcPts val="800"/>
              </a:spcBef>
              <a:spcAft>
                <a:spcPts val="0"/>
              </a:spcAft>
              <a:buSzPts val="3600"/>
              <a:buChar char="○"/>
              <a:defRPr sz="3600"/>
            </a:lvl8pPr>
            <a:lvl9pPr indent="-457200" lvl="8" marL="4114800" rtl="0">
              <a:spcBef>
                <a:spcPts val="800"/>
              </a:spcBef>
              <a:spcAft>
                <a:spcPts val="800"/>
              </a:spcAft>
              <a:buSzPts val="3600"/>
              <a:buChar char="■"/>
              <a:defRPr sz="3600"/>
            </a:lvl9pPr>
          </a:lstStyle>
          <a:p/>
        </p:txBody>
      </p:sp>
      <p:sp>
        <p:nvSpPr>
          <p:cNvPr id="304" name="Google Shape;304;p4"/>
          <p:cNvSpPr txBox="1"/>
          <p:nvPr/>
        </p:nvSpPr>
        <p:spPr>
          <a:xfrm>
            <a:off x="167203" y="854053"/>
            <a:ext cx="4989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6000">
                <a:solidFill>
                  <a:schemeClr val="accen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“</a:t>
            </a:r>
            <a:endParaRPr b="1" sz="6000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305" name="Google Shape;305;p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06" name="Google Shape;306;p4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307" name="Google Shape;307;p4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308" name="Google Shape;308;p4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9" name="Google Shape;309;p4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0" name="Google Shape;310;p4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311" name="Google Shape;311;p4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2" name="Google Shape;312;p4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3" name="Google Shape;313;p4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314" name="Google Shape;314;p4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5" name="Google Shape;315;p4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6" name="Google Shape;316;p4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317" name="Google Shape;317;p4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8" name="Google Shape;318;p4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19" name="Google Shape;319;p4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320" name="Google Shape;320;p4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1" name="Google Shape;321;p4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rgbClr val="001F6E">
                  <a:alpha val="128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22" name="Google Shape;322;p4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323" name="Google Shape;323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4" name="Google Shape;324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5" name="Google Shape;325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6" name="Google Shape;326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27" name="Google Shape;327;p4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328" name="Google Shape;328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9" name="Google Shape;329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0" name="Google Shape;330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1" name="Google Shape;331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2" name="Google Shape;332;p4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333" name="Google Shape;333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4" name="Google Shape;334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5" name="Google Shape;335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6" name="Google Shape;336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7" name="Google Shape;337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8" name="Google Shape;338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39" name="Google Shape;339;p4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340" name="Google Shape;340;p4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1" name="Google Shape;341;p4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2" name="Google Shape;342;p4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3" name="Google Shape;343;p4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344" name="Google Shape;344;p4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345" name="Google Shape;345;p4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6" name="Google Shape;346;p4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FFFF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347" name="Google Shape;347;p4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348" name="Google Shape;348;p4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349" name="Google Shape;349;p4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0" name="Google Shape;350;p4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351" name="Google Shape;351;p4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352" name="Google Shape;352;p4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353" name="Google Shape;353;p4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grpSp>
          <p:nvGrpSpPr>
            <p:cNvPr id="354" name="Google Shape;354;p4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355" name="Google Shape;355;p4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356" name="Google Shape;356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57" name="Google Shape;357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58" name="Google Shape;358;p4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359" name="Google Shape;359;p4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360" name="Google Shape;360;p4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361" name="Google Shape;361;p4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2" name="Google Shape;362;p4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63" name="Google Shape;363;p4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64" name="Google Shape;364;p4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365" name="Google Shape;365;p4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366" name="Google Shape;366;p4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367" name="Google Shape;367;p4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368" name="Google Shape;368;p4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369" name="Google Shape;369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70" name="Google Shape;370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71" name="Google Shape;371;p4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372" name="Google Shape;372;p4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373" name="Google Shape;373;p4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374" name="Google Shape;374;p4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5" name="Google Shape;375;p4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76" name="Google Shape;376;p4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77" name="Google Shape;377;p4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378" name="Google Shape;378;p4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379" name="Google Shape;379;p4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380" name="Google Shape;380;p4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381" name="Google Shape;381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82" name="Google Shape;382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83" name="Google Shape;383;p4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384" name="Google Shape;384;p4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385" name="Google Shape;385;p4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386" name="Google Shape;386;p4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7" name="Google Shape;387;p4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388" name="Google Shape;388;p4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389" name="Google Shape;389;p4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390" name="Google Shape;390;p4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391" name="Google Shape;391;p4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392" name="Google Shape;392;p4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393" name="Google Shape;393;p4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394" name="Google Shape;394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395" name="Google Shape;395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396" name="Google Shape;396;p4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397" name="Google Shape;397;p4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398" name="Google Shape;398;p4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399" name="Google Shape;399;p4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0" name="Google Shape;400;p4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1" name="Google Shape;401;p4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02" name="Google Shape;402;p4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03" name="Google Shape;403;p4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404" name="Google Shape;404;p4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405" name="Google Shape;405;p4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406" name="Google Shape;406;p4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407" name="Google Shape;407;p4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08" name="Google Shape;408;p4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FFFF">
                    <a:alpha val="1341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09" name="Google Shape;409;p4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410" name="Google Shape;410;p4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411" name="Google Shape;411;p4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412" name="Google Shape;412;p4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3" name="Google Shape;413;p4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4" name="Google Shape;414;p4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15" name="Google Shape;415;p4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16" name="Google Shape;416;p4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417" name="Google Shape;417;p4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418" name="Google Shape;418;p4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419" name="Google Shape;419;p4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420" name="Google Shape;420;p4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421" name="Google Shape;421;p4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422" name="Google Shape;422;p4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3" name="Google Shape;423;p4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4" name="Google Shape;424;p4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5" name="Google Shape;425;p4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6" name="Google Shape;426;p4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7" name="Google Shape;427;p4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428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430" name="Google Shape;430;p5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spcBef>
                <a:spcPts val="0"/>
              </a:spcBef>
              <a:spcAft>
                <a:spcPts val="0"/>
              </a:spcAft>
              <a:buSzPts val="2400"/>
              <a:buChar char="⊹"/>
              <a:defRPr/>
            </a:lvl1pPr>
            <a:lvl2pPr indent="-381000" lvl="1" marL="914400" rtl="0">
              <a:spcBef>
                <a:spcPts val="800"/>
              </a:spcBef>
              <a:spcAft>
                <a:spcPts val="0"/>
              </a:spcAft>
              <a:buSzPts val="2400"/>
              <a:buChar char="×"/>
              <a:defRPr/>
            </a:lvl2pPr>
            <a:lvl3pPr indent="-381000" lvl="2" marL="1371600" rtl="0">
              <a:spcBef>
                <a:spcPts val="800"/>
              </a:spcBef>
              <a:spcAft>
                <a:spcPts val="0"/>
              </a:spcAft>
              <a:buSzPts val="2400"/>
              <a:buChar char="⬩"/>
              <a:defRPr/>
            </a:lvl3pPr>
            <a:lvl4pPr indent="-381000" lvl="3" marL="18288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4pPr>
            <a:lvl5pPr indent="-381000" lvl="4" marL="22860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rtl="0">
              <a:spcBef>
                <a:spcPts val="80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rtl="0">
              <a:spcBef>
                <a:spcPts val="80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rtl="0">
              <a:spcBef>
                <a:spcPts val="80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rtl="0">
              <a:spcBef>
                <a:spcPts val="800"/>
              </a:spcBef>
              <a:spcAft>
                <a:spcPts val="80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431" name="Google Shape;431;p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432" name="Google Shape;432;p5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433" name="Google Shape;433;p5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434" name="Google Shape;434;p5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5" name="Google Shape;435;p5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36" name="Google Shape;436;p5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437" name="Google Shape;437;p5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8" name="Google Shape;438;p5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39" name="Google Shape;439;p5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440" name="Google Shape;440;p5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1" name="Google Shape;441;p5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42" name="Google Shape;442;p5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443" name="Google Shape;443;p5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4" name="Google Shape;444;p5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45" name="Google Shape;445;p5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446" name="Google Shape;446;p5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7" name="Google Shape;447;p5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448" name="Google Shape;448;p5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449" name="Google Shape;449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0" name="Google Shape;450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1" name="Google Shape;451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2" name="Google Shape;452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3" name="Google Shape;453;p5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454" name="Google Shape;454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5" name="Google Shape;455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6" name="Google Shape;456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7" name="Google Shape;457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8" name="Google Shape;458;p5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459" name="Google Shape;459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0" name="Google Shape;460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1" name="Google Shape;461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2" name="Google Shape;462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3" name="Google Shape;463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4" name="Google Shape;464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5" name="Google Shape;465;p5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466" name="Google Shape;466;p5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7" name="Google Shape;467;p5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8" name="Google Shape;468;p5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9" name="Google Shape;469;p5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0" name="Google Shape;470;p5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471" name="Google Shape;471;p5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472" name="Google Shape;472;p5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473" name="Google Shape;473;p5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474" name="Google Shape;474;p5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475" name="Google Shape;475;p5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6" name="Google Shape;476;p5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477" name="Google Shape;477;p5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478" name="Google Shape;478;p5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479" name="Google Shape;479;p5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grpSp>
          <p:nvGrpSpPr>
            <p:cNvPr id="480" name="Google Shape;480;p5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481" name="Google Shape;481;p5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482" name="Google Shape;482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83" name="Google Shape;483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84" name="Google Shape;484;p5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485" name="Google Shape;485;p5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486" name="Google Shape;486;p5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487" name="Google Shape;487;p5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8" name="Google Shape;488;p5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489" name="Google Shape;489;p5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490" name="Google Shape;490;p5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491" name="Google Shape;491;p5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492" name="Google Shape;492;p5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493" name="Google Shape;493;p5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494" name="Google Shape;494;p5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495" name="Google Shape;495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496" name="Google Shape;496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497" name="Google Shape;497;p5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498" name="Google Shape;498;p5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499" name="Google Shape;499;p5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500" name="Google Shape;500;p5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1" name="Google Shape;501;p5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02" name="Google Shape;502;p5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03" name="Google Shape;503;p5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04" name="Google Shape;504;p5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505" name="Google Shape;505;p5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506" name="Google Shape;506;p5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507" name="Google Shape;507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08" name="Google Shape;508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09" name="Google Shape;509;p5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510" name="Google Shape;510;p5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511" name="Google Shape;511;p5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512" name="Google Shape;512;p5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3" name="Google Shape;513;p5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14" name="Google Shape;514;p5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15" name="Google Shape;515;p5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16" name="Google Shape;516;p5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517" name="Google Shape;517;p5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518" name="Google Shape;518;p5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519" name="Google Shape;519;p5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20" name="Google Shape;520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21" name="Google Shape;521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22" name="Google Shape;522;p5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523" name="Google Shape;523;p5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524" name="Google Shape;524;p5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525" name="Google Shape;525;p5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6" name="Google Shape;526;p5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7" name="Google Shape;527;p5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28" name="Google Shape;528;p5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29" name="Google Shape;529;p5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30" name="Google Shape;530;p5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531" name="Google Shape;531;p5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532" name="Google Shape;532;p5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533" name="Google Shape;533;p5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534" name="Google Shape;534;p5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535" name="Google Shape;535;p5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536" name="Google Shape;536;p5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537" name="Google Shape;537;p5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538" name="Google Shape;538;p5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39" name="Google Shape;539;p5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0" name="Google Shape;540;p5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541" name="Google Shape;541;p5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542" name="Google Shape;542;p5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543" name="Google Shape;543;p5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544" name="Google Shape;544;p5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545" name="Google Shape;545;p5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546" name="Google Shape;546;p5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547" name="Google Shape;547;p5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548" name="Google Shape;548;p5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49" name="Google Shape;549;p5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0" name="Google Shape;550;p5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1" name="Google Shape;551;p5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2" name="Google Shape;552;p5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3" name="Google Shape;553;p5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554" name="Google Shape;554;p5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55" name="Google Shape;555;p5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6" name="Google Shape;556;p5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p5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5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5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0" name="Google Shape;560;p5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56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6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563" name="Google Shape;563;p6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64" name="Google Shape;564;p6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⊹"/>
              <a:defRPr sz="2000"/>
            </a:lvl1pPr>
            <a:lvl2pPr indent="-355600" lvl="1" marL="914400" rtl="0">
              <a:spcBef>
                <a:spcPts val="800"/>
              </a:spcBef>
              <a:spcAft>
                <a:spcPts val="0"/>
              </a:spcAft>
              <a:buSzPts val="2000"/>
              <a:buChar char="×"/>
              <a:defRPr sz="2000"/>
            </a:lvl2pPr>
            <a:lvl3pPr indent="-355600" lvl="2" marL="1371600" rtl="0">
              <a:spcBef>
                <a:spcPts val="800"/>
              </a:spcBef>
              <a:spcAft>
                <a:spcPts val="0"/>
              </a:spcAft>
              <a:buSzPts val="2000"/>
              <a:buChar char="⬩"/>
              <a:defRPr sz="2000"/>
            </a:lvl3pPr>
            <a:lvl4pPr indent="-355600" lvl="3" marL="18288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8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8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8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800"/>
              </a:spcBef>
              <a:spcAft>
                <a:spcPts val="8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565" name="Google Shape;565;p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566" name="Google Shape;566;p6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567" name="Google Shape;567;p6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6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6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0" name="Google Shape;570;p6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1" name="Google Shape;571;p6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6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3" name="Google Shape;573;p6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574" name="Google Shape;574;p6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575" name="Google Shape;575;p6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6" name="Google Shape;576;p6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77" name="Google Shape;577;p6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578" name="Google Shape;578;p6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9" name="Google Shape;579;p6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0" name="Google Shape;580;p6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581" name="Google Shape;581;p6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2" name="Google Shape;582;p6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3" name="Google Shape;583;p6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584" name="Google Shape;584;p6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5" name="Google Shape;585;p6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6" name="Google Shape;586;p6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587" name="Google Shape;587;p6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8" name="Google Shape;588;p6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9" name="Google Shape;589;p6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590" name="Google Shape;590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1" name="Google Shape;591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2" name="Google Shape;592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3" name="Google Shape;593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4" name="Google Shape;594;p6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595" name="Google Shape;595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6" name="Google Shape;596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7" name="Google Shape;597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8" name="Google Shape;598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99" name="Google Shape;599;p6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600" name="Google Shape;600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1" name="Google Shape;601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2" name="Google Shape;602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3" name="Google Shape;603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4" name="Google Shape;604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5" name="Google Shape;605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06" name="Google Shape;606;p6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607" name="Google Shape;607;p6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8" name="Google Shape;608;p6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9" name="Google Shape;609;p6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0" name="Google Shape;610;p6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611" name="Google Shape;611;p6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612" name="Google Shape;612;p6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3" name="Google Shape;613;p6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614" name="Google Shape;614;p6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615" name="Google Shape;615;p6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616" name="Google Shape;616;p6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7" name="Google Shape;617;p6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618" name="Google Shape;618;p6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619" name="Google Shape;619;p6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620" name="Google Shape;620;p6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grpSp>
          <p:nvGrpSpPr>
            <p:cNvPr id="621" name="Google Shape;621;p6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622" name="Google Shape;622;p6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623" name="Google Shape;623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24" name="Google Shape;624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25" name="Google Shape;625;p6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626" name="Google Shape;626;p6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627" name="Google Shape;627;p6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628" name="Google Shape;628;p6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29" name="Google Shape;629;p6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30" name="Google Shape;630;p6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31" name="Google Shape;631;p6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632" name="Google Shape;632;p6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633" name="Google Shape;633;p6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634" name="Google Shape;634;p6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635" name="Google Shape;635;p6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636" name="Google Shape;636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37" name="Google Shape;637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38" name="Google Shape;638;p6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639" name="Google Shape;639;p6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640" name="Google Shape;640;p6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641" name="Google Shape;641;p6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2" name="Google Shape;642;p6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43" name="Google Shape;643;p6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44" name="Google Shape;644;p6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645" name="Google Shape;645;p6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646" name="Google Shape;646;p6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647" name="Google Shape;647;p6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648" name="Google Shape;648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49" name="Google Shape;649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50" name="Google Shape;650;p6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651" name="Google Shape;651;p6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652" name="Google Shape;652;p6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653" name="Google Shape;653;p6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4" name="Google Shape;654;p6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55" name="Google Shape;655;p6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56" name="Google Shape;656;p6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657" name="Google Shape;657;p6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658" name="Google Shape;658;p6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659" name="Google Shape;659;p6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660" name="Google Shape;660;p6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61" name="Google Shape;661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62" name="Google Shape;662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63" name="Google Shape;663;p6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664" name="Google Shape;664;p6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665" name="Google Shape;665;p6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666" name="Google Shape;666;p6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7" name="Google Shape;667;p6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8" name="Google Shape;668;p6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69" name="Google Shape;669;p6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70" name="Google Shape;670;p6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671" name="Google Shape;671;p6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672" name="Google Shape;672;p6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673" name="Google Shape;673;p6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674" name="Google Shape;674;p6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675" name="Google Shape;675;p6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676" name="Google Shape;676;p6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677" name="Google Shape;677;p6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678" name="Google Shape;678;p6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679" name="Google Shape;679;p6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0" name="Google Shape;680;p6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1" name="Google Shape;681;p6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682" name="Google Shape;682;p6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683" name="Google Shape;683;p6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684" name="Google Shape;684;p6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685" name="Google Shape;685;p6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686" name="Google Shape;686;p6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687" name="Google Shape;687;p6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688" name="Google Shape;688;p6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689" name="Google Shape;689;p6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0" name="Google Shape;690;p6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1" name="Google Shape;691;p6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2" name="Google Shape;692;p6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3" name="Google Shape;693;p6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4" name="Google Shape;694;p6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7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697" name="Google Shape;697;p7"/>
          <p:cNvSpPr txBox="1"/>
          <p:nvPr>
            <p:ph idx="1" type="body"/>
          </p:nvPr>
        </p:nvSpPr>
        <p:spPr>
          <a:xfrm>
            <a:off x="702900" y="1430150"/>
            <a:ext cx="1964400" cy="325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98" name="Google Shape;698;p7"/>
          <p:cNvSpPr txBox="1"/>
          <p:nvPr>
            <p:ph idx="2" type="body"/>
          </p:nvPr>
        </p:nvSpPr>
        <p:spPr>
          <a:xfrm>
            <a:off x="2873451" y="1430150"/>
            <a:ext cx="1964400" cy="325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699" name="Google Shape;699;p7"/>
          <p:cNvSpPr txBox="1"/>
          <p:nvPr>
            <p:ph idx="3" type="body"/>
          </p:nvPr>
        </p:nvSpPr>
        <p:spPr>
          <a:xfrm>
            <a:off x="5044003" y="1430150"/>
            <a:ext cx="1964400" cy="325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⊹"/>
              <a:defRPr sz="1800"/>
            </a:lvl1pPr>
            <a:lvl2pPr indent="-342900" lvl="1" marL="914400" rtl="0">
              <a:spcBef>
                <a:spcPts val="800"/>
              </a:spcBef>
              <a:spcAft>
                <a:spcPts val="0"/>
              </a:spcAft>
              <a:buSzPts val="1800"/>
              <a:buChar char="×"/>
              <a:defRPr sz="1800"/>
            </a:lvl2pPr>
            <a:lvl3pPr indent="-342900" lvl="2" marL="1371600" rtl="0">
              <a:spcBef>
                <a:spcPts val="800"/>
              </a:spcBef>
              <a:spcAft>
                <a:spcPts val="0"/>
              </a:spcAft>
              <a:buSzPts val="1800"/>
              <a:buChar char="⬩"/>
              <a:defRPr sz="1800"/>
            </a:lvl3pPr>
            <a:lvl4pPr indent="-342900" lvl="3" marL="18288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8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8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8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800"/>
              </a:spcBef>
              <a:spcAft>
                <a:spcPts val="8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700" name="Google Shape;700;p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701" name="Google Shape;701;p7"/>
          <p:cNvGrpSpPr/>
          <p:nvPr/>
        </p:nvGrpSpPr>
        <p:grpSpPr>
          <a:xfrm>
            <a:off x="6800134" y="-29"/>
            <a:ext cx="2382301" cy="4610466"/>
            <a:chOff x="6800134" y="-29"/>
            <a:chExt cx="2382301" cy="4610466"/>
          </a:xfrm>
        </p:grpSpPr>
        <p:grpSp>
          <p:nvGrpSpPr>
            <p:cNvPr id="702" name="Google Shape;702;p7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703" name="Google Shape;703;p7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7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5" name="Google Shape;705;p7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706" name="Google Shape;706;p7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7" name="Google Shape;707;p7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08" name="Google Shape;708;p7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709" name="Google Shape;709;p7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0" name="Google Shape;710;p7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1" name="Google Shape;711;p7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712" name="Google Shape;712;p7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3" name="Google Shape;713;p7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4" name="Google Shape;714;p7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715" name="Google Shape;715;p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6" name="Google Shape;716;p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7" name="Google Shape;717;p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8" name="Google Shape;718;p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19" name="Google Shape;719;p7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720" name="Google Shape;720;p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1" name="Google Shape;721;p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2" name="Google Shape;722;p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3" name="Google Shape;723;p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24" name="Google Shape;724;p7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725" name="Google Shape;725;p7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6" name="Google Shape;726;p7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7" name="Google Shape;727;p7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8" name="Google Shape;728;p7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9" name="Google Shape;729;p7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0" name="Google Shape;730;p7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1" name="Google Shape;731;p7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732" name="Google Shape;732;p7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3" name="Google Shape;733;p7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4" name="Google Shape;734;p7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5" name="Google Shape;735;p7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736" name="Google Shape;736;p7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737" name="Google Shape;737;p7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8" name="Google Shape;738;p7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739" name="Google Shape;739;p7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740" name="Google Shape;740;p7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741" name="Google Shape;741;p7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2" name="Google Shape;742;p7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743" name="Google Shape;743;p7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744" name="Google Shape;744;p7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745" name="Google Shape;745;p7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grpSp>
          <p:nvGrpSpPr>
            <p:cNvPr id="746" name="Google Shape;746;p7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747" name="Google Shape;747;p7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748" name="Google Shape;748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49" name="Google Shape;749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50" name="Google Shape;750;p7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751" name="Google Shape;751;p7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752" name="Google Shape;752;p7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753" name="Google Shape;753;p7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54" name="Google Shape;754;p7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55" name="Google Shape;755;p7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56" name="Google Shape;756;p7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757" name="Google Shape;757;p7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758" name="Google Shape;758;p7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759" name="Google Shape;759;p7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760" name="Google Shape;760;p7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761" name="Google Shape;761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62" name="Google Shape;762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63" name="Google Shape;763;p7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764" name="Google Shape;764;p7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765" name="Google Shape;765;p7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766" name="Google Shape;766;p7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67" name="Google Shape;767;p7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68" name="Google Shape;768;p7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69" name="Google Shape;769;p7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770" name="Google Shape;770;p7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771" name="Google Shape;771;p7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772" name="Google Shape;772;p7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773" name="Google Shape;773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74" name="Google Shape;774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75" name="Google Shape;775;p7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776" name="Google Shape;776;p7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777" name="Google Shape;777;p7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778" name="Google Shape;778;p7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79" name="Google Shape;779;p7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80" name="Google Shape;780;p7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81" name="Google Shape;781;p7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782" name="Google Shape;782;p7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783" name="Google Shape;783;p7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784" name="Google Shape;784;p7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785" name="Google Shape;785;p7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786" name="Google Shape;786;p7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787" name="Google Shape;787;p7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788" name="Google Shape;788;p7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789" name="Google Shape;789;p7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790" name="Google Shape;790;p7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791" name="Google Shape;791;p7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92" name="Google Shape;792;p7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93" name="Google Shape;793;p7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794" name="Google Shape;794;p7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795" name="Google Shape;795;p7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796" name="Google Shape;796;p7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797" name="Google Shape;797;p7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798" name="Google Shape;798;p7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9" name="Google Shape;799;p7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0" name="Google Shape;800;p7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1" name="Google Shape;801;p7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2" name="Google Shape;802;p7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3" name="Google Shape;803;p7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804" name="Google Shape;804;p7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805" name="Google Shape;805;p7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7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7" name="Google Shape;807;p7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8" name="Google Shape;808;p7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7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7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8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813" name="Google Shape;813;p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814" name="Google Shape;814;p8"/>
          <p:cNvGrpSpPr/>
          <p:nvPr/>
        </p:nvGrpSpPr>
        <p:grpSpPr>
          <a:xfrm>
            <a:off x="278809" y="823842"/>
            <a:ext cx="288376" cy="330267"/>
            <a:chOff x="3462796" y="2555878"/>
            <a:chExt cx="157798" cy="180711"/>
          </a:xfrm>
        </p:grpSpPr>
        <p:sp>
          <p:nvSpPr>
            <p:cNvPr id="815" name="Google Shape;815;p8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8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8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8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8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8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1" name="Google Shape;821;p8"/>
          <p:cNvGrpSpPr/>
          <p:nvPr/>
        </p:nvGrpSpPr>
        <p:grpSpPr>
          <a:xfrm>
            <a:off x="6196930" y="-29"/>
            <a:ext cx="2985505" cy="4610466"/>
            <a:chOff x="6196930" y="-29"/>
            <a:chExt cx="2985505" cy="4610466"/>
          </a:xfrm>
        </p:grpSpPr>
        <p:grpSp>
          <p:nvGrpSpPr>
            <p:cNvPr id="822" name="Google Shape;822;p8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823" name="Google Shape;823;p8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4" name="Google Shape;824;p8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5" name="Google Shape;825;p8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826" name="Google Shape;826;p8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7" name="Google Shape;827;p8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28" name="Google Shape;828;p8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829" name="Google Shape;829;p8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0" name="Google Shape;830;p8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31" name="Google Shape;831;p8"/>
            <p:cNvGrpSpPr/>
            <p:nvPr/>
          </p:nvGrpSpPr>
          <p:grpSpPr>
            <a:xfrm>
              <a:off x="6363022" y="42"/>
              <a:ext cx="160482" cy="1242299"/>
              <a:chOff x="7576714" y="2009363"/>
              <a:chExt cx="170472" cy="1319629"/>
            </a:xfrm>
          </p:grpSpPr>
          <p:sp>
            <p:nvSpPr>
              <p:cNvPr id="832" name="Google Shape;832;p8"/>
              <p:cNvSpPr/>
              <p:nvPr/>
            </p:nvSpPr>
            <p:spPr>
              <a:xfrm>
                <a:off x="7576714" y="2971595"/>
                <a:ext cx="170472" cy="357397"/>
              </a:xfrm>
              <a:custGeom>
                <a:rect b="b" l="l" r="r" t="t"/>
                <a:pathLst>
                  <a:path extrusionOk="0" h="357397" w="170472">
                    <a:moveTo>
                      <a:pt x="127257" y="26425"/>
                    </a:moveTo>
                    <a:cubicBezTo>
                      <a:pt x="134369" y="-8309"/>
                      <a:pt x="34039" y="-8500"/>
                      <a:pt x="34611" y="24075"/>
                    </a:cubicBezTo>
                    <a:cubicBezTo>
                      <a:pt x="7052" y="26044"/>
                      <a:pt x="27879" y="109610"/>
                      <a:pt x="21911" y="127835"/>
                    </a:cubicBezTo>
                    <a:cubicBezTo>
                      <a:pt x="-89214" y="468004"/>
                      <a:pt x="264544" y="398789"/>
                      <a:pt x="145736" y="124596"/>
                    </a:cubicBezTo>
                    <a:cubicBezTo>
                      <a:pt x="152086" y="122247"/>
                      <a:pt x="157864" y="17281"/>
                      <a:pt x="127257" y="2642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3" name="Google Shape;833;p8"/>
              <p:cNvSpPr/>
              <p:nvPr/>
            </p:nvSpPr>
            <p:spPr>
              <a:xfrm>
                <a:off x="7652975" y="2009363"/>
                <a:ext cx="17700" cy="9657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34" name="Google Shape;834;p8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835" name="Google Shape;835;p8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6" name="Google Shape;836;p8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837" name="Google Shape;837;p8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838" name="Google Shape;838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9" name="Google Shape;839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0" name="Google Shape;840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1" name="Google Shape;841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2" name="Google Shape;842;p8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843" name="Google Shape;843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4" name="Google Shape;844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5" name="Google Shape;845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6" name="Google Shape;846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47" name="Google Shape;847;p8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848" name="Google Shape;848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9" name="Google Shape;849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0" name="Google Shape;850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1" name="Google Shape;851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2" name="Google Shape;852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3" name="Google Shape;853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4" name="Google Shape;854;p8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855" name="Google Shape;855;p8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6" name="Google Shape;856;p8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7" name="Google Shape;857;p8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8" name="Google Shape;858;p8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59" name="Google Shape;859;p8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860" name="Google Shape;860;p8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61" name="Google Shape;861;p8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862" name="Google Shape;862;p8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863" name="Google Shape;863;p8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864" name="Google Shape;864;p8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5" name="Google Shape;865;p8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866" name="Google Shape;866;p8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867" name="Google Shape;867;p8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868" name="Google Shape;868;p8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grpSp>
          <p:nvGrpSpPr>
            <p:cNvPr id="869" name="Google Shape;869;p8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870" name="Google Shape;870;p8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871" name="Google Shape;871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72" name="Google Shape;872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73" name="Google Shape;873;p8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874" name="Google Shape;874;p8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875" name="Google Shape;875;p8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876" name="Google Shape;876;p8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7" name="Google Shape;877;p8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78" name="Google Shape;878;p8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79" name="Google Shape;879;p8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880" name="Google Shape;880;p8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881" name="Google Shape;881;p8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882" name="Google Shape;882;p8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883" name="Google Shape;883;p8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884" name="Google Shape;884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85" name="Google Shape;885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86" name="Google Shape;886;p8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887" name="Google Shape;887;p8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888" name="Google Shape;888;p8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889" name="Google Shape;889;p8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0" name="Google Shape;890;p8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891" name="Google Shape;891;p8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892" name="Google Shape;892;p8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893" name="Google Shape;893;p8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894" name="Google Shape;894;p8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895" name="Google Shape;895;p8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896" name="Google Shape;896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897" name="Google Shape;897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898" name="Google Shape;898;p8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899" name="Google Shape;899;p8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900" name="Google Shape;900;p8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901" name="Google Shape;901;p8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2" name="Google Shape;902;p8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03" name="Google Shape;903;p8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04" name="Google Shape;904;p8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905" name="Google Shape;905;p8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906" name="Google Shape;906;p8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907" name="Google Shape;907;p8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908" name="Google Shape;908;p8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09" name="Google Shape;909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10" name="Google Shape;910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11" name="Google Shape;911;p8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912" name="Google Shape;912;p8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913" name="Google Shape;913;p8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914" name="Google Shape;914;p8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5" name="Google Shape;915;p8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6" name="Google Shape;916;p8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17" name="Google Shape;917;p8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18" name="Google Shape;918;p8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919" name="Google Shape;919;p8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920" name="Google Shape;920;p8"/>
            <p:cNvGrpSpPr/>
            <p:nvPr/>
          </p:nvGrpSpPr>
          <p:grpSpPr>
            <a:xfrm>
              <a:off x="6196930" y="7"/>
              <a:ext cx="985363" cy="2629685"/>
              <a:chOff x="6010934" y="1"/>
              <a:chExt cx="1046700" cy="2793377"/>
            </a:xfrm>
          </p:grpSpPr>
          <p:grpSp>
            <p:nvGrpSpPr>
              <p:cNvPr id="921" name="Google Shape;921;p8"/>
              <p:cNvGrpSpPr/>
              <p:nvPr/>
            </p:nvGrpSpPr>
            <p:grpSpPr>
              <a:xfrm>
                <a:off x="6010934" y="174667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922" name="Google Shape;922;p8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923" name="Google Shape;923;p8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76DC35">
                    <a:alpha val="100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924" name="Google Shape;924;p8"/>
              <p:cNvGrpSpPr/>
              <p:nvPr/>
            </p:nvGrpSpPr>
            <p:grpSpPr>
              <a:xfrm>
                <a:off x="6308747" y="1"/>
                <a:ext cx="441786" cy="2571886"/>
                <a:chOff x="1121941" y="1609666"/>
                <a:chExt cx="404159" cy="2352837"/>
              </a:xfrm>
            </p:grpSpPr>
            <p:grpSp>
              <p:nvGrpSpPr>
                <p:cNvPr id="925" name="Google Shape;925;p8"/>
                <p:cNvGrpSpPr/>
                <p:nvPr/>
              </p:nvGrpSpPr>
              <p:grpSpPr>
                <a:xfrm>
                  <a:off x="1121941" y="1609666"/>
                  <a:ext cx="404159" cy="2352837"/>
                  <a:chOff x="1121941" y="1609666"/>
                  <a:chExt cx="404159" cy="2352837"/>
                </a:xfrm>
              </p:grpSpPr>
              <p:grpSp>
                <p:nvGrpSpPr>
                  <p:cNvPr id="926" name="Google Shape;926;p8"/>
                  <p:cNvGrpSpPr/>
                  <p:nvPr/>
                </p:nvGrpSpPr>
                <p:grpSpPr>
                  <a:xfrm>
                    <a:off x="1121941" y="2971595"/>
                    <a:ext cx="404159" cy="990908"/>
                    <a:chOff x="1121941" y="2969319"/>
                    <a:chExt cx="404159" cy="990908"/>
                  </a:xfrm>
                </p:grpSpPr>
                <p:sp>
                  <p:nvSpPr>
                    <p:cNvPr id="927" name="Google Shape;927;p8"/>
                    <p:cNvSpPr/>
                    <p:nvPr/>
                  </p:nvSpPr>
                  <p:spPr>
                    <a:xfrm>
                      <a:off x="1210876" y="2975878"/>
                      <a:ext cx="215728" cy="222824"/>
                    </a:xfrm>
                    <a:custGeom>
                      <a:rect b="b" l="l" r="r" t="t"/>
                      <a:pathLst>
                        <a:path extrusionOk="0" h="222824" w="215728">
                          <a:moveTo>
                            <a:pt x="14190" y="222824"/>
                          </a:moveTo>
                          <a:cubicBezTo>
                            <a:pt x="13301" y="174692"/>
                            <a:pt x="-21687" y="79251"/>
                            <a:pt x="21620" y="60582"/>
                          </a:cubicBezTo>
                          <a:cubicBezTo>
                            <a:pt x="36987" y="27244"/>
                            <a:pt x="55021" y="2797"/>
                            <a:pt x="105440" y="321"/>
                          </a:cubicBezTo>
                          <a:cubicBezTo>
                            <a:pt x="154017" y="-2156"/>
                            <a:pt x="177385" y="9655"/>
                            <a:pt x="182021" y="37976"/>
                          </a:cubicBezTo>
                          <a:cubicBezTo>
                            <a:pt x="233265" y="47692"/>
                            <a:pt x="210405" y="171326"/>
                            <a:pt x="211993" y="215776"/>
                          </a:cubicBezTo>
                          <a:cubicBezTo>
                            <a:pt x="143159" y="198060"/>
                            <a:pt x="79024" y="196790"/>
                            <a:pt x="14190" y="222824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8" name="Google Shape;928;p8"/>
                    <p:cNvSpPr/>
                    <p:nvPr/>
                  </p:nvSpPr>
                  <p:spPr>
                    <a:xfrm>
                      <a:off x="1160257" y="3179981"/>
                      <a:ext cx="324636" cy="229478"/>
                    </a:xfrm>
                    <a:custGeom>
                      <a:rect b="b" l="l" r="r" t="t"/>
                      <a:pathLst>
                        <a:path extrusionOk="0" h="229478" w="324636">
                          <a:moveTo>
                            <a:pt x="1626" y="229478"/>
                          </a:moveTo>
                          <a:cubicBezTo>
                            <a:pt x="-8216" y="108447"/>
                            <a:pt x="24042" y="-8456"/>
                            <a:pt x="169393" y="878"/>
                          </a:cubicBezTo>
                          <a:cubicBezTo>
                            <a:pt x="307379" y="-10678"/>
                            <a:pt x="337541" y="93334"/>
                            <a:pt x="320206" y="222176"/>
                          </a:cubicBezTo>
                          <a:cubicBezTo>
                            <a:pt x="210923" y="232019"/>
                            <a:pt x="109767" y="228018"/>
                            <a:pt x="1626" y="229478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29" name="Google Shape;929;p8"/>
                    <p:cNvSpPr/>
                    <p:nvPr/>
                  </p:nvSpPr>
                  <p:spPr>
                    <a:xfrm>
                      <a:off x="1128931" y="3411844"/>
                      <a:ext cx="389306" cy="540604"/>
                    </a:xfrm>
                    <a:custGeom>
                      <a:rect b="b" l="l" r="r" t="t"/>
                      <a:pathLst>
                        <a:path extrusionOk="0" h="540604" w="389306">
                          <a:moveTo>
                            <a:pt x="192718" y="540604"/>
                          </a:moveTo>
                          <a:cubicBezTo>
                            <a:pt x="42795" y="527142"/>
                            <a:pt x="232596" y="425161"/>
                            <a:pt x="116836" y="455260"/>
                          </a:cubicBezTo>
                          <a:cubicBezTo>
                            <a:pt x="83054" y="460150"/>
                            <a:pt x="19744" y="479835"/>
                            <a:pt x="7679" y="435512"/>
                          </a:cubicBezTo>
                          <a:cubicBezTo>
                            <a:pt x="-6227" y="397920"/>
                            <a:pt x="57844" y="371440"/>
                            <a:pt x="34857" y="364582"/>
                          </a:cubicBezTo>
                          <a:cubicBezTo>
                            <a:pt x="15807" y="363122"/>
                            <a:pt x="3107" y="353533"/>
                            <a:pt x="1393" y="338801"/>
                          </a:cubicBezTo>
                          <a:cubicBezTo>
                            <a:pt x="-3560" y="319434"/>
                            <a:pt x="17585" y="304638"/>
                            <a:pt x="35175" y="291748"/>
                          </a:cubicBezTo>
                          <a:cubicBezTo>
                            <a:pt x="33651" y="285398"/>
                            <a:pt x="30158" y="276762"/>
                            <a:pt x="28380" y="270412"/>
                          </a:cubicBezTo>
                          <a:cubicBezTo>
                            <a:pt x="-19689" y="256061"/>
                            <a:pt x="-258" y="192307"/>
                            <a:pt x="38985" y="180877"/>
                          </a:cubicBezTo>
                          <a:cubicBezTo>
                            <a:pt x="42490" y="180629"/>
                            <a:pt x="45138" y="177588"/>
                            <a:pt x="44890" y="174082"/>
                          </a:cubicBezTo>
                          <a:cubicBezTo>
                            <a:pt x="44643" y="170577"/>
                            <a:pt x="41601" y="167929"/>
                            <a:pt x="38096" y="168177"/>
                          </a:cubicBezTo>
                          <a:cubicBezTo>
                            <a:pt x="3044" y="163224"/>
                            <a:pt x="21776" y="119663"/>
                            <a:pt x="43303" y="106836"/>
                          </a:cubicBezTo>
                          <a:cubicBezTo>
                            <a:pt x="74418" y="82706"/>
                            <a:pt x="71370" y="31969"/>
                            <a:pt x="69020" y="5680"/>
                          </a:cubicBezTo>
                          <a:cubicBezTo>
                            <a:pt x="85911" y="5045"/>
                            <a:pt x="131758" y="4664"/>
                            <a:pt x="151570" y="4601"/>
                          </a:cubicBezTo>
                          <a:cubicBezTo>
                            <a:pt x="174303" y="59274"/>
                            <a:pt x="87499" y="134903"/>
                            <a:pt x="126170" y="158652"/>
                          </a:cubicBezTo>
                          <a:cubicBezTo>
                            <a:pt x="332545" y="108296"/>
                            <a:pt x="234120" y="166526"/>
                            <a:pt x="237422" y="1362"/>
                          </a:cubicBezTo>
                          <a:cubicBezTo>
                            <a:pt x="249741" y="-2130"/>
                            <a:pt x="299271" y="2378"/>
                            <a:pt x="325624" y="854"/>
                          </a:cubicBezTo>
                          <a:cubicBezTo>
                            <a:pt x="266823" y="105439"/>
                            <a:pt x="408174" y="108804"/>
                            <a:pt x="387155" y="185449"/>
                          </a:cubicBezTo>
                          <a:cubicBezTo>
                            <a:pt x="375090" y="210849"/>
                            <a:pt x="334958" y="200752"/>
                            <a:pt x="326830" y="215802"/>
                          </a:cubicBezTo>
                          <a:cubicBezTo>
                            <a:pt x="326830" y="221707"/>
                            <a:pt x="332101" y="222152"/>
                            <a:pt x="337054" y="222152"/>
                          </a:cubicBezTo>
                          <a:cubicBezTo>
                            <a:pt x="407539" y="236439"/>
                            <a:pt x="379472" y="299177"/>
                            <a:pt x="313876" y="302733"/>
                          </a:cubicBezTo>
                          <a:cubicBezTo>
                            <a:pt x="286508" y="321783"/>
                            <a:pt x="354897" y="305337"/>
                            <a:pt x="360866" y="348326"/>
                          </a:cubicBezTo>
                          <a:cubicBezTo>
                            <a:pt x="367661" y="376711"/>
                            <a:pt x="350135" y="382108"/>
                            <a:pt x="333307" y="403444"/>
                          </a:cubicBezTo>
                          <a:cubicBezTo>
                            <a:pt x="365565" y="417414"/>
                            <a:pt x="387663" y="440084"/>
                            <a:pt x="362200" y="476469"/>
                          </a:cubicBezTo>
                          <a:cubicBezTo>
                            <a:pt x="318321" y="516411"/>
                            <a:pt x="249868" y="528857"/>
                            <a:pt x="192718" y="540604"/>
                          </a:cubicBezTo>
                          <a:close/>
                        </a:path>
                      </a:pathLst>
                    </a:custGeom>
                    <a:solidFill>
                      <a:srgbClr val="CFE5BD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930" name="Google Shape;930;p8"/>
                    <p:cNvSpPr/>
                    <p:nvPr/>
                  </p:nvSpPr>
                  <p:spPr>
                    <a:xfrm>
                      <a:off x="1121941" y="2969319"/>
                      <a:ext cx="404159" cy="990908"/>
                    </a:xfrm>
                    <a:custGeom>
                      <a:rect b="b" l="l" r="r" t="t"/>
                      <a:pathLst>
                        <a:path extrusionOk="0" h="990908" w="404159">
                          <a:moveTo>
                            <a:pt x="396558" y="583905"/>
                          </a:moveTo>
                          <a:cubicBezTo>
                            <a:pt x="363665" y="545170"/>
                            <a:pt x="299149" y="524850"/>
                            <a:pt x="338075" y="447063"/>
                          </a:cubicBezTo>
                          <a:cubicBezTo>
                            <a:pt x="339535" y="444205"/>
                            <a:pt x="370904" y="448269"/>
                            <a:pt x="367920" y="426933"/>
                          </a:cubicBezTo>
                          <a:cubicBezTo>
                            <a:pt x="376619" y="356321"/>
                            <a:pt x="377762" y="266786"/>
                            <a:pt x="312865" y="222019"/>
                          </a:cubicBezTo>
                          <a:cubicBezTo>
                            <a:pt x="314326" y="182014"/>
                            <a:pt x="328359" y="29931"/>
                            <a:pt x="274257" y="35328"/>
                          </a:cubicBezTo>
                          <a:cubicBezTo>
                            <a:pt x="255207" y="-16234"/>
                            <a:pt x="119635" y="-11789"/>
                            <a:pt x="115888" y="51521"/>
                          </a:cubicBezTo>
                          <a:cubicBezTo>
                            <a:pt x="66358" y="56474"/>
                            <a:pt x="92711" y="194840"/>
                            <a:pt x="93600" y="232242"/>
                          </a:cubicBezTo>
                          <a:cubicBezTo>
                            <a:pt x="31814" y="278470"/>
                            <a:pt x="26607" y="363941"/>
                            <a:pt x="28766" y="435442"/>
                          </a:cubicBezTo>
                          <a:cubicBezTo>
                            <a:pt x="29211" y="460842"/>
                            <a:pt x="57849" y="448840"/>
                            <a:pt x="70740" y="450746"/>
                          </a:cubicBezTo>
                          <a:cubicBezTo>
                            <a:pt x="73851" y="483511"/>
                            <a:pt x="74994" y="521611"/>
                            <a:pt x="46991" y="544408"/>
                          </a:cubicBezTo>
                          <a:cubicBezTo>
                            <a:pt x="20829" y="559775"/>
                            <a:pt x="1906" y="611464"/>
                            <a:pt x="44133" y="617497"/>
                          </a:cubicBezTo>
                          <a:cubicBezTo>
                            <a:pt x="890" y="630197"/>
                            <a:pt x="-22097" y="700682"/>
                            <a:pt x="29973" y="716557"/>
                          </a:cubicBezTo>
                          <a:cubicBezTo>
                            <a:pt x="31179" y="718461"/>
                            <a:pt x="32132" y="730336"/>
                            <a:pt x="35878" y="733384"/>
                          </a:cubicBezTo>
                          <a:cubicBezTo>
                            <a:pt x="-9588" y="750021"/>
                            <a:pt x="-11620" y="809584"/>
                            <a:pt x="41276" y="813584"/>
                          </a:cubicBezTo>
                          <a:cubicBezTo>
                            <a:pt x="-3746" y="839747"/>
                            <a:pt x="-8318" y="908200"/>
                            <a:pt x="53150" y="912772"/>
                          </a:cubicBezTo>
                          <a:cubicBezTo>
                            <a:pt x="88837" y="913153"/>
                            <a:pt x="124016" y="903310"/>
                            <a:pt x="159259" y="898421"/>
                          </a:cubicBezTo>
                          <a:cubicBezTo>
                            <a:pt x="137224" y="913788"/>
                            <a:pt x="124270" y="946998"/>
                            <a:pt x="142368" y="970176"/>
                          </a:cubicBezTo>
                          <a:cubicBezTo>
                            <a:pt x="170879" y="1006688"/>
                            <a:pt x="222568" y="986051"/>
                            <a:pt x="258319" y="975319"/>
                          </a:cubicBezTo>
                          <a:cubicBezTo>
                            <a:pt x="297562" y="961285"/>
                            <a:pt x="346012" y="957857"/>
                            <a:pt x="374079" y="923821"/>
                          </a:cubicBezTo>
                          <a:cubicBezTo>
                            <a:pt x="397638" y="896008"/>
                            <a:pt x="385382" y="849653"/>
                            <a:pt x="346647" y="845652"/>
                          </a:cubicBezTo>
                          <a:cubicBezTo>
                            <a:pt x="371279" y="834501"/>
                            <a:pt x="382207" y="805495"/>
                            <a:pt x="371057" y="780857"/>
                          </a:cubicBezTo>
                          <a:cubicBezTo>
                            <a:pt x="362344" y="761610"/>
                            <a:pt x="342259" y="750123"/>
                            <a:pt x="321247" y="752371"/>
                          </a:cubicBezTo>
                          <a:cubicBezTo>
                            <a:pt x="385382" y="748434"/>
                            <a:pt x="427991" y="685505"/>
                            <a:pt x="350584" y="659597"/>
                          </a:cubicBezTo>
                          <a:cubicBezTo>
                            <a:pt x="302515" y="655787"/>
                            <a:pt x="436690" y="669821"/>
                            <a:pt x="396558" y="583905"/>
                          </a:cubicBezTo>
                          <a:close/>
                          <a:moveTo>
                            <a:pt x="291339" y="83525"/>
                          </a:moveTo>
                          <a:cubicBezTo>
                            <a:pt x="291847" y="98828"/>
                            <a:pt x="292418" y="114132"/>
                            <a:pt x="292926" y="129435"/>
                          </a:cubicBezTo>
                          <a:lnTo>
                            <a:pt x="105792" y="175981"/>
                          </a:lnTo>
                          <a:cubicBezTo>
                            <a:pt x="105030" y="163916"/>
                            <a:pt x="104776" y="151851"/>
                            <a:pt x="104776" y="139786"/>
                          </a:cubicBezTo>
                          <a:cubicBezTo>
                            <a:pt x="166307" y="129753"/>
                            <a:pt x="229172" y="100162"/>
                            <a:pt x="291085" y="83525"/>
                          </a:cubicBezTo>
                          <a:close/>
                          <a:moveTo>
                            <a:pt x="293561" y="147533"/>
                          </a:moveTo>
                          <a:lnTo>
                            <a:pt x="295847" y="212049"/>
                          </a:lnTo>
                          <a:cubicBezTo>
                            <a:pt x="235459" y="188897"/>
                            <a:pt x="168117" y="192212"/>
                            <a:pt x="110300" y="221193"/>
                          </a:cubicBezTo>
                          <a:cubicBezTo>
                            <a:pt x="109094" y="212113"/>
                            <a:pt x="108141" y="202969"/>
                            <a:pt x="107379" y="193824"/>
                          </a:cubicBezTo>
                          <a:close/>
                          <a:moveTo>
                            <a:pt x="194057" y="16152"/>
                          </a:moveTo>
                          <a:cubicBezTo>
                            <a:pt x="213869" y="14056"/>
                            <a:pt x="248984" y="13548"/>
                            <a:pt x="256096" y="36979"/>
                          </a:cubicBezTo>
                          <a:cubicBezTo>
                            <a:pt x="215139" y="41107"/>
                            <a:pt x="174181" y="45615"/>
                            <a:pt x="133224" y="49679"/>
                          </a:cubicBezTo>
                          <a:cubicBezTo>
                            <a:pt x="136208" y="21613"/>
                            <a:pt x="171768" y="18438"/>
                            <a:pt x="193803" y="16152"/>
                          </a:cubicBezTo>
                          <a:close/>
                          <a:moveTo>
                            <a:pt x="111507" y="70444"/>
                          </a:moveTo>
                          <a:cubicBezTo>
                            <a:pt x="137605" y="72095"/>
                            <a:pt x="295276" y="37170"/>
                            <a:pt x="290323" y="65554"/>
                          </a:cubicBezTo>
                          <a:cubicBezTo>
                            <a:pt x="228918" y="86446"/>
                            <a:pt x="165355" y="103083"/>
                            <a:pt x="105093" y="126197"/>
                          </a:cubicBezTo>
                          <a:cubicBezTo>
                            <a:pt x="106681" y="108417"/>
                            <a:pt x="102680" y="86065"/>
                            <a:pt x="111189" y="70444"/>
                          </a:cubicBezTo>
                          <a:close/>
                          <a:moveTo>
                            <a:pt x="46419" y="432902"/>
                          </a:moveTo>
                          <a:cubicBezTo>
                            <a:pt x="42609" y="356067"/>
                            <a:pt x="52769" y="256499"/>
                            <a:pt x="137034" y="227416"/>
                          </a:cubicBezTo>
                          <a:cubicBezTo>
                            <a:pt x="293561" y="176616"/>
                            <a:pt x="379921" y="271866"/>
                            <a:pt x="350521" y="426870"/>
                          </a:cubicBezTo>
                          <a:close/>
                          <a:moveTo>
                            <a:pt x="262319" y="567204"/>
                          </a:moveTo>
                          <a:lnTo>
                            <a:pt x="131636" y="595081"/>
                          </a:lnTo>
                          <a:cubicBezTo>
                            <a:pt x="113348" y="568538"/>
                            <a:pt x="184595" y="524850"/>
                            <a:pt x="164974" y="448459"/>
                          </a:cubicBezTo>
                          <a:lnTo>
                            <a:pt x="238443" y="446999"/>
                          </a:lnTo>
                          <a:cubicBezTo>
                            <a:pt x="232189" y="488604"/>
                            <a:pt x="240558" y="531086"/>
                            <a:pt x="262129" y="567204"/>
                          </a:cubicBezTo>
                          <a:close/>
                          <a:moveTo>
                            <a:pt x="36069" y="586890"/>
                          </a:moveTo>
                          <a:cubicBezTo>
                            <a:pt x="68771" y="527644"/>
                            <a:pt x="97854" y="542440"/>
                            <a:pt x="88456" y="450238"/>
                          </a:cubicBezTo>
                          <a:lnTo>
                            <a:pt x="147194" y="449031"/>
                          </a:lnTo>
                          <a:cubicBezTo>
                            <a:pt x="167514" y="524469"/>
                            <a:pt x="99442" y="554759"/>
                            <a:pt x="112269" y="599272"/>
                          </a:cubicBezTo>
                          <a:cubicBezTo>
                            <a:pt x="91758" y="603272"/>
                            <a:pt x="37466" y="620926"/>
                            <a:pt x="35878" y="586890"/>
                          </a:cubicBezTo>
                          <a:close/>
                          <a:moveTo>
                            <a:pt x="354521" y="867496"/>
                          </a:moveTo>
                          <a:cubicBezTo>
                            <a:pt x="402781" y="909914"/>
                            <a:pt x="318771" y="944458"/>
                            <a:pt x="283211" y="949347"/>
                          </a:cubicBezTo>
                          <a:cubicBezTo>
                            <a:pt x="248095" y="957158"/>
                            <a:pt x="212154" y="978875"/>
                            <a:pt x="175642" y="970239"/>
                          </a:cubicBezTo>
                          <a:cubicBezTo>
                            <a:pt x="158497" y="964588"/>
                            <a:pt x="146178" y="949094"/>
                            <a:pt x="153544" y="930805"/>
                          </a:cubicBezTo>
                          <a:cubicBezTo>
                            <a:pt x="160021" y="906612"/>
                            <a:pt x="304483" y="850160"/>
                            <a:pt x="354331" y="867496"/>
                          </a:cubicBezTo>
                          <a:close/>
                          <a:moveTo>
                            <a:pt x="354204" y="786153"/>
                          </a:moveTo>
                          <a:cubicBezTo>
                            <a:pt x="394399" y="853463"/>
                            <a:pt x="147765" y="877339"/>
                            <a:pt x="105157" y="889086"/>
                          </a:cubicBezTo>
                          <a:cubicBezTo>
                            <a:pt x="51372" y="908136"/>
                            <a:pt x="-12699" y="873592"/>
                            <a:pt x="53912" y="821966"/>
                          </a:cubicBezTo>
                          <a:cubicBezTo>
                            <a:pt x="113793" y="817648"/>
                            <a:pt x="325502" y="741766"/>
                            <a:pt x="354013" y="786153"/>
                          </a:cubicBezTo>
                          <a:close/>
                          <a:moveTo>
                            <a:pt x="293053" y="674392"/>
                          </a:moveTo>
                          <a:cubicBezTo>
                            <a:pt x="319977" y="665884"/>
                            <a:pt x="378143" y="666963"/>
                            <a:pt x="373000" y="710841"/>
                          </a:cubicBezTo>
                          <a:cubicBezTo>
                            <a:pt x="350838" y="738020"/>
                            <a:pt x="307214" y="742210"/>
                            <a:pt x="275972" y="753831"/>
                          </a:cubicBezTo>
                          <a:cubicBezTo>
                            <a:pt x="232030" y="758022"/>
                            <a:pt x="61977" y="815490"/>
                            <a:pt x="26988" y="789454"/>
                          </a:cubicBezTo>
                          <a:cubicBezTo>
                            <a:pt x="-10032" y="761896"/>
                            <a:pt x="65088" y="743608"/>
                            <a:pt x="53912" y="723859"/>
                          </a:cubicBezTo>
                          <a:cubicBezTo>
                            <a:pt x="132462" y="707666"/>
                            <a:pt x="214059" y="690648"/>
                            <a:pt x="292863" y="674392"/>
                          </a:cubicBezTo>
                          <a:close/>
                          <a:moveTo>
                            <a:pt x="354648" y="639531"/>
                          </a:moveTo>
                          <a:cubicBezTo>
                            <a:pt x="294323" y="652993"/>
                            <a:pt x="239840" y="662772"/>
                            <a:pt x="179515" y="676044"/>
                          </a:cubicBezTo>
                          <a:lnTo>
                            <a:pt x="47308" y="704555"/>
                          </a:lnTo>
                          <a:cubicBezTo>
                            <a:pt x="37021" y="705889"/>
                            <a:pt x="23750" y="694522"/>
                            <a:pt x="19241" y="685505"/>
                          </a:cubicBezTo>
                          <a:cubicBezTo>
                            <a:pt x="-15620" y="609813"/>
                            <a:pt x="264224" y="596160"/>
                            <a:pt x="316294" y="573745"/>
                          </a:cubicBezTo>
                          <a:cubicBezTo>
                            <a:pt x="326899" y="571459"/>
                            <a:pt x="326835" y="553298"/>
                            <a:pt x="314961" y="555838"/>
                          </a:cubicBezTo>
                          <a:lnTo>
                            <a:pt x="281687" y="563331"/>
                          </a:lnTo>
                          <a:cubicBezTo>
                            <a:pt x="258871" y="529206"/>
                            <a:pt x="249695" y="487760"/>
                            <a:pt x="255969" y="447190"/>
                          </a:cubicBezTo>
                          <a:lnTo>
                            <a:pt x="321946" y="445856"/>
                          </a:lnTo>
                          <a:cubicBezTo>
                            <a:pt x="294831" y="486433"/>
                            <a:pt x="311722" y="544154"/>
                            <a:pt x="352870" y="568347"/>
                          </a:cubicBezTo>
                          <a:cubicBezTo>
                            <a:pt x="382398" y="583334"/>
                            <a:pt x="401575" y="632483"/>
                            <a:pt x="354458" y="639531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931" name="Google Shape;931;p8"/>
                  <p:cNvSpPr/>
                  <p:nvPr/>
                </p:nvSpPr>
                <p:spPr>
                  <a:xfrm>
                    <a:off x="1308648" y="1609666"/>
                    <a:ext cx="17700" cy="1368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932" name="Google Shape;932;p8"/>
                <p:cNvSpPr/>
                <p:nvPr/>
              </p:nvSpPr>
              <p:spPr>
                <a:xfrm>
                  <a:off x="1183450" y="3621050"/>
                  <a:ext cx="70700" cy="18125"/>
                </a:xfrm>
                <a:custGeom>
                  <a:rect b="b" l="l" r="r" t="t"/>
                  <a:pathLst>
                    <a:path extrusionOk="0" h="725" w="2828">
                      <a:moveTo>
                        <a:pt x="0" y="725"/>
                      </a:moveTo>
                      <a:cubicBezTo>
                        <a:pt x="930" y="439"/>
                        <a:pt x="1889" y="256"/>
                        <a:pt x="2828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933" name="Google Shape;933;p8"/>
                <p:cNvSpPr/>
                <p:nvPr/>
              </p:nvSpPr>
              <p:spPr>
                <a:xfrm>
                  <a:off x="1188900" y="3717125"/>
                  <a:ext cx="76125" cy="18100"/>
                </a:xfrm>
                <a:custGeom>
                  <a:rect b="b" l="l" r="r" t="t"/>
                  <a:pathLst>
                    <a:path extrusionOk="0" h="724" w="3045">
                      <a:moveTo>
                        <a:pt x="0" y="724"/>
                      </a:moveTo>
                      <a:cubicBezTo>
                        <a:pt x="995" y="410"/>
                        <a:pt x="2019" y="187"/>
                        <a:pt x="304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934" name="Google Shape;934;p8"/>
                <p:cNvSpPr/>
                <p:nvPr/>
              </p:nvSpPr>
              <p:spPr>
                <a:xfrm>
                  <a:off x="1185275" y="3820425"/>
                  <a:ext cx="39875" cy="9050"/>
                </a:xfrm>
                <a:custGeom>
                  <a:rect b="b" l="l" r="r" t="t"/>
                  <a:pathLst>
                    <a:path extrusionOk="0" h="362" w="1595">
                      <a:moveTo>
                        <a:pt x="0" y="362"/>
                      </a:moveTo>
                      <a:cubicBezTo>
                        <a:pt x="526" y="219"/>
                        <a:pt x="1059" y="97"/>
                        <a:pt x="159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935" name="Google Shape;935;p8"/>
                <p:cNvSpPr/>
                <p:nvPr/>
              </p:nvSpPr>
              <p:spPr>
                <a:xfrm>
                  <a:off x="1301250" y="3911025"/>
                  <a:ext cx="18125" cy="7250"/>
                </a:xfrm>
                <a:custGeom>
                  <a:rect b="b" l="l" r="r" t="t"/>
                  <a:pathLst>
                    <a:path extrusionOk="0" h="290" w="725">
                      <a:moveTo>
                        <a:pt x="0" y="290"/>
                      </a:moveTo>
                      <a:cubicBezTo>
                        <a:pt x="363" y="145"/>
                        <a:pt x="363" y="145"/>
                        <a:pt x="725" y="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936" name="Google Shape;936;p8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937" name="Google Shape;937;p8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8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8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0" name="Google Shape;940;p8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1" name="Google Shape;941;p8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8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43" name="Shape 9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4" name="Google Shape;944;p9"/>
          <p:cNvSpPr txBox="1"/>
          <p:nvPr>
            <p:ph idx="1" type="body"/>
          </p:nvPr>
        </p:nvSpPr>
        <p:spPr>
          <a:xfrm>
            <a:off x="855300" y="4591175"/>
            <a:ext cx="7433400" cy="3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rtl="0" algn="ctr">
              <a:spcBef>
                <a:spcPts val="0"/>
              </a:spcBef>
              <a:spcAft>
                <a:spcPts val="80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</a:lstStyle>
          <a:p/>
        </p:txBody>
      </p:sp>
      <p:sp>
        <p:nvSpPr>
          <p:cNvPr id="945" name="Google Shape;945;p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946" name="Google Shape;946;p9"/>
          <p:cNvGrpSpPr/>
          <p:nvPr/>
        </p:nvGrpSpPr>
        <p:grpSpPr>
          <a:xfrm>
            <a:off x="2123897" y="-3"/>
            <a:ext cx="248884" cy="1079826"/>
            <a:chOff x="6176324" y="1765810"/>
            <a:chExt cx="466512" cy="2024421"/>
          </a:xfrm>
        </p:grpSpPr>
        <p:sp>
          <p:nvSpPr>
            <p:cNvPr id="947" name="Google Shape;947;p9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9"/>
            <p:cNvSpPr/>
            <p:nvPr/>
          </p:nvSpPr>
          <p:spPr>
            <a:xfrm>
              <a:off x="6400743" y="1765810"/>
              <a:ext cx="17700" cy="12093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9" name="Google Shape;949;p9"/>
          <p:cNvGrpSpPr/>
          <p:nvPr/>
        </p:nvGrpSpPr>
        <p:grpSpPr>
          <a:xfrm>
            <a:off x="6105618" y="-6"/>
            <a:ext cx="314981" cy="715683"/>
            <a:chOff x="4897958" y="2723139"/>
            <a:chExt cx="514087" cy="1168081"/>
          </a:xfrm>
        </p:grpSpPr>
        <p:sp>
          <p:nvSpPr>
            <p:cNvPr id="950" name="Google Shape;950;p9"/>
            <p:cNvSpPr/>
            <p:nvPr/>
          </p:nvSpPr>
          <p:spPr>
            <a:xfrm>
              <a:off x="4897958" y="2971595"/>
              <a:ext cx="514087" cy="919625"/>
            </a:xfrm>
            <a:custGeom>
              <a:rect b="b" l="l" r="r" t="t"/>
              <a:pathLst>
                <a:path extrusionOk="0" h="919625" w="514087">
                  <a:moveTo>
                    <a:pt x="503440" y="612940"/>
                  </a:moveTo>
                  <a:cubicBezTo>
                    <a:pt x="488835" y="497878"/>
                    <a:pt x="385076" y="411391"/>
                    <a:pt x="386663" y="292519"/>
                  </a:cubicBezTo>
                  <a:cubicBezTo>
                    <a:pt x="400316" y="294106"/>
                    <a:pt x="377964" y="247751"/>
                    <a:pt x="368312" y="237972"/>
                  </a:cubicBezTo>
                  <a:cubicBezTo>
                    <a:pt x="360247" y="200825"/>
                    <a:pt x="403681" y="12865"/>
                    <a:pt x="343674" y="33820"/>
                  </a:cubicBezTo>
                  <a:cubicBezTo>
                    <a:pt x="345134" y="-16980"/>
                    <a:pt x="171017" y="-6630"/>
                    <a:pt x="171208" y="38837"/>
                  </a:cubicBezTo>
                  <a:cubicBezTo>
                    <a:pt x="161746" y="39408"/>
                    <a:pt x="145808" y="36233"/>
                    <a:pt x="145808" y="50139"/>
                  </a:cubicBezTo>
                  <a:cubicBezTo>
                    <a:pt x="145808" y="112369"/>
                    <a:pt x="144919" y="174028"/>
                    <a:pt x="145236" y="236068"/>
                  </a:cubicBezTo>
                  <a:cubicBezTo>
                    <a:pt x="131203" y="242418"/>
                    <a:pt x="99262" y="286359"/>
                    <a:pt x="127456" y="301345"/>
                  </a:cubicBezTo>
                  <a:cubicBezTo>
                    <a:pt x="139839" y="437108"/>
                    <a:pt x="-22340" y="548995"/>
                    <a:pt x="2615" y="706349"/>
                  </a:cubicBezTo>
                  <a:cubicBezTo>
                    <a:pt x="55892" y="1056297"/>
                    <a:pt x="596023" y="940409"/>
                    <a:pt x="503440" y="61294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9"/>
            <p:cNvSpPr/>
            <p:nvPr/>
          </p:nvSpPr>
          <p:spPr>
            <a:xfrm>
              <a:off x="5157477" y="2723139"/>
              <a:ext cx="17700" cy="252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2" name="Google Shape;952;p9"/>
          <p:cNvGrpSpPr/>
          <p:nvPr/>
        </p:nvGrpSpPr>
        <p:grpSpPr>
          <a:xfrm>
            <a:off x="3821579" y="-5"/>
            <a:ext cx="248873" cy="666692"/>
            <a:chOff x="5578966" y="2874382"/>
            <a:chExt cx="406190" cy="1088121"/>
          </a:xfrm>
        </p:grpSpPr>
        <p:sp>
          <p:nvSpPr>
            <p:cNvPr id="953" name="Google Shape;953;p9"/>
            <p:cNvSpPr/>
            <p:nvPr/>
          </p:nvSpPr>
          <p:spPr>
            <a:xfrm>
              <a:off x="5578966" y="2971595"/>
              <a:ext cx="406190" cy="990908"/>
            </a:xfrm>
            <a:custGeom>
              <a:rect b="b" l="l" r="r" t="t"/>
              <a:pathLst>
                <a:path extrusionOk="0" h="990908" w="406190">
                  <a:moveTo>
                    <a:pt x="340083" y="447063"/>
                  </a:moveTo>
                  <a:cubicBezTo>
                    <a:pt x="341480" y="444205"/>
                    <a:pt x="372913" y="448269"/>
                    <a:pt x="369865" y="426933"/>
                  </a:cubicBezTo>
                  <a:cubicBezTo>
                    <a:pt x="378628" y="356321"/>
                    <a:pt x="379771" y="266786"/>
                    <a:pt x="314811" y="222019"/>
                  </a:cubicBezTo>
                  <a:cubicBezTo>
                    <a:pt x="316334" y="182014"/>
                    <a:pt x="330368" y="29931"/>
                    <a:pt x="276266" y="35328"/>
                  </a:cubicBezTo>
                  <a:cubicBezTo>
                    <a:pt x="257216" y="-16234"/>
                    <a:pt x="121643" y="-11789"/>
                    <a:pt x="117897" y="51521"/>
                  </a:cubicBezTo>
                  <a:cubicBezTo>
                    <a:pt x="68303" y="56474"/>
                    <a:pt x="94719" y="194840"/>
                    <a:pt x="95608" y="232242"/>
                  </a:cubicBezTo>
                  <a:cubicBezTo>
                    <a:pt x="33823" y="278470"/>
                    <a:pt x="28616" y="363941"/>
                    <a:pt x="30775" y="435442"/>
                  </a:cubicBezTo>
                  <a:cubicBezTo>
                    <a:pt x="31219" y="460842"/>
                    <a:pt x="59794" y="448840"/>
                    <a:pt x="72685" y="450746"/>
                  </a:cubicBezTo>
                  <a:cubicBezTo>
                    <a:pt x="75860" y="483511"/>
                    <a:pt x="77003" y="521611"/>
                    <a:pt x="48999" y="544408"/>
                  </a:cubicBezTo>
                  <a:cubicBezTo>
                    <a:pt x="22774" y="559775"/>
                    <a:pt x="3851" y="611464"/>
                    <a:pt x="46078" y="617497"/>
                  </a:cubicBezTo>
                  <a:cubicBezTo>
                    <a:pt x="2835" y="630197"/>
                    <a:pt x="-17041" y="715159"/>
                    <a:pt x="37824" y="733384"/>
                  </a:cubicBezTo>
                  <a:cubicBezTo>
                    <a:pt x="-17041" y="742719"/>
                    <a:pt x="-9611" y="809584"/>
                    <a:pt x="43284" y="813584"/>
                  </a:cubicBezTo>
                  <a:cubicBezTo>
                    <a:pt x="-1801" y="839747"/>
                    <a:pt x="-6309" y="908200"/>
                    <a:pt x="55095" y="912772"/>
                  </a:cubicBezTo>
                  <a:cubicBezTo>
                    <a:pt x="90782" y="913153"/>
                    <a:pt x="126025" y="903310"/>
                    <a:pt x="161268" y="898421"/>
                  </a:cubicBezTo>
                  <a:cubicBezTo>
                    <a:pt x="139233" y="913788"/>
                    <a:pt x="126279" y="946998"/>
                    <a:pt x="144313" y="970176"/>
                  </a:cubicBezTo>
                  <a:cubicBezTo>
                    <a:pt x="172888" y="1006688"/>
                    <a:pt x="224577" y="986051"/>
                    <a:pt x="260327" y="975319"/>
                  </a:cubicBezTo>
                  <a:cubicBezTo>
                    <a:pt x="299570" y="961285"/>
                    <a:pt x="348021" y="957857"/>
                    <a:pt x="376088" y="923821"/>
                  </a:cubicBezTo>
                  <a:cubicBezTo>
                    <a:pt x="399646" y="896008"/>
                    <a:pt x="387327" y="849653"/>
                    <a:pt x="348656" y="845652"/>
                  </a:cubicBezTo>
                  <a:cubicBezTo>
                    <a:pt x="373288" y="834501"/>
                    <a:pt x="384216" y="805495"/>
                    <a:pt x="373065" y="780857"/>
                  </a:cubicBezTo>
                  <a:cubicBezTo>
                    <a:pt x="364353" y="761610"/>
                    <a:pt x="344268" y="750123"/>
                    <a:pt x="323256" y="752371"/>
                  </a:cubicBezTo>
                  <a:cubicBezTo>
                    <a:pt x="387455" y="748370"/>
                    <a:pt x="429999" y="685505"/>
                    <a:pt x="352656" y="659597"/>
                  </a:cubicBezTo>
                  <a:cubicBezTo>
                    <a:pt x="304650" y="655978"/>
                    <a:pt x="438889" y="670011"/>
                    <a:pt x="398503" y="584096"/>
                  </a:cubicBezTo>
                  <a:cubicBezTo>
                    <a:pt x="365928" y="545170"/>
                    <a:pt x="301412" y="524850"/>
                    <a:pt x="340083" y="4470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4" name="Google Shape;954;p9"/>
            <p:cNvSpPr/>
            <p:nvPr/>
          </p:nvSpPr>
          <p:spPr>
            <a:xfrm>
              <a:off x="5774610" y="2874382"/>
              <a:ext cx="17700" cy="100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5" name="Google Shape;955;p9"/>
          <p:cNvGrpSpPr/>
          <p:nvPr/>
        </p:nvGrpSpPr>
        <p:grpSpPr>
          <a:xfrm>
            <a:off x="4797694" y="-1"/>
            <a:ext cx="285832" cy="1167629"/>
            <a:chOff x="6176324" y="1884520"/>
            <a:chExt cx="466512" cy="1905711"/>
          </a:xfrm>
        </p:grpSpPr>
        <p:sp>
          <p:nvSpPr>
            <p:cNvPr id="956" name="Google Shape;956;p9"/>
            <p:cNvSpPr/>
            <p:nvPr/>
          </p:nvSpPr>
          <p:spPr>
            <a:xfrm>
              <a:off x="6176324" y="2971595"/>
              <a:ext cx="466512" cy="818636"/>
            </a:xfrm>
            <a:custGeom>
              <a:rect b="b" l="l" r="r" t="t"/>
              <a:pathLst>
                <a:path extrusionOk="0" h="818636" w="466512">
                  <a:moveTo>
                    <a:pt x="332323" y="212841"/>
                  </a:moveTo>
                  <a:cubicBezTo>
                    <a:pt x="341531" y="160708"/>
                    <a:pt x="342674" y="107476"/>
                    <a:pt x="335880" y="54980"/>
                  </a:cubicBezTo>
                  <a:cubicBezTo>
                    <a:pt x="332578" y="42280"/>
                    <a:pt x="316004" y="50599"/>
                    <a:pt x="306479" y="48630"/>
                  </a:cubicBezTo>
                  <a:cubicBezTo>
                    <a:pt x="306923" y="-17537"/>
                    <a:pt x="162779" y="-14870"/>
                    <a:pt x="159984" y="48630"/>
                  </a:cubicBezTo>
                  <a:cubicBezTo>
                    <a:pt x="98580" y="52250"/>
                    <a:pt x="140934" y="172709"/>
                    <a:pt x="140554" y="213159"/>
                  </a:cubicBezTo>
                  <a:cubicBezTo>
                    <a:pt x="105057" y="231383"/>
                    <a:pt x="103723" y="274563"/>
                    <a:pt x="102454" y="310060"/>
                  </a:cubicBezTo>
                  <a:cubicBezTo>
                    <a:pt x="97246" y="356427"/>
                    <a:pt x="82324" y="401182"/>
                    <a:pt x="58766" y="441441"/>
                  </a:cubicBezTo>
                  <a:cubicBezTo>
                    <a:pt x="-124178" y="764783"/>
                    <a:pt x="171287" y="823140"/>
                    <a:pt x="250027" y="818377"/>
                  </a:cubicBezTo>
                  <a:cubicBezTo>
                    <a:pt x="471579" y="804979"/>
                    <a:pt x="517362" y="615177"/>
                    <a:pt x="413476" y="441441"/>
                  </a:cubicBezTo>
                  <a:cubicBezTo>
                    <a:pt x="355628" y="353938"/>
                    <a:pt x="388838" y="243448"/>
                    <a:pt x="332323" y="21284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9"/>
            <p:cNvSpPr/>
            <p:nvPr/>
          </p:nvSpPr>
          <p:spPr>
            <a:xfrm>
              <a:off x="6400710" y="1884520"/>
              <a:ext cx="17700" cy="1090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58" name="Google Shape;958;p9"/>
          <p:cNvGrpSpPr/>
          <p:nvPr/>
        </p:nvGrpSpPr>
        <p:grpSpPr>
          <a:xfrm>
            <a:off x="2497918" y="-1"/>
            <a:ext cx="291985" cy="626860"/>
            <a:chOff x="6798998" y="2578195"/>
            <a:chExt cx="476555" cy="1023111"/>
          </a:xfrm>
        </p:grpSpPr>
        <p:sp>
          <p:nvSpPr>
            <p:cNvPr id="959" name="Google Shape;959;p9"/>
            <p:cNvSpPr/>
            <p:nvPr/>
          </p:nvSpPr>
          <p:spPr>
            <a:xfrm>
              <a:off x="6798998" y="2971595"/>
              <a:ext cx="476555" cy="629711"/>
            </a:xfrm>
            <a:custGeom>
              <a:rect b="b" l="l" r="r" t="t"/>
              <a:pathLst>
                <a:path extrusionOk="0" h="629711" w="476555">
                  <a:moveTo>
                    <a:pt x="320201" y="161890"/>
                  </a:moveTo>
                  <a:cubicBezTo>
                    <a:pt x="320201" y="126330"/>
                    <a:pt x="347824" y="28984"/>
                    <a:pt x="296008" y="26762"/>
                  </a:cubicBezTo>
                  <a:cubicBezTo>
                    <a:pt x="297722" y="-5496"/>
                    <a:pt x="165198" y="-10957"/>
                    <a:pt x="178406" y="23460"/>
                  </a:cubicBezTo>
                  <a:cubicBezTo>
                    <a:pt x="166277" y="25936"/>
                    <a:pt x="129701" y="19840"/>
                    <a:pt x="140306" y="41430"/>
                  </a:cubicBezTo>
                  <a:cubicBezTo>
                    <a:pt x="138210" y="84864"/>
                    <a:pt x="137448" y="128425"/>
                    <a:pt x="135797" y="171859"/>
                  </a:cubicBezTo>
                  <a:cubicBezTo>
                    <a:pt x="-17047" y="238661"/>
                    <a:pt x="-46892" y="457165"/>
                    <a:pt x="77123" y="566385"/>
                  </a:cubicBezTo>
                  <a:cubicBezTo>
                    <a:pt x="364651" y="804827"/>
                    <a:pt x="669451" y="303241"/>
                    <a:pt x="320201" y="16189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9"/>
            <p:cNvSpPr/>
            <p:nvPr/>
          </p:nvSpPr>
          <p:spPr>
            <a:xfrm>
              <a:off x="7026852" y="2578195"/>
              <a:ext cx="17700" cy="3969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1" name="Google Shape;961;p9"/>
          <p:cNvGrpSpPr/>
          <p:nvPr/>
        </p:nvGrpSpPr>
        <p:grpSpPr>
          <a:xfrm>
            <a:off x="6996805" y="1"/>
            <a:ext cx="104448" cy="835379"/>
            <a:chOff x="7576714" y="1965553"/>
            <a:chExt cx="170472" cy="1363439"/>
          </a:xfrm>
        </p:grpSpPr>
        <p:sp>
          <p:nvSpPr>
            <p:cNvPr id="962" name="Google Shape;962;p9"/>
            <p:cNvSpPr/>
            <p:nvPr/>
          </p:nvSpPr>
          <p:spPr>
            <a:xfrm>
              <a:off x="7576714" y="2971595"/>
              <a:ext cx="170472" cy="357397"/>
            </a:xfrm>
            <a:custGeom>
              <a:rect b="b" l="l" r="r" t="t"/>
              <a:pathLst>
                <a:path extrusionOk="0" h="357397" w="170472">
                  <a:moveTo>
                    <a:pt x="127257" y="26425"/>
                  </a:moveTo>
                  <a:cubicBezTo>
                    <a:pt x="134369" y="-8309"/>
                    <a:pt x="34039" y="-8500"/>
                    <a:pt x="34611" y="24075"/>
                  </a:cubicBezTo>
                  <a:cubicBezTo>
                    <a:pt x="7052" y="26044"/>
                    <a:pt x="27879" y="109610"/>
                    <a:pt x="21911" y="127835"/>
                  </a:cubicBezTo>
                  <a:cubicBezTo>
                    <a:pt x="-89214" y="468004"/>
                    <a:pt x="264544" y="398789"/>
                    <a:pt x="145736" y="124596"/>
                  </a:cubicBezTo>
                  <a:cubicBezTo>
                    <a:pt x="152086" y="122247"/>
                    <a:pt x="157864" y="17281"/>
                    <a:pt x="127257" y="2642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9"/>
            <p:cNvSpPr/>
            <p:nvPr/>
          </p:nvSpPr>
          <p:spPr>
            <a:xfrm>
              <a:off x="7652967" y="1965553"/>
              <a:ext cx="17700" cy="10095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4" name="Google Shape;964;p9"/>
          <p:cNvGrpSpPr/>
          <p:nvPr/>
        </p:nvGrpSpPr>
        <p:grpSpPr>
          <a:xfrm>
            <a:off x="3185950" y="-4"/>
            <a:ext cx="176687" cy="1310262"/>
            <a:chOff x="7883572" y="1683399"/>
            <a:chExt cx="288375" cy="2138505"/>
          </a:xfrm>
        </p:grpSpPr>
        <p:sp>
          <p:nvSpPr>
            <p:cNvPr id="965" name="Google Shape;965;p9"/>
            <p:cNvSpPr/>
            <p:nvPr/>
          </p:nvSpPr>
          <p:spPr>
            <a:xfrm>
              <a:off x="7883572" y="2971595"/>
              <a:ext cx="288375" cy="850309"/>
            </a:xfrm>
            <a:custGeom>
              <a:rect b="b" l="l" r="r" t="t"/>
              <a:pathLst>
                <a:path extrusionOk="0" h="850309" w="288375">
                  <a:moveTo>
                    <a:pt x="226863" y="202395"/>
                  </a:moveTo>
                  <a:cubicBezTo>
                    <a:pt x="222671" y="167343"/>
                    <a:pt x="255946" y="35010"/>
                    <a:pt x="207051" y="37295"/>
                  </a:cubicBezTo>
                  <a:cubicBezTo>
                    <a:pt x="200701" y="-10202"/>
                    <a:pt x="93830" y="-14965"/>
                    <a:pt x="96497" y="38311"/>
                  </a:cubicBezTo>
                  <a:cubicBezTo>
                    <a:pt x="44998" y="23897"/>
                    <a:pt x="95354" y="195792"/>
                    <a:pt x="59222" y="197824"/>
                  </a:cubicBezTo>
                  <a:cubicBezTo>
                    <a:pt x="-24216" y="202459"/>
                    <a:pt x="4930" y="466873"/>
                    <a:pt x="4930" y="713126"/>
                  </a:cubicBezTo>
                  <a:cubicBezTo>
                    <a:pt x="4930" y="781261"/>
                    <a:pt x="39093" y="845714"/>
                    <a:pt x="141201" y="850095"/>
                  </a:cubicBezTo>
                  <a:cubicBezTo>
                    <a:pt x="238420" y="854223"/>
                    <a:pt x="280901" y="798280"/>
                    <a:pt x="281283" y="718016"/>
                  </a:cubicBezTo>
                  <a:cubicBezTo>
                    <a:pt x="282172" y="443314"/>
                    <a:pt x="316208" y="200173"/>
                    <a:pt x="226863" y="20239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9"/>
            <p:cNvSpPr/>
            <p:nvPr/>
          </p:nvSpPr>
          <p:spPr>
            <a:xfrm>
              <a:off x="8024914" y="1683399"/>
              <a:ext cx="17700" cy="12918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7" name="Google Shape;967;p9"/>
          <p:cNvGrpSpPr/>
          <p:nvPr/>
        </p:nvGrpSpPr>
        <p:grpSpPr>
          <a:xfrm>
            <a:off x="2478543" y="103446"/>
            <a:ext cx="96683" cy="110722"/>
            <a:chOff x="3462796" y="2555878"/>
            <a:chExt cx="157798" cy="180711"/>
          </a:xfrm>
        </p:grpSpPr>
        <p:sp>
          <p:nvSpPr>
            <p:cNvPr id="968" name="Google Shape;968;p9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9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9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9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9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9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4" name="Google Shape;974;p9"/>
          <p:cNvGrpSpPr/>
          <p:nvPr/>
        </p:nvGrpSpPr>
        <p:grpSpPr>
          <a:xfrm>
            <a:off x="4244226" y="715679"/>
            <a:ext cx="110533" cy="116447"/>
            <a:chOff x="3770248" y="2527300"/>
            <a:chExt cx="180404" cy="190055"/>
          </a:xfrm>
        </p:grpSpPr>
        <p:sp>
          <p:nvSpPr>
            <p:cNvPr id="975" name="Google Shape;975;p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8" name="Google Shape;978;p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9" name="Google Shape;979;p9"/>
          <p:cNvGrpSpPr/>
          <p:nvPr/>
        </p:nvGrpSpPr>
        <p:grpSpPr>
          <a:xfrm>
            <a:off x="6547056" y="29477"/>
            <a:ext cx="131398" cy="150478"/>
            <a:chOff x="3462796" y="2555878"/>
            <a:chExt cx="157798" cy="180711"/>
          </a:xfrm>
        </p:grpSpPr>
        <p:sp>
          <p:nvSpPr>
            <p:cNvPr id="980" name="Google Shape;980;p9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1" name="Google Shape;981;p9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2" name="Google Shape;982;p9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3" name="Google Shape;983;p9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4" name="Google Shape;984;p9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5" name="Google Shape;985;p9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86" name="Google Shape;986;p9"/>
          <p:cNvGrpSpPr/>
          <p:nvPr/>
        </p:nvGrpSpPr>
        <p:grpSpPr>
          <a:xfrm>
            <a:off x="5436611" y="1013080"/>
            <a:ext cx="150222" cy="158259"/>
            <a:chOff x="3770248" y="2527300"/>
            <a:chExt cx="180404" cy="190055"/>
          </a:xfrm>
        </p:grpSpPr>
        <p:sp>
          <p:nvSpPr>
            <p:cNvPr id="987" name="Google Shape;987;p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8" name="Google Shape;988;p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89" name="Google Shape;989;p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0" name="Google Shape;990;p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1" name="Google Shape;991;p9"/>
          <p:cNvGrpSpPr/>
          <p:nvPr/>
        </p:nvGrpSpPr>
        <p:grpSpPr>
          <a:xfrm rot="5400000">
            <a:off x="5283010" y="299034"/>
            <a:ext cx="131398" cy="150460"/>
            <a:chOff x="3462796" y="2555878"/>
            <a:chExt cx="157798" cy="180711"/>
          </a:xfrm>
        </p:grpSpPr>
        <p:sp>
          <p:nvSpPr>
            <p:cNvPr id="992" name="Google Shape;992;p9"/>
            <p:cNvSpPr/>
            <p:nvPr/>
          </p:nvSpPr>
          <p:spPr>
            <a:xfrm>
              <a:off x="3528860" y="2555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3" name="Google Shape;993;p9"/>
            <p:cNvSpPr/>
            <p:nvPr/>
          </p:nvSpPr>
          <p:spPr>
            <a:xfrm>
              <a:off x="3528860" y="268287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4" name="Google Shape;994;p9"/>
            <p:cNvSpPr/>
            <p:nvPr/>
          </p:nvSpPr>
          <p:spPr>
            <a:xfrm>
              <a:off x="3571315" y="2597137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5" name="Google Shape;995;p9"/>
            <p:cNvSpPr/>
            <p:nvPr/>
          </p:nvSpPr>
          <p:spPr>
            <a:xfrm>
              <a:off x="3572203" y="2660050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6" name="Google Shape;996;p9"/>
            <p:cNvSpPr/>
            <p:nvPr/>
          </p:nvSpPr>
          <p:spPr>
            <a:xfrm>
              <a:off x="3466564" y="2662661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97" name="Google Shape;997;p9"/>
            <p:cNvSpPr/>
            <p:nvPr/>
          </p:nvSpPr>
          <p:spPr>
            <a:xfrm>
              <a:off x="3462796" y="2597064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98" name="Google Shape;998;p9"/>
          <p:cNvGrpSpPr/>
          <p:nvPr/>
        </p:nvGrpSpPr>
        <p:grpSpPr>
          <a:xfrm>
            <a:off x="2111378" y="797091"/>
            <a:ext cx="110533" cy="116447"/>
            <a:chOff x="3770248" y="2527300"/>
            <a:chExt cx="180404" cy="190055"/>
          </a:xfrm>
        </p:grpSpPr>
        <p:sp>
          <p:nvSpPr>
            <p:cNvPr id="999" name="Google Shape;999;p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0" name="Google Shape;1000;p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1" name="Google Shape;1001;p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2" name="Google Shape;1002;p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3" name="Google Shape;1003;p9"/>
          <p:cNvGrpSpPr/>
          <p:nvPr/>
        </p:nvGrpSpPr>
        <p:grpSpPr>
          <a:xfrm rot="-2700000">
            <a:off x="7021573" y="1207759"/>
            <a:ext cx="110522" cy="116435"/>
            <a:chOff x="3770248" y="2527300"/>
            <a:chExt cx="180404" cy="190055"/>
          </a:xfrm>
        </p:grpSpPr>
        <p:sp>
          <p:nvSpPr>
            <p:cNvPr id="1004" name="Google Shape;1004;p9"/>
            <p:cNvSpPr/>
            <p:nvPr/>
          </p:nvSpPr>
          <p:spPr>
            <a:xfrm>
              <a:off x="3775135" y="2655951"/>
              <a:ext cx="51441" cy="61404"/>
            </a:xfrm>
            <a:custGeom>
              <a:rect b="b" l="l" r="r" t="t"/>
              <a:pathLst>
                <a:path extrusionOk="0" h="61404" w="51441">
                  <a:moveTo>
                    <a:pt x="50930" y="0"/>
                  </a:moveTo>
                  <a:cubicBezTo>
                    <a:pt x="32959" y="889"/>
                    <a:pt x="-4823" y="43497"/>
                    <a:pt x="511" y="61404"/>
                  </a:cubicBezTo>
                  <a:cubicBezTo>
                    <a:pt x="18545" y="60579"/>
                    <a:pt x="56264" y="17970"/>
                    <a:pt x="50930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5" name="Google Shape;1005;p9"/>
            <p:cNvSpPr/>
            <p:nvPr/>
          </p:nvSpPr>
          <p:spPr>
            <a:xfrm>
              <a:off x="3894324" y="2527300"/>
              <a:ext cx="51441" cy="61341"/>
            </a:xfrm>
            <a:custGeom>
              <a:rect b="b" l="l" r="r" t="t"/>
              <a:pathLst>
                <a:path extrusionOk="0" h="61341" w="51441">
                  <a:moveTo>
                    <a:pt x="50931" y="0"/>
                  </a:moveTo>
                  <a:cubicBezTo>
                    <a:pt x="32897" y="826"/>
                    <a:pt x="-4822" y="43434"/>
                    <a:pt x="512" y="61341"/>
                  </a:cubicBezTo>
                  <a:cubicBezTo>
                    <a:pt x="18482" y="60325"/>
                    <a:pt x="56265" y="17717"/>
                    <a:pt x="5093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6" name="Google Shape;1006;p9"/>
            <p:cNvSpPr/>
            <p:nvPr/>
          </p:nvSpPr>
          <p:spPr>
            <a:xfrm>
              <a:off x="3770248" y="2531866"/>
              <a:ext cx="58420" cy="54430"/>
            </a:xfrm>
            <a:custGeom>
              <a:rect b="b" l="l" r="r" t="t"/>
              <a:pathLst>
                <a:path extrusionOk="0" h="54430" w="58420">
                  <a:moveTo>
                    <a:pt x="58421" y="54107"/>
                  </a:moveTo>
                  <a:cubicBezTo>
                    <a:pt x="58421" y="36137"/>
                    <a:pt x="18225" y="-3995"/>
                    <a:pt x="1" y="323"/>
                  </a:cubicBezTo>
                  <a:cubicBezTo>
                    <a:pt x="-190" y="18357"/>
                    <a:pt x="40260" y="58425"/>
                    <a:pt x="58421" y="5410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07" name="Google Shape;1007;p9"/>
            <p:cNvSpPr/>
            <p:nvPr/>
          </p:nvSpPr>
          <p:spPr>
            <a:xfrm>
              <a:off x="3892168" y="2658113"/>
              <a:ext cx="58484" cy="54484"/>
            </a:xfrm>
            <a:custGeom>
              <a:rect b="b" l="l" r="r" t="t"/>
              <a:pathLst>
                <a:path extrusionOk="0" h="54484" w="58484">
                  <a:moveTo>
                    <a:pt x="58484" y="54162"/>
                  </a:moveTo>
                  <a:cubicBezTo>
                    <a:pt x="58484" y="36128"/>
                    <a:pt x="18225" y="-3940"/>
                    <a:pt x="1" y="314"/>
                  </a:cubicBezTo>
                  <a:cubicBezTo>
                    <a:pt x="-190" y="18348"/>
                    <a:pt x="40260" y="58480"/>
                    <a:pt x="58484" y="5416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08" name="Google Shape;1008;p9"/>
          <p:cNvGrpSpPr/>
          <p:nvPr/>
        </p:nvGrpSpPr>
        <p:grpSpPr>
          <a:xfrm>
            <a:off x="3301930" y="-2"/>
            <a:ext cx="641313" cy="1441454"/>
            <a:chOff x="2484475" y="746199"/>
            <a:chExt cx="1046700" cy="2352626"/>
          </a:xfrm>
        </p:grpSpPr>
        <p:sp>
          <p:nvSpPr>
            <p:cNvPr id="1009" name="Google Shape;1009;p9"/>
            <p:cNvSpPr/>
            <p:nvPr/>
          </p:nvSpPr>
          <p:spPr>
            <a:xfrm>
              <a:off x="2484475" y="2052125"/>
              <a:ext cx="1046700" cy="10467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9"/>
            <p:cNvSpPr/>
            <p:nvPr/>
          </p:nvSpPr>
          <p:spPr>
            <a:xfrm>
              <a:off x="2643144" y="2210793"/>
              <a:ext cx="729300" cy="729300"/>
            </a:xfrm>
            <a:prstGeom prst="ellipse">
              <a:avLst/>
            </a:prstGeom>
            <a:solidFill>
              <a:srgbClr val="FFDE00">
                <a:alpha val="134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1011" name="Google Shape;1011;p9"/>
            <p:cNvGrpSpPr/>
            <p:nvPr/>
          </p:nvGrpSpPr>
          <p:grpSpPr>
            <a:xfrm>
              <a:off x="2769703" y="746199"/>
              <a:ext cx="510180" cy="2066757"/>
              <a:chOff x="1818382" y="1899501"/>
              <a:chExt cx="466728" cy="1890730"/>
            </a:xfrm>
          </p:grpSpPr>
          <p:grpSp>
            <p:nvGrpSpPr>
              <p:cNvPr id="1012" name="Google Shape;1012;p9"/>
              <p:cNvGrpSpPr/>
              <p:nvPr/>
            </p:nvGrpSpPr>
            <p:grpSpPr>
              <a:xfrm>
                <a:off x="1818382" y="2971595"/>
                <a:ext cx="466728" cy="818636"/>
                <a:chOff x="1818382" y="2942618"/>
                <a:chExt cx="466728" cy="818636"/>
              </a:xfrm>
            </p:grpSpPr>
            <p:sp>
              <p:nvSpPr>
                <p:cNvPr id="1013" name="Google Shape;1013;p9"/>
                <p:cNvSpPr/>
                <p:nvPr/>
              </p:nvSpPr>
              <p:spPr>
                <a:xfrm>
                  <a:off x="1951772" y="2948396"/>
                  <a:ext cx="202080" cy="208143"/>
                </a:xfrm>
                <a:custGeom>
                  <a:rect b="b" l="l" r="r" t="t"/>
                  <a:pathLst>
                    <a:path extrusionOk="0" h="208143" w="202080">
                      <a:moveTo>
                        <a:pt x="15038" y="208143"/>
                      </a:moveTo>
                      <a:cubicBezTo>
                        <a:pt x="13132" y="168837"/>
                        <a:pt x="-13030" y="86033"/>
                        <a:pt x="8370" y="57521"/>
                      </a:cubicBezTo>
                      <a:cubicBezTo>
                        <a:pt x="12625" y="47552"/>
                        <a:pt x="30278" y="53140"/>
                        <a:pt x="32881" y="42726"/>
                      </a:cubicBezTo>
                      <a:cubicBezTo>
                        <a:pt x="35485" y="-11186"/>
                        <a:pt x="164834" y="-17218"/>
                        <a:pt x="166739" y="42726"/>
                      </a:cubicBezTo>
                      <a:cubicBezTo>
                        <a:pt x="166739" y="51679"/>
                        <a:pt x="176899" y="48123"/>
                        <a:pt x="182106" y="47679"/>
                      </a:cubicBezTo>
                      <a:cubicBezTo>
                        <a:pt x="221285" y="61458"/>
                        <a:pt x="190869" y="163884"/>
                        <a:pt x="190171" y="205921"/>
                      </a:cubicBezTo>
                      <a:cubicBezTo>
                        <a:pt x="129528" y="203254"/>
                        <a:pt x="70029" y="200523"/>
                        <a:pt x="15038" y="208143"/>
                      </a:cubicBezTo>
                      <a:close/>
                    </a:path>
                  </a:pathLst>
                </a:custGeom>
                <a:solidFill>
                  <a:schemeClr val="dk2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4" name="Google Shape;1014;p9"/>
                <p:cNvSpPr/>
                <p:nvPr/>
              </p:nvSpPr>
              <p:spPr>
                <a:xfrm>
                  <a:off x="1833104" y="3156294"/>
                  <a:ext cx="444195" cy="592827"/>
                </a:xfrm>
                <a:custGeom>
                  <a:rect b="b" l="l" r="r" t="t"/>
                  <a:pathLst>
                    <a:path extrusionOk="0" h="592827" w="444195">
                      <a:moveTo>
                        <a:pt x="211556" y="592827"/>
                      </a:moveTo>
                      <a:cubicBezTo>
                        <a:pt x="2006" y="586922"/>
                        <a:pt x="-51715" y="421377"/>
                        <a:pt x="49695" y="230877"/>
                      </a:cubicBezTo>
                      <a:cubicBezTo>
                        <a:pt x="155993" y="12945"/>
                        <a:pt x="800" y="-5978"/>
                        <a:pt x="315315" y="1198"/>
                      </a:cubicBezTo>
                      <a:cubicBezTo>
                        <a:pt x="366115" y="53077"/>
                        <a:pt x="345160" y="156709"/>
                        <a:pt x="388277" y="228972"/>
                      </a:cubicBezTo>
                      <a:cubicBezTo>
                        <a:pt x="514134" y="439856"/>
                        <a:pt x="415645" y="578159"/>
                        <a:pt x="211556" y="592827"/>
                      </a:cubicBezTo>
                      <a:close/>
                    </a:path>
                  </a:pathLst>
                </a:custGeom>
                <a:solidFill>
                  <a:srgbClr val="FFE599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015" name="Google Shape;1015;p9"/>
                <p:cNvSpPr/>
                <p:nvPr/>
              </p:nvSpPr>
              <p:spPr>
                <a:xfrm>
                  <a:off x="1818382" y="2942618"/>
                  <a:ext cx="466728" cy="818636"/>
                </a:xfrm>
                <a:custGeom>
                  <a:rect b="b" l="l" r="r" t="t"/>
                  <a:pathLst>
                    <a:path extrusionOk="0" h="818636" w="466728">
                      <a:moveTo>
                        <a:pt x="413730" y="440997"/>
                      </a:moveTo>
                      <a:cubicBezTo>
                        <a:pt x="355564" y="353938"/>
                        <a:pt x="388838" y="243448"/>
                        <a:pt x="332323" y="212841"/>
                      </a:cubicBezTo>
                      <a:cubicBezTo>
                        <a:pt x="341474" y="160701"/>
                        <a:pt x="342668" y="107476"/>
                        <a:pt x="335879" y="54980"/>
                      </a:cubicBezTo>
                      <a:cubicBezTo>
                        <a:pt x="332577" y="42280"/>
                        <a:pt x="316004" y="50599"/>
                        <a:pt x="306479" y="48630"/>
                      </a:cubicBezTo>
                      <a:cubicBezTo>
                        <a:pt x="306860" y="-17537"/>
                        <a:pt x="162715" y="-14870"/>
                        <a:pt x="159921" y="48630"/>
                      </a:cubicBezTo>
                      <a:cubicBezTo>
                        <a:pt x="98580" y="52250"/>
                        <a:pt x="141252" y="172709"/>
                        <a:pt x="140553" y="213159"/>
                      </a:cubicBezTo>
                      <a:cubicBezTo>
                        <a:pt x="105057" y="231383"/>
                        <a:pt x="103723" y="274563"/>
                        <a:pt x="102453" y="310060"/>
                      </a:cubicBezTo>
                      <a:cubicBezTo>
                        <a:pt x="97234" y="356427"/>
                        <a:pt x="82349" y="401182"/>
                        <a:pt x="58765" y="441441"/>
                      </a:cubicBezTo>
                      <a:cubicBezTo>
                        <a:pt x="-124178" y="764783"/>
                        <a:pt x="171288" y="823140"/>
                        <a:pt x="250027" y="818377"/>
                      </a:cubicBezTo>
                      <a:cubicBezTo>
                        <a:pt x="471833" y="804535"/>
                        <a:pt x="517553" y="614542"/>
                        <a:pt x="413730" y="440997"/>
                      </a:cubicBezTo>
                      <a:close/>
                      <a:moveTo>
                        <a:pt x="322417" y="107431"/>
                      </a:moveTo>
                      <a:cubicBezTo>
                        <a:pt x="322862" y="119369"/>
                        <a:pt x="322862" y="131371"/>
                        <a:pt x="322417" y="143309"/>
                      </a:cubicBezTo>
                      <a:cubicBezTo>
                        <a:pt x="265788" y="153837"/>
                        <a:pt x="209934" y="168156"/>
                        <a:pt x="155222" y="186171"/>
                      </a:cubicBezTo>
                      <a:cubicBezTo>
                        <a:pt x="153825" y="175757"/>
                        <a:pt x="152555" y="165343"/>
                        <a:pt x="151348" y="154866"/>
                      </a:cubicBezTo>
                      <a:cubicBezTo>
                        <a:pt x="209191" y="142185"/>
                        <a:pt x="266302" y="126348"/>
                        <a:pt x="322417" y="107431"/>
                      </a:cubicBezTo>
                      <a:close/>
                      <a:moveTo>
                        <a:pt x="270538" y="514911"/>
                      </a:moveTo>
                      <a:cubicBezTo>
                        <a:pt x="290921" y="432742"/>
                        <a:pt x="171033" y="476811"/>
                        <a:pt x="221770" y="547423"/>
                      </a:cubicBezTo>
                      <a:cubicBezTo>
                        <a:pt x="201005" y="569394"/>
                        <a:pt x="150777" y="562726"/>
                        <a:pt x="161064" y="525135"/>
                      </a:cubicBezTo>
                      <a:cubicBezTo>
                        <a:pt x="172367" y="494210"/>
                        <a:pt x="197449" y="470143"/>
                        <a:pt x="209133" y="439028"/>
                      </a:cubicBezTo>
                      <a:cubicBezTo>
                        <a:pt x="238966" y="372588"/>
                        <a:pt x="245906" y="298128"/>
                        <a:pt x="228882" y="227319"/>
                      </a:cubicBezTo>
                      <a:cubicBezTo>
                        <a:pt x="235124" y="229339"/>
                        <a:pt x="241887" y="229040"/>
                        <a:pt x="247932" y="226494"/>
                      </a:cubicBezTo>
                      <a:cubicBezTo>
                        <a:pt x="236185" y="314949"/>
                        <a:pt x="272697" y="400547"/>
                        <a:pt x="308511" y="479605"/>
                      </a:cubicBezTo>
                      <a:cubicBezTo>
                        <a:pt x="345150" y="534913"/>
                        <a:pt x="303494" y="594603"/>
                        <a:pt x="246471" y="547804"/>
                      </a:cubicBezTo>
                      <a:cubicBezTo>
                        <a:pt x="256295" y="538253"/>
                        <a:pt x="264340" y="527027"/>
                        <a:pt x="270220" y="514657"/>
                      </a:cubicBezTo>
                      <a:close/>
                      <a:moveTo>
                        <a:pt x="235803" y="534596"/>
                      </a:moveTo>
                      <a:cubicBezTo>
                        <a:pt x="220436" y="518467"/>
                        <a:pt x="229072" y="474017"/>
                        <a:pt x="255235" y="493956"/>
                      </a:cubicBezTo>
                      <a:cubicBezTo>
                        <a:pt x="261394" y="509196"/>
                        <a:pt x="244439" y="523039"/>
                        <a:pt x="235486" y="534342"/>
                      </a:cubicBezTo>
                      <a:close/>
                      <a:moveTo>
                        <a:pt x="157317" y="205602"/>
                      </a:moveTo>
                      <a:cubicBezTo>
                        <a:pt x="157317" y="204904"/>
                        <a:pt x="157317" y="204205"/>
                        <a:pt x="157317" y="203507"/>
                      </a:cubicBezTo>
                      <a:cubicBezTo>
                        <a:pt x="210956" y="185962"/>
                        <a:pt x="265655" y="171839"/>
                        <a:pt x="321084" y="161216"/>
                      </a:cubicBezTo>
                      <a:cubicBezTo>
                        <a:pt x="320004" y="176138"/>
                        <a:pt x="318353" y="190997"/>
                        <a:pt x="315941" y="205666"/>
                      </a:cubicBezTo>
                      <a:cubicBezTo>
                        <a:pt x="298795" y="200713"/>
                        <a:pt x="178971" y="199443"/>
                        <a:pt x="157317" y="205602"/>
                      </a:cubicBezTo>
                      <a:close/>
                      <a:moveTo>
                        <a:pt x="318925" y="66537"/>
                      </a:moveTo>
                      <a:cubicBezTo>
                        <a:pt x="319750" y="74157"/>
                        <a:pt x="320449" y="81714"/>
                        <a:pt x="320957" y="89334"/>
                      </a:cubicBezTo>
                      <a:cubicBezTo>
                        <a:pt x="264493" y="108111"/>
                        <a:pt x="207095" y="123967"/>
                        <a:pt x="148999" y="136832"/>
                      </a:cubicBezTo>
                      <a:cubicBezTo>
                        <a:pt x="148173" y="129402"/>
                        <a:pt x="147602" y="121909"/>
                        <a:pt x="147094" y="114480"/>
                      </a:cubicBezTo>
                      <a:cubicBezTo>
                        <a:pt x="199367" y="108301"/>
                        <a:pt x="249945" y="92020"/>
                        <a:pt x="296001" y="66537"/>
                      </a:cubicBezTo>
                      <a:close/>
                      <a:moveTo>
                        <a:pt x="177002" y="47805"/>
                      </a:moveTo>
                      <a:cubicBezTo>
                        <a:pt x="177828" y="8498"/>
                        <a:pt x="287810" y="8625"/>
                        <a:pt x="288699" y="48313"/>
                      </a:cubicBezTo>
                      <a:cubicBezTo>
                        <a:pt x="251424" y="48313"/>
                        <a:pt x="214213" y="48694"/>
                        <a:pt x="176939" y="48313"/>
                      </a:cubicBezTo>
                      <a:cubicBezTo>
                        <a:pt x="177193" y="48059"/>
                        <a:pt x="177257" y="47932"/>
                        <a:pt x="177257" y="47805"/>
                      </a:cubicBezTo>
                      <a:close/>
                      <a:moveTo>
                        <a:pt x="146713" y="71871"/>
                      </a:moveTo>
                      <a:cubicBezTo>
                        <a:pt x="177002" y="57520"/>
                        <a:pt x="222532" y="70411"/>
                        <a:pt x="256949" y="66537"/>
                      </a:cubicBezTo>
                      <a:cubicBezTo>
                        <a:pt x="221592" y="81917"/>
                        <a:pt x="184178" y="92039"/>
                        <a:pt x="145888" y="96573"/>
                      </a:cubicBezTo>
                      <a:cubicBezTo>
                        <a:pt x="146141" y="88381"/>
                        <a:pt x="143792" y="79555"/>
                        <a:pt x="146967" y="71871"/>
                      </a:cubicBezTo>
                      <a:close/>
                      <a:moveTo>
                        <a:pt x="350675" y="770371"/>
                      </a:moveTo>
                      <a:cubicBezTo>
                        <a:pt x="158270" y="868796"/>
                        <a:pt x="-63536" y="698362"/>
                        <a:pt x="54193" y="490971"/>
                      </a:cubicBezTo>
                      <a:cubicBezTo>
                        <a:pt x="77371" y="438901"/>
                        <a:pt x="106010" y="388355"/>
                        <a:pt x="116804" y="331713"/>
                      </a:cubicBezTo>
                      <a:cubicBezTo>
                        <a:pt x="121885" y="263641"/>
                        <a:pt x="121122" y="204713"/>
                        <a:pt x="210721" y="223255"/>
                      </a:cubicBezTo>
                      <a:cubicBezTo>
                        <a:pt x="226723" y="301360"/>
                        <a:pt x="222278" y="385688"/>
                        <a:pt x="180939" y="456554"/>
                      </a:cubicBezTo>
                      <a:cubicBezTo>
                        <a:pt x="165001" y="485129"/>
                        <a:pt x="126457" y="522975"/>
                        <a:pt x="147030" y="558154"/>
                      </a:cubicBezTo>
                      <a:cubicBezTo>
                        <a:pt x="165636" y="587936"/>
                        <a:pt x="208752" y="581459"/>
                        <a:pt x="231739" y="560377"/>
                      </a:cubicBezTo>
                      <a:cubicBezTo>
                        <a:pt x="277777" y="613590"/>
                        <a:pt x="364772" y="561710"/>
                        <a:pt x="334482" y="495924"/>
                      </a:cubicBezTo>
                      <a:cubicBezTo>
                        <a:pt x="299240" y="409120"/>
                        <a:pt x="249964" y="319521"/>
                        <a:pt x="265267" y="222874"/>
                      </a:cubicBezTo>
                      <a:cubicBezTo>
                        <a:pt x="351310" y="205475"/>
                        <a:pt x="350675" y="267324"/>
                        <a:pt x="355438" y="332031"/>
                      </a:cubicBezTo>
                      <a:cubicBezTo>
                        <a:pt x="394553" y="482907"/>
                        <a:pt x="549557" y="659881"/>
                        <a:pt x="350929" y="770117"/>
                      </a:cubicBezTo>
                      <a:close/>
                    </a:path>
                  </a:pathLst>
                </a:cu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45700" lIns="91425" spcFirstLastPara="1" rIns="91425" wrap="square" tIns="45700">
                  <a:noAutofit/>
                </a:bodyPr>
                <a:lstStyle/>
                <a:p>
                  <a:pPr indent="0" lvl="0" marL="0" marR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 sz="1800">
                    <a:solidFill>
                      <a:srgbClr val="000000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1016" name="Google Shape;1016;p9"/>
              <p:cNvSpPr/>
              <p:nvPr/>
            </p:nvSpPr>
            <p:spPr>
              <a:xfrm>
                <a:off x="2046061" y="1899501"/>
                <a:ext cx="17700" cy="10785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1017" name="Google Shape;1017;p9"/>
            <p:cNvSpPr/>
            <p:nvPr/>
          </p:nvSpPr>
          <p:spPr>
            <a:xfrm>
              <a:off x="2848289" y="2564652"/>
              <a:ext cx="130735" cy="158472"/>
            </a:xfrm>
            <a:custGeom>
              <a:rect b="b" l="l" r="r" t="t"/>
              <a:pathLst>
                <a:path extrusionOk="0" h="5799" w="4784">
                  <a:moveTo>
                    <a:pt x="0" y="0"/>
                  </a:moveTo>
                  <a:cubicBezTo>
                    <a:pt x="0" y="2506"/>
                    <a:pt x="2375" y="5110"/>
                    <a:pt x="4784" y="5799"/>
                  </a:cubicBezTo>
                </a:path>
              </a:pathLst>
            </a:custGeom>
            <a:noFill/>
            <a:ln cap="rnd" cmpd="sng" w="19050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sp>
      </p:grpSp>
      <p:grpSp>
        <p:nvGrpSpPr>
          <p:cNvPr id="1018" name="Google Shape;1018;p9"/>
          <p:cNvGrpSpPr/>
          <p:nvPr/>
        </p:nvGrpSpPr>
        <p:grpSpPr>
          <a:xfrm>
            <a:off x="4207129" y="-1"/>
            <a:ext cx="554672" cy="791533"/>
            <a:chOff x="3961868" y="621833"/>
            <a:chExt cx="905291" cy="1291877"/>
          </a:xfrm>
        </p:grpSpPr>
        <p:grpSp>
          <p:nvGrpSpPr>
            <p:cNvPr id="1019" name="Google Shape;1019;p9"/>
            <p:cNvGrpSpPr/>
            <p:nvPr/>
          </p:nvGrpSpPr>
          <p:grpSpPr>
            <a:xfrm>
              <a:off x="3961868" y="1008419"/>
              <a:ext cx="905291" cy="905291"/>
              <a:chOff x="764100" y="3623300"/>
              <a:chExt cx="1046700" cy="1046700"/>
            </a:xfrm>
          </p:grpSpPr>
          <p:sp>
            <p:nvSpPr>
              <p:cNvPr id="1020" name="Google Shape;1020;p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21" name="Google Shape;1021;p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D8B8FF">
                  <a:alpha val="167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22" name="Google Shape;1022;p9"/>
            <p:cNvGrpSpPr/>
            <p:nvPr/>
          </p:nvGrpSpPr>
          <p:grpSpPr>
            <a:xfrm>
              <a:off x="4155315" y="621833"/>
              <a:ext cx="522826" cy="1099260"/>
              <a:chOff x="2447534" y="2604168"/>
              <a:chExt cx="478297" cy="1005636"/>
            </a:xfrm>
          </p:grpSpPr>
          <p:grpSp>
            <p:nvGrpSpPr>
              <p:cNvPr id="1023" name="Google Shape;1023;p9"/>
              <p:cNvGrpSpPr/>
              <p:nvPr/>
            </p:nvGrpSpPr>
            <p:grpSpPr>
              <a:xfrm>
                <a:off x="2447534" y="2604168"/>
                <a:ext cx="478297" cy="1005636"/>
                <a:chOff x="2447534" y="2604168"/>
                <a:chExt cx="478297" cy="1005636"/>
              </a:xfrm>
            </p:grpSpPr>
            <p:grpSp>
              <p:nvGrpSpPr>
                <p:cNvPr id="1024" name="Google Shape;1024;p9"/>
                <p:cNvGrpSpPr/>
                <p:nvPr/>
              </p:nvGrpSpPr>
              <p:grpSpPr>
                <a:xfrm>
                  <a:off x="2447534" y="2971595"/>
                  <a:ext cx="478297" cy="638209"/>
                  <a:chOff x="2447534" y="3081786"/>
                  <a:chExt cx="478297" cy="638209"/>
                </a:xfrm>
              </p:grpSpPr>
              <p:sp>
                <p:nvSpPr>
                  <p:cNvPr id="1025" name="Google Shape;1025;p9"/>
                  <p:cNvSpPr/>
                  <p:nvPr/>
                </p:nvSpPr>
                <p:spPr>
                  <a:xfrm>
                    <a:off x="2591014" y="3097533"/>
                    <a:ext cx="179593" cy="168416"/>
                  </a:xfrm>
                  <a:custGeom>
                    <a:rect b="b" l="l" r="r" t="t"/>
                    <a:pathLst>
                      <a:path extrusionOk="0" h="168416" w="179593">
                        <a:moveTo>
                          <a:pt x="0" y="168417"/>
                        </a:moveTo>
                        <a:cubicBezTo>
                          <a:pt x="0" y="125745"/>
                          <a:pt x="5779" y="81168"/>
                          <a:pt x="2349" y="39004"/>
                        </a:cubicBezTo>
                        <a:cubicBezTo>
                          <a:pt x="8128" y="33924"/>
                          <a:pt x="29020" y="36527"/>
                          <a:pt x="37148" y="34622"/>
                        </a:cubicBezTo>
                        <a:cubicBezTo>
                          <a:pt x="48577" y="31575"/>
                          <a:pt x="35052" y="16652"/>
                          <a:pt x="41148" y="11254"/>
                        </a:cubicBezTo>
                        <a:cubicBezTo>
                          <a:pt x="60198" y="-10653"/>
                          <a:pt x="146685" y="1412"/>
                          <a:pt x="147320" y="30304"/>
                        </a:cubicBezTo>
                        <a:cubicBezTo>
                          <a:pt x="146577" y="33733"/>
                          <a:pt x="148761" y="37112"/>
                          <a:pt x="152184" y="37855"/>
                        </a:cubicBezTo>
                        <a:cubicBezTo>
                          <a:pt x="152527" y="37925"/>
                          <a:pt x="152876" y="37969"/>
                          <a:pt x="153226" y="37988"/>
                        </a:cubicBezTo>
                        <a:cubicBezTo>
                          <a:pt x="199009" y="46307"/>
                          <a:pt x="171196" y="124983"/>
                          <a:pt x="171514" y="162194"/>
                        </a:cubicBezTo>
                        <a:cubicBezTo>
                          <a:pt x="116268" y="155717"/>
                          <a:pt x="51435" y="152225"/>
                          <a:pt x="0" y="168417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6" name="Google Shape;1026;p9"/>
                  <p:cNvSpPr/>
                  <p:nvPr/>
                </p:nvSpPr>
                <p:spPr>
                  <a:xfrm>
                    <a:off x="2458233" y="3250561"/>
                    <a:ext cx="453667" cy="462047"/>
                  </a:xfrm>
                  <a:custGeom>
                    <a:rect b="b" l="l" r="r" t="t"/>
                    <a:pathLst>
                      <a:path extrusionOk="0" h="462047" w="453667">
                        <a:moveTo>
                          <a:pt x="221935" y="462048"/>
                        </a:moveTo>
                        <a:cubicBezTo>
                          <a:pt x="-59306" y="460714"/>
                          <a:pt x="-82865" y="22373"/>
                          <a:pt x="206568" y="847"/>
                        </a:cubicBezTo>
                        <a:cubicBezTo>
                          <a:pt x="522671" y="-22712"/>
                          <a:pt x="543753" y="452904"/>
                          <a:pt x="221935" y="462048"/>
                        </a:cubicBezTo>
                        <a:close/>
                      </a:path>
                    </a:pathLst>
                  </a:custGeom>
                  <a:solidFill>
                    <a:srgbClr val="D9D2E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27" name="Google Shape;1027;p9"/>
                  <p:cNvSpPr/>
                  <p:nvPr/>
                </p:nvSpPr>
                <p:spPr>
                  <a:xfrm>
                    <a:off x="2447534" y="3081786"/>
                    <a:ext cx="478297" cy="638209"/>
                  </a:xfrm>
                  <a:custGeom>
                    <a:rect b="b" l="l" r="r" t="t"/>
                    <a:pathLst>
                      <a:path extrusionOk="0" h="638209" w="478297">
                        <a:moveTo>
                          <a:pt x="474760" y="358979"/>
                        </a:moveTo>
                        <a:cubicBezTo>
                          <a:pt x="461679" y="274778"/>
                          <a:pt x="399195" y="202960"/>
                          <a:pt x="320201" y="173178"/>
                        </a:cubicBezTo>
                        <a:cubicBezTo>
                          <a:pt x="320201" y="137618"/>
                          <a:pt x="347824" y="40273"/>
                          <a:pt x="296008" y="38050"/>
                        </a:cubicBezTo>
                        <a:cubicBezTo>
                          <a:pt x="297722" y="5792"/>
                          <a:pt x="256955" y="7316"/>
                          <a:pt x="234286" y="3379"/>
                        </a:cubicBezTo>
                        <a:cubicBezTo>
                          <a:pt x="210981" y="-4749"/>
                          <a:pt x="165198" y="331"/>
                          <a:pt x="178406" y="34748"/>
                        </a:cubicBezTo>
                        <a:cubicBezTo>
                          <a:pt x="166277" y="37224"/>
                          <a:pt x="129765" y="31129"/>
                          <a:pt x="140306" y="52718"/>
                        </a:cubicBezTo>
                        <a:cubicBezTo>
                          <a:pt x="138210" y="96153"/>
                          <a:pt x="137448" y="139713"/>
                          <a:pt x="135797" y="183148"/>
                        </a:cubicBezTo>
                        <a:cubicBezTo>
                          <a:pt x="-17047" y="249949"/>
                          <a:pt x="-46892" y="468453"/>
                          <a:pt x="77123" y="577673"/>
                        </a:cubicBezTo>
                        <a:cubicBezTo>
                          <a:pt x="240636" y="727914"/>
                          <a:pt x="512416" y="577165"/>
                          <a:pt x="474760" y="358979"/>
                        </a:cubicBezTo>
                        <a:close/>
                        <a:moveTo>
                          <a:pt x="304771" y="167971"/>
                        </a:moveTo>
                        <a:cubicBezTo>
                          <a:pt x="286165" y="163081"/>
                          <a:pt x="266226" y="157748"/>
                          <a:pt x="246922" y="159144"/>
                        </a:cubicBezTo>
                        <a:cubicBezTo>
                          <a:pt x="215172" y="156033"/>
                          <a:pt x="182914" y="164288"/>
                          <a:pt x="153514" y="175273"/>
                        </a:cubicBezTo>
                        <a:cubicBezTo>
                          <a:pt x="153514" y="170829"/>
                          <a:pt x="153514" y="166320"/>
                          <a:pt x="153958" y="161875"/>
                        </a:cubicBezTo>
                        <a:cubicBezTo>
                          <a:pt x="206600" y="153398"/>
                          <a:pt x="258035" y="138666"/>
                          <a:pt x="307184" y="117997"/>
                        </a:cubicBezTo>
                        <a:cubicBezTo>
                          <a:pt x="306422" y="134634"/>
                          <a:pt x="305342" y="151334"/>
                          <a:pt x="304771" y="167971"/>
                        </a:cubicBezTo>
                        <a:close/>
                        <a:moveTo>
                          <a:pt x="292515" y="378092"/>
                        </a:moveTo>
                        <a:cubicBezTo>
                          <a:pt x="301278" y="393079"/>
                          <a:pt x="305215" y="416700"/>
                          <a:pt x="297087" y="432131"/>
                        </a:cubicBezTo>
                        <a:cubicBezTo>
                          <a:pt x="286356" y="434925"/>
                          <a:pt x="294928" y="387363"/>
                          <a:pt x="292515" y="378092"/>
                        </a:cubicBezTo>
                        <a:close/>
                        <a:moveTo>
                          <a:pt x="233524" y="360440"/>
                        </a:moveTo>
                        <a:cubicBezTo>
                          <a:pt x="220881" y="353181"/>
                          <a:pt x="206085" y="350622"/>
                          <a:pt x="191741" y="353200"/>
                        </a:cubicBezTo>
                        <a:cubicBezTo>
                          <a:pt x="193900" y="295606"/>
                          <a:pt x="196313" y="237948"/>
                          <a:pt x="198599" y="180354"/>
                        </a:cubicBezTo>
                        <a:cubicBezTo>
                          <a:pt x="213394" y="176480"/>
                          <a:pt x="265528" y="177750"/>
                          <a:pt x="276005" y="180354"/>
                        </a:cubicBezTo>
                        <a:cubicBezTo>
                          <a:pt x="275707" y="235389"/>
                          <a:pt x="275415" y="290418"/>
                          <a:pt x="275116" y="345454"/>
                        </a:cubicBezTo>
                        <a:cubicBezTo>
                          <a:pt x="259679" y="343733"/>
                          <a:pt x="244312" y="349263"/>
                          <a:pt x="233524" y="360440"/>
                        </a:cubicBezTo>
                        <a:close/>
                        <a:moveTo>
                          <a:pt x="244636" y="403619"/>
                        </a:moveTo>
                        <a:cubicBezTo>
                          <a:pt x="254860" y="460769"/>
                          <a:pt x="203615" y="463119"/>
                          <a:pt x="235365" y="386855"/>
                        </a:cubicBezTo>
                        <a:cubicBezTo>
                          <a:pt x="239537" y="391777"/>
                          <a:pt x="242687" y="397473"/>
                          <a:pt x="244636" y="403619"/>
                        </a:cubicBezTo>
                        <a:close/>
                        <a:moveTo>
                          <a:pt x="203234" y="18174"/>
                        </a:moveTo>
                        <a:cubicBezTo>
                          <a:pt x="226920" y="23191"/>
                          <a:pt x="260384" y="18174"/>
                          <a:pt x="278228" y="35383"/>
                        </a:cubicBezTo>
                        <a:cubicBezTo>
                          <a:pt x="250357" y="33268"/>
                          <a:pt x="222392" y="32805"/>
                          <a:pt x="194471" y="33986"/>
                        </a:cubicBezTo>
                        <a:cubicBezTo>
                          <a:pt x="198916" y="25413"/>
                          <a:pt x="186407" y="19063"/>
                          <a:pt x="203234" y="18174"/>
                        </a:cubicBezTo>
                        <a:close/>
                        <a:moveTo>
                          <a:pt x="157451" y="54369"/>
                        </a:moveTo>
                        <a:cubicBezTo>
                          <a:pt x="205711" y="53036"/>
                          <a:pt x="261591" y="43511"/>
                          <a:pt x="306358" y="62688"/>
                        </a:cubicBezTo>
                        <a:lnTo>
                          <a:pt x="156308" y="90501"/>
                        </a:lnTo>
                        <a:close/>
                        <a:moveTo>
                          <a:pt x="308136" y="80468"/>
                        </a:moveTo>
                        <a:cubicBezTo>
                          <a:pt x="308701" y="80385"/>
                          <a:pt x="309254" y="80239"/>
                          <a:pt x="309787" y="80023"/>
                        </a:cubicBezTo>
                        <a:cubicBezTo>
                          <a:pt x="309279" y="87135"/>
                          <a:pt x="308263" y="92723"/>
                          <a:pt x="308136" y="99073"/>
                        </a:cubicBezTo>
                        <a:cubicBezTo>
                          <a:pt x="258975" y="120276"/>
                          <a:pt x="207381" y="135338"/>
                          <a:pt x="154530" y="143904"/>
                        </a:cubicBezTo>
                        <a:lnTo>
                          <a:pt x="155673" y="109043"/>
                        </a:lnTo>
                        <a:close/>
                        <a:moveTo>
                          <a:pt x="378685" y="571513"/>
                        </a:moveTo>
                        <a:cubicBezTo>
                          <a:pt x="88871" y="776746"/>
                          <a:pt x="-158652" y="297384"/>
                          <a:pt x="181009" y="184735"/>
                        </a:cubicBezTo>
                        <a:cubicBezTo>
                          <a:pt x="178787" y="242774"/>
                          <a:pt x="176183" y="300749"/>
                          <a:pt x="174151" y="358788"/>
                        </a:cubicBezTo>
                        <a:cubicBezTo>
                          <a:pt x="71345" y="420066"/>
                          <a:pt x="191741" y="557798"/>
                          <a:pt x="191360" y="371488"/>
                        </a:cubicBezTo>
                        <a:cubicBezTo>
                          <a:pt x="201799" y="369437"/>
                          <a:pt x="212626" y="371031"/>
                          <a:pt x="222030" y="375997"/>
                        </a:cubicBezTo>
                        <a:cubicBezTo>
                          <a:pt x="159673" y="513474"/>
                          <a:pt x="315756" y="467310"/>
                          <a:pt x="246795" y="371107"/>
                        </a:cubicBezTo>
                        <a:cubicBezTo>
                          <a:pt x="254364" y="364078"/>
                          <a:pt x="265052" y="361500"/>
                          <a:pt x="274989" y="364313"/>
                        </a:cubicBezTo>
                        <a:cubicBezTo>
                          <a:pt x="279561" y="390666"/>
                          <a:pt x="263115" y="429528"/>
                          <a:pt x="284324" y="449276"/>
                        </a:cubicBezTo>
                        <a:cubicBezTo>
                          <a:pt x="335124" y="459118"/>
                          <a:pt x="324964" y="368631"/>
                          <a:pt x="292642" y="351804"/>
                        </a:cubicBezTo>
                        <a:lnTo>
                          <a:pt x="293531" y="184481"/>
                        </a:lnTo>
                        <a:cubicBezTo>
                          <a:pt x="465172" y="225438"/>
                          <a:pt x="517686" y="462167"/>
                          <a:pt x="378685" y="571513"/>
                        </a:cubicBezTo>
                        <a:close/>
                        <a:moveTo>
                          <a:pt x="173453" y="378537"/>
                        </a:moveTo>
                        <a:cubicBezTo>
                          <a:pt x="170786" y="400508"/>
                          <a:pt x="176882" y="430226"/>
                          <a:pt x="158848" y="446926"/>
                        </a:cubicBezTo>
                        <a:cubicBezTo>
                          <a:pt x="145830" y="424638"/>
                          <a:pt x="150085" y="391681"/>
                          <a:pt x="173453" y="378283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28" name="Google Shape;1028;p9"/>
                <p:cNvSpPr/>
                <p:nvPr/>
              </p:nvSpPr>
              <p:spPr>
                <a:xfrm>
                  <a:off x="2675601" y="2604168"/>
                  <a:ext cx="17700" cy="373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29" name="Google Shape;1029;p9"/>
              <p:cNvSpPr/>
              <p:nvPr/>
            </p:nvSpPr>
            <p:spPr>
              <a:xfrm>
                <a:off x="2546350" y="3472450"/>
                <a:ext cx="97850" cy="61625"/>
              </a:xfrm>
              <a:custGeom>
                <a:rect b="b" l="l" r="r" t="t"/>
                <a:pathLst>
                  <a:path extrusionOk="0" h="2465" w="3914">
                    <a:moveTo>
                      <a:pt x="0" y="0"/>
                    </a:moveTo>
                    <a:cubicBezTo>
                      <a:pt x="946" y="1217"/>
                      <a:pt x="2412" y="2117"/>
                      <a:pt x="3914" y="2465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030" name="Google Shape;1030;p9"/>
              <p:cNvSpPr/>
              <p:nvPr/>
            </p:nvSpPr>
            <p:spPr>
              <a:xfrm>
                <a:off x="2515525" y="3392700"/>
                <a:ext cx="9075" cy="19950"/>
              </a:xfrm>
              <a:custGeom>
                <a:rect b="b" l="l" r="r" t="t"/>
                <a:pathLst>
                  <a:path extrusionOk="0" h="798" w="363">
                    <a:moveTo>
                      <a:pt x="0" y="0"/>
                    </a:moveTo>
                    <a:cubicBezTo>
                      <a:pt x="182" y="399"/>
                      <a:pt x="182" y="399"/>
                      <a:pt x="363" y="798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031" name="Google Shape;1031;p9"/>
          <p:cNvGrpSpPr/>
          <p:nvPr/>
        </p:nvGrpSpPr>
        <p:grpSpPr>
          <a:xfrm>
            <a:off x="4962190" y="-7"/>
            <a:ext cx="320336" cy="486565"/>
            <a:chOff x="5194218" y="621823"/>
            <a:chExt cx="522827" cy="794132"/>
          </a:xfrm>
        </p:grpSpPr>
        <p:grpSp>
          <p:nvGrpSpPr>
            <p:cNvPr id="1032" name="Google Shape;1032;p9"/>
            <p:cNvGrpSpPr/>
            <p:nvPr/>
          </p:nvGrpSpPr>
          <p:grpSpPr>
            <a:xfrm>
              <a:off x="5194218" y="893129"/>
              <a:ext cx="522827" cy="522827"/>
              <a:chOff x="764100" y="3623300"/>
              <a:chExt cx="1046700" cy="1046700"/>
            </a:xfrm>
          </p:grpSpPr>
          <p:sp>
            <p:nvSpPr>
              <p:cNvPr id="1033" name="Google Shape;1033;p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34" name="Google Shape;1034;p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8900">
                  <a:alpha val="838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35" name="Google Shape;1035;p9"/>
            <p:cNvGrpSpPr/>
            <p:nvPr/>
          </p:nvGrpSpPr>
          <p:grpSpPr>
            <a:xfrm>
              <a:off x="5371921" y="621823"/>
              <a:ext cx="182209" cy="655932"/>
              <a:chOff x="3305183" y="2722527"/>
              <a:chExt cx="166690" cy="600065"/>
            </a:xfrm>
          </p:grpSpPr>
          <p:grpSp>
            <p:nvGrpSpPr>
              <p:cNvPr id="1036" name="Google Shape;1036;p9"/>
              <p:cNvGrpSpPr/>
              <p:nvPr/>
            </p:nvGrpSpPr>
            <p:grpSpPr>
              <a:xfrm>
                <a:off x="3305183" y="2722527"/>
                <a:ext cx="166690" cy="600065"/>
                <a:chOff x="3305183" y="2722527"/>
                <a:chExt cx="166690" cy="600065"/>
              </a:xfrm>
            </p:grpSpPr>
            <p:grpSp>
              <p:nvGrpSpPr>
                <p:cNvPr id="1037" name="Google Shape;1037;p9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38" name="Google Shape;1038;p9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39" name="Google Shape;1039;p9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9CB9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40" name="Google Shape;1040;p9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41" name="Google Shape;1041;p9"/>
                <p:cNvSpPr/>
                <p:nvPr/>
              </p:nvSpPr>
              <p:spPr>
                <a:xfrm>
                  <a:off x="3375891" y="2722527"/>
                  <a:ext cx="17700" cy="2556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42" name="Google Shape;1042;p9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043" name="Google Shape;1043;p9"/>
          <p:cNvGrpSpPr/>
          <p:nvPr/>
        </p:nvGrpSpPr>
        <p:grpSpPr>
          <a:xfrm>
            <a:off x="6573945" y="2"/>
            <a:ext cx="527288" cy="1319623"/>
            <a:chOff x="7824797" y="870572"/>
            <a:chExt cx="860597" cy="2153783"/>
          </a:xfrm>
        </p:grpSpPr>
        <p:grpSp>
          <p:nvGrpSpPr>
            <p:cNvPr id="1044" name="Google Shape;1044;p9"/>
            <p:cNvGrpSpPr/>
            <p:nvPr/>
          </p:nvGrpSpPr>
          <p:grpSpPr>
            <a:xfrm>
              <a:off x="7824797" y="1891931"/>
              <a:ext cx="860597" cy="1132425"/>
              <a:chOff x="764100" y="3623300"/>
              <a:chExt cx="1046700" cy="1046700"/>
            </a:xfrm>
          </p:grpSpPr>
          <p:sp>
            <p:nvSpPr>
              <p:cNvPr id="1045" name="Google Shape;1045;p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46" name="Google Shape;1046;p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0A3FF">
                  <a:alpha val="61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47" name="Google Shape;1047;p9"/>
            <p:cNvGrpSpPr/>
            <p:nvPr/>
          </p:nvGrpSpPr>
          <p:grpSpPr>
            <a:xfrm>
              <a:off x="8100547" y="870572"/>
              <a:ext cx="300376" cy="1935114"/>
              <a:chOff x="3792712" y="2051381"/>
              <a:chExt cx="274793" cy="1770299"/>
            </a:xfrm>
          </p:grpSpPr>
          <p:grpSp>
            <p:nvGrpSpPr>
              <p:cNvPr id="1048" name="Google Shape;1048;p9"/>
              <p:cNvGrpSpPr/>
              <p:nvPr/>
            </p:nvGrpSpPr>
            <p:grpSpPr>
              <a:xfrm>
                <a:off x="3792712" y="2051381"/>
                <a:ext cx="274793" cy="1770299"/>
                <a:chOff x="3792712" y="2051381"/>
                <a:chExt cx="274793" cy="1770299"/>
              </a:xfrm>
            </p:grpSpPr>
            <p:grpSp>
              <p:nvGrpSpPr>
                <p:cNvPr id="1049" name="Google Shape;1049;p9"/>
                <p:cNvGrpSpPr/>
                <p:nvPr/>
              </p:nvGrpSpPr>
              <p:grpSpPr>
                <a:xfrm>
                  <a:off x="3792712" y="2971595"/>
                  <a:ext cx="274793" cy="850085"/>
                  <a:chOff x="3792712" y="2879468"/>
                  <a:chExt cx="274793" cy="850085"/>
                </a:xfrm>
              </p:grpSpPr>
              <p:sp>
                <p:nvSpPr>
                  <p:cNvPr id="1050" name="Google Shape;1050;p9"/>
                  <p:cNvSpPr/>
                  <p:nvPr/>
                </p:nvSpPr>
                <p:spPr>
                  <a:xfrm>
                    <a:off x="3798083" y="3085793"/>
                    <a:ext cx="261578" cy="637356"/>
                  </a:xfrm>
                  <a:custGeom>
                    <a:rect b="b" l="l" r="r" t="t"/>
                    <a:pathLst>
                      <a:path extrusionOk="0" h="637356" w="261578">
                        <a:moveTo>
                          <a:pt x="126686" y="637357"/>
                        </a:moveTo>
                        <a:cubicBezTo>
                          <a:pt x="-60449" y="630435"/>
                          <a:pt x="18736" y="394850"/>
                          <a:pt x="6417" y="267723"/>
                        </a:cubicBezTo>
                        <a:cubicBezTo>
                          <a:pt x="12322" y="197048"/>
                          <a:pt x="-10665" y="53665"/>
                          <a:pt x="31817" y="8008"/>
                        </a:cubicBezTo>
                        <a:cubicBezTo>
                          <a:pt x="291595" y="-16566"/>
                          <a:pt x="262449" y="-1263"/>
                          <a:pt x="258829" y="299283"/>
                        </a:cubicBezTo>
                        <a:cubicBezTo>
                          <a:pt x="256988" y="426728"/>
                          <a:pt x="295024" y="626816"/>
                          <a:pt x="126686" y="637357"/>
                        </a:cubicBezTo>
                        <a:close/>
                      </a:path>
                    </a:pathLst>
                  </a:custGeom>
                  <a:solidFill>
                    <a:srgbClr val="CFE2F3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1" name="Google Shape;1051;p9"/>
                  <p:cNvSpPr/>
                  <p:nvPr/>
                </p:nvSpPr>
                <p:spPr>
                  <a:xfrm>
                    <a:off x="3849902" y="2886279"/>
                    <a:ext cx="160096" cy="197298"/>
                  </a:xfrm>
                  <a:custGeom>
                    <a:rect b="b" l="l" r="r" t="t"/>
                    <a:pathLst>
                      <a:path extrusionOk="0" h="197298" w="160096">
                        <a:moveTo>
                          <a:pt x="0" y="197298"/>
                        </a:moveTo>
                        <a:cubicBezTo>
                          <a:pt x="14795" y="163453"/>
                          <a:pt x="-19495" y="39120"/>
                          <a:pt x="29908" y="37913"/>
                        </a:cubicBezTo>
                        <a:cubicBezTo>
                          <a:pt x="41275" y="35754"/>
                          <a:pt x="33401" y="17911"/>
                          <a:pt x="43053" y="12513"/>
                        </a:cubicBezTo>
                        <a:cubicBezTo>
                          <a:pt x="64008" y="-9902"/>
                          <a:pt x="129984" y="-1393"/>
                          <a:pt x="134239" y="31563"/>
                        </a:cubicBezTo>
                        <a:cubicBezTo>
                          <a:pt x="135826" y="40517"/>
                          <a:pt x="147891" y="34484"/>
                          <a:pt x="151955" y="41406"/>
                        </a:cubicBezTo>
                        <a:cubicBezTo>
                          <a:pt x="171640" y="64583"/>
                          <a:pt x="149479" y="158246"/>
                          <a:pt x="149161" y="196663"/>
                        </a:cubicBezTo>
                        <a:cubicBezTo>
                          <a:pt x="98234" y="196155"/>
                          <a:pt x="49847" y="189170"/>
                          <a:pt x="0" y="197298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52" name="Google Shape;1052;p9"/>
                  <p:cNvSpPr/>
                  <p:nvPr/>
                </p:nvSpPr>
                <p:spPr>
                  <a:xfrm>
                    <a:off x="3792712" y="2879468"/>
                    <a:ext cx="274793" cy="850085"/>
                  </a:xfrm>
                  <a:custGeom>
                    <a:rect b="b" l="l" r="r" t="t"/>
                    <a:pathLst>
                      <a:path extrusionOk="0" h="850085" w="274793">
                        <a:moveTo>
                          <a:pt x="19916" y="786532"/>
                        </a:moveTo>
                        <a:cubicBezTo>
                          <a:pt x="39854" y="827489"/>
                          <a:pt x="67541" y="848572"/>
                          <a:pt x="131866" y="850032"/>
                        </a:cubicBezTo>
                        <a:cubicBezTo>
                          <a:pt x="255818" y="852953"/>
                          <a:pt x="279440" y="735732"/>
                          <a:pt x="271947" y="651213"/>
                        </a:cubicBezTo>
                        <a:cubicBezTo>
                          <a:pt x="272963" y="537612"/>
                          <a:pt x="275312" y="423947"/>
                          <a:pt x="274678" y="310345"/>
                        </a:cubicBezTo>
                        <a:cubicBezTo>
                          <a:pt x="276202" y="268245"/>
                          <a:pt x="263057" y="215095"/>
                          <a:pt x="217528" y="202395"/>
                        </a:cubicBezTo>
                        <a:cubicBezTo>
                          <a:pt x="213336" y="167343"/>
                          <a:pt x="246610" y="35073"/>
                          <a:pt x="197716" y="37295"/>
                        </a:cubicBezTo>
                        <a:cubicBezTo>
                          <a:pt x="191366" y="-10202"/>
                          <a:pt x="84495" y="-14965"/>
                          <a:pt x="87098" y="38311"/>
                        </a:cubicBezTo>
                        <a:cubicBezTo>
                          <a:pt x="75478" y="36978"/>
                          <a:pt x="60047" y="37041"/>
                          <a:pt x="58778" y="55583"/>
                        </a:cubicBezTo>
                        <a:cubicBezTo>
                          <a:pt x="55603" y="103081"/>
                          <a:pt x="55285" y="150833"/>
                          <a:pt x="49887" y="197760"/>
                        </a:cubicBezTo>
                        <a:cubicBezTo>
                          <a:pt x="-19010" y="224303"/>
                          <a:pt x="12613" y="404262"/>
                          <a:pt x="5437" y="474048"/>
                        </a:cubicBezTo>
                        <a:cubicBezTo>
                          <a:pt x="10264" y="577299"/>
                          <a:pt x="-17549" y="687980"/>
                          <a:pt x="19916" y="786532"/>
                        </a:cubicBezTo>
                        <a:close/>
                        <a:moveTo>
                          <a:pt x="102466" y="38248"/>
                        </a:moveTo>
                        <a:cubicBezTo>
                          <a:pt x="106148" y="7895"/>
                          <a:pt x="173585" y="17166"/>
                          <a:pt x="178983" y="37105"/>
                        </a:cubicBezTo>
                        <a:cubicBezTo>
                          <a:pt x="154281" y="37549"/>
                          <a:pt x="103101" y="39962"/>
                          <a:pt x="102592" y="38311"/>
                        </a:cubicBezTo>
                        <a:close/>
                        <a:moveTo>
                          <a:pt x="76177" y="56663"/>
                        </a:moveTo>
                        <a:lnTo>
                          <a:pt x="174983" y="55393"/>
                        </a:lnTo>
                        <a:cubicBezTo>
                          <a:pt x="190222" y="53361"/>
                          <a:pt x="211304" y="53298"/>
                          <a:pt x="206733" y="75459"/>
                        </a:cubicBezTo>
                        <a:lnTo>
                          <a:pt x="75287" y="111400"/>
                        </a:lnTo>
                        <a:cubicBezTo>
                          <a:pt x="75967" y="93194"/>
                          <a:pt x="76303" y="74970"/>
                          <a:pt x="76303" y="56726"/>
                        </a:cubicBezTo>
                        <a:close/>
                        <a:moveTo>
                          <a:pt x="73700" y="129879"/>
                        </a:moveTo>
                        <a:lnTo>
                          <a:pt x="205399" y="94382"/>
                        </a:lnTo>
                        <a:lnTo>
                          <a:pt x="203684" y="134069"/>
                        </a:lnTo>
                        <a:lnTo>
                          <a:pt x="71478" y="159469"/>
                        </a:lnTo>
                        <a:cubicBezTo>
                          <a:pt x="72430" y="149563"/>
                          <a:pt x="73192" y="139785"/>
                          <a:pt x="73827" y="129942"/>
                        </a:cubicBezTo>
                        <a:close/>
                        <a:moveTo>
                          <a:pt x="69191" y="177885"/>
                        </a:moveTo>
                        <a:lnTo>
                          <a:pt x="202541" y="152104"/>
                        </a:lnTo>
                        <a:cubicBezTo>
                          <a:pt x="201906" y="166391"/>
                          <a:pt x="201335" y="180615"/>
                          <a:pt x="200700" y="194839"/>
                        </a:cubicBezTo>
                        <a:lnTo>
                          <a:pt x="67350" y="193379"/>
                        </a:lnTo>
                        <a:cubicBezTo>
                          <a:pt x="68239" y="188298"/>
                          <a:pt x="68937" y="183282"/>
                          <a:pt x="69318" y="177948"/>
                        </a:cubicBezTo>
                        <a:close/>
                        <a:moveTo>
                          <a:pt x="19217" y="648102"/>
                        </a:moveTo>
                        <a:cubicBezTo>
                          <a:pt x="23154" y="519832"/>
                          <a:pt x="21947" y="391117"/>
                          <a:pt x="28171" y="263101"/>
                        </a:cubicBezTo>
                        <a:cubicBezTo>
                          <a:pt x="34965" y="198204"/>
                          <a:pt x="74589" y="211222"/>
                          <a:pt x="121960" y="210968"/>
                        </a:cubicBezTo>
                        <a:cubicBezTo>
                          <a:pt x="123103" y="217851"/>
                          <a:pt x="123674" y="224817"/>
                          <a:pt x="123674" y="231796"/>
                        </a:cubicBezTo>
                        <a:cubicBezTo>
                          <a:pt x="72874" y="256370"/>
                          <a:pt x="60174" y="344889"/>
                          <a:pt x="124246" y="360891"/>
                        </a:cubicBezTo>
                        <a:lnTo>
                          <a:pt x="124627" y="429281"/>
                        </a:lnTo>
                        <a:cubicBezTo>
                          <a:pt x="46966" y="432710"/>
                          <a:pt x="45951" y="548915"/>
                          <a:pt x="125135" y="549486"/>
                        </a:cubicBezTo>
                        <a:lnTo>
                          <a:pt x="125516" y="627083"/>
                        </a:lnTo>
                        <a:cubicBezTo>
                          <a:pt x="40" y="680677"/>
                          <a:pt x="157647" y="791422"/>
                          <a:pt x="143550" y="638069"/>
                        </a:cubicBezTo>
                        <a:cubicBezTo>
                          <a:pt x="209971" y="620416"/>
                          <a:pt x="220385" y="540533"/>
                          <a:pt x="142661" y="533675"/>
                        </a:cubicBezTo>
                        <a:lnTo>
                          <a:pt x="142280" y="444204"/>
                        </a:lnTo>
                        <a:cubicBezTo>
                          <a:pt x="216321" y="434298"/>
                          <a:pt x="216130" y="356764"/>
                          <a:pt x="141772" y="346604"/>
                        </a:cubicBezTo>
                        <a:cubicBezTo>
                          <a:pt x="141772" y="311425"/>
                          <a:pt x="141772" y="215413"/>
                          <a:pt x="140566" y="212429"/>
                        </a:cubicBezTo>
                        <a:cubicBezTo>
                          <a:pt x="140566" y="212429"/>
                          <a:pt x="194096" y="213762"/>
                          <a:pt x="198541" y="213381"/>
                        </a:cubicBezTo>
                        <a:cubicBezTo>
                          <a:pt x="218543" y="211666"/>
                          <a:pt x="234291" y="230589"/>
                          <a:pt x="243943" y="246845"/>
                        </a:cubicBezTo>
                        <a:cubicBezTo>
                          <a:pt x="271376" y="315997"/>
                          <a:pt x="250865" y="395880"/>
                          <a:pt x="255754" y="469095"/>
                        </a:cubicBezTo>
                        <a:cubicBezTo>
                          <a:pt x="240832" y="580093"/>
                          <a:pt x="308015" y="834538"/>
                          <a:pt x="136819" y="834855"/>
                        </a:cubicBezTo>
                        <a:cubicBezTo>
                          <a:pt x="35727" y="844063"/>
                          <a:pt x="10073" y="729382"/>
                          <a:pt x="19344" y="648166"/>
                        </a:cubicBezTo>
                        <a:close/>
                        <a:moveTo>
                          <a:pt x="125008" y="678137"/>
                        </a:moveTo>
                        <a:cubicBezTo>
                          <a:pt x="115928" y="731541"/>
                          <a:pt x="62968" y="668041"/>
                          <a:pt x="125643" y="645435"/>
                        </a:cubicBezTo>
                        <a:cubicBezTo>
                          <a:pt x="126272" y="656357"/>
                          <a:pt x="126100" y="667304"/>
                          <a:pt x="125135" y="678201"/>
                        </a:cubicBezTo>
                        <a:close/>
                        <a:moveTo>
                          <a:pt x="125008" y="531198"/>
                        </a:moveTo>
                        <a:cubicBezTo>
                          <a:pt x="69953" y="529293"/>
                          <a:pt x="68620" y="448966"/>
                          <a:pt x="124627" y="447315"/>
                        </a:cubicBezTo>
                        <a:close/>
                        <a:moveTo>
                          <a:pt x="124119" y="340698"/>
                        </a:moveTo>
                        <a:cubicBezTo>
                          <a:pt x="85193" y="326284"/>
                          <a:pt x="93004" y="270848"/>
                          <a:pt x="123674" y="251798"/>
                        </a:cubicBezTo>
                        <a:cubicBezTo>
                          <a:pt x="123973" y="281643"/>
                          <a:pt x="124183" y="311380"/>
                          <a:pt x="124309" y="341016"/>
                        </a:cubicBezTo>
                        <a:close/>
                        <a:moveTo>
                          <a:pt x="141835" y="365591"/>
                        </a:moveTo>
                        <a:cubicBezTo>
                          <a:pt x="190730" y="374798"/>
                          <a:pt x="194159" y="419057"/>
                          <a:pt x="141835" y="426106"/>
                        </a:cubicBezTo>
                        <a:close/>
                        <a:moveTo>
                          <a:pt x="142724" y="551899"/>
                        </a:moveTo>
                        <a:cubicBezTo>
                          <a:pt x="195493" y="559138"/>
                          <a:pt x="188127" y="605684"/>
                          <a:pt x="143296" y="619781"/>
                        </a:cubicBezTo>
                        <a:cubicBezTo>
                          <a:pt x="143042" y="601429"/>
                          <a:pt x="142978" y="571204"/>
                          <a:pt x="142915" y="5522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53" name="Google Shape;1053;p9"/>
                <p:cNvSpPr/>
                <p:nvPr/>
              </p:nvSpPr>
              <p:spPr>
                <a:xfrm>
                  <a:off x="3923176" y="2051381"/>
                  <a:ext cx="17700" cy="9264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54" name="Google Shape;1054;p9"/>
              <p:cNvSpPr/>
              <p:nvPr/>
            </p:nvSpPr>
            <p:spPr>
              <a:xfrm>
                <a:off x="3834925" y="3637375"/>
                <a:ext cx="76100" cy="135925"/>
              </a:xfrm>
              <a:custGeom>
                <a:rect b="b" l="l" r="r" t="t"/>
                <a:pathLst>
                  <a:path extrusionOk="0" h="5437" w="3044">
                    <a:moveTo>
                      <a:pt x="0" y="0"/>
                    </a:moveTo>
                    <a:cubicBezTo>
                      <a:pt x="372" y="2043"/>
                      <a:pt x="1116" y="4666"/>
                      <a:pt x="3044" y="5437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055" name="Google Shape;1055;p9"/>
              <p:cNvSpPr/>
              <p:nvPr/>
            </p:nvSpPr>
            <p:spPr>
              <a:xfrm>
                <a:off x="3834925" y="3552200"/>
                <a:ext cx="1825" cy="21750"/>
              </a:xfrm>
              <a:custGeom>
                <a:rect b="b" l="l" r="r" t="t"/>
                <a:pathLst>
                  <a:path extrusionOk="0" h="870" w="73">
                    <a:moveTo>
                      <a:pt x="0" y="0"/>
                    </a:moveTo>
                    <a:cubicBezTo>
                      <a:pt x="37" y="435"/>
                      <a:pt x="37" y="435"/>
                      <a:pt x="73" y="87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056" name="Google Shape;1056;p9"/>
          <p:cNvGrpSpPr/>
          <p:nvPr/>
        </p:nvGrpSpPr>
        <p:grpSpPr>
          <a:xfrm>
            <a:off x="2510399" y="7"/>
            <a:ext cx="641313" cy="1028549"/>
            <a:chOff x="1192601" y="746213"/>
            <a:chExt cx="1046700" cy="1678715"/>
          </a:xfrm>
        </p:grpSpPr>
        <p:grpSp>
          <p:nvGrpSpPr>
            <p:cNvPr id="1057" name="Google Shape;1057;p9"/>
            <p:cNvGrpSpPr/>
            <p:nvPr/>
          </p:nvGrpSpPr>
          <p:grpSpPr>
            <a:xfrm>
              <a:off x="1192601" y="1378228"/>
              <a:ext cx="1046700" cy="1046700"/>
              <a:chOff x="764100" y="3623300"/>
              <a:chExt cx="1046700" cy="1046700"/>
            </a:xfrm>
          </p:grpSpPr>
          <p:sp>
            <p:nvSpPr>
              <p:cNvPr id="1058" name="Google Shape;1058;p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59" name="Google Shape;1059;p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18ECFF">
                  <a:alpha val="950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60" name="Google Shape;1060;p9"/>
            <p:cNvGrpSpPr/>
            <p:nvPr/>
          </p:nvGrpSpPr>
          <p:grpSpPr>
            <a:xfrm>
              <a:off x="1417979" y="746213"/>
              <a:ext cx="580390" cy="1384973"/>
              <a:chOff x="522260" y="2632808"/>
              <a:chExt cx="530958" cy="1267014"/>
            </a:xfrm>
          </p:grpSpPr>
          <p:grpSp>
            <p:nvGrpSpPr>
              <p:cNvPr id="1061" name="Google Shape;1061;p9"/>
              <p:cNvGrpSpPr/>
              <p:nvPr/>
            </p:nvGrpSpPr>
            <p:grpSpPr>
              <a:xfrm>
                <a:off x="522260" y="2632808"/>
                <a:ext cx="530958" cy="1267014"/>
                <a:chOff x="522260" y="2632808"/>
                <a:chExt cx="530958" cy="1267014"/>
              </a:xfrm>
            </p:grpSpPr>
            <p:grpSp>
              <p:nvGrpSpPr>
                <p:cNvPr id="1062" name="Google Shape;1062;p9"/>
                <p:cNvGrpSpPr/>
                <p:nvPr/>
              </p:nvGrpSpPr>
              <p:grpSpPr>
                <a:xfrm>
                  <a:off x="522260" y="2971595"/>
                  <a:ext cx="530958" cy="928227"/>
                  <a:chOff x="522260" y="2971595"/>
                  <a:chExt cx="530958" cy="928227"/>
                </a:xfrm>
              </p:grpSpPr>
              <p:sp>
                <p:nvSpPr>
                  <p:cNvPr id="1063" name="Google Shape;1063;p9"/>
                  <p:cNvSpPr/>
                  <p:nvPr/>
                </p:nvSpPr>
                <p:spPr>
                  <a:xfrm>
                    <a:off x="531045" y="3193814"/>
                    <a:ext cx="510950" cy="500199"/>
                  </a:xfrm>
                  <a:custGeom>
                    <a:rect b="b" l="l" r="r" t="t"/>
                    <a:pathLst>
                      <a:path extrusionOk="0" h="500199" w="510950">
                        <a:moveTo>
                          <a:pt x="230344" y="500189"/>
                        </a:moveTo>
                        <a:cubicBezTo>
                          <a:pt x="153916" y="500507"/>
                          <a:pt x="77640" y="493446"/>
                          <a:pt x="2570" y="479108"/>
                        </a:cubicBezTo>
                        <a:cubicBezTo>
                          <a:pt x="-4606" y="452501"/>
                          <a:pt x="4348" y="418084"/>
                          <a:pt x="15841" y="404622"/>
                        </a:cubicBezTo>
                        <a:cubicBezTo>
                          <a:pt x="93" y="296672"/>
                          <a:pt x="174591" y="153479"/>
                          <a:pt x="126458" y="68770"/>
                        </a:cubicBezTo>
                        <a:cubicBezTo>
                          <a:pt x="128236" y="16510"/>
                          <a:pt x="219295" y="6350"/>
                          <a:pt x="261142" y="0"/>
                        </a:cubicBezTo>
                        <a:cubicBezTo>
                          <a:pt x="310926" y="4953"/>
                          <a:pt x="383443" y="12002"/>
                          <a:pt x="388777" y="70612"/>
                        </a:cubicBezTo>
                        <a:cubicBezTo>
                          <a:pt x="365980" y="191262"/>
                          <a:pt x="524603" y="342392"/>
                          <a:pt x="509998" y="472630"/>
                        </a:cubicBezTo>
                        <a:cubicBezTo>
                          <a:pt x="417936" y="491147"/>
                          <a:pt x="324248" y="500380"/>
                          <a:pt x="230344" y="500189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4" name="Google Shape;1064;p9"/>
                  <p:cNvSpPr/>
                  <p:nvPr/>
                </p:nvSpPr>
                <p:spPr>
                  <a:xfrm>
                    <a:off x="551585" y="3672350"/>
                    <a:ext cx="488949" cy="214629"/>
                  </a:xfrm>
                  <a:custGeom>
                    <a:rect b="b" l="l" r="r" t="t"/>
                    <a:pathLst>
                      <a:path extrusionOk="0" h="214629" w="488949">
                        <a:moveTo>
                          <a:pt x="243395" y="214630"/>
                        </a:moveTo>
                        <a:cubicBezTo>
                          <a:pt x="147256" y="214630"/>
                          <a:pt x="26352" y="160401"/>
                          <a:pt x="0" y="8001"/>
                        </a:cubicBezTo>
                        <a:cubicBezTo>
                          <a:pt x="165925" y="39751"/>
                          <a:pt x="327279" y="29528"/>
                          <a:pt x="488950" y="0"/>
                        </a:cubicBezTo>
                        <a:cubicBezTo>
                          <a:pt x="471043" y="147384"/>
                          <a:pt x="350266" y="214630"/>
                          <a:pt x="243395" y="214630"/>
                        </a:cubicBezTo>
                        <a:close/>
                      </a:path>
                    </a:pathLst>
                  </a:custGeom>
                  <a:solidFill>
                    <a:srgbClr val="C8F3F7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5" name="Google Shape;1065;p9"/>
                  <p:cNvSpPr/>
                  <p:nvPr/>
                </p:nvSpPr>
                <p:spPr>
                  <a:xfrm>
                    <a:off x="685838" y="2977833"/>
                    <a:ext cx="219884" cy="234649"/>
                  </a:xfrm>
                  <a:custGeom>
                    <a:rect b="b" l="l" r="r" t="t"/>
                    <a:pathLst>
                      <a:path extrusionOk="0" h="234649" w="219884">
                        <a:moveTo>
                          <a:pt x="2590" y="234649"/>
                        </a:moveTo>
                        <a:cubicBezTo>
                          <a:pt x="7987" y="210011"/>
                          <a:pt x="-12142" y="33672"/>
                          <a:pt x="12877" y="45419"/>
                        </a:cubicBezTo>
                        <a:cubicBezTo>
                          <a:pt x="33197" y="50182"/>
                          <a:pt x="23545" y="24210"/>
                          <a:pt x="35038" y="16590"/>
                        </a:cubicBezTo>
                        <a:cubicBezTo>
                          <a:pt x="50913" y="906"/>
                          <a:pt x="85394" y="1604"/>
                          <a:pt x="109714" y="1922"/>
                        </a:cubicBezTo>
                        <a:cubicBezTo>
                          <a:pt x="145528" y="-936"/>
                          <a:pt x="189026" y="-6841"/>
                          <a:pt x="188835" y="38879"/>
                        </a:cubicBezTo>
                        <a:cubicBezTo>
                          <a:pt x="250875" y="39895"/>
                          <a:pt x="199503" y="186770"/>
                          <a:pt x="206869" y="233824"/>
                        </a:cubicBezTo>
                        <a:cubicBezTo>
                          <a:pt x="139369" y="212361"/>
                          <a:pt x="71932" y="215091"/>
                          <a:pt x="2590" y="23464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66" name="Google Shape;1066;p9"/>
                  <p:cNvSpPr/>
                  <p:nvPr/>
                </p:nvSpPr>
                <p:spPr>
                  <a:xfrm>
                    <a:off x="522260" y="2971595"/>
                    <a:ext cx="530958" cy="928227"/>
                  </a:xfrm>
                  <a:custGeom>
                    <a:rect b="b" l="l" r="r" t="t"/>
                    <a:pathLst>
                      <a:path extrusionOk="0" h="928227" w="530958">
                        <a:moveTo>
                          <a:pt x="516306" y="619347"/>
                        </a:moveTo>
                        <a:cubicBezTo>
                          <a:pt x="501638" y="504285"/>
                          <a:pt x="397942" y="417798"/>
                          <a:pt x="399530" y="298926"/>
                        </a:cubicBezTo>
                        <a:cubicBezTo>
                          <a:pt x="413182" y="300514"/>
                          <a:pt x="390830" y="254159"/>
                          <a:pt x="381178" y="244380"/>
                        </a:cubicBezTo>
                        <a:cubicBezTo>
                          <a:pt x="383210" y="187992"/>
                          <a:pt x="385369" y="132175"/>
                          <a:pt x="387528" y="75787"/>
                        </a:cubicBezTo>
                        <a:cubicBezTo>
                          <a:pt x="392481" y="54070"/>
                          <a:pt x="381559" y="34449"/>
                          <a:pt x="356731" y="40227"/>
                        </a:cubicBezTo>
                        <a:cubicBezTo>
                          <a:pt x="358255" y="-10573"/>
                          <a:pt x="307645" y="730"/>
                          <a:pt x="273609" y="1810"/>
                        </a:cubicBezTo>
                        <a:cubicBezTo>
                          <a:pt x="240780" y="1429"/>
                          <a:pt x="184074" y="-222"/>
                          <a:pt x="184328" y="45244"/>
                        </a:cubicBezTo>
                        <a:cubicBezTo>
                          <a:pt x="174803" y="45815"/>
                          <a:pt x="158928" y="42640"/>
                          <a:pt x="158928" y="56547"/>
                        </a:cubicBezTo>
                        <a:cubicBezTo>
                          <a:pt x="158928" y="118777"/>
                          <a:pt x="158039" y="180435"/>
                          <a:pt x="158357" y="242475"/>
                        </a:cubicBezTo>
                        <a:cubicBezTo>
                          <a:pt x="144260" y="248825"/>
                          <a:pt x="112383" y="292767"/>
                          <a:pt x="140577" y="307753"/>
                        </a:cubicBezTo>
                        <a:cubicBezTo>
                          <a:pt x="150102" y="385159"/>
                          <a:pt x="15736" y="506508"/>
                          <a:pt x="18784" y="626967"/>
                        </a:cubicBezTo>
                        <a:cubicBezTo>
                          <a:pt x="-3124" y="640493"/>
                          <a:pt x="-8013" y="706215"/>
                          <a:pt x="15672" y="712756"/>
                        </a:cubicBezTo>
                        <a:cubicBezTo>
                          <a:pt x="65075" y="1013238"/>
                          <a:pt x="505638" y="992854"/>
                          <a:pt x="526720" y="692753"/>
                        </a:cubicBezTo>
                        <a:cubicBezTo>
                          <a:pt x="534785" y="671862"/>
                          <a:pt x="531356" y="631984"/>
                          <a:pt x="516306" y="619347"/>
                        </a:cubicBezTo>
                        <a:close/>
                        <a:moveTo>
                          <a:pt x="498399" y="620300"/>
                        </a:moveTo>
                        <a:cubicBezTo>
                          <a:pt x="475749" y="621824"/>
                          <a:pt x="453079" y="623176"/>
                          <a:pt x="430391" y="624364"/>
                        </a:cubicBezTo>
                        <a:cubicBezTo>
                          <a:pt x="405708" y="518319"/>
                          <a:pt x="384842" y="411531"/>
                          <a:pt x="367780" y="304006"/>
                        </a:cubicBezTo>
                        <a:cubicBezTo>
                          <a:pt x="372606" y="303308"/>
                          <a:pt x="377432" y="302673"/>
                          <a:pt x="382194" y="301911"/>
                        </a:cubicBezTo>
                        <a:cubicBezTo>
                          <a:pt x="378511" y="420973"/>
                          <a:pt x="481889" y="506762"/>
                          <a:pt x="498399" y="620300"/>
                        </a:cubicBezTo>
                        <a:close/>
                        <a:moveTo>
                          <a:pt x="278689" y="312579"/>
                        </a:moveTo>
                        <a:cubicBezTo>
                          <a:pt x="287389" y="312198"/>
                          <a:pt x="296025" y="311690"/>
                          <a:pt x="304661" y="311118"/>
                        </a:cubicBezTo>
                        <a:cubicBezTo>
                          <a:pt x="318040" y="416738"/>
                          <a:pt x="331477" y="522383"/>
                          <a:pt x="344983" y="628047"/>
                        </a:cubicBezTo>
                        <a:cubicBezTo>
                          <a:pt x="322568" y="628809"/>
                          <a:pt x="300216" y="629507"/>
                          <a:pt x="277800" y="629952"/>
                        </a:cubicBezTo>
                        <a:cubicBezTo>
                          <a:pt x="271844" y="524237"/>
                          <a:pt x="272136" y="418262"/>
                          <a:pt x="278689" y="312579"/>
                        </a:cubicBezTo>
                        <a:close/>
                        <a:moveTo>
                          <a:pt x="322504" y="309531"/>
                        </a:moveTo>
                        <a:cubicBezTo>
                          <a:pt x="331775" y="308642"/>
                          <a:pt x="341046" y="307626"/>
                          <a:pt x="350317" y="306483"/>
                        </a:cubicBezTo>
                        <a:cubicBezTo>
                          <a:pt x="367253" y="413417"/>
                          <a:pt x="387928" y="519633"/>
                          <a:pt x="412357" y="625126"/>
                        </a:cubicBezTo>
                        <a:cubicBezTo>
                          <a:pt x="395910" y="625951"/>
                          <a:pt x="379400" y="626713"/>
                          <a:pt x="362954" y="627348"/>
                        </a:cubicBezTo>
                        <a:cubicBezTo>
                          <a:pt x="349111" y="521430"/>
                          <a:pt x="335541" y="415493"/>
                          <a:pt x="322250" y="309531"/>
                        </a:cubicBezTo>
                        <a:close/>
                        <a:moveTo>
                          <a:pt x="365684" y="58452"/>
                        </a:moveTo>
                        <a:cubicBezTo>
                          <a:pt x="375273" y="59277"/>
                          <a:pt x="368542" y="74581"/>
                          <a:pt x="369939" y="81248"/>
                        </a:cubicBezTo>
                        <a:lnTo>
                          <a:pt x="175946" y="137382"/>
                        </a:lnTo>
                        <a:cubicBezTo>
                          <a:pt x="175946" y="127984"/>
                          <a:pt x="175946" y="118332"/>
                          <a:pt x="175946" y="109125"/>
                        </a:cubicBezTo>
                        <a:cubicBezTo>
                          <a:pt x="212713" y="94837"/>
                          <a:pt x="258496" y="85947"/>
                          <a:pt x="287643" y="60547"/>
                        </a:cubicBezTo>
                        <a:cubicBezTo>
                          <a:pt x="313360" y="60611"/>
                          <a:pt x="339649" y="57309"/>
                          <a:pt x="365430" y="58452"/>
                        </a:cubicBezTo>
                        <a:close/>
                        <a:moveTo>
                          <a:pt x="175438" y="205454"/>
                        </a:moveTo>
                        <a:lnTo>
                          <a:pt x="366827" y="159671"/>
                        </a:lnTo>
                        <a:lnTo>
                          <a:pt x="364224" y="230791"/>
                        </a:lnTo>
                        <a:cubicBezTo>
                          <a:pt x="308090" y="199041"/>
                          <a:pt x="233033" y="208248"/>
                          <a:pt x="175311" y="231616"/>
                        </a:cubicBezTo>
                        <a:close/>
                        <a:moveTo>
                          <a:pt x="175438" y="187230"/>
                        </a:moveTo>
                        <a:cubicBezTo>
                          <a:pt x="175438" y="176688"/>
                          <a:pt x="175438" y="166084"/>
                          <a:pt x="175438" y="155480"/>
                        </a:cubicBezTo>
                        <a:lnTo>
                          <a:pt x="368796" y="99536"/>
                        </a:lnTo>
                        <a:lnTo>
                          <a:pt x="367272" y="141256"/>
                        </a:lnTo>
                        <a:close/>
                        <a:moveTo>
                          <a:pt x="229032" y="21622"/>
                        </a:moveTo>
                        <a:cubicBezTo>
                          <a:pt x="256401" y="25305"/>
                          <a:pt x="342570" y="-222"/>
                          <a:pt x="338760" y="40672"/>
                        </a:cubicBezTo>
                        <a:lnTo>
                          <a:pt x="201600" y="44418"/>
                        </a:lnTo>
                        <a:cubicBezTo>
                          <a:pt x="197155" y="28861"/>
                          <a:pt x="217793" y="22765"/>
                          <a:pt x="229096" y="21749"/>
                        </a:cubicBezTo>
                        <a:close/>
                        <a:moveTo>
                          <a:pt x="263830" y="59150"/>
                        </a:moveTo>
                        <a:cubicBezTo>
                          <a:pt x="235046" y="71260"/>
                          <a:pt x="205645" y="81858"/>
                          <a:pt x="175756" y="90900"/>
                        </a:cubicBezTo>
                        <a:lnTo>
                          <a:pt x="175756" y="63722"/>
                        </a:lnTo>
                        <a:cubicBezTo>
                          <a:pt x="201664" y="62897"/>
                          <a:pt x="238113" y="59976"/>
                          <a:pt x="263894" y="59404"/>
                        </a:cubicBezTo>
                        <a:close/>
                        <a:moveTo>
                          <a:pt x="260973" y="230600"/>
                        </a:moveTo>
                        <a:cubicBezTo>
                          <a:pt x="306439" y="226028"/>
                          <a:pt x="366891" y="233838"/>
                          <a:pt x="384036" y="283432"/>
                        </a:cubicBezTo>
                        <a:cubicBezTo>
                          <a:pt x="303873" y="296939"/>
                          <a:pt x="222193" y="298945"/>
                          <a:pt x="141466" y="289401"/>
                        </a:cubicBezTo>
                        <a:cubicBezTo>
                          <a:pt x="157404" y="243554"/>
                          <a:pt x="218110" y="233521"/>
                          <a:pt x="261036" y="230854"/>
                        </a:cubicBezTo>
                        <a:close/>
                        <a:moveTo>
                          <a:pt x="259639" y="630269"/>
                        </a:moveTo>
                        <a:cubicBezTo>
                          <a:pt x="238005" y="630606"/>
                          <a:pt x="216313" y="630796"/>
                          <a:pt x="194552" y="630841"/>
                        </a:cubicBezTo>
                        <a:cubicBezTo>
                          <a:pt x="210300" y="525005"/>
                          <a:pt x="226003" y="419176"/>
                          <a:pt x="241669" y="313341"/>
                        </a:cubicBezTo>
                        <a:cubicBezTo>
                          <a:pt x="248019" y="313341"/>
                          <a:pt x="254369" y="313341"/>
                          <a:pt x="260719" y="313341"/>
                        </a:cubicBezTo>
                        <a:cubicBezTo>
                          <a:pt x="254172" y="418871"/>
                          <a:pt x="253810" y="524694"/>
                          <a:pt x="259639" y="630269"/>
                        </a:cubicBezTo>
                        <a:close/>
                        <a:moveTo>
                          <a:pt x="177089" y="630904"/>
                        </a:moveTo>
                        <a:cubicBezTo>
                          <a:pt x="155309" y="630904"/>
                          <a:pt x="133528" y="630904"/>
                          <a:pt x="111748" y="630333"/>
                        </a:cubicBezTo>
                        <a:cubicBezTo>
                          <a:pt x="143498" y="524478"/>
                          <a:pt x="175248" y="418751"/>
                          <a:pt x="206490" y="312833"/>
                        </a:cubicBezTo>
                        <a:lnTo>
                          <a:pt x="224206" y="313277"/>
                        </a:lnTo>
                        <a:cubicBezTo>
                          <a:pt x="208630" y="419195"/>
                          <a:pt x="192920" y="525069"/>
                          <a:pt x="177089" y="630904"/>
                        </a:cubicBezTo>
                        <a:close/>
                        <a:moveTo>
                          <a:pt x="76759" y="501047"/>
                        </a:moveTo>
                        <a:cubicBezTo>
                          <a:pt x="112129" y="441801"/>
                          <a:pt x="157849" y="381857"/>
                          <a:pt x="157468" y="309721"/>
                        </a:cubicBezTo>
                        <a:cubicBezTo>
                          <a:pt x="168009" y="310737"/>
                          <a:pt x="178550" y="311499"/>
                          <a:pt x="189218" y="312071"/>
                        </a:cubicBezTo>
                        <a:cubicBezTo>
                          <a:pt x="157550" y="417906"/>
                          <a:pt x="125908" y="523887"/>
                          <a:pt x="94285" y="630015"/>
                        </a:cubicBezTo>
                        <a:cubicBezTo>
                          <a:pt x="74854" y="629571"/>
                          <a:pt x="55423" y="629126"/>
                          <a:pt x="35992" y="628491"/>
                        </a:cubicBezTo>
                        <a:cubicBezTo>
                          <a:pt x="33960" y="582454"/>
                          <a:pt x="54026" y="539591"/>
                          <a:pt x="76886" y="500920"/>
                        </a:cubicBezTo>
                        <a:close/>
                        <a:moveTo>
                          <a:pt x="356858" y="897604"/>
                        </a:moveTo>
                        <a:cubicBezTo>
                          <a:pt x="221222" y="951325"/>
                          <a:pt x="58725" y="859504"/>
                          <a:pt x="34024" y="716248"/>
                        </a:cubicBezTo>
                        <a:cubicBezTo>
                          <a:pt x="191294" y="742912"/>
                          <a:pt x="352178" y="739813"/>
                          <a:pt x="508305" y="707104"/>
                        </a:cubicBezTo>
                        <a:lnTo>
                          <a:pt x="509194" y="707549"/>
                        </a:lnTo>
                        <a:cubicBezTo>
                          <a:pt x="496145" y="793623"/>
                          <a:pt x="438030" y="866134"/>
                          <a:pt x="356858" y="897604"/>
                        </a:cubicBezTo>
                        <a:close/>
                        <a:moveTo>
                          <a:pt x="512560" y="681704"/>
                        </a:moveTo>
                        <a:cubicBezTo>
                          <a:pt x="511855" y="684092"/>
                          <a:pt x="510985" y="686422"/>
                          <a:pt x="509956" y="688689"/>
                        </a:cubicBezTo>
                        <a:cubicBezTo>
                          <a:pt x="348952" y="722706"/>
                          <a:pt x="182842" y="724865"/>
                          <a:pt x="21006" y="695039"/>
                        </a:cubicBezTo>
                        <a:cubicBezTo>
                          <a:pt x="14332" y="679355"/>
                          <a:pt x="14961" y="661511"/>
                          <a:pt x="22721" y="646335"/>
                        </a:cubicBezTo>
                        <a:cubicBezTo>
                          <a:pt x="183897" y="651967"/>
                          <a:pt x="345263" y="649148"/>
                          <a:pt x="506146" y="637889"/>
                        </a:cubicBezTo>
                        <a:cubicBezTo>
                          <a:pt x="514351" y="650945"/>
                          <a:pt x="516681" y="666845"/>
                          <a:pt x="512560" y="681704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67" name="Google Shape;1067;p9"/>
                <p:cNvSpPr/>
                <p:nvPr/>
              </p:nvSpPr>
              <p:spPr>
                <a:xfrm>
                  <a:off x="786932" y="2632808"/>
                  <a:ext cx="17700" cy="3450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68" name="Google Shape;1068;p9"/>
              <p:cNvSpPr/>
              <p:nvPr/>
            </p:nvSpPr>
            <p:spPr>
              <a:xfrm>
                <a:off x="636125" y="3766050"/>
                <a:ext cx="121425" cy="74300"/>
              </a:xfrm>
              <a:custGeom>
                <a:rect b="b" l="l" r="r" t="t"/>
                <a:pathLst>
                  <a:path extrusionOk="0" h="2972" w="4857">
                    <a:moveTo>
                      <a:pt x="0" y="0"/>
                    </a:moveTo>
                    <a:cubicBezTo>
                      <a:pt x="1186" y="1482"/>
                      <a:pt x="3080" y="2306"/>
                      <a:pt x="4857" y="2972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069" name="Google Shape;1069;p9"/>
          <p:cNvGrpSpPr/>
          <p:nvPr/>
        </p:nvGrpSpPr>
        <p:grpSpPr>
          <a:xfrm>
            <a:off x="5462591" y="6"/>
            <a:ext cx="641313" cy="1178098"/>
            <a:chOff x="6010934" y="870580"/>
            <a:chExt cx="1046700" cy="1922797"/>
          </a:xfrm>
        </p:grpSpPr>
        <p:grpSp>
          <p:nvGrpSpPr>
            <p:cNvPr id="1070" name="Google Shape;1070;p9"/>
            <p:cNvGrpSpPr/>
            <p:nvPr/>
          </p:nvGrpSpPr>
          <p:grpSpPr>
            <a:xfrm>
              <a:off x="6010934" y="1746678"/>
              <a:ext cx="1046700" cy="1046700"/>
              <a:chOff x="764100" y="3623300"/>
              <a:chExt cx="1046700" cy="1046700"/>
            </a:xfrm>
          </p:grpSpPr>
          <p:sp>
            <p:nvSpPr>
              <p:cNvPr id="1071" name="Google Shape;1071;p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72" name="Google Shape;1072;p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76DC35">
                  <a:alpha val="1006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73" name="Google Shape;1073;p9"/>
            <p:cNvGrpSpPr/>
            <p:nvPr/>
          </p:nvGrpSpPr>
          <p:grpSpPr>
            <a:xfrm>
              <a:off x="6308747" y="870580"/>
              <a:ext cx="441786" cy="1701306"/>
              <a:chOff x="1121941" y="2406098"/>
              <a:chExt cx="404159" cy="1556405"/>
            </a:xfrm>
          </p:grpSpPr>
          <p:grpSp>
            <p:nvGrpSpPr>
              <p:cNvPr id="1074" name="Google Shape;1074;p9"/>
              <p:cNvGrpSpPr/>
              <p:nvPr/>
            </p:nvGrpSpPr>
            <p:grpSpPr>
              <a:xfrm>
                <a:off x="1121941" y="2406098"/>
                <a:ext cx="404159" cy="1556405"/>
                <a:chOff x="1121941" y="2406098"/>
                <a:chExt cx="404159" cy="1556405"/>
              </a:xfrm>
            </p:grpSpPr>
            <p:grpSp>
              <p:nvGrpSpPr>
                <p:cNvPr id="1075" name="Google Shape;1075;p9"/>
                <p:cNvGrpSpPr/>
                <p:nvPr/>
              </p:nvGrpSpPr>
              <p:grpSpPr>
                <a:xfrm>
                  <a:off x="1121941" y="2971595"/>
                  <a:ext cx="404159" cy="990908"/>
                  <a:chOff x="1121941" y="2969319"/>
                  <a:chExt cx="404159" cy="990908"/>
                </a:xfrm>
              </p:grpSpPr>
              <p:sp>
                <p:nvSpPr>
                  <p:cNvPr id="1076" name="Google Shape;1076;p9"/>
                  <p:cNvSpPr/>
                  <p:nvPr/>
                </p:nvSpPr>
                <p:spPr>
                  <a:xfrm>
                    <a:off x="1210876" y="2975878"/>
                    <a:ext cx="215728" cy="222824"/>
                  </a:xfrm>
                  <a:custGeom>
                    <a:rect b="b" l="l" r="r" t="t"/>
                    <a:pathLst>
                      <a:path extrusionOk="0" h="222824" w="215728">
                        <a:moveTo>
                          <a:pt x="14190" y="222824"/>
                        </a:moveTo>
                        <a:cubicBezTo>
                          <a:pt x="13301" y="174692"/>
                          <a:pt x="-21687" y="79251"/>
                          <a:pt x="21620" y="60582"/>
                        </a:cubicBezTo>
                        <a:cubicBezTo>
                          <a:pt x="36987" y="27244"/>
                          <a:pt x="55021" y="2797"/>
                          <a:pt x="105440" y="321"/>
                        </a:cubicBezTo>
                        <a:cubicBezTo>
                          <a:pt x="154017" y="-2156"/>
                          <a:pt x="177385" y="9655"/>
                          <a:pt x="182021" y="37976"/>
                        </a:cubicBezTo>
                        <a:cubicBezTo>
                          <a:pt x="233265" y="47692"/>
                          <a:pt x="210405" y="171326"/>
                          <a:pt x="211993" y="215776"/>
                        </a:cubicBezTo>
                        <a:cubicBezTo>
                          <a:pt x="143159" y="198060"/>
                          <a:pt x="79024" y="196790"/>
                          <a:pt x="14190" y="222824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7" name="Google Shape;1077;p9"/>
                  <p:cNvSpPr/>
                  <p:nvPr/>
                </p:nvSpPr>
                <p:spPr>
                  <a:xfrm>
                    <a:off x="1160257" y="3179981"/>
                    <a:ext cx="324636" cy="229478"/>
                  </a:xfrm>
                  <a:custGeom>
                    <a:rect b="b" l="l" r="r" t="t"/>
                    <a:pathLst>
                      <a:path extrusionOk="0" h="229478" w="324636">
                        <a:moveTo>
                          <a:pt x="1626" y="229478"/>
                        </a:moveTo>
                        <a:cubicBezTo>
                          <a:pt x="-8216" y="108447"/>
                          <a:pt x="24042" y="-8456"/>
                          <a:pt x="169393" y="878"/>
                        </a:cubicBezTo>
                        <a:cubicBezTo>
                          <a:pt x="307379" y="-10678"/>
                          <a:pt x="337541" y="93334"/>
                          <a:pt x="320206" y="222176"/>
                        </a:cubicBezTo>
                        <a:cubicBezTo>
                          <a:pt x="210923" y="232019"/>
                          <a:pt x="109767" y="228018"/>
                          <a:pt x="1626" y="229478"/>
                        </a:cubicBezTo>
                        <a:close/>
                      </a:path>
                    </a:pathLst>
                  </a:custGeom>
                  <a:solidFill>
                    <a:schemeClr val="lt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8" name="Google Shape;1078;p9"/>
                  <p:cNvSpPr/>
                  <p:nvPr/>
                </p:nvSpPr>
                <p:spPr>
                  <a:xfrm>
                    <a:off x="1128931" y="3411844"/>
                    <a:ext cx="389306" cy="540604"/>
                  </a:xfrm>
                  <a:custGeom>
                    <a:rect b="b" l="l" r="r" t="t"/>
                    <a:pathLst>
                      <a:path extrusionOk="0" h="540604" w="389306">
                        <a:moveTo>
                          <a:pt x="192718" y="540604"/>
                        </a:moveTo>
                        <a:cubicBezTo>
                          <a:pt x="42795" y="527142"/>
                          <a:pt x="232596" y="425161"/>
                          <a:pt x="116836" y="455260"/>
                        </a:cubicBezTo>
                        <a:cubicBezTo>
                          <a:pt x="83054" y="460150"/>
                          <a:pt x="19744" y="479835"/>
                          <a:pt x="7679" y="435512"/>
                        </a:cubicBezTo>
                        <a:cubicBezTo>
                          <a:pt x="-6227" y="397920"/>
                          <a:pt x="57844" y="371440"/>
                          <a:pt x="34857" y="364582"/>
                        </a:cubicBezTo>
                        <a:cubicBezTo>
                          <a:pt x="15807" y="363122"/>
                          <a:pt x="3107" y="353533"/>
                          <a:pt x="1393" y="338801"/>
                        </a:cubicBezTo>
                        <a:cubicBezTo>
                          <a:pt x="-3560" y="319434"/>
                          <a:pt x="17585" y="304638"/>
                          <a:pt x="35175" y="291748"/>
                        </a:cubicBezTo>
                        <a:cubicBezTo>
                          <a:pt x="33651" y="285398"/>
                          <a:pt x="30158" y="276762"/>
                          <a:pt x="28380" y="270412"/>
                        </a:cubicBezTo>
                        <a:cubicBezTo>
                          <a:pt x="-19689" y="256061"/>
                          <a:pt x="-258" y="192307"/>
                          <a:pt x="38985" y="180877"/>
                        </a:cubicBezTo>
                        <a:cubicBezTo>
                          <a:pt x="42490" y="180629"/>
                          <a:pt x="45138" y="177588"/>
                          <a:pt x="44890" y="174082"/>
                        </a:cubicBezTo>
                        <a:cubicBezTo>
                          <a:pt x="44643" y="170577"/>
                          <a:pt x="41601" y="167929"/>
                          <a:pt x="38096" y="168177"/>
                        </a:cubicBezTo>
                        <a:cubicBezTo>
                          <a:pt x="3044" y="163224"/>
                          <a:pt x="21776" y="119663"/>
                          <a:pt x="43303" y="106836"/>
                        </a:cubicBezTo>
                        <a:cubicBezTo>
                          <a:pt x="74418" y="82706"/>
                          <a:pt x="71370" y="31969"/>
                          <a:pt x="69020" y="5680"/>
                        </a:cubicBezTo>
                        <a:cubicBezTo>
                          <a:pt x="85911" y="5045"/>
                          <a:pt x="131758" y="4664"/>
                          <a:pt x="151570" y="4601"/>
                        </a:cubicBezTo>
                        <a:cubicBezTo>
                          <a:pt x="174303" y="59274"/>
                          <a:pt x="87499" y="134903"/>
                          <a:pt x="126170" y="158652"/>
                        </a:cubicBezTo>
                        <a:cubicBezTo>
                          <a:pt x="332545" y="108296"/>
                          <a:pt x="234120" y="166526"/>
                          <a:pt x="237422" y="1362"/>
                        </a:cubicBezTo>
                        <a:cubicBezTo>
                          <a:pt x="249741" y="-2130"/>
                          <a:pt x="299271" y="2378"/>
                          <a:pt x="325624" y="854"/>
                        </a:cubicBezTo>
                        <a:cubicBezTo>
                          <a:pt x="266823" y="105439"/>
                          <a:pt x="408174" y="108804"/>
                          <a:pt x="387155" y="185449"/>
                        </a:cubicBezTo>
                        <a:cubicBezTo>
                          <a:pt x="375090" y="210849"/>
                          <a:pt x="334958" y="200752"/>
                          <a:pt x="326830" y="215802"/>
                        </a:cubicBezTo>
                        <a:cubicBezTo>
                          <a:pt x="326830" y="221707"/>
                          <a:pt x="332101" y="222152"/>
                          <a:pt x="337054" y="222152"/>
                        </a:cubicBezTo>
                        <a:cubicBezTo>
                          <a:pt x="407539" y="236439"/>
                          <a:pt x="379472" y="299177"/>
                          <a:pt x="313876" y="302733"/>
                        </a:cubicBezTo>
                        <a:cubicBezTo>
                          <a:pt x="286508" y="321783"/>
                          <a:pt x="354897" y="305337"/>
                          <a:pt x="360866" y="348326"/>
                        </a:cubicBezTo>
                        <a:cubicBezTo>
                          <a:pt x="367661" y="376711"/>
                          <a:pt x="350135" y="382108"/>
                          <a:pt x="333307" y="403444"/>
                        </a:cubicBezTo>
                        <a:cubicBezTo>
                          <a:pt x="365565" y="417414"/>
                          <a:pt x="387663" y="440084"/>
                          <a:pt x="362200" y="476469"/>
                        </a:cubicBezTo>
                        <a:cubicBezTo>
                          <a:pt x="318321" y="516411"/>
                          <a:pt x="249868" y="528857"/>
                          <a:pt x="192718" y="540604"/>
                        </a:cubicBezTo>
                        <a:close/>
                      </a:path>
                    </a:pathLst>
                  </a:custGeom>
                  <a:solidFill>
                    <a:srgbClr val="CFE5BD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79" name="Google Shape;1079;p9"/>
                  <p:cNvSpPr/>
                  <p:nvPr/>
                </p:nvSpPr>
                <p:spPr>
                  <a:xfrm>
                    <a:off x="1121941" y="2969319"/>
                    <a:ext cx="404159" cy="990908"/>
                  </a:xfrm>
                  <a:custGeom>
                    <a:rect b="b" l="l" r="r" t="t"/>
                    <a:pathLst>
                      <a:path extrusionOk="0" h="990908" w="404159">
                        <a:moveTo>
                          <a:pt x="396558" y="583905"/>
                        </a:moveTo>
                        <a:cubicBezTo>
                          <a:pt x="363665" y="545170"/>
                          <a:pt x="299149" y="524850"/>
                          <a:pt x="338075" y="447063"/>
                        </a:cubicBezTo>
                        <a:cubicBezTo>
                          <a:pt x="339535" y="444205"/>
                          <a:pt x="370904" y="448269"/>
                          <a:pt x="367920" y="426933"/>
                        </a:cubicBezTo>
                        <a:cubicBezTo>
                          <a:pt x="376619" y="356321"/>
                          <a:pt x="377762" y="266786"/>
                          <a:pt x="312865" y="222019"/>
                        </a:cubicBezTo>
                        <a:cubicBezTo>
                          <a:pt x="314326" y="182014"/>
                          <a:pt x="328359" y="29931"/>
                          <a:pt x="274257" y="35328"/>
                        </a:cubicBezTo>
                        <a:cubicBezTo>
                          <a:pt x="255207" y="-16234"/>
                          <a:pt x="119635" y="-11789"/>
                          <a:pt x="115888" y="51521"/>
                        </a:cubicBezTo>
                        <a:cubicBezTo>
                          <a:pt x="66358" y="56474"/>
                          <a:pt x="92711" y="194840"/>
                          <a:pt x="93600" y="232242"/>
                        </a:cubicBezTo>
                        <a:cubicBezTo>
                          <a:pt x="31814" y="278470"/>
                          <a:pt x="26607" y="363941"/>
                          <a:pt x="28766" y="435442"/>
                        </a:cubicBezTo>
                        <a:cubicBezTo>
                          <a:pt x="29211" y="460842"/>
                          <a:pt x="57849" y="448840"/>
                          <a:pt x="70740" y="450746"/>
                        </a:cubicBezTo>
                        <a:cubicBezTo>
                          <a:pt x="73851" y="483511"/>
                          <a:pt x="74994" y="521611"/>
                          <a:pt x="46991" y="544408"/>
                        </a:cubicBezTo>
                        <a:cubicBezTo>
                          <a:pt x="20829" y="559775"/>
                          <a:pt x="1906" y="611464"/>
                          <a:pt x="44133" y="617497"/>
                        </a:cubicBezTo>
                        <a:cubicBezTo>
                          <a:pt x="890" y="630197"/>
                          <a:pt x="-22097" y="700682"/>
                          <a:pt x="29973" y="716557"/>
                        </a:cubicBezTo>
                        <a:cubicBezTo>
                          <a:pt x="31179" y="718461"/>
                          <a:pt x="32132" y="730336"/>
                          <a:pt x="35878" y="733384"/>
                        </a:cubicBezTo>
                        <a:cubicBezTo>
                          <a:pt x="-9588" y="750021"/>
                          <a:pt x="-11620" y="809584"/>
                          <a:pt x="41276" y="813584"/>
                        </a:cubicBezTo>
                        <a:cubicBezTo>
                          <a:pt x="-3746" y="839747"/>
                          <a:pt x="-8318" y="908200"/>
                          <a:pt x="53150" y="912772"/>
                        </a:cubicBezTo>
                        <a:cubicBezTo>
                          <a:pt x="88837" y="913153"/>
                          <a:pt x="124016" y="903310"/>
                          <a:pt x="159259" y="898421"/>
                        </a:cubicBezTo>
                        <a:cubicBezTo>
                          <a:pt x="137224" y="913788"/>
                          <a:pt x="124270" y="946998"/>
                          <a:pt x="142368" y="970176"/>
                        </a:cubicBezTo>
                        <a:cubicBezTo>
                          <a:pt x="170879" y="1006688"/>
                          <a:pt x="222568" y="986051"/>
                          <a:pt x="258319" y="975319"/>
                        </a:cubicBezTo>
                        <a:cubicBezTo>
                          <a:pt x="297562" y="961285"/>
                          <a:pt x="346012" y="957857"/>
                          <a:pt x="374079" y="923821"/>
                        </a:cubicBezTo>
                        <a:cubicBezTo>
                          <a:pt x="397638" y="896008"/>
                          <a:pt x="385382" y="849653"/>
                          <a:pt x="346647" y="845652"/>
                        </a:cubicBezTo>
                        <a:cubicBezTo>
                          <a:pt x="371279" y="834501"/>
                          <a:pt x="382207" y="805495"/>
                          <a:pt x="371057" y="780857"/>
                        </a:cubicBezTo>
                        <a:cubicBezTo>
                          <a:pt x="362344" y="761610"/>
                          <a:pt x="342259" y="750123"/>
                          <a:pt x="321247" y="752371"/>
                        </a:cubicBezTo>
                        <a:cubicBezTo>
                          <a:pt x="385382" y="748434"/>
                          <a:pt x="427991" y="685505"/>
                          <a:pt x="350584" y="659597"/>
                        </a:cubicBezTo>
                        <a:cubicBezTo>
                          <a:pt x="302515" y="655787"/>
                          <a:pt x="436690" y="669821"/>
                          <a:pt x="396558" y="583905"/>
                        </a:cubicBezTo>
                        <a:close/>
                        <a:moveTo>
                          <a:pt x="291339" y="83525"/>
                        </a:moveTo>
                        <a:cubicBezTo>
                          <a:pt x="291847" y="98828"/>
                          <a:pt x="292418" y="114132"/>
                          <a:pt x="292926" y="129435"/>
                        </a:cubicBezTo>
                        <a:lnTo>
                          <a:pt x="105792" y="175981"/>
                        </a:lnTo>
                        <a:cubicBezTo>
                          <a:pt x="105030" y="163916"/>
                          <a:pt x="104776" y="151851"/>
                          <a:pt x="104776" y="139786"/>
                        </a:cubicBezTo>
                        <a:cubicBezTo>
                          <a:pt x="166307" y="129753"/>
                          <a:pt x="229172" y="100162"/>
                          <a:pt x="291085" y="83525"/>
                        </a:cubicBezTo>
                        <a:close/>
                        <a:moveTo>
                          <a:pt x="293561" y="147533"/>
                        </a:moveTo>
                        <a:lnTo>
                          <a:pt x="295847" y="212049"/>
                        </a:lnTo>
                        <a:cubicBezTo>
                          <a:pt x="235459" y="188897"/>
                          <a:pt x="168117" y="192212"/>
                          <a:pt x="110300" y="221193"/>
                        </a:cubicBezTo>
                        <a:cubicBezTo>
                          <a:pt x="109094" y="212113"/>
                          <a:pt x="108141" y="202969"/>
                          <a:pt x="107379" y="193824"/>
                        </a:cubicBezTo>
                        <a:close/>
                        <a:moveTo>
                          <a:pt x="194057" y="16152"/>
                        </a:moveTo>
                        <a:cubicBezTo>
                          <a:pt x="213869" y="14056"/>
                          <a:pt x="248984" y="13548"/>
                          <a:pt x="256096" y="36979"/>
                        </a:cubicBezTo>
                        <a:cubicBezTo>
                          <a:pt x="215139" y="41107"/>
                          <a:pt x="174181" y="45615"/>
                          <a:pt x="133224" y="49679"/>
                        </a:cubicBezTo>
                        <a:cubicBezTo>
                          <a:pt x="136208" y="21613"/>
                          <a:pt x="171768" y="18438"/>
                          <a:pt x="193803" y="16152"/>
                        </a:cubicBezTo>
                        <a:close/>
                        <a:moveTo>
                          <a:pt x="111507" y="70444"/>
                        </a:moveTo>
                        <a:cubicBezTo>
                          <a:pt x="137605" y="72095"/>
                          <a:pt x="295276" y="37170"/>
                          <a:pt x="290323" y="65554"/>
                        </a:cubicBezTo>
                        <a:cubicBezTo>
                          <a:pt x="228918" y="86446"/>
                          <a:pt x="165355" y="103083"/>
                          <a:pt x="105093" y="126197"/>
                        </a:cubicBezTo>
                        <a:cubicBezTo>
                          <a:pt x="106681" y="108417"/>
                          <a:pt x="102680" y="86065"/>
                          <a:pt x="111189" y="70444"/>
                        </a:cubicBezTo>
                        <a:close/>
                        <a:moveTo>
                          <a:pt x="46419" y="432902"/>
                        </a:moveTo>
                        <a:cubicBezTo>
                          <a:pt x="42609" y="356067"/>
                          <a:pt x="52769" y="256499"/>
                          <a:pt x="137034" y="227416"/>
                        </a:cubicBezTo>
                        <a:cubicBezTo>
                          <a:pt x="293561" y="176616"/>
                          <a:pt x="379921" y="271866"/>
                          <a:pt x="350521" y="426870"/>
                        </a:cubicBezTo>
                        <a:close/>
                        <a:moveTo>
                          <a:pt x="262319" y="567204"/>
                        </a:moveTo>
                        <a:lnTo>
                          <a:pt x="131636" y="595081"/>
                        </a:lnTo>
                        <a:cubicBezTo>
                          <a:pt x="113348" y="568538"/>
                          <a:pt x="184595" y="524850"/>
                          <a:pt x="164974" y="448459"/>
                        </a:cubicBezTo>
                        <a:lnTo>
                          <a:pt x="238443" y="446999"/>
                        </a:lnTo>
                        <a:cubicBezTo>
                          <a:pt x="232189" y="488604"/>
                          <a:pt x="240558" y="531086"/>
                          <a:pt x="262129" y="567204"/>
                        </a:cubicBezTo>
                        <a:close/>
                        <a:moveTo>
                          <a:pt x="36069" y="586890"/>
                        </a:moveTo>
                        <a:cubicBezTo>
                          <a:pt x="68771" y="527644"/>
                          <a:pt x="97854" y="542440"/>
                          <a:pt x="88456" y="450238"/>
                        </a:cubicBezTo>
                        <a:lnTo>
                          <a:pt x="147194" y="449031"/>
                        </a:lnTo>
                        <a:cubicBezTo>
                          <a:pt x="167514" y="524469"/>
                          <a:pt x="99442" y="554759"/>
                          <a:pt x="112269" y="599272"/>
                        </a:cubicBezTo>
                        <a:cubicBezTo>
                          <a:pt x="91758" y="603272"/>
                          <a:pt x="37466" y="620926"/>
                          <a:pt x="35878" y="586890"/>
                        </a:cubicBezTo>
                        <a:close/>
                        <a:moveTo>
                          <a:pt x="354521" y="867496"/>
                        </a:moveTo>
                        <a:cubicBezTo>
                          <a:pt x="402781" y="909914"/>
                          <a:pt x="318771" y="944458"/>
                          <a:pt x="283211" y="949347"/>
                        </a:cubicBezTo>
                        <a:cubicBezTo>
                          <a:pt x="248095" y="957158"/>
                          <a:pt x="212154" y="978875"/>
                          <a:pt x="175642" y="970239"/>
                        </a:cubicBezTo>
                        <a:cubicBezTo>
                          <a:pt x="158497" y="964588"/>
                          <a:pt x="146178" y="949094"/>
                          <a:pt x="153544" y="930805"/>
                        </a:cubicBezTo>
                        <a:cubicBezTo>
                          <a:pt x="160021" y="906612"/>
                          <a:pt x="304483" y="850160"/>
                          <a:pt x="354331" y="867496"/>
                        </a:cubicBezTo>
                        <a:close/>
                        <a:moveTo>
                          <a:pt x="354204" y="786153"/>
                        </a:moveTo>
                        <a:cubicBezTo>
                          <a:pt x="394399" y="853463"/>
                          <a:pt x="147765" y="877339"/>
                          <a:pt x="105157" y="889086"/>
                        </a:cubicBezTo>
                        <a:cubicBezTo>
                          <a:pt x="51372" y="908136"/>
                          <a:pt x="-12699" y="873592"/>
                          <a:pt x="53912" y="821966"/>
                        </a:cubicBezTo>
                        <a:cubicBezTo>
                          <a:pt x="113793" y="817648"/>
                          <a:pt x="325502" y="741766"/>
                          <a:pt x="354013" y="786153"/>
                        </a:cubicBezTo>
                        <a:close/>
                        <a:moveTo>
                          <a:pt x="293053" y="674392"/>
                        </a:moveTo>
                        <a:cubicBezTo>
                          <a:pt x="319977" y="665884"/>
                          <a:pt x="378143" y="666963"/>
                          <a:pt x="373000" y="710841"/>
                        </a:cubicBezTo>
                        <a:cubicBezTo>
                          <a:pt x="350838" y="738020"/>
                          <a:pt x="307214" y="742210"/>
                          <a:pt x="275972" y="753831"/>
                        </a:cubicBezTo>
                        <a:cubicBezTo>
                          <a:pt x="232030" y="758022"/>
                          <a:pt x="61977" y="815490"/>
                          <a:pt x="26988" y="789454"/>
                        </a:cubicBezTo>
                        <a:cubicBezTo>
                          <a:pt x="-10032" y="761896"/>
                          <a:pt x="65088" y="743608"/>
                          <a:pt x="53912" y="723859"/>
                        </a:cubicBezTo>
                        <a:cubicBezTo>
                          <a:pt x="132462" y="707666"/>
                          <a:pt x="214059" y="690648"/>
                          <a:pt x="292863" y="674392"/>
                        </a:cubicBezTo>
                        <a:close/>
                        <a:moveTo>
                          <a:pt x="354648" y="639531"/>
                        </a:moveTo>
                        <a:cubicBezTo>
                          <a:pt x="294323" y="652993"/>
                          <a:pt x="239840" y="662772"/>
                          <a:pt x="179515" y="676044"/>
                        </a:cubicBezTo>
                        <a:lnTo>
                          <a:pt x="47308" y="704555"/>
                        </a:lnTo>
                        <a:cubicBezTo>
                          <a:pt x="37021" y="705889"/>
                          <a:pt x="23750" y="694522"/>
                          <a:pt x="19241" y="685505"/>
                        </a:cubicBezTo>
                        <a:cubicBezTo>
                          <a:pt x="-15620" y="609813"/>
                          <a:pt x="264224" y="596160"/>
                          <a:pt x="316294" y="573745"/>
                        </a:cubicBezTo>
                        <a:cubicBezTo>
                          <a:pt x="326899" y="571459"/>
                          <a:pt x="326835" y="553298"/>
                          <a:pt x="314961" y="555838"/>
                        </a:cubicBezTo>
                        <a:lnTo>
                          <a:pt x="281687" y="563331"/>
                        </a:lnTo>
                        <a:cubicBezTo>
                          <a:pt x="258871" y="529206"/>
                          <a:pt x="249695" y="487760"/>
                          <a:pt x="255969" y="447190"/>
                        </a:cubicBezTo>
                        <a:lnTo>
                          <a:pt x="321946" y="445856"/>
                        </a:lnTo>
                        <a:cubicBezTo>
                          <a:pt x="294831" y="486433"/>
                          <a:pt x="311722" y="544154"/>
                          <a:pt x="352870" y="568347"/>
                        </a:cubicBezTo>
                        <a:cubicBezTo>
                          <a:pt x="382398" y="583334"/>
                          <a:pt x="401575" y="632483"/>
                          <a:pt x="354458" y="639531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80" name="Google Shape;1080;p9"/>
                <p:cNvSpPr/>
                <p:nvPr/>
              </p:nvSpPr>
              <p:spPr>
                <a:xfrm>
                  <a:off x="1308638" y="2406098"/>
                  <a:ext cx="17700" cy="571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81" name="Google Shape;1081;p9"/>
              <p:cNvSpPr/>
              <p:nvPr/>
            </p:nvSpPr>
            <p:spPr>
              <a:xfrm>
                <a:off x="1183450" y="3621050"/>
                <a:ext cx="70700" cy="18125"/>
              </a:xfrm>
              <a:custGeom>
                <a:rect b="b" l="l" r="r" t="t"/>
                <a:pathLst>
                  <a:path extrusionOk="0" h="725" w="2828">
                    <a:moveTo>
                      <a:pt x="0" y="725"/>
                    </a:moveTo>
                    <a:cubicBezTo>
                      <a:pt x="930" y="439"/>
                      <a:pt x="1889" y="256"/>
                      <a:pt x="2828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082" name="Google Shape;1082;p9"/>
              <p:cNvSpPr/>
              <p:nvPr/>
            </p:nvSpPr>
            <p:spPr>
              <a:xfrm>
                <a:off x="1188900" y="3717125"/>
                <a:ext cx="76125" cy="18100"/>
              </a:xfrm>
              <a:custGeom>
                <a:rect b="b" l="l" r="r" t="t"/>
                <a:pathLst>
                  <a:path extrusionOk="0" h="724" w="3045">
                    <a:moveTo>
                      <a:pt x="0" y="724"/>
                    </a:moveTo>
                    <a:cubicBezTo>
                      <a:pt x="995" y="410"/>
                      <a:pt x="2019" y="187"/>
                      <a:pt x="304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083" name="Google Shape;1083;p9"/>
              <p:cNvSpPr/>
              <p:nvPr/>
            </p:nvSpPr>
            <p:spPr>
              <a:xfrm>
                <a:off x="1185275" y="3820425"/>
                <a:ext cx="39875" cy="9050"/>
              </a:xfrm>
              <a:custGeom>
                <a:rect b="b" l="l" r="r" t="t"/>
                <a:pathLst>
                  <a:path extrusionOk="0" h="362" w="1595">
                    <a:moveTo>
                      <a:pt x="0" y="362"/>
                    </a:moveTo>
                    <a:cubicBezTo>
                      <a:pt x="526" y="219"/>
                      <a:pt x="1059" y="97"/>
                      <a:pt x="159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  <p:sp>
            <p:nvSpPr>
              <p:cNvPr id="1084" name="Google Shape;1084;p9"/>
              <p:cNvSpPr/>
              <p:nvPr/>
            </p:nvSpPr>
            <p:spPr>
              <a:xfrm>
                <a:off x="1301250" y="3911025"/>
                <a:ext cx="18125" cy="7250"/>
              </a:xfrm>
              <a:custGeom>
                <a:rect b="b" l="l" r="r" t="t"/>
                <a:pathLst>
                  <a:path extrusionOk="0" h="290" w="725">
                    <a:moveTo>
                      <a:pt x="0" y="290"/>
                    </a:moveTo>
                    <a:cubicBezTo>
                      <a:pt x="363" y="145"/>
                      <a:pt x="363" y="145"/>
                      <a:pt x="725" y="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  <p:grpSp>
        <p:nvGrpSpPr>
          <p:cNvPr id="1085" name="Google Shape;1085;p9"/>
          <p:cNvGrpSpPr/>
          <p:nvPr/>
        </p:nvGrpSpPr>
        <p:grpSpPr>
          <a:xfrm>
            <a:off x="2221896" y="1"/>
            <a:ext cx="320336" cy="1232124"/>
            <a:chOff x="721731" y="746204"/>
            <a:chExt cx="522827" cy="2010974"/>
          </a:xfrm>
        </p:grpSpPr>
        <p:grpSp>
          <p:nvGrpSpPr>
            <p:cNvPr id="1086" name="Google Shape;1086;p9"/>
            <p:cNvGrpSpPr/>
            <p:nvPr/>
          </p:nvGrpSpPr>
          <p:grpSpPr>
            <a:xfrm>
              <a:off x="721731" y="2234351"/>
              <a:ext cx="522827" cy="522827"/>
              <a:chOff x="764100" y="3623300"/>
              <a:chExt cx="1046700" cy="1046700"/>
            </a:xfrm>
          </p:grpSpPr>
          <p:sp>
            <p:nvSpPr>
              <p:cNvPr id="1087" name="Google Shape;1087;p9"/>
              <p:cNvSpPr/>
              <p:nvPr/>
            </p:nvSpPr>
            <p:spPr>
              <a:xfrm>
                <a:off x="764100" y="3623300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088" name="Google Shape;1088;p9"/>
              <p:cNvSpPr/>
              <p:nvPr/>
            </p:nvSpPr>
            <p:spPr>
              <a:xfrm>
                <a:off x="922769" y="3781968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089" name="Google Shape;1089;p9"/>
            <p:cNvGrpSpPr/>
            <p:nvPr/>
          </p:nvGrpSpPr>
          <p:grpSpPr>
            <a:xfrm>
              <a:off x="892053" y="746204"/>
              <a:ext cx="182209" cy="1869993"/>
              <a:chOff x="3305183" y="1611869"/>
              <a:chExt cx="166690" cy="1710724"/>
            </a:xfrm>
          </p:grpSpPr>
          <p:grpSp>
            <p:nvGrpSpPr>
              <p:cNvPr id="1090" name="Google Shape;1090;p9"/>
              <p:cNvGrpSpPr/>
              <p:nvPr/>
            </p:nvGrpSpPr>
            <p:grpSpPr>
              <a:xfrm>
                <a:off x="3305183" y="1611869"/>
                <a:ext cx="166690" cy="1710724"/>
                <a:chOff x="3305183" y="1611869"/>
                <a:chExt cx="166690" cy="1710724"/>
              </a:xfrm>
            </p:grpSpPr>
            <p:grpSp>
              <p:nvGrpSpPr>
                <p:cNvPr id="1091" name="Google Shape;1091;p9"/>
                <p:cNvGrpSpPr/>
                <p:nvPr/>
              </p:nvGrpSpPr>
              <p:grpSpPr>
                <a:xfrm>
                  <a:off x="3305183" y="2971595"/>
                  <a:ext cx="166690" cy="350998"/>
                  <a:chOff x="3305183" y="3146560"/>
                  <a:chExt cx="166690" cy="350998"/>
                </a:xfrm>
              </p:grpSpPr>
              <p:sp>
                <p:nvSpPr>
                  <p:cNvPr id="1092" name="Google Shape;1092;p9"/>
                  <p:cNvSpPr/>
                  <p:nvPr/>
                </p:nvSpPr>
                <p:spPr>
                  <a:xfrm>
                    <a:off x="3324821" y="3152836"/>
                    <a:ext cx="119489" cy="117177"/>
                  </a:xfrm>
                  <a:custGeom>
                    <a:rect b="b" l="l" r="r" t="t"/>
                    <a:pathLst>
                      <a:path extrusionOk="0" h="117177" w="119489">
                        <a:moveTo>
                          <a:pt x="5460" y="117177"/>
                        </a:moveTo>
                        <a:cubicBezTo>
                          <a:pt x="4508" y="91777"/>
                          <a:pt x="-9653" y="30373"/>
                          <a:pt x="11810" y="23896"/>
                        </a:cubicBezTo>
                        <a:cubicBezTo>
                          <a:pt x="18160" y="22118"/>
                          <a:pt x="14668" y="14561"/>
                          <a:pt x="19494" y="10688"/>
                        </a:cubicBezTo>
                        <a:cubicBezTo>
                          <a:pt x="31241" y="-2901"/>
                          <a:pt x="96456" y="-6838"/>
                          <a:pt x="96456" y="18879"/>
                        </a:cubicBezTo>
                        <a:cubicBezTo>
                          <a:pt x="95751" y="22315"/>
                          <a:pt x="97967" y="25668"/>
                          <a:pt x="101409" y="26373"/>
                        </a:cubicBezTo>
                        <a:cubicBezTo>
                          <a:pt x="101866" y="26467"/>
                          <a:pt x="102336" y="26506"/>
                          <a:pt x="102806" y="26499"/>
                        </a:cubicBezTo>
                        <a:cubicBezTo>
                          <a:pt x="133731" y="28849"/>
                          <a:pt x="111569" y="90507"/>
                          <a:pt x="114744" y="113939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3" name="Google Shape;1093;p9"/>
                  <p:cNvSpPr/>
                  <p:nvPr/>
                </p:nvSpPr>
                <p:spPr>
                  <a:xfrm>
                    <a:off x="3312763" y="3270014"/>
                    <a:ext cx="150661" cy="221107"/>
                  </a:xfrm>
                  <a:custGeom>
                    <a:rect b="b" l="l" r="r" t="t"/>
                    <a:pathLst>
                      <a:path extrusionOk="0" h="221107" w="150661">
                        <a:moveTo>
                          <a:pt x="72636" y="221107"/>
                        </a:moveTo>
                        <a:cubicBezTo>
                          <a:pt x="-3564" y="204978"/>
                          <a:pt x="-15057" y="136779"/>
                          <a:pt x="16184" y="2477"/>
                        </a:cubicBezTo>
                        <a:cubicBezTo>
                          <a:pt x="54284" y="1207"/>
                          <a:pt x="87558" y="1270"/>
                          <a:pt x="125595" y="0"/>
                        </a:cubicBezTo>
                        <a:cubicBezTo>
                          <a:pt x="164330" y="92202"/>
                          <a:pt x="166299" y="206629"/>
                          <a:pt x="72636" y="221107"/>
                        </a:cubicBezTo>
                        <a:close/>
                      </a:path>
                    </a:pathLst>
                  </a:custGeom>
                  <a:solidFill>
                    <a:srgbClr val="FFF2CC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094" name="Google Shape;1094;p9"/>
                  <p:cNvSpPr/>
                  <p:nvPr/>
                </p:nvSpPr>
                <p:spPr>
                  <a:xfrm>
                    <a:off x="3305183" y="3146560"/>
                    <a:ext cx="166690" cy="350998"/>
                  </a:xfrm>
                  <a:custGeom>
                    <a:rect b="b" l="l" r="r" t="t"/>
                    <a:pathLst>
                      <a:path extrusionOk="0" h="350998" w="166690">
                        <a:moveTo>
                          <a:pt x="140987" y="124596"/>
                        </a:moveTo>
                        <a:cubicBezTo>
                          <a:pt x="147337" y="122247"/>
                          <a:pt x="143336" y="59572"/>
                          <a:pt x="144542" y="54238"/>
                        </a:cubicBezTo>
                        <a:cubicBezTo>
                          <a:pt x="146828" y="39252"/>
                          <a:pt x="140097" y="24647"/>
                          <a:pt x="122571" y="26425"/>
                        </a:cubicBezTo>
                        <a:cubicBezTo>
                          <a:pt x="129683" y="-8309"/>
                          <a:pt x="29417" y="-8500"/>
                          <a:pt x="29925" y="24075"/>
                        </a:cubicBezTo>
                        <a:cubicBezTo>
                          <a:pt x="15891" y="25536"/>
                          <a:pt x="12399" y="39633"/>
                          <a:pt x="13478" y="51635"/>
                        </a:cubicBezTo>
                        <a:cubicBezTo>
                          <a:pt x="16145" y="75955"/>
                          <a:pt x="8335" y="105292"/>
                          <a:pt x="17034" y="127263"/>
                        </a:cubicBezTo>
                        <a:cubicBezTo>
                          <a:pt x="17034" y="127263"/>
                          <a:pt x="17034" y="127644"/>
                          <a:pt x="17034" y="127835"/>
                        </a:cubicBezTo>
                        <a:cubicBezTo>
                          <a:pt x="-77835" y="451748"/>
                          <a:pt x="259922" y="398789"/>
                          <a:pt x="140987" y="124596"/>
                        </a:cubicBezTo>
                        <a:close/>
                        <a:moveTo>
                          <a:pt x="126254" y="42427"/>
                        </a:moveTo>
                        <a:cubicBezTo>
                          <a:pt x="126699" y="51254"/>
                          <a:pt x="126699" y="64842"/>
                          <a:pt x="126889" y="74177"/>
                        </a:cubicBezTo>
                        <a:lnTo>
                          <a:pt x="31258" y="101736"/>
                        </a:lnTo>
                        <a:cubicBezTo>
                          <a:pt x="31258" y="96719"/>
                          <a:pt x="31258" y="91640"/>
                          <a:pt x="31258" y="86560"/>
                        </a:cubicBezTo>
                        <a:cubicBezTo>
                          <a:pt x="57865" y="73415"/>
                          <a:pt x="88408" y="58556"/>
                          <a:pt x="112348" y="40903"/>
                        </a:cubicBezTo>
                        <a:cubicBezTo>
                          <a:pt x="116793" y="41665"/>
                          <a:pt x="123778" y="38490"/>
                          <a:pt x="126254" y="42427"/>
                        </a:cubicBezTo>
                        <a:close/>
                        <a:moveTo>
                          <a:pt x="89044" y="212671"/>
                        </a:moveTo>
                        <a:cubicBezTo>
                          <a:pt x="81112" y="208784"/>
                          <a:pt x="71771" y="209070"/>
                          <a:pt x="64088" y="213433"/>
                        </a:cubicBezTo>
                        <a:cubicBezTo>
                          <a:pt x="67943" y="186762"/>
                          <a:pt x="70883" y="159947"/>
                          <a:pt x="72914" y="132978"/>
                        </a:cubicBezTo>
                        <a:lnTo>
                          <a:pt x="83964" y="132978"/>
                        </a:lnTo>
                        <a:cubicBezTo>
                          <a:pt x="83049" y="159642"/>
                          <a:pt x="84751" y="186337"/>
                          <a:pt x="89044" y="212671"/>
                        </a:cubicBezTo>
                        <a:close/>
                        <a:moveTo>
                          <a:pt x="50944" y="114118"/>
                        </a:moveTo>
                        <a:lnTo>
                          <a:pt x="127144" y="92148"/>
                        </a:lnTo>
                        <a:lnTo>
                          <a:pt x="127144" y="113420"/>
                        </a:lnTo>
                        <a:cubicBezTo>
                          <a:pt x="101299" y="114880"/>
                          <a:pt x="75899" y="115135"/>
                          <a:pt x="50626" y="114118"/>
                        </a:cubicBezTo>
                        <a:close/>
                        <a:moveTo>
                          <a:pt x="90695" y="39950"/>
                        </a:moveTo>
                        <a:cubicBezTo>
                          <a:pt x="74692" y="48269"/>
                          <a:pt x="47832" y="59826"/>
                          <a:pt x="31385" y="67255"/>
                        </a:cubicBezTo>
                        <a:cubicBezTo>
                          <a:pt x="31385" y="58937"/>
                          <a:pt x="31766" y="47634"/>
                          <a:pt x="31385" y="39379"/>
                        </a:cubicBezTo>
                        <a:cubicBezTo>
                          <a:pt x="33036" y="39379"/>
                          <a:pt x="75835" y="39442"/>
                          <a:pt x="90377" y="39950"/>
                        </a:cubicBezTo>
                        <a:close/>
                        <a:moveTo>
                          <a:pt x="45736" y="22361"/>
                        </a:moveTo>
                        <a:cubicBezTo>
                          <a:pt x="60214" y="644"/>
                          <a:pt x="112920" y="11122"/>
                          <a:pt x="111395" y="26616"/>
                        </a:cubicBezTo>
                        <a:cubicBezTo>
                          <a:pt x="92028" y="25854"/>
                          <a:pt x="63834" y="27314"/>
                          <a:pt x="44466" y="26616"/>
                        </a:cubicBezTo>
                        <a:cubicBezTo>
                          <a:pt x="44339" y="26171"/>
                          <a:pt x="45165" y="22742"/>
                          <a:pt x="45419" y="22361"/>
                        </a:cubicBezTo>
                        <a:close/>
                        <a:moveTo>
                          <a:pt x="125556" y="309127"/>
                        </a:moveTo>
                        <a:cubicBezTo>
                          <a:pt x="22686" y="406028"/>
                          <a:pt x="-873" y="195335"/>
                          <a:pt x="33798" y="131708"/>
                        </a:cubicBezTo>
                        <a:cubicBezTo>
                          <a:pt x="41101" y="132153"/>
                          <a:pt x="48467" y="132470"/>
                          <a:pt x="55833" y="132661"/>
                        </a:cubicBezTo>
                        <a:cubicBezTo>
                          <a:pt x="60913" y="148536"/>
                          <a:pt x="25734" y="268678"/>
                          <a:pt x="58500" y="243023"/>
                        </a:cubicBezTo>
                        <a:cubicBezTo>
                          <a:pt x="62310" y="237436"/>
                          <a:pt x="67708" y="228101"/>
                          <a:pt x="75454" y="228037"/>
                        </a:cubicBezTo>
                        <a:cubicBezTo>
                          <a:pt x="84979" y="228037"/>
                          <a:pt x="91076" y="238960"/>
                          <a:pt x="95394" y="245881"/>
                        </a:cubicBezTo>
                        <a:cubicBezTo>
                          <a:pt x="128985" y="268931"/>
                          <a:pt x="92536" y="150631"/>
                          <a:pt x="101744" y="132661"/>
                        </a:cubicBezTo>
                        <a:cubicBezTo>
                          <a:pt x="109173" y="132661"/>
                          <a:pt x="116602" y="132089"/>
                          <a:pt x="124032" y="131644"/>
                        </a:cubicBezTo>
                        <a:cubicBezTo>
                          <a:pt x="155591" y="183968"/>
                          <a:pt x="160671" y="257311"/>
                          <a:pt x="125239" y="30912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095" name="Google Shape;1095;p9"/>
                <p:cNvSpPr/>
                <p:nvPr/>
              </p:nvSpPr>
              <p:spPr>
                <a:xfrm>
                  <a:off x="3375914" y="1611869"/>
                  <a:ext cx="17700" cy="13659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096" name="Google Shape;1096;p9"/>
              <p:cNvSpPr/>
              <p:nvPr/>
            </p:nvSpPr>
            <p:spPr>
              <a:xfrm>
                <a:off x="3352825" y="3244100"/>
                <a:ext cx="27200" cy="29000"/>
              </a:xfrm>
              <a:custGeom>
                <a:rect b="b" l="l" r="r" t="t"/>
                <a:pathLst>
                  <a:path extrusionOk="0" h="1160" w="1088">
                    <a:moveTo>
                      <a:pt x="0" y="0"/>
                    </a:moveTo>
                    <a:cubicBezTo>
                      <a:pt x="294" y="441"/>
                      <a:pt x="670" y="834"/>
                      <a:pt x="1088" y="1160"/>
                    </a:cubicBezTo>
                  </a:path>
                </a:pathLst>
              </a:custGeom>
              <a:noFill/>
              <a:ln cap="rnd" cmpd="sng" w="1905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97" name="Shape 10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8" name="Google Shape;1098;p1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099" name="Google Shape;1099;p10"/>
          <p:cNvGrpSpPr/>
          <p:nvPr/>
        </p:nvGrpSpPr>
        <p:grpSpPr>
          <a:xfrm>
            <a:off x="6800134" y="-29"/>
            <a:ext cx="2382301" cy="4610466"/>
            <a:chOff x="6800134" y="-29"/>
            <a:chExt cx="2382301" cy="4610466"/>
          </a:xfrm>
        </p:grpSpPr>
        <p:grpSp>
          <p:nvGrpSpPr>
            <p:cNvPr id="1100" name="Google Shape;1100;p10"/>
            <p:cNvGrpSpPr/>
            <p:nvPr/>
          </p:nvGrpSpPr>
          <p:grpSpPr>
            <a:xfrm>
              <a:off x="7737776" y="-17"/>
              <a:ext cx="448629" cy="4610455"/>
              <a:chOff x="6798998" y="-1296139"/>
              <a:chExt cx="476555" cy="4897445"/>
            </a:xfrm>
          </p:grpSpPr>
          <p:sp>
            <p:nvSpPr>
              <p:cNvPr id="1101" name="Google Shape;1101;p10"/>
              <p:cNvSpPr/>
              <p:nvPr/>
            </p:nvSpPr>
            <p:spPr>
              <a:xfrm>
                <a:off x="6798998" y="2971595"/>
                <a:ext cx="476555" cy="629711"/>
              </a:xfrm>
              <a:custGeom>
                <a:rect b="b" l="l" r="r" t="t"/>
                <a:pathLst>
                  <a:path extrusionOk="0" h="629711" w="476555">
                    <a:moveTo>
                      <a:pt x="320201" y="161890"/>
                    </a:moveTo>
                    <a:cubicBezTo>
                      <a:pt x="320201" y="126330"/>
                      <a:pt x="347824" y="28984"/>
                      <a:pt x="296008" y="26762"/>
                    </a:cubicBezTo>
                    <a:cubicBezTo>
                      <a:pt x="297722" y="-5496"/>
                      <a:pt x="165198" y="-10957"/>
                      <a:pt x="178406" y="23460"/>
                    </a:cubicBezTo>
                    <a:cubicBezTo>
                      <a:pt x="166277" y="25936"/>
                      <a:pt x="129701" y="19840"/>
                      <a:pt x="140306" y="41430"/>
                    </a:cubicBezTo>
                    <a:cubicBezTo>
                      <a:pt x="138210" y="84864"/>
                      <a:pt x="137448" y="128425"/>
                      <a:pt x="135797" y="171859"/>
                    </a:cubicBezTo>
                    <a:cubicBezTo>
                      <a:pt x="-17047" y="238661"/>
                      <a:pt x="-46892" y="457165"/>
                      <a:pt x="77123" y="566385"/>
                    </a:cubicBezTo>
                    <a:cubicBezTo>
                      <a:pt x="364651" y="804827"/>
                      <a:pt x="669451" y="303241"/>
                      <a:pt x="320201" y="16189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2" name="Google Shape;1102;p10"/>
              <p:cNvSpPr/>
              <p:nvPr/>
            </p:nvSpPr>
            <p:spPr>
              <a:xfrm>
                <a:off x="7026850" y="-1296139"/>
                <a:ext cx="17700" cy="42711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03" name="Google Shape;1103;p10"/>
            <p:cNvGrpSpPr/>
            <p:nvPr/>
          </p:nvGrpSpPr>
          <p:grpSpPr>
            <a:xfrm>
              <a:off x="8636876" y="46"/>
              <a:ext cx="382387" cy="1450044"/>
              <a:chOff x="5578966" y="2422197"/>
              <a:chExt cx="406190" cy="1540306"/>
            </a:xfrm>
          </p:grpSpPr>
          <p:sp>
            <p:nvSpPr>
              <p:cNvPr id="1104" name="Google Shape;1104;p10"/>
              <p:cNvSpPr/>
              <p:nvPr/>
            </p:nvSpPr>
            <p:spPr>
              <a:xfrm>
                <a:off x="5578966" y="2971595"/>
                <a:ext cx="406190" cy="990908"/>
              </a:xfrm>
              <a:custGeom>
                <a:rect b="b" l="l" r="r" t="t"/>
                <a:pathLst>
                  <a:path extrusionOk="0" h="990908" w="406190">
                    <a:moveTo>
                      <a:pt x="340083" y="447063"/>
                    </a:moveTo>
                    <a:cubicBezTo>
                      <a:pt x="341480" y="444205"/>
                      <a:pt x="372913" y="448269"/>
                      <a:pt x="369865" y="426933"/>
                    </a:cubicBezTo>
                    <a:cubicBezTo>
                      <a:pt x="378628" y="356321"/>
                      <a:pt x="379771" y="266786"/>
                      <a:pt x="314811" y="222019"/>
                    </a:cubicBezTo>
                    <a:cubicBezTo>
                      <a:pt x="316334" y="182014"/>
                      <a:pt x="330368" y="29931"/>
                      <a:pt x="276266" y="35328"/>
                    </a:cubicBezTo>
                    <a:cubicBezTo>
                      <a:pt x="257216" y="-16234"/>
                      <a:pt x="121643" y="-11789"/>
                      <a:pt x="117897" y="51521"/>
                    </a:cubicBezTo>
                    <a:cubicBezTo>
                      <a:pt x="68303" y="56474"/>
                      <a:pt x="94719" y="194840"/>
                      <a:pt x="95608" y="232242"/>
                    </a:cubicBezTo>
                    <a:cubicBezTo>
                      <a:pt x="33823" y="278470"/>
                      <a:pt x="28616" y="363941"/>
                      <a:pt x="30775" y="435442"/>
                    </a:cubicBezTo>
                    <a:cubicBezTo>
                      <a:pt x="31219" y="460842"/>
                      <a:pt x="59794" y="448840"/>
                      <a:pt x="72685" y="450746"/>
                    </a:cubicBezTo>
                    <a:cubicBezTo>
                      <a:pt x="75860" y="483511"/>
                      <a:pt x="77003" y="521611"/>
                      <a:pt x="48999" y="544408"/>
                    </a:cubicBezTo>
                    <a:cubicBezTo>
                      <a:pt x="22774" y="559775"/>
                      <a:pt x="3851" y="611464"/>
                      <a:pt x="46078" y="617497"/>
                    </a:cubicBezTo>
                    <a:cubicBezTo>
                      <a:pt x="2835" y="630197"/>
                      <a:pt x="-17041" y="715159"/>
                      <a:pt x="37824" y="733384"/>
                    </a:cubicBezTo>
                    <a:cubicBezTo>
                      <a:pt x="-17041" y="742719"/>
                      <a:pt x="-9611" y="809584"/>
                      <a:pt x="43284" y="813584"/>
                    </a:cubicBezTo>
                    <a:cubicBezTo>
                      <a:pt x="-1801" y="839747"/>
                      <a:pt x="-6309" y="908200"/>
                      <a:pt x="55095" y="912772"/>
                    </a:cubicBezTo>
                    <a:cubicBezTo>
                      <a:pt x="90782" y="913153"/>
                      <a:pt x="126025" y="903310"/>
                      <a:pt x="161268" y="898421"/>
                    </a:cubicBezTo>
                    <a:cubicBezTo>
                      <a:pt x="139233" y="913788"/>
                      <a:pt x="126279" y="946998"/>
                      <a:pt x="144313" y="970176"/>
                    </a:cubicBezTo>
                    <a:cubicBezTo>
                      <a:pt x="172888" y="1006688"/>
                      <a:pt x="224577" y="986051"/>
                      <a:pt x="260327" y="975319"/>
                    </a:cubicBezTo>
                    <a:cubicBezTo>
                      <a:pt x="299570" y="961285"/>
                      <a:pt x="348021" y="957857"/>
                      <a:pt x="376088" y="923821"/>
                    </a:cubicBezTo>
                    <a:cubicBezTo>
                      <a:pt x="399646" y="896008"/>
                      <a:pt x="387327" y="849653"/>
                      <a:pt x="348656" y="845652"/>
                    </a:cubicBezTo>
                    <a:cubicBezTo>
                      <a:pt x="373288" y="834501"/>
                      <a:pt x="384216" y="805495"/>
                      <a:pt x="373065" y="780857"/>
                    </a:cubicBezTo>
                    <a:cubicBezTo>
                      <a:pt x="364353" y="761610"/>
                      <a:pt x="344268" y="750123"/>
                      <a:pt x="323256" y="752371"/>
                    </a:cubicBezTo>
                    <a:cubicBezTo>
                      <a:pt x="387455" y="748370"/>
                      <a:pt x="429999" y="685505"/>
                      <a:pt x="352656" y="659597"/>
                    </a:cubicBezTo>
                    <a:cubicBezTo>
                      <a:pt x="304650" y="655978"/>
                      <a:pt x="438889" y="670011"/>
                      <a:pt x="398503" y="584096"/>
                    </a:cubicBezTo>
                    <a:cubicBezTo>
                      <a:pt x="365928" y="545170"/>
                      <a:pt x="301412" y="524850"/>
                      <a:pt x="340083" y="447063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5" name="Google Shape;1105;p10"/>
              <p:cNvSpPr/>
              <p:nvPr/>
            </p:nvSpPr>
            <p:spPr>
              <a:xfrm>
                <a:off x="5774600" y="2422197"/>
                <a:ext cx="17700" cy="552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06" name="Google Shape;1106;p10"/>
            <p:cNvGrpSpPr/>
            <p:nvPr/>
          </p:nvGrpSpPr>
          <p:grpSpPr>
            <a:xfrm>
              <a:off x="8035385" y="23"/>
              <a:ext cx="439174" cy="2683136"/>
              <a:chOff x="6176324" y="940075"/>
              <a:chExt cx="466512" cy="2850155"/>
            </a:xfrm>
          </p:grpSpPr>
          <p:sp>
            <p:nvSpPr>
              <p:cNvPr id="1107" name="Google Shape;1107;p10"/>
              <p:cNvSpPr/>
              <p:nvPr/>
            </p:nvSpPr>
            <p:spPr>
              <a:xfrm>
                <a:off x="6176324" y="2971595"/>
                <a:ext cx="466512" cy="818636"/>
              </a:xfrm>
              <a:custGeom>
                <a:rect b="b" l="l" r="r" t="t"/>
                <a:pathLst>
                  <a:path extrusionOk="0" h="818636" w="466512">
                    <a:moveTo>
                      <a:pt x="332323" y="212841"/>
                    </a:moveTo>
                    <a:cubicBezTo>
                      <a:pt x="341531" y="160708"/>
                      <a:pt x="342674" y="107476"/>
                      <a:pt x="335880" y="54980"/>
                    </a:cubicBezTo>
                    <a:cubicBezTo>
                      <a:pt x="332578" y="42280"/>
                      <a:pt x="316004" y="50599"/>
                      <a:pt x="306479" y="48630"/>
                    </a:cubicBezTo>
                    <a:cubicBezTo>
                      <a:pt x="306923" y="-17537"/>
                      <a:pt x="162779" y="-14870"/>
                      <a:pt x="159984" y="48630"/>
                    </a:cubicBezTo>
                    <a:cubicBezTo>
                      <a:pt x="98580" y="52250"/>
                      <a:pt x="140934" y="172709"/>
                      <a:pt x="140554" y="213159"/>
                    </a:cubicBezTo>
                    <a:cubicBezTo>
                      <a:pt x="105057" y="231383"/>
                      <a:pt x="103723" y="274563"/>
                      <a:pt x="102454" y="310060"/>
                    </a:cubicBezTo>
                    <a:cubicBezTo>
                      <a:pt x="97246" y="356427"/>
                      <a:pt x="82324" y="401182"/>
                      <a:pt x="58766" y="441441"/>
                    </a:cubicBezTo>
                    <a:cubicBezTo>
                      <a:pt x="-124178" y="764783"/>
                      <a:pt x="171287" y="823140"/>
                      <a:pt x="250027" y="818377"/>
                    </a:cubicBezTo>
                    <a:cubicBezTo>
                      <a:pt x="471579" y="804979"/>
                      <a:pt x="517362" y="615177"/>
                      <a:pt x="413476" y="441441"/>
                    </a:cubicBezTo>
                    <a:cubicBezTo>
                      <a:pt x="355628" y="353938"/>
                      <a:pt x="388838" y="243448"/>
                      <a:pt x="332323" y="21284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8" name="Google Shape;1108;p10"/>
              <p:cNvSpPr/>
              <p:nvPr/>
            </p:nvSpPr>
            <p:spPr>
              <a:xfrm>
                <a:off x="6400713" y="940075"/>
                <a:ext cx="17700" cy="20349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09" name="Google Shape;1109;p10"/>
            <p:cNvGrpSpPr/>
            <p:nvPr/>
          </p:nvGrpSpPr>
          <p:grpSpPr>
            <a:xfrm>
              <a:off x="6999976" y="11"/>
              <a:ext cx="271476" cy="3307837"/>
              <a:chOff x="7883572" y="308161"/>
              <a:chExt cx="288375" cy="3513742"/>
            </a:xfrm>
          </p:grpSpPr>
          <p:sp>
            <p:nvSpPr>
              <p:cNvPr id="1110" name="Google Shape;1110;p10"/>
              <p:cNvSpPr/>
              <p:nvPr/>
            </p:nvSpPr>
            <p:spPr>
              <a:xfrm>
                <a:off x="7883572" y="2971595"/>
                <a:ext cx="288375" cy="850309"/>
              </a:xfrm>
              <a:custGeom>
                <a:rect b="b" l="l" r="r" t="t"/>
                <a:pathLst>
                  <a:path extrusionOk="0" h="850309" w="288375">
                    <a:moveTo>
                      <a:pt x="226863" y="202395"/>
                    </a:moveTo>
                    <a:cubicBezTo>
                      <a:pt x="222671" y="167343"/>
                      <a:pt x="255946" y="35010"/>
                      <a:pt x="207051" y="37295"/>
                    </a:cubicBezTo>
                    <a:cubicBezTo>
                      <a:pt x="200701" y="-10202"/>
                      <a:pt x="93830" y="-14965"/>
                      <a:pt x="96497" y="38311"/>
                    </a:cubicBezTo>
                    <a:cubicBezTo>
                      <a:pt x="44998" y="23897"/>
                      <a:pt x="95354" y="195792"/>
                      <a:pt x="59222" y="197824"/>
                    </a:cubicBezTo>
                    <a:cubicBezTo>
                      <a:pt x="-24216" y="202459"/>
                      <a:pt x="4930" y="466873"/>
                      <a:pt x="4930" y="713126"/>
                    </a:cubicBezTo>
                    <a:cubicBezTo>
                      <a:pt x="4930" y="781261"/>
                      <a:pt x="39093" y="845714"/>
                      <a:pt x="141201" y="850095"/>
                    </a:cubicBezTo>
                    <a:cubicBezTo>
                      <a:pt x="238420" y="854223"/>
                      <a:pt x="280901" y="798280"/>
                      <a:pt x="281283" y="718016"/>
                    </a:cubicBezTo>
                    <a:cubicBezTo>
                      <a:pt x="282172" y="443314"/>
                      <a:pt x="316208" y="200173"/>
                      <a:pt x="226863" y="202395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1" name="Google Shape;1111;p10"/>
              <p:cNvSpPr/>
              <p:nvPr/>
            </p:nvSpPr>
            <p:spPr>
              <a:xfrm>
                <a:off x="8024899" y="308161"/>
                <a:ext cx="17700" cy="2667000"/>
              </a:xfrm>
              <a:prstGeom prst="rect">
                <a:avLst/>
              </a:prstGeom>
              <a:solidFill>
                <a:schemeClr val="lt2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12" name="Google Shape;1112;p10"/>
            <p:cNvGrpSpPr/>
            <p:nvPr/>
          </p:nvGrpSpPr>
          <p:grpSpPr>
            <a:xfrm>
              <a:off x="6827964" y="636458"/>
              <a:ext cx="230791" cy="243118"/>
              <a:chOff x="3770248" y="2527300"/>
              <a:chExt cx="180404" cy="190055"/>
            </a:xfrm>
          </p:grpSpPr>
          <p:sp>
            <p:nvSpPr>
              <p:cNvPr id="1113" name="Google Shape;1113;p1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4" name="Google Shape;1114;p1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5" name="Google Shape;1115;p1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6" name="Google Shape;1116;p1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17" name="Google Shape;1117;p10"/>
            <p:cNvGrpSpPr/>
            <p:nvPr/>
          </p:nvGrpSpPr>
          <p:grpSpPr>
            <a:xfrm>
              <a:off x="8763367" y="2641902"/>
              <a:ext cx="230809" cy="243156"/>
              <a:chOff x="3770248" y="2527300"/>
              <a:chExt cx="180404" cy="190055"/>
            </a:xfrm>
          </p:grpSpPr>
          <p:sp>
            <p:nvSpPr>
              <p:cNvPr id="1118" name="Google Shape;1118;p1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9" name="Google Shape;1119;p1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0" name="Google Shape;1120;p1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1" name="Google Shape;1121;p1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rgbClr val="D9D2E9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2" name="Google Shape;1122;p10"/>
            <p:cNvGrpSpPr/>
            <p:nvPr/>
          </p:nvGrpSpPr>
          <p:grpSpPr>
            <a:xfrm rot="5400000">
              <a:off x="8655427" y="4253521"/>
              <a:ext cx="201871" cy="231166"/>
              <a:chOff x="3462796" y="2555878"/>
              <a:chExt cx="157798" cy="180711"/>
            </a:xfrm>
          </p:grpSpPr>
          <p:sp>
            <p:nvSpPr>
              <p:cNvPr id="1123" name="Google Shape;1123;p1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4" name="Google Shape;1124;p1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5" name="Google Shape;1125;p1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6" name="Google Shape;1126;p1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7" name="Google Shape;1127;p1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8" name="Google Shape;1128;p1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rgbClr val="CFE2F3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29" name="Google Shape;1129;p10"/>
            <p:cNvGrpSpPr/>
            <p:nvPr/>
          </p:nvGrpSpPr>
          <p:grpSpPr>
            <a:xfrm rot="-2700000">
              <a:off x="7375305" y="1863439"/>
              <a:ext cx="169840" cy="178926"/>
              <a:chOff x="3770248" y="2527300"/>
              <a:chExt cx="180404" cy="190055"/>
            </a:xfrm>
          </p:grpSpPr>
          <p:sp>
            <p:nvSpPr>
              <p:cNvPr id="1130" name="Google Shape;1130;p10"/>
              <p:cNvSpPr/>
              <p:nvPr/>
            </p:nvSpPr>
            <p:spPr>
              <a:xfrm>
                <a:off x="3775135" y="2655951"/>
                <a:ext cx="51441" cy="61404"/>
              </a:xfrm>
              <a:custGeom>
                <a:rect b="b" l="l" r="r" t="t"/>
                <a:pathLst>
                  <a:path extrusionOk="0" h="61404" w="51441">
                    <a:moveTo>
                      <a:pt x="50930" y="0"/>
                    </a:moveTo>
                    <a:cubicBezTo>
                      <a:pt x="32959" y="889"/>
                      <a:pt x="-4823" y="43497"/>
                      <a:pt x="511" y="61404"/>
                    </a:cubicBezTo>
                    <a:cubicBezTo>
                      <a:pt x="18545" y="60579"/>
                      <a:pt x="56264" y="17970"/>
                      <a:pt x="50930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1" name="Google Shape;1131;p10"/>
              <p:cNvSpPr/>
              <p:nvPr/>
            </p:nvSpPr>
            <p:spPr>
              <a:xfrm>
                <a:off x="3894324" y="2527300"/>
                <a:ext cx="51441" cy="61341"/>
              </a:xfrm>
              <a:custGeom>
                <a:rect b="b" l="l" r="r" t="t"/>
                <a:pathLst>
                  <a:path extrusionOk="0" h="61341" w="51441">
                    <a:moveTo>
                      <a:pt x="50931" y="0"/>
                    </a:moveTo>
                    <a:cubicBezTo>
                      <a:pt x="32897" y="826"/>
                      <a:pt x="-4822" y="43434"/>
                      <a:pt x="512" y="61341"/>
                    </a:cubicBezTo>
                    <a:cubicBezTo>
                      <a:pt x="18482" y="60325"/>
                      <a:pt x="56265" y="17717"/>
                      <a:pt x="5093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2" name="Google Shape;1132;p10"/>
              <p:cNvSpPr/>
              <p:nvPr/>
            </p:nvSpPr>
            <p:spPr>
              <a:xfrm>
                <a:off x="3770248" y="2531866"/>
                <a:ext cx="58420" cy="54430"/>
              </a:xfrm>
              <a:custGeom>
                <a:rect b="b" l="l" r="r" t="t"/>
                <a:pathLst>
                  <a:path extrusionOk="0" h="54430" w="58420">
                    <a:moveTo>
                      <a:pt x="58421" y="54107"/>
                    </a:moveTo>
                    <a:cubicBezTo>
                      <a:pt x="58421" y="36137"/>
                      <a:pt x="18225" y="-3995"/>
                      <a:pt x="1" y="323"/>
                    </a:cubicBezTo>
                    <a:cubicBezTo>
                      <a:pt x="-190" y="18357"/>
                      <a:pt x="40260" y="58425"/>
                      <a:pt x="58421" y="54107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3" name="Google Shape;1133;p10"/>
              <p:cNvSpPr/>
              <p:nvPr/>
            </p:nvSpPr>
            <p:spPr>
              <a:xfrm>
                <a:off x="3892168" y="2658113"/>
                <a:ext cx="58484" cy="54484"/>
              </a:xfrm>
              <a:custGeom>
                <a:rect b="b" l="l" r="r" t="t"/>
                <a:pathLst>
                  <a:path extrusionOk="0" h="54484" w="58484">
                    <a:moveTo>
                      <a:pt x="58484" y="54162"/>
                    </a:moveTo>
                    <a:cubicBezTo>
                      <a:pt x="58484" y="36128"/>
                      <a:pt x="18225" y="-3940"/>
                      <a:pt x="1" y="314"/>
                    </a:cubicBezTo>
                    <a:cubicBezTo>
                      <a:pt x="-190" y="18348"/>
                      <a:pt x="40260" y="58480"/>
                      <a:pt x="58484" y="54162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34" name="Google Shape;1134;p10"/>
            <p:cNvGrpSpPr/>
            <p:nvPr/>
          </p:nvGrpSpPr>
          <p:grpSpPr>
            <a:xfrm>
              <a:off x="6800134" y="23"/>
              <a:ext cx="985363" cy="1665685"/>
              <a:chOff x="2484475" y="1329455"/>
              <a:chExt cx="1046700" cy="1769370"/>
            </a:xfrm>
          </p:grpSpPr>
          <p:sp>
            <p:nvSpPr>
              <p:cNvPr id="1135" name="Google Shape;1135;p10"/>
              <p:cNvSpPr/>
              <p:nvPr/>
            </p:nvSpPr>
            <p:spPr>
              <a:xfrm>
                <a:off x="2484475" y="2052125"/>
                <a:ext cx="1046700" cy="10467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36" name="Google Shape;1136;p10"/>
              <p:cNvSpPr/>
              <p:nvPr/>
            </p:nvSpPr>
            <p:spPr>
              <a:xfrm>
                <a:off x="2643144" y="2210793"/>
                <a:ext cx="729300" cy="729300"/>
              </a:xfrm>
              <a:prstGeom prst="ellipse">
                <a:avLst/>
              </a:prstGeom>
              <a:solidFill>
                <a:srgbClr val="FFDE00">
                  <a:alpha val="134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grpSp>
            <p:nvGrpSpPr>
              <p:cNvPr id="1137" name="Google Shape;1137;p10"/>
              <p:cNvGrpSpPr/>
              <p:nvPr/>
            </p:nvGrpSpPr>
            <p:grpSpPr>
              <a:xfrm>
                <a:off x="2769703" y="1329455"/>
                <a:ext cx="510180" cy="1483501"/>
                <a:chOff x="1818382" y="2433081"/>
                <a:chExt cx="466728" cy="1357150"/>
              </a:xfrm>
            </p:grpSpPr>
            <p:grpSp>
              <p:nvGrpSpPr>
                <p:cNvPr id="1138" name="Google Shape;1138;p10"/>
                <p:cNvGrpSpPr/>
                <p:nvPr/>
              </p:nvGrpSpPr>
              <p:grpSpPr>
                <a:xfrm>
                  <a:off x="1818382" y="2971595"/>
                  <a:ext cx="466728" cy="818636"/>
                  <a:chOff x="1818382" y="2942618"/>
                  <a:chExt cx="466728" cy="818636"/>
                </a:xfrm>
              </p:grpSpPr>
              <p:sp>
                <p:nvSpPr>
                  <p:cNvPr id="1139" name="Google Shape;1139;p10"/>
                  <p:cNvSpPr/>
                  <p:nvPr/>
                </p:nvSpPr>
                <p:spPr>
                  <a:xfrm>
                    <a:off x="1951772" y="2948396"/>
                    <a:ext cx="202080" cy="208143"/>
                  </a:xfrm>
                  <a:custGeom>
                    <a:rect b="b" l="l" r="r" t="t"/>
                    <a:pathLst>
                      <a:path extrusionOk="0" h="208143" w="202080">
                        <a:moveTo>
                          <a:pt x="15038" y="208143"/>
                        </a:moveTo>
                        <a:cubicBezTo>
                          <a:pt x="13132" y="168837"/>
                          <a:pt x="-13030" y="86033"/>
                          <a:pt x="8370" y="57521"/>
                        </a:cubicBezTo>
                        <a:cubicBezTo>
                          <a:pt x="12625" y="47552"/>
                          <a:pt x="30278" y="53140"/>
                          <a:pt x="32881" y="42726"/>
                        </a:cubicBezTo>
                        <a:cubicBezTo>
                          <a:pt x="35485" y="-11186"/>
                          <a:pt x="164834" y="-17218"/>
                          <a:pt x="166739" y="42726"/>
                        </a:cubicBezTo>
                        <a:cubicBezTo>
                          <a:pt x="166739" y="51679"/>
                          <a:pt x="176899" y="48123"/>
                          <a:pt x="182106" y="47679"/>
                        </a:cubicBezTo>
                        <a:cubicBezTo>
                          <a:pt x="221285" y="61458"/>
                          <a:pt x="190869" y="163884"/>
                          <a:pt x="190171" y="205921"/>
                        </a:cubicBezTo>
                        <a:cubicBezTo>
                          <a:pt x="129528" y="203254"/>
                          <a:pt x="70029" y="200523"/>
                          <a:pt x="15038" y="208143"/>
                        </a:cubicBezTo>
                        <a:close/>
                      </a:path>
                    </a:pathLst>
                  </a:custGeom>
                  <a:solidFill>
                    <a:schemeClr val="dk2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0" name="Google Shape;1140;p10"/>
                  <p:cNvSpPr/>
                  <p:nvPr/>
                </p:nvSpPr>
                <p:spPr>
                  <a:xfrm>
                    <a:off x="1833104" y="3156294"/>
                    <a:ext cx="444195" cy="592827"/>
                  </a:xfrm>
                  <a:custGeom>
                    <a:rect b="b" l="l" r="r" t="t"/>
                    <a:pathLst>
                      <a:path extrusionOk="0" h="592827" w="444195">
                        <a:moveTo>
                          <a:pt x="211556" y="592827"/>
                        </a:moveTo>
                        <a:cubicBezTo>
                          <a:pt x="2006" y="586922"/>
                          <a:pt x="-51715" y="421377"/>
                          <a:pt x="49695" y="230877"/>
                        </a:cubicBezTo>
                        <a:cubicBezTo>
                          <a:pt x="155993" y="12945"/>
                          <a:pt x="800" y="-5978"/>
                          <a:pt x="315315" y="1198"/>
                        </a:cubicBezTo>
                        <a:cubicBezTo>
                          <a:pt x="366115" y="53077"/>
                          <a:pt x="345160" y="156709"/>
                          <a:pt x="388277" y="228972"/>
                        </a:cubicBezTo>
                        <a:cubicBezTo>
                          <a:pt x="514134" y="439856"/>
                          <a:pt x="415645" y="578159"/>
                          <a:pt x="211556" y="592827"/>
                        </a:cubicBezTo>
                        <a:close/>
                      </a:path>
                    </a:pathLst>
                  </a:custGeom>
                  <a:solidFill>
                    <a:srgbClr val="FFE599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  <p:sp>
                <p:nvSpPr>
                  <p:cNvPr id="1141" name="Google Shape;1141;p10"/>
                  <p:cNvSpPr/>
                  <p:nvPr/>
                </p:nvSpPr>
                <p:spPr>
                  <a:xfrm>
                    <a:off x="1818382" y="2942618"/>
                    <a:ext cx="466728" cy="818636"/>
                  </a:xfrm>
                  <a:custGeom>
                    <a:rect b="b" l="l" r="r" t="t"/>
                    <a:pathLst>
                      <a:path extrusionOk="0" h="818636" w="466728">
                        <a:moveTo>
                          <a:pt x="413730" y="440997"/>
                        </a:moveTo>
                        <a:cubicBezTo>
                          <a:pt x="355564" y="353938"/>
                          <a:pt x="388838" y="243448"/>
                          <a:pt x="332323" y="212841"/>
                        </a:cubicBezTo>
                        <a:cubicBezTo>
                          <a:pt x="341474" y="160701"/>
                          <a:pt x="342668" y="107476"/>
                          <a:pt x="335879" y="54980"/>
                        </a:cubicBezTo>
                        <a:cubicBezTo>
                          <a:pt x="332577" y="42280"/>
                          <a:pt x="316004" y="50599"/>
                          <a:pt x="306479" y="48630"/>
                        </a:cubicBezTo>
                        <a:cubicBezTo>
                          <a:pt x="306860" y="-17537"/>
                          <a:pt x="162715" y="-14870"/>
                          <a:pt x="159921" y="48630"/>
                        </a:cubicBezTo>
                        <a:cubicBezTo>
                          <a:pt x="98580" y="52250"/>
                          <a:pt x="141252" y="172709"/>
                          <a:pt x="140553" y="213159"/>
                        </a:cubicBezTo>
                        <a:cubicBezTo>
                          <a:pt x="105057" y="231383"/>
                          <a:pt x="103723" y="274563"/>
                          <a:pt x="102453" y="310060"/>
                        </a:cubicBezTo>
                        <a:cubicBezTo>
                          <a:pt x="97234" y="356427"/>
                          <a:pt x="82349" y="401182"/>
                          <a:pt x="58765" y="441441"/>
                        </a:cubicBezTo>
                        <a:cubicBezTo>
                          <a:pt x="-124178" y="764783"/>
                          <a:pt x="171288" y="823140"/>
                          <a:pt x="250027" y="818377"/>
                        </a:cubicBezTo>
                        <a:cubicBezTo>
                          <a:pt x="471833" y="804535"/>
                          <a:pt x="517553" y="614542"/>
                          <a:pt x="413730" y="440997"/>
                        </a:cubicBezTo>
                        <a:close/>
                        <a:moveTo>
                          <a:pt x="322417" y="107431"/>
                        </a:moveTo>
                        <a:cubicBezTo>
                          <a:pt x="322862" y="119369"/>
                          <a:pt x="322862" y="131371"/>
                          <a:pt x="322417" y="143309"/>
                        </a:cubicBezTo>
                        <a:cubicBezTo>
                          <a:pt x="265788" y="153837"/>
                          <a:pt x="209934" y="168156"/>
                          <a:pt x="155222" y="186171"/>
                        </a:cubicBezTo>
                        <a:cubicBezTo>
                          <a:pt x="153825" y="175757"/>
                          <a:pt x="152555" y="165343"/>
                          <a:pt x="151348" y="154866"/>
                        </a:cubicBezTo>
                        <a:cubicBezTo>
                          <a:pt x="209191" y="142185"/>
                          <a:pt x="266302" y="126348"/>
                          <a:pt x="322417" y="107431"/>
                        </a:cubicBezTo>
                        <a:close/>
                        <a:moveTo>
                          <a:pt x="270538" y="514911"/>
                        </a:moveTo>
                        <a:cubicBezTo>
                          <a:pt x="290921" y="432742"/>
                          <a:pt x="171033" y="476811"/>
                          <a:pt x="221770" y="547423"/>
                        </a:cubicBezTo>
                        <a:cubicBezTo>
                          <a:pt x="201005" y="569394"/>
                          <a:pt x="150777" y="562726"/>
                          <a:pt x="161064" y="525135"/>
                        </a:cubicBezTo>
                        <a:cubicBezTo>
                          <a:pt x="172367" y="494210"/>
                          <a:pt x="197449" y="470143"/>
                          <a:pt x="209133" y="439028"/>
                        </a:cubicBezTo>
                        <a:cubicBezTo>
                          <a:pt x="238966" y="372588"/>
                          <a:pt x="245906" y="298128"/>
                          <a:pt x="228882" y="227319"/>
                        </a:cubicBezTo>
                        <a:cubicBezTo>
                          <a:pt x="235124" y="229339"/>
                          <a:pt x="241887" y="229040"/>
                          <a:pt x="247932" y="226494"/>
                        </a:cubicBezTo>
                        <a:cubicBezTo>
                          <a:pt x="236185" y="314949"/>
                          <a:pt x="272697" y="400547"/>
                          <a:pt x="308511" y="479605"/>
                        </a:cubicBezTo>
                        <a:cubicBezTo>
                          <a:pt x="345150" y="534913"/>
                          <a:pt x="303494" y="594603"/>
                          <a:pt x="246471" y="547804"/>
                        </a:cubicBezTo>
                        <a:cubicBezTo>
                          <a:pt x="256295" y="538253"/>
                          <a:pt x="264340" y="527027"/>
                          <a:pt x="270220" y="514657"/>
                        </a:cubicBezTo>
                        <a:close/>
                        <a:moveTo>
                          <a:pt x="235803" y="534596"/>
                        </a:moveTo>
                        <a:cubicBezTo>
                          <a:pt x="220436" y="518467"/>
                          <a:pt x="229072" y="474017"/>
                          <a:pt x="255235" y="493956"/>
                        </a:cubicBezTo>
                        <a:cubicBezTo>
                          <a:pt x="261394" y="509196"/>
                          <a:pt x="244439" y="523039"/>
                          <a:pt x="235486" y="534342"/>
                        </a:cubicBezTo>
                        <a:close/>
                        <a:moveTo>
                          <a:pt x="157317" y="205602"/>
                        </a:moveTo>
                        <a:cubicBezTo>
                          <a:pt x="157317" y="204904"/>
                          <a:pt x="157317" y="204205"/>
                          <a:pt x="157317" y="203507"/>
                        </a:cubicBezTo>
                        <a:cubicBezTo>
                          <a:pt x="210956" y="185962"/>
                          <a:pt x="265655" y="171839"/>
                          <a:pt x="321084" y="161216"/>
                        </a:cubicBezTo>
                        <a:cubicBezTo>
                          <a:pt x="320004" y="176138"/>
                          <a:pt x="318353" y="190997"/>
                          <a:pt x="315941" y="205666"/>
                        </a:cubicBezTo>
                        <a:cubicBezTo>
                          <a:pt x="298795" y="200713"/>
                          <a:pt x="178971" y="199443"/>
                          <a:pt x="157317" y="205602"/>
                        </a:cubicBezTo>
                        <a:close/>
                        <a:moveTo>
                          <a:pt x="318925" y="66537"/>
                        </a:moveTo>
                        <a:cubicBezTo>
                          <a:pt x="319750" y="74157"/>
                          <a:pt x="320449" y="81714"/>
                          <a:pt x="320957" y="89334"/>
                        </a:cubicBezTo>
                        <a:cubicBezTo>
                          <a:pt x="264493" y="108111"/>
                          <a:pt x="207095" y="123967"/>
                          <a:pt x="148999" y="136832"/>
                        </a:cubicBezTo>
                        <a:cubicBezTo>
                          <a:pt x="148173" y="129402"/>
                          <a:pt x="147602" y="121909"/>
                          <a:pt x="147094" y="114480"/>
                        </a:cubicBezTo>
                        <a:cubicBezTo>
                          <a:pt x="199367" y="108301"/>
                          <a:pt x="249945" y="92020"/>
                          <a:pt x="296001" y="66537"/>
                        </a:cubicBezTo>
                        <a:close/>
                        <a:moveTo>
                          <a:pt x="177002" y="47805"/>
                        </a:moveTo>
                        <a:cubicBezTo>
                          <a:pt x="177828" y="8498"/>
                          <a:pt x="287810" y="8625"/>
                          <a:pt x="288699" y="48313"/>
                        </a:cubicBezTo>
                        <a:cubicBezTo>
                          <a:pt x="251424" y="48313"/>
                          <a:pt x="214213" y="48694"/>
                          <a:pt x="176939" y="48313"/>
                        </a:cubicBezTo>
                        <a:cubicBezTo>
                          <a:pt x="177193" y="48059"/>
                          <a:pt x="177257" y="47932"/>
                          <a:pt x="177257" y="47805"/>
                        </a:cubicBezTo>
                        <a:close/>
                        <a:moveTo>
                          <a:pt x="146713" y="71871"/>
                        </a:moveTo>
                        <a:cubicBezTo>
                          <a:pt x="177002" y="57520"/>
                          <a:pt x="222532" y="70411"/>
                          <a:pt x="256949" y="66537"/>
                        </a:cubicBezTo>
                        <a:cubicBezTo>
                          <a:pt x="221592" y="81917"/>
                          <a:pt x="184178" y="92039"/>
                          <a:pt x="145888" y="96573"/>
                        </a:cubicBezTo>
                        <a:cubicBezTo>
                          <a:pt x="146141" y="88381"/>
                          <a:pt x="143792" y="79555"/>
                          <a:pt x="146967" y="71871"/>
                        </a:cubicBezTo>
                        <a:close/>
                        <a:moveTo>
                          <a:pt x="350675" y="770371"/>
                        </a:moveTo>
                        <a:cubicBezTo>
                          <a:pt x="158270" y="868796"/>
                          <a:pt x="-63536" y="698362"/>
                          <a:pt x="54193" y="490971"/>
                        </a:cubicBezTo>
                        <a:cubicBezTo>
                          <a:pt x="77371" y="438901"/>
                          <a:pt x="106010" y="388355"/>
                          <a:pt x="116804" y="331713"/>
                        </a:cubicBezTo>
                        <a:cubicBezTo>
                          <a:pt x="121885" y="263641"/>
                          <a:pt x="121122" y="204713"/>
                          <a:pt x="210721" y="223255"/>
                        </a:cubicBezTo>
                        <a:cubicBezTo>
                          <a:pt x="226723" y="301360"/>
                          <a:pt x="222278" y="385688"/>
                          <a:pt x="180939" y="456554"/>
                        </a:cubicBezTo>
                        <a:cubicBezTo>
                          <a:pt x="165001" y="485129"/>
                          <a:pt x="126457" y="522975"/>
                          <a:pt x="147030" y="558154"/>
                        </a:cubicBezTo>
                        <a:cubicBezTo>
                          <a:pt x="165636" y="587936"/>
                          <a:pt x="208752" y="581459"/>
                          <a:pt x="231739" y="560377"/>
                        </a:cubicBezTo>
                        <a:cubicBezTo>
                          <a:pt x="277777" y="613590"/>
                          <a:pt x="364772" y="561710"/>
                          <a:pt x="334482" y="495924"/>
                        </a:cubicBezTo>
                        <a:cubicBezTo>
                          <a:pt x="299240" y="409120"/>
                          <a:pt x="249964" y="319521"/>
                          <a:pt x="265267" y="222874"/>
                        </a:cubicBezTo>
                        <a:cubicBezTo>
                          <a:pt x="351310" y="205475"/>
                          <a:pt x="350675" y="267324"/>
                          <a:pt x="355438" y="332031"/>
                        </a:cubicBezTo>
                        <a:cubicBezTo>
                          <a:pt x="394553" y="482907"/>
                          <a:pt x="549557" y="659881"/>
                          <a:pt x="350929" y="770117"/>
                        </a:cubicBezTo>
                        <a:close/>
                      </a:path>
                    </a:pathLst>
                  </a:cu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45700" lIns="91425" spcFirstLastPara="1" rIns="91425" wrap="square" tIns="45700">
                    <a:noAutofit/>
                  </a:bodyPr>
                  <a:lstStyle/>
                  <a:p>
                    <a:pPr indent="0" lvl="0" marL="0" marR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 sz="1800">
                      <a:solidFill>
                        <a:srgbClr val="000000"/>
                      </a:solidFill>
                      <a:latin typeface="Calibri"/>
                      <a:ea typeface="Calibri"/>
                      <a:cs typeface="Calibri"/>
                      <a:sym typeface="Calibri"/>
                    </a:endParaRPr>
                  </a:p>
                </p:txBody>
              </p:sp>
            </p:grpSp>
            <p:sp>
              <p:nvSpPr>
                <p:cNvPr id="1142" name="Google Shape;1142;p10"/>
                <p:cNvSpPr/>
                <p:nvPr/>
              </p:nvSpPr>
              <p:spPr>
                <a:xfrm>
                  <a:off x="2046046" y="2433081"/>
                  <a:ext cx="17700" cy="544800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sp>
            <p:nvSpPr>
              <p:cNvPr id="1143" name="Google Shape;1143;p10"/>
              <p:cNvSpPr/>
              <p:nvPr/>
            </p:nvSpPr>
            <p:spPr>
              <a:xfrm>
                <a:off x="2848289" y="2564652"/>
                <a:ext cx="130735" cy="158472"/>
              </a:xfrm>
              <a:custGeom>
                <a:rect b="b" l="l" r="r" t="t"/>
                <a:pathLst>
                  <a:path extrusionOk="0" h="5799" w="4784">
                    <a:moveTo>
                      <a:pt x="0" y="0"/>
                    </a:moveTo>
                    <a:cubicBezTo>
                      <a:pt x="0" y="2506"/>
                      <a:pt x="2375" y="5110"/>
                      <a:pt x="4784" y="5799"/>
                    </a:cubicBezTo>
                  </a:path>
                </a:pathLst>
              </a:custGeom>
              <a:noFill/>
              <a:ln cap="rnd" cmpd="sng" w="38100">
                <a:solidFill>
                  <a:schemeClr val="lt1"/>
                </a:solidFill>
                <a:prstDash val="solid"/>
                <a:round/>
                <a:headEnd len="med" w="med" type="none"/>
                <a:tailEnd len="med" w="med" type="none"/>
              </a:ln>
            </p:spPr>
          </p:sp>
        </p:grpSp>
        <p:grpSp>
          <p:nvGrpSpPr>
            <p:cNvPr id="1144" name="Google Shape;1144;p10"/>
            <p:cNvGrpSpPr/>
            <p:nvPr/>
          </p:nvGrpSpPr>
          <p:grpSpPr>
            <a:xfrm>
              <a:off x="8330194" y="-10"/>
              <a:ext cx="852241" cy="2641273"/>
              <a:chOff x="3961868" y="-891976"/>
              <a:chExt cx="905291" cy="2805686"/>
            </a:xfrm>
          </p:grpSpPr>
          <p:grpSp>
            <p:nvGrpSpPr>
              <p:cNvPr id="1145" name="Google Shape;1145;p10"/>
              <p:cNvGrpSpPr/>
              <p:nvPr/>
            </p:nvGrpSpPr>
            <p:grpSpPr>
              <a:xfrm>
                <a:off x="3961868" y="1008419"/>
                <a:ext cx="905291" cy="905291"/>
                <a:chOff x="764100" y="3623300"/>
                <a:chExt cx="1046700" cy="1046700"/>
              </a:xfrm>
            </p:grpSpPr>
            <p:sp>
              <p:nvSpPr>
                <p:cNvPr id="1146" name="Google Shape;1146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47" name="Google Shape;1147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D8B8FF">
                    <a:alpha val="1676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48" name="Google Shape;1148;p10"/>
              <p:cNvGrpSpPr/>
              <p:nvPr/>
            </p:nvGrpSpPr>
            <p:grpSpPr>
              <a:xfrm>
                <a:off x="4155315" y="-891976"/>
                <a:ext cx="522826" cy="2613070"/>
                <a:chOff x="2447534" y="1219291"/>
                <a:chExt cx="478297" cy="2390513"/>
              </a:xfrm>
            </p:grpSpPr>
            <p:grpSp>
              <p:nvGrpSpPr>
                <p:cNvPr id="1149" name="Google Shape;1149;p10"/>
                <p:cNvGrpSpPr/>
                <p:nvPr/>
              </p:nvGrpSpPr>
              <p:grpSpPr>
                <a:xfrm>
                  <a:off x="2447534" y="1219291"/>
                  <a:ext cx="478297" cy="2390513"/>
                  <a:chOff x="2447534" y="1219291"/>
                  <a:chExt cx="478297" cy="2390513"/>
                </a:xfrm>
              </p:grpSpPr>
              <p:grpSp>
                <p:nvGrpSpPr>
                  <p:cNvPr id="1150" name="Google Shape;1150;p10"/>
                  <p:cNvGrpSpPr/>
                  <p:nvPr/>
                </p:nvGrpSpPr>
                <p:grpSpPr>
                  <a:xfrm>
                    <a:off x="2447534" y="2971595"/>
                    <a:ext cx="478297" cy="638209"/>
                    <a:chOff x="2447534" y="3081786"/>
                    <a:chExt cx="478297" cy="638209"/>
                  </a:xfrm>
                </p:grpSpPr>
                <p:sp>
                  <p:nvSpPr>
                    <p:cNvPr id="1151" name="Google Shape;1151;p10"/>
                    <p:cNvSpPr/>
                    <p:nvPr/>
                  </p:nvSpPr>
                  <p:spPr>
                    <a:xfrm>
                      <a:off x="2591014" y="3097533"/>
                      <a:ext cx="179593" cy="168416"/>
                    </a:xfrm>
                    <a:custGeom>
                      <a:rect b="b" l="l" r="r" t="t"/>
                      <a:pathLst>
                        <a:path extrusionOk="0" h="168416" w="179593">
                          <a:moveTo>
                            <a:pt x="0" y="168417"/>
                          </a:moveTo>
                          <a:cubicBezTo>
                            <a:pt x="0" y="125745"/>
                            <a:pt x="5779" y="81168"/>
                            <a:pt x="2349" y="39004"/>
                          </a:cubicBezTo>
                          <a:cubicBezTo>
                            <a:pt x="8128" y="33924"/>
                            <a:pt x="29020" y="36527"/>
                            <a:pt x="37148" y="34622"/>
                          </a:cubicBezTo>
                          <a:cubicBezTo>
                            <a:pt x="48577" y="31575"/>
                            <a:pt x="35052" y="16652"/>
                            <a:pt x="41148" y="11254"/>
                          </a:cubicBezTo>
                          <a:cubicBezTo>
                            <a:pt x="60198" y="-10653"/>
                            <a:pt x="146685" y="1412"/>
                            <a:pt x="147320" y="30304"/>
                          </a:cubicBezTo>
                          <a:cubicBezTo>
                            <a:pt x="146577" y="33733"/>
                            <a:pt x="148761" y="37112"/>
                            <a:pt x="152184" y="37855"/>
                          </a:cubicBezTo>
                          <a:cubicBezTo>
                            <a:pt x="152527" y="37925"/>
                            <a:pt x="152876" y="37969"/>
                            <a:pt x="153226" y="37988"/>
                          </a:cubicBezTo>
                          <a:cubicBezTo>
                            <a:pt x="199009" y="46307"/>
                            <a:pt x="171196" y="124983"/>
                            <a:pt x="171514" y="162194"/>
                          </a:cubicBezTo>
                          <a:cubicBezTo>
                            <a:pt x="116268" y="155717"/>
                            <a:pt x="51435" y="152225"/>
                            <a:pt x="0" y="168417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52" name="Google Shape;1152;p10"/>
                    <p:cNvSpPr/>
                    <p:nvPr/>
                  </p:nvSpPr>
                  <p:spPr>
                    <a:xfrm>
                      <a:off x="2458233" y="3250561"/>
                      <a:ext cx="453667" cy="462047"/>
                    </a:xfrm>
                    <a:custGeom>
                      <a:rect b="b" l="l" r="r" t="t"/>
                      <a:pathLst>
                        <a:path extrusionOk="0" h="462047" w="453667">
                          <a:moveTo>
                            <a:pt x="221935" y="462048"/>
                          </a:moveTo>
                          <a:cubicBezTo>
                            <a:pt x="-59306" y="460714"/>
                            <a:pt x="-82865" y="22373"/>
                            <a:pt x="206568" y="847"/>
                          </a:cubicBezTo>
                          <a:cubicBezTo>
                            <a:pt x="522671" y="-22712"/>
                            <a:pt x="543753" y="452904"/>
                            <a:pt x="221935" y="462048"/>
                          </a:cubicBezTo>
                          <a:close/>
                        </a:path>
                      </a:pathLst>
                    </a:custGeom>
                    <a:solidFill>
                      <a:srgbClr val="D9D2E9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53" name="Google Shape;1153;p10"/>
                    <p:cNvSpPr/>
                    <p:nvPr/>
                  </p:nvSpPr>
                  <p:spPr>
                    <a:xfrm>
                      <a:off x="2447534" y="3081786"/>
                      <a:ext cx="478297" cy="638209"/>
                    </a:xfrm>
                    <a:custGeom>
                      <a:rect b="b" l="l" r="r" t="t"/>
                      <a:pathLst>
                        <a:path extrusionOk="0" h="638209" w="478297">
                          <a:moveTo>
                            <a:pt x="474760" y="358979"/>
                          </a:moveTo>
                          <a:cubicBezTo>
                            <a:pt x="461679" y="274778"/>
                            <a:pt x="399195" y="202960"/>
                            <a:pt x="320201" y="173178"/>
                          </a:cubicBezTo>
                          <a:cubicBezTo>
                            <a:pt x="320201" y="137618"/>
                            <a:pt x="347824" y="40273"/>
                            <a:pt x="296008" y="38050"/>
                          </a:cubicBezTo>
                          <a:cubicBezTo>
                            <a:pt x="297722" y="5792"/>
                            <a:pt x="256955" y="7316"/>
                            <a:pt x="234286" y="3379"/>
                          </a:cubicBezTo>
                          <a:cubicBezTo>
                            <a:pt x="210981" y="-4749"/>
                            <a:pt x="165198" y="331"/>
                            <a:pt x="178406" y="34748"/>
                          </a:cubicBezTo>
                          <a:cubicBezTo>
                            <a:pt x="166277" y="37224"/>
                            <a:pt x="129765" y="31129"/>
                            <a:pt x="140306" y="52718"/>
                          </a:cubicBezTo>
                          <a:cubicBezTo>
                            <a:pt x="138210" y="96153"/>
                            <a:pt x="137448" y="139713"/>
                            <a:pt x="135797" y="183148"/>
                          </a:cubicBezTo>
                          <a:cubicBezTo>
                            <a:pt x="-17047" y="249949"/>
                            <a:pt x="-46892" y="468453"/>
                            <a:pt x="77123" y="577673"/>
                          </a:cubicBezTo>
                          <a:cubicBezTo>
                            <a:pt x="240636" y="727914"/>
                            <a:pt x="512416" y="577165"/>
                            <a:pt x="474760" y="358979"/>
                          </a:cubicBezTo>
                          <a:close/>
                          <a:moveTo>
                            <a:pt x="304771" y="167971"/>
                          </a:moveTo>
                          <a:cubicBezTo>
                            <a:pt x="286165" y="163081"/>
                            <a:pt x="266226" y="157748"/>
                            <a:pt x="246922" y="159144"/>
                          </a:cubicBezTo>
                          <a:cubicBezTo>
                            <a:pt x="215172" y="156033"/>
                            <a:pt x="182914" y="164288"/>
                            <a:pt x="153514" y="175273"/>
                          </a:cubicBezTo>
                          <a:cubicBezTo>
                            <a:pt x="153514" y="170829"/>
                            <a:pt x="153514" y="166320"/>
                            <a:pt x="153958" y="161875"/>
                          </a:cubicBezTo>
                          <a:cubicBezTo>
                            <a:pt x="206600" y="153398"/>
                            <a:pt x="258035" y="138666"/>
                            <a:pt x="307184" y="117997"/>
                          </a:cubicBezTo>
                          <a:cubicBezTo>
                            <a:pt x="306422" y="134634"/>
                            <a:pt x="305342" y="151334"/>
                            <a:pt x="304771" y="167971"/>
                          </a:cubicBezTo>
                          <a:close/>
                          <a:moveTo>
                            <a:pt x="292515" y="378092"/>
                          </a:moveTo>
                          <a:cubicBezTo>
                            <a:pt x="301278" y="393079"/>
                            <a:pt x="305215" y="416700"/>
                            <a:pt x="297087" y="432131"/>
                          </a:cubicBezTo>
                          <a:cubicBezTo>
                            <a:pt x="286356" y="434925"/>
                            <a:pt x="294928" y="387363"/>
                            <a:pt x="292515" y="378092"/>
                          </a:cubicBezTo>
                          <a:close/>
                          <a:moveTo>
                            <a:pt x="233524" y="360440"/>
                          </a:moveTo>
                          <a:cubicBezTo>
                            <a:pt x="220881" y="353181"/>
                            <a:pt x="206085" y="350622"/>
                            <a:pt x="191741" y="353200"/>
                          </a:cubicBezTo>
                          <a:cubicBezTo>
                            <a:pt x="193900" y="295606"/>
                            <a:pt x="196313" y="237948"/>
                            <a:pt x="198599" y="180354"/>
                          </a:cubicBezTo>
                          <a:cubicBezTo>
                            <a:pt x="213394" y="176480"/>
                            <a:pt x="265528" y="177750"/>
                            <a:pt x="276005" y="180354"/>
                          </a:cubicBezTo>
                          <a:cubicBezTo>
                            <a:pt x="275707" y="235389"/>
                            <a:pt x="275415" y="290418"/>
                            <a:pt x="275116" y="345454"/>
                          </a:cubicBezTo>
                          <a:cubicBezTo>
                            <a:pt x="259679" y="343733"/>
                            <a:pt x="244312" y="349263"/>
                            <a:pt x="233524" y="360440"/>
                          </a:cubicBezTo>
                          <a:close/>
                          <a:moveTo>
                            <a:pt x="244636" y="403619"/>
                          </a:moveTo>
                          <a:cubicBezTo>
                            <a:pt x="254860" y="460769"/>
                            <a:pt x="203615" y="463119"/>
                            <a:pt x="235365" y="386855"/>
                          </a:cubicBezTo>
                          <a:cubicBezTo>
                            <a:pt x="239537" y="391777"/>
                            <a:pt x="242687" y="397473"/>
                            <a:pt x="244636" y="403619"/>
                          </a:cubicBezTo>
                          <a:close/>
                          <a:moveTo>
                            <a:pt x="203234" y="18174"/>
                          </a:moveTo>
                          <a:cubicBezTo>
                            <a:pt x="226920" y="23191"/>
                            <a:pt x="260384" y="18174"/>
                            <a:pt x="278228" y="35383"/>
                          </a:cubicBezTo>
                          <a:cubicBezTo>
                            <a:pt x="250357" y="33268"/>
                            <a:pt x="222392" y="32805"/>
                            <a:pt x="194471" y="33986"/>
                          </a:cubicBezTo>
                          <a:cubicBezTo>
                            <a:pt x="198916" y="25413"/>
                            <a:pt x="186407" y="19063"/>
                            <a:pt x="203234" y="18174"/>
                          </a:cubicBezTo>
                          <a:close/>
                          <a:moveTo>
                            <a:pt x="157451" y="54369"/>
                          </a:moveTo>
                          <a:cubicBezTo>
                            <a:pt x="205711" y="53036"/>
                            <a:pt x="261591" y="43511"/>
                            <a:pt x="306358" y="62688"/>
                          </a:cubicBezTo>
                          <a:lnTo>
                            <a:pt x="156308" y="90501"/>
                          </a:lnTo>
                          <a:close/>
                          <a:moveTo>
                            <a:pt x="308136" y="80468"/>
                          </a:moveTo>
                          <a:cubicBezTo>
                            <a:pt x="308701" y="80385"/>
                            <a:pt x="309254" y="80239"/>
                            <a:pt x="309787" y="80023"/>
                          </a:cubicBezTo>
                          <a:cubicBezTo>
                            <a:pt x="309279" y="87135"/>
                            <a:pt x="308263" y="92723"/>
                            <a:pt x="308136" y="99073"/>
                          </a:cubicBezTo>
                          <a:cubicBezTo>
                            <a:pt x="258975" y="120276"/>
                            <a:pt x="207381" y="135338"/>
                            <a:pt x="154530" y="143904"/>
                          </a:cubicBezTo>
                          <a:lnTo>
                            <a:pt x="155673" y="109043"/>
                          </a:lnTo>
                          <a:close/>
                          <a:moveTo>
                            <a:pt x="378685" y="571513"/>
                          </a:moveTo>
                          <a:cubicBezTo>
                            <a:pt x="88871" y="776746"/>
                            <a:pt x="-158652" y="297384"/>
                            <a:pt x="181009" y="184735"/>
                          </a:cubicBezTo>
                          <a:cubicBezTo>
                            <a:pt x="178787" y="242774"/>
                            <a:pt x="176183" y="300749"/>
                            <a:pt x="174151" y="358788"/>
                          </a:cubicBezTo>
                          <a:cubicBezTo>
                            <a:pt x="71345" y="420066"/>
                            <a:pt x="191741" y="557798"/>
                            <a:pt x="191360" y="371488"/>
                          </a:cubicBezTo>
                          <a:cubicBezTo>
                            <a:pt x="201799" y="369437"/>
                            <a:pt x="212626" y="371031"/>
                            <a:pt x="222030" y="375997"/>
                          </a:cubicBezTo>
                          <a:cubicBezTo>
                            <a:pt x="159673" y="513474"/>
                            <a:pt x="315756" y="467310"/>
                            <a:pt x="246795" y="371107"/>
                          </a:cubicBezTo>
                          <a:cubicBezTo>
                            <a:pt x="254364" y="364078"/>
                            <a:pt x="265052" y="361500"/>
                            <a:pt x="274989" y="364313"/>
                          </a:cubicBezTo>
                          <a:cubicBezTo>
                            <a:pt x="279561" y="390666"/>
                            <a:pt x="263115" y="429528"/>
                            <a:pt x="284324" y="449276"/>
                          </a:cubicBezTo>
                          <a:cubicBezTo>
                            <a:pt x="335124" y="459118"/>
                            <a:pt x="324964" y="368631"/>
                            <a:pt x="292642" y="351804"/>
                          </a:cubicBezTo>
                          <a:lnTo>
                            <a:pt x="293531" y="184481"/>
                          </a:lnTo>
                          <a:cubicBezTo>
                            <a:pt x="465172" y="225438"/>
                            <a:pt x="517686" y="462167"/>
                            <a:pt x="378685" y="571513"/>
                          </a:cubicBezTo>
                          <a:close/>
                          <a:moveTo>
                            <a:pt x="173453" y="378537"/>
                          </a:moveTo>
                          <a:cubicBezTo>
                            <a:pt x="170786" y="400508"/>
                            <a:pt x="176882" y="430226"/>
                            <a:pt x="158848" y="446926"/>
                          </a:cubicBezTo>
                          <a:cubicBezTo>
                            <a:pt x="145830" y="424638"/>
                            <a:pt x="150085" y="391681"/>
                            <a:pt x="173453" y="378283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54" name="Google Shape;1154;p10"/>
                  <p:cNvSpPr/>
                  <p:nvPr/>
                </p:nvSpPr>
                <p:spPr>
                  <a:xfrm>
                    <a:off x="2675610" y="1219291"/>
                    <a:ext cx="17700" cy="17586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1155" name="Google Shape;1155;p10"/>
                <p:cNvSpPr/>
                <p:nvPr/>
              </p:nvSpPr>
              <p:spPr>
                <a:xfrm>
                  <a:off x="2546350" y="3472450"/>
                  <a:ext cx="97850" cy="61625"/>
                </a:xfrm>
                <a:custGeom>
                  <a:rect b="b" l="l" r="r" t="t"/>
                  <a:pathLst>
                    <a:path extrusionOk="0" h="2465" w="3914">
                      <a:moveTo>
                        <a:pt x="0" y="0"/>
                      </a:moveTo>
                      <a:cubicBezTo>
                        <a:pt x="946" y="1217"/>
                        <a:pt x="2412" y="2117"/>
                        <a:pt x="3914" y="2465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1156" name="Google Shape;1156;p10"/>
                <p:cNvSpPr/>
                <p:nvPr/>
              </p:nvSpPr>
              <p:spPr>
                <a:xfrm>
                  <a:off x="2515525" y="3392700"/>
                  <a:ext cx="9075" cy="19950"/>
                </a:xfrm>
                <a:custGeom>
                  <a:rect b="b" l="l" r="r" t="t"/>
                  <a:pathLst>
                    <a:path extrusionOk="0" h="798" w="363">
                      <a:moveTo>
                        <a:pt x="0" y="0"/>
                      </a:moveTo>
                      <a:cubicBezTo>
                        <a:pt x="182" y="399"/>
                        <a:pt x="182" y="399"/>
                        <a:pt x="363" y="798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1157" name="Google Shape;1157;p10"/>
            <p:cNvGrpSpPr/>
            <p:nvPr/>
          </p:nvGrpSpPr>
          <p:grpSpPr>
            <a:xfrm>
              <a:off x="7811773" y="-2"/>
              <a:ext cx="492189" cy="1837864"/>
              <a:chOff x="5194218" y="-536312"/>
              <a:chExt cx="522827" cy="1952267"/>
            </a:xfrm>
          </p:grpSpPr>
          <p:grpSp>
            <p:nvGrpSpPr>
              <p:cNvPr id="1158" name="Google Shape;1158;p10"/>
              <p:cNvGrpSpPr/>
              <p:nvPr/>
            </p:nvGrpSpPr>
            <p:grpSpPr>
              <a:xfrm>
                <a:off x="5194218" y="893129"/>
                <a:ext cx="522827" cy="522827"/>
                <a:chOff x="764100" y="3623300"/>
                <a:chExt cx="1046700" cy="1046700"/>
              </a:xfrm>
            </p:grpSpPr>
            <p:sp>
              <p:nvSpPr>
                <p:cNvPr id="1159" name="Google Shape;1159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60" name="Google Shape;1160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FF8900">
                    <a:alpha val="838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61" name="Google Shape;1161;p10"/>
              <p:cNvGrpSpPr/>
              <p:nvPr/>
            </p:nvGrpSpPr>
            <p:grpSpPr>
              <a:xfrm>
                <a:off x="5371921" y="-536312"/>
                <a:ext cx="182209" cy="1814066"/>
                <a:chOff x="3305183" y="1663032"/>
                <a:chExt cx="166690" cy="1659561"/>
              </a:xfrm>
            </p:grpSpPr>
            <p:grpSp>
              <p:nvGrpSpPr>
                <p:cNvPr id="1162" name="Google Shape;1162;p10"/>
                <p:cNvGrpSpPr/>
                <p:nvPr/>
              </p:nvGrpSpPr>
              <p:grpSpPr>
                <a:xfrm>
                  <a:off x="3305183" y="1663032"/>
                  <a:ext cx="166690" cy="1659561"/>
                  <a:chOff x="3305183" y="1663032"/>
                  <a:chExt cx="166690" cy="1659561"/>
                </a:xfrm>
              </p:grpSpPr>
              <p:grpSp>
                <p:nvGrpSpPr>
                  <p:cNvPr id="1163" name="Google Shape;1163;p10"/>
                  <p:cNvGrpSpPr/>
                  <p:nvPr/>
                </p:nvGrpSpPr>
                <p:grpSpPr>
                  <a:xfrm>
                    <a:off x="3305183" y="2971595"/>
                    <a:ext cx="166690" cy="350998"/>
                    <a:chOff x="3305183" y="3146560"/>
                    <a:chExt cx="166690" cy="350998"/>
                  </a:xfrm>
                </p:grpSpPr>
                <p:sp>
                  <p:nvSpPr>
                    <p:cNvPr id="1164" name="Google Shape;1164;p10"/>
                    <p:cNvSpPr/>
                    <p:nvPr/>
                  </p:nvSpPr>
                  <p:spPr>
                    <a:xfrm>
                      <a:off x="3324821" y="3152836"/>
                      <a:ext cx="119489" cy="117177"/>
                    </a:xfrm>
                    <a:custGeom>
                      <a:rect b="b" l="l" r="r" t="t"/>
                      <a:pathLst>
                        <a:path extrusionOk="0" h="117177" w="119489">
                          <a:moveTo>
                            <a:pt x="5460" y="117177"/>
                          </a:moveTo>
                          <a:cubicBezTo>
                            <a:pt x="4508" y="91777"/>
                            <a:pt x="-9653" y="30373"/>
                            <a:pt x="11810" y="23896"/>
                          </a:cubicBezTo>
                          <a:cubicBezTo>
                            <a:pt x="18160" y="22118"/>
                            <a:pt x="14668" y="14561"/>
                            <a:pt x="19494" y="10688"/>
                          </a:cubicBezTo>
                          <a:cubicBezTo>
                            <a:pt x="31241" y="-2901"/>
                            <a:pt x="96456" y="-6838"/>
                            <a:pt x="96456" y="18879"/>
                          </a:cubicBezTo>
                          <a:cubicBezTo>
                            <a:pt x="95751" y="22315"/>
                            <a:pt x="97967" y="25668"/>
                            <a:pt x="101409" y="26373"/>
                          </a:cubicBezTo>
                          <a:cubicBezTo>
                            <a:pt x="101866" y="26467"/>
                            <a:pt x="102336" y="26506"/>
                            <a:pt x="102806" y="26499"/>
                          </a:cubicBezTo>
                          <a:cubicBezTo>
                            <a:pt x="133731" y="28849"/>
                            <a:pt x="111569" y="90507"/>
                            <a:pt x="114744" y="11393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65" name="Google Shape;1165;p10"/>
                    <p:cNvSpPr/>
                    <p:nvPr/>
                  </p:nvSpPr>
                  <p:spPr>
                    <a:xfrm>
                      <a:off x="3312763" y="3270014"/>
                      <a:ext cx="150661" cy="221107"/>
                    </a:xfrm>
                    <a:custGeom>
                      <a:rect b="b" l="l" r="r" t="t"/>
                      <a:pathLst>
                        <a:path extrusionOk="0" h="221107" w="150661">
                          <a:moveTo>
                            <a:pt x="72636" y="221107"/>
                          </a:moveTo>
                          <a:cubicBezTo>
                            <a:pt x="-3564" y="204978"/>
                            <a:pt x="-15057" y="136779"/>
                            <a:pt x="16184" y="2477"/>
                          </a:cubicBezTo>
                          <a:cubicBezTo>
                            <a:pt x="54284" y="1207"/>
                            <a:pt x="87558" y="1270"/>
                            <a:pt x="125595" y="0"/>
                          </a:cubicBezTo>
                          <a:cubicBezTo>
                            <a:pt x="164330" y="92202"/>
                            <a:pt x="166299" y="206629"/>
                            <a:pt x="72636" y="221107"/>
                          </a:cubicBezTo>
                          <a:close/>
                        </a:path>
                      </a:pathLst>
                    </a:custGeom>
                    <a:solidFill>
                      <a:srgbClr val="F9CB9C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66" name="Google Shape;1166;p10"/>
                    <p:cNvSpPr/>
                    <p:nvPr/>
                  </p:nvSpPr>
                  <p:spPr>
                    <a:xfrm>
                      <a:off x="3305183" y="3146560"/>
                      <a:ext cx="166690" cy="350998"/>
                    </a:xfrm>
                    <a:custGeom>
                      <a:rect b="b" l="l" r="r" t="t"/>
                      <a:pathLst>
                        <a:path extrusionOk="0" h="350998" w="166690">
                          <a:moveTo>
                            <a:pt x="140987" y="124596"/>
                          </a:moveTo>
                          <a:cubicBezTo>
                            <a:pt x="147337" y="122247"/>
                            <a:pt x="143336" y="59572"/>
                            <a:pt x="144542" y="54238"/>
                          </a:cubicBezTo>
                          <a:cubicBezTo>
                            <a:pt x="146828" y="39252"/>
                            <a:pt x="140097" y="24647"/>
                            <a:pt x="122571" y="26425"/>
                          </a:cubicBezTo>
                          <a:cubicBezTo>
                            <a:pt x="129683" y="-8309"/>
                            <a:pt x="29417" y="-8500"/>
                            <a:pt x="29925" y="24075"/>
                          </a:cubicBezTo>
                          <a:cubicBezTo>
                            <a:pt x="15891" y="25536"/>
                            <a:pt x="12399" y="39633"/>
                            <a:pt x="13478" y="51635"/>
                          </a:cubicBezTo>
                          <a:cubicBezTo>
                            <a:pt x="16145" y="75955"/>
                            <a:pt x="8335" y="105292"/>
                            <a:pt x="17034" y="127263"/>
                          </a:cubicBezTo>
                          <a:cubicBezTo>
                            <a:pt x="17034" y="127263"/>
                            <a:pt x="17034" y="127644"/>
                            <a:pt x="17034" y="127835"/>
                          </a:cubicBezTo>
                          <a:cubicBezTo>
                            <a:pt x="-77835" y="451748"/>
                            <a:pt x="259922" y="398789"/>
                            <a:pt x="140987" y="124596"/>
                          </a:cubicBezTo>
                          <a:close/>
                          <a:moveTo>
                            <a:pt x="126254" y="42427"/>
                          </a:moveTo>
                          <a:cubicBezTo>
                            <a:pt x="126699" y="51254"/>
                            <a:pt x="126699" y="64842"/>
                            <a:pt x="126889" y="74177"/>
                          </a:cubicBezTo>
                          <a:lnTo>
                            <a:pt x="31258" y="101736"/>
                          </a:lnTo>
                          <a:cubicBezTo>
                            <a:pt x="31258" y="96719"/>
                            <a:pt x="31258" y="91640"/>
                            <a:pt x="31258" y="86560"/>
                          </a:cubicBezTo>
                          <a:cubicBezTo>
                            <a:pt x="57865" y="73415"/>
                            <a:pt x="88408" y="58556"/>
                            <a:pt x="112348" y="40903"/>
                          </a:cubicBezTo>
                          <a:cubicBezTo>
                            <a:pt x="116793" y="41665"/>
                            <a:pt x="123778" y="38490"/>
                            <a:pt x="126254" y="42427"/>
                          </a:cubicBezTo>
                          <a:close/>
                          <a:moveTo>
                            <a:pt x="89044" y="212671"/>
                          </a:moveTo>
                          <a:cubicBezTo>
                            <a:pt x="81112" y="208784"/>
                            <a:pt x="71771" y="209070"/>
                            <a:pt x="64088" y="213433"/>
                          </a:cubicBezTo>
                          <a:cubicBezTo>
                            <a:pt x="67943" y="186762"/>
                            <a:pt x="70883" y="159947"/>
                            <a:pt x="72914" y="132978"/>
                          </a:cubicBezTo>
                          <a:lnTo>
                            <a:pt x="83964" y="132978"/>
                          </a:lnTo>
                          <a:cubicBezTo>
                            <a:pt x="83049" y="159642"/>
                            <a:pt x="84751" y="186337"/>
                            <a:pt x="89044" y="212671"/>
                          </a:cubicBezTo>
                          <a:close/>
                          <a:moveTo>
                            <a:pt x="50944" y="114118"/>
                          </a:moveTo>
                          <a:lnTo>
                            <a:pt x="127144" y="92148"/>
                          </a:lnTo>
                          <a:lnTo>
                            <a:pt x="127144" y="113420"/>
                          </a:lnTo>
                          <a:cubicBezTo>
                            <a:pt x="101299" y="114880"/>
                            <a:pt x="75899" y="115135"/>
                            <a:pt x="50626" y="114118"/>
                          </a:cubicBezTo>
                          <a:close/>
                          <a:moveTo>
                            <a:pt x="90695" y="39950"/>
                          </a:moveTo>
                          <a:cubicBezTo>
                            <a:pt x="74692" y="48269"/>
                            <a:pt x="47832" y="59826"/>
                            <a:pt x="31385" y="67255"/>
                          </a:cubicBezTo>
                          <a:cubicBezTo>
                            <a:pt x="31385" y="58937"/>
                            <a:pt x="31766" y="47634"/>
                            <a:pt x="31385" y="39379"/>
                          </a:cubicBezTo>
                          <a:cubicBezTo>
                            <a:pt x="33036" y="39379"/>
                            <a:pt x="75835" y="39442"/>
                            <a:pt x="90377" y="39950"/>
                          </a:cubicBezTo>
                          <a:close/>
                          <a:moveTo>
                            <a:pt x="45736" y="22361"/>
                          </a:moveTo>
                          <a:cubicBezTo>
                            <a:pt x="60214" y="644"/>
                            <a:pt x="112920" y="11122"/>
                            <a:pt x="111395" y="26616"/>
                          </a:cubicBezTo>
                          <a:cubicBezTo>
                            <a:pt x="92028" y="25854"/>
                            <a:pt x="63834" y="27314"/>
                            <a:pt x="44466" y="26616"/>
                          </a:cubicBezTo>
                          <a:cubicBezTo>
                            <a:pt x="44339" y="26171"/>
                            <a:pt x="45165" y="22742"/>
                            <a:pt x="45419" y="22361"/>
                          </a:cubicBezTo>
                          <a:close/>
                          <a:moveTo>
                            <a:pt x="125556" y="309127"/>
                          </a:moveTo>
                          <a:cubicBezTo>
                            <a:pt x="22686" y="406028"/>
                            <a:pt x="-873" y="195335"/>
                            <a:pt x="33798" y="131708"/>
                          </a:cubicBezTo>
                          <a:cubicBezTo>
                            <a:pt x="41101" y="132153"/>
                            <a:pt x="48467" y="132470"/>
                            <a:pt x="55833" y="132661"/>
                          </a:cubicBezTo>
                          <a:cubicBezTo>
                            <a:pt x="60913" y="148536"/>
                            <a:pt x="25734" y="268678"/>
                            <a:pt x="58500" y="243023"/>
                          </a:cubicBezTo>
                          <a:cubicBezTo>
                            <a:pt x="62310" y="237436"/>
                            <a:pt x="67708" y="228101"/>
                            <a:pt x="75454" y="228037"/>
                          </a:cubicBezTo>
                          <a:cubicBezTo>
                            <a:pt x="84979" y="228037"/>
                            <a:pt x="91076" y="238960"/>
                            <a:pt x="95394" y="245881"/>
                          </a:cubicBezTo>
                          <a:cubicBezTo>
                            <a:pt x="128985" y="268931"/>
                            <a:pt x="92536" y="150631"/>
                            <a:pt x="101744" y="132661"/>
                          </a:cubicBezTo>
                          <a:cubicBezTo>
                            <a:pt x="109173" y="132661"/>
                            <a:pt x="116602" y="132089"/>
                            <a:pt x="124032" y="131644"/>
                          </a:cubicBezTo>
                          <a:cubicBezTo>
                            <a:pt x="155591" y="183968"/>
                            <a:pt x="160671" y="257311"/>
                            <a:pt x="125239" y="30912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67" name="Google Shape;1167;p10"/>
                  <p:cNvSpPr/>
                  <p:nvPr/>
                </p:nvSpPr>
                <p:spPr>
                  <a:xfrm>
                    <a:off x="3375902" y="1663032"/>
                    <a:ext cx="17700" cy="13149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1168" name="Google Shape;1168;p10"/>
                <p:cNvSpPr/>
                <p:nvPr/>
              </p:nvSpPr>
              <p:spPr>
                <a:xfrm>
                  <a:off x="3352825" y="3244100"/>
                  <a:ext cx="27200" cy="29000"/>
                </a:xfrm>
                <a:custGeom>
                  <a:rect b="b" l="l" r="r" t="t"/>
                  <a:pathLst>
                    <a:path extrusionOk="0" h="1160" w="1088">
                      <a:moveTo>
                        <a:pt x="0" y="0"/>
                      </a:moveTo>
                      <a:cubicBezTo>
                        <a:pt x="294" y="441"/>
                        <a:pt x="670" y="834"/>
                        <a:pt x="1088" y="116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1169" name="Google Shape;1169;p10"/>
            <p:cNvGrpSpPr/>
            <p:nvPr/>
          </p:nvGrpSpPr>
          <p:grpSpPr>
            <a:xfrm>
              <a:off x="8018879" y="-29"/>
              <a:ext cx="810166" cy="4470272"/>
              <a:chOff x="7824797" y="-1724181"/>
              <a:chExt cx="860597" cy="4748536"/>
            </a:xfrm>
          </p:grpSpPr>
          <p:grpSp>
            <p:nvGrpSpPr>
              <p:cNvPr id="1170" name="Google Shape;1170;p10"/>
              <p:cNvGrpSpPr/>
              <p:nvPr/>
            </p:nvGrpSpPr>
            <p:grpSpPr>
              <a:xfrm>
                <a:off x="7824797" y="1891931"/>
                <a:ext cx="860597" cy="1132425"/>
                <a:chOff x="764100" y="3623300"/>
                <a:chExt cx="1046700" cy="1046700"/>
              </a:xfrm>
            </p:grpSpPr>
            <p:sp>
              <p:nvSpPr>
                <p:cNvPr id="1171" name="Google Shape;1171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72" name="Google Shape;1172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0A3FF">
                    <a:alpha val="615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73" name="Google Shape;1173;p10"/>
              <p:cNvGrpSpPr/>
              <p:nvPr/>
            </p:nvGrpSpPr>
            <p:grpSpPr>
              <a:xfrm>
                <a:off x="8100547" y="-1724181"/>
                <a:ext cx="300376" cy="4529867"/>
                <a:chOff x="3792712" y="-322375"/>
                <a:chExt cx="274793" cy="4144055"/>
              </a:xfrm>
            </p:grpSpPr>
            <p:grpSp>
              <p:nvGrpSpPr>
                <p:cNvPr id="1174" name="Google Shape;1174;p10"/>
                <p:cNvGrpSpPr/>
                <p:nvPr/>
              </p:nvGrpSpPr>
              <p:grpSpPr>
                <a:xfrm>
                  <a:off x="3792712" y="-322375"/>
                  <a:ext cx="274793" cy="4144055"/>
                  <a:chOff x="3792712" y="-322375"/>
                  <a:chExt cx="274793" cy="4144055"/>
                </a:xfrm>
              </p:grpSpPr>
              <p:grpSp>
                <p:nvGrpSpPr>
                  <p:cNvPr id="1175" name="Google Shape;1175;p10"/>
                  <p:cNvGrpSpPr/>
                  <p:nvPr/>
                </p:nvGrpSpPr>
                <p:grpSpPr>
                  <a:xfrm>
                    <a:off x="3792712" y="2971595"/>
                    <a:ext cx="274793" cy="850085"/>
                    <a:chOff x="3792712" y="2879468"/>
                    <a:chExt cx="274793" cy="850085"/>
                  </a:xfrm>
                </p:grpSpPr>
                <p:sp>
                  <p:nvSpPr>
                    <p:cNvPr id="1176" name="Google Shape;1176;p10"/>
                    <p:cNvSpPr/>
                    <p:nvPr/>
                  </p:nvSpPr>
                  <p:spPr>
                    <a:xfrm>
                      <a:off x="3798083" y="3085793"/>
                      <a:ext cx="261578" cy="637356"/>
                    </a:xfrm>
                    <a:custGeom>
                      <a:rect b="b" l="l" r="r" t="t"/>
                      <a:pathLst>
                        <a:path extrusionOk="0" h="637356" w="261578">
                          <a:moveTo>
                            <a:pt x="126686" y="637357"/>
                          </a:moveTo>
                          <a:cubicBezTo>
                            <a:pt x="-60449" y="630435"/>
                            <a:pt x="18736" y="394850"/>
                            <a:pt x="6417" y="267723"/>
                          </a:cubicBezTo>
                          <a:cubicBezTo>
                            <a:pt x="12322" y="197048"/>
                            <a:pt x="-10665" y="53665"/>
                            <a:pt x="31817" y="8008"/>
                          </a:cubicBezTo>
                          <a:cubicBezTo>
                            <a:pt x="291595" y="-16566"/>
                            <a:pt x="262449" y="-1263"/>
                            <a:pt x="258829" y="299283"/>
                          </a:cubicBezTo>
                          <a:cubicBezTo>
                            <a:pt x="256988" y="426728"/>
                            <a:pt x="295024" y="626816"/>
                            <a:pt x="126686" y="637357"/>
                          </a:cubicBezTo>
                          <a:close/>
                        </a:path>
                      </a:pathLst>
                    </a:custGeom>
                    <a:solidFill>
                      <a:srgbClr val="CFE2F3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7" name="Google Shape;1177;p10"/>
                    <p:cNvSpPr/>
                    <p:nvPr/>
                  </p:nvSpPr>
                  <p:spPr>
                    <a:xfrm>
                      <a:off x="3849902" y="2886279"/>
                      <a:ext cx="160096" cy="197298"/>
                    </a:xfrm>
                    <a:custGeom>
                      <a:rect b="b" l="l" r="r" t="t"/>
                      <a:pathLst>
                        <a:path extrusionOk="0" h="197298" w="160096">
                          <a:moveTo>
                            <a:pt x="0" y="197298"/>
                          </a:moveTo>
                          <a:cubicBezTo>
                            <a:pt x="14795" y="163453"/>
                            <a:pt x="-19495" y="39120"/>
                            <a:pt x="29908" y="37913"/>
                          </a:cubicBezTo>
                          <a:cubicBezTo>
                            <a:pt x="41275" y="35754"/>
                            <a:pt x="33401" y="17911"/>
                            <a:pt x="43053" y="12513"/>
                          </a:cubicBezTo>
                          <a:cubicBezTo>
                            <a:pt x="64008" y="-9902"/>
                            <a:pt x="129984" y="-1393"/>
                            <a:pt x="134239" y="31563"/>
                          </a:cubicBezTo>
                          <a:cubicBezTo>
                            <a:pt x="135826" y="40517"/>
                            <a:pt x="147891" y="34484"/>
                            <a:pt x="151955" y="41406"/>
                          </a:cubicBezTo>
                          <a:cubicBezTo>
                            <a:pt x="171640" y="64583"/>
                            <a:pt x="149479" y="158246"/>
                            <a:pt x="149161" y="196663"/>
                          </a:cubicBezTo>
                          <a:cubicBezTo>
                            <a:pt x="98234" y="196155"/>
                            <a:pt x="49847" y="189170"/>
                            <a:pt x="0" y="197298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78" name="Google Shape;1178;p10"/>
                    <p:cNvSpPr/>
                    <p:nvPr/>
                  </p:nvSpPr>
                  <p:spPr>
                    <a:xfrm>
                      <a:off x="3792712" y="2879468"/>
                      <a:ext cx="274793" cy="850085"/>
                    </a:xfrm>
                    <a:custGeom>
                      <a:rect b="b" l="l" r="r" t="t"/>
                      <a:pathLst>
                        <a:path extrusionOk="0" h="850085" w="274793">
                          <a:moveTo>
                            <a:pt x="19916" y="786532"/>
                          </a:moveTo>
                          <a:cubicBezTo>
                            <a:pt x="39854" y="827489"/>
                            <a:pt x="67541" y="848572"/>
                            <a:pt x="131866" y="850032"/>
                          </a:cubicBezTo>
                          <a:cubicBezTo>
                            <a:pt x="255818" y="852953"/>
                            <a:pt x="279440" y="735732"/>
                            <a:pt x="271947" y="651213"/>
                          </a:cubicBezTo>
                          <a:cubicBezTo>
                            <a:pt x="272963" y="537612"/>
                            <a:pt x="275312" y="423947"/>
                            <a:pt x="274678" y="310345"/>
                          </a:cubicBezTo>
                          <a:cubicBezTo>
                            <a:pt x="276202" y="268245"/>
                            <a:pt x="263057" y="215095"/>
                            <a:pt x="217528" y="202395"/>
                          </a:cubicBezTo>
                          <a:cubicBezTo>
                            <a:pt x="213336" y="167343"/>
                            <a:pt x="246610" y="35073"/>
                            <a:pt x="197716" y="37295"/>
                          </a:cubicBezTo>
                          <a:cubicBezTo>
                            <a:pt x="191366" y="-10202"/>
                            <a:pt x="84495" y="-14965"/>
                            <a:pt x="87098" y="38311"/>
                          </a:cubicBezTo>
                          <a:cubicBezTo>
                            <a:pt x="75478" y="36978"/>
                            <a:pt x="60047" y="37041"/>
                            <a:pt x="58778" y="55583"/>
                          </a:cubicBezTo>
                          <a:cubicBezTo>
                            <a:pt x="55603" y="103081"/>
                            <a:pt x="55285" y="150833"/>
                            <a:pt x="49887" y="197760"/>
                          </a:cubicBezTo>
                          <a:cubicBezTo>
                            <a:pt x="-19010" y="224303"/>
                            <a:pt x="12613" y="404262"/>
                            <a:pt x="5437" y="474048"/>
                          </a:cubicBezTo>
                          <a:cubicBezTo>
                            <a:pt x="10264" y="577299"/>
                            <a:pt x="-17549" y="687980"/>
                            <a:pt x="19916" y="786532"/>
                          </a:cubicBezTo>
                          <a:close/>
                          <a:moveTo>
                            <a:pt x="102466" y="38248"/>
                          </a:moveTo>
                          <a:cubicBezTo>
                            <a:pt x="106148" y="7895"/>
                            <a:pt x="173585" y="17166"/>
                            <a:pt x="178983" y="37105"/>
                          </a:cubicBezTo>
                          <a:cubicBezTo>
                            <a:pt x="154281" y="37549"/>
                            <a:pt x="103101" y="39962"/>
                            <a:pt x="102592" y="38311"/>
                          </a:cubicBezTo>
                          <a:close/>
                          <a:moveTo>
                            <a:pt x="76177" y="56663"/>
                          </a:moveTo>
                          <a:lnTo>
                            <a:pt x="174983" y="55393"/>
                          </a:lnTo>
                          <a:cubicBezTo>
                            <a:pt x="190222" y="53361"/>
                            <a:pt x="211304" y="53298"/>
                            <a:pt x="206733" y="75459"/>
                          </a:cubicBezTo>
                          <a:lnTo>
                            <a:pt x="75287" y="111400"/>
                          </a:lnTo>
                          <a:cubicBezTo>
                            <a:pt x="75967" y="93194"/>
                            <a:pt x="76303" y="74970"/>
                            <a:pt x="76303" y="56726"/>
                          </a:cubicBezTo>
                          <a:close/>
                          <a:moveTo>
                            <a:pt x="73700" y="129879"/>
                          </a:moveTo>
                          <a:lnTo>
                            <a:pt x="205399" y="94382"/>
                          </a:lnTo>
                          <a:lnTo>
                            <a:pt x="203684" y="134069"/>
                          </a:lnTo>
                          <a:lnTo>
                            <a:pt x="71478" y="159469"/>
                          </a:lnTo>
                          <a:cubicBezTo>
                            <a:pt x="72430" y="149563"/>
                            <a:pt x="73192" y="139785"/>
                            <a:pt x="73827" y="129942"/>
                          </a:cubicBezTo>
                          <a:close/>
                          <a:moveTo>
                            <a:pt x="69191" y="177885"/>
                          </a:moveTo>
                          <a:lnTo>
                            <a:pt x="202541" y="152104"/>
                          </a:lnTo>
                          <a:cubicBezTo>
                            <a:pt x="201906" y="166391"/>
                            <a:pt x="201335" y="180615"/>
                            <a:pt x="200700" y="194839"/>
                          </a:cubicBezTo>
                          <a:lnTo>
                            <a:pt x="67350" y="193379"/>
                          </a:lnTo>
                          <a:cubicBezTo>
                            <a:pt x="68239" y="188298"/>
                            <a:pt x="68937" y="183282"/>
                            <a:pt x="69318" y="177948"/>
                          </a:cubicBezTo>
                          <a:close/>
                          <a:moveTo>
                            <a:pt x="19217" y="648102"/>
                          </a:moveTo>
                          <a:cubicBezTo>
                            <a:pt x="23154" y="519832"/>
                            <a:pt x="21947" y="391117"/>
                            <a:pt x="28171" y="263101"/>
                          </a:cubicBezTo>
                          <a:cubicBezTo>
                            <a:pt x="34965" y="198204"/>
                            <a:pt x="74589" y="211222"/>
                            <a:pt x="121960" y="210968"/>
                          </a:cubicBezTo>
                          <a:cubicBezTo>
                            <a:pt x="123103" y="217851"/>
                            <a:pt x="123674" y="224817"/>
                            <a:pt x="123674" y="231796"/>
                          </a:cubicBezTo>
                          <a:cubicBezTo>
                            <a:pt x="72874" y="256370"/>
                            <a:pt x="60174" y="344889"/>
                            <a:pt x="124246" y="360891"/>
                          </a:cubicBezTo>
                          <a:lnTo>
                            <a:pt x="124627" y="429281"/>
                          </a:lnTo>
                          <a:cubicBezTo>
                            <a:pt x="46966" y="432710"/>
                            <a:pt x="45951" y="548915"/>
                            <a:pt x="125135" y="549486"/>
                          </a:cubicBezTo>
                          <a:lnTo>
                            <a:pt x="125516" y="627083"/>
                          </a:lnTo>
                          <a:cubicBezTo>
                            <a:pt x="40" y="680677"/>
                            <a:pt x="157647" y="791422"/>
                            <a:pt x="143550" y="638069"/>
                          </a:cubicBezTo>
                          <a:cubicBezTo>
                            <a:pt x="209971" y="620416"/>
                            <a:pt x="220385" y="540533"/>
                            <a:pt x="142661" y="533675"/>
                          </a:cubicBezTo>
                          <a:lnTo>
                            <a:pt x="142280" y="444204"/>
                          </a:lnTo>
                          <a:cubicBezTo>
                            <a:pt x="216321" y="434298"/>
                            <a:pt x="216130" y="356764"/>
                            <a:pt x="141772" y="346604"/>
                          </a:cubicBezTo>
                          <a:cubicBezTo>
                            <a:pt x="141772" y="311425"/>
                            <a:pt x="141772" y="215413"/>
                            <a:pt x="140566" y="212429"/>
                          </a:cubicBezTo>
                          <a:cubicBezTo>
                            <a:pt x="140566" y="212429"/>
                            <a:pt x="194096" y="213762"/>
                            <a:pt x="198541" y="213381"/>
                          </a:cubicBezTo>
                          <a:cubicBezTo>
                            <a:pt x="218543" y="211666"/>
                            <a:pt x="234291" y="230589"/>
                            <a:pt x="243943" y="246845"/>
                          </a:cubicBezTo>
                          <a:cubicBezTo>
                            <a:pt x="271376" y="315997"/>
                            <a:pt x="250865" y="395880"/>
                            <a:pt x="255754" y="469095"/>
                          </a:cubicBezTo>
                          <a:cubicBezTo>
                            <a:pt x="240832" y="580093"/>
                            <a:pt x="308015" y="834538"/>
                            <a:pt x="136819" y="834855"/>
                          </a:cubicBezTo>
                          <a:cubicBezTo>
                            <a:pt x="35727" y="844063"/>
                            <a:pt x="10073" y="729382"/>
                            <a:pt x="19344" y="648166"/>
                          </a:cubicBezTo>
                          <a:close/>
                          <a:moveTo>
                            <a:pt x="125008" y="678137"/>
                          </a:moveTo>
                          <a:cubicBezTo>
                            <a:pt x="115928" y="731541"/>
                            <a:pt x="62968" y="668041"/>
                            <a:pt x="125643" y="645435"/>
                          </a:cubicBezTo>
                          <a:cubicBezTo>
                            <a:pt x="126272" y="656357"/>
                            <a:pt x="126100" y="667304"/>
                            <a:pt x="125135" y="678201"/>
                          </a:cubicBezTo>
                          <a:close/>
                          <a:moveTo>
                            <a:pt x="125008" y="531198"/>
                          </a:moveTo>
                          <a:cubicBezTo>
                            <a:pt x="69953" y="529293"/>
                            <a:pt x="68620" y="448966"/>
                            <a:pt x="124627" y="447315"/>
                          </a:cubicBezTo>
                          <a:close/>
                          <a:moveTo>
                            <a:pt x="124119" y="340698"/>
                          </a:moveTo>
                          <a:cubicBezTo>
                            <a:pt x="85193" y="326284"/>
                            <a:pt x="93004" y="270848"/>
                            <a:pt x="123674" y="251798"/>
                          </a:cubicBezTo>
                          <a:cubicBezTo>
                            <a:pt x="123973" y="281643"/>
                            <a:pt x="124183" y="311380"/>
                            <a:pt x="124309" y="341016"/>
                          </a:cubicBezTo>
                          <a:close/>
                          <a:moveTo>
                            <a:pt x="141835" y="365591"/>
                          </a:moveTo>
                          <a:cubicBezTo>
                            <a:pt x="190730" y="374798"/>
                            <a:pt x="194159" y="419057"/>
                            <a:pt x="141835" y="426106"/>
                          </a:cubicBezTo>
                          <a:close/>
                          <a:moveTo>
                            <a:pt x="142724" y="551899"/>
                          </a:moveTo>
                          <a:cubicBezTo>
                            <a:pt x="195493" y="559138"/>
                            <a:pt x="188127" y="605684"/>
                            <a:pt x="143296" y="619781"/>
                          </a:cubicBezTo>
                          <a:cubicBezTo>
                            <a:pt x="143042" y="601429"/>
                            <a:pt x="142978" y="571204"/>
                            <a:pt x="142915" y="552217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79" name="Google Shape;1179;p10"/>
                  <p:cNvSpPr/>
                  <p:nvPr/>
                </p:nvSpPr>
                <p:spPr>
                  <a:xfrm>
                    <a:off x="3923169" y="-322375"/>
                    <a:ext cx="17700" cy="33003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1180" name="Google Shape;1180;p10"/>
                <p:cNvSpPr/>
                <p:nvPr/>
              </p:nvSpPr>
              <p:spPr>
                <a:xfrm>
                  <a:off x="3834925" y="3637375"/>
                  <a:ext cx="76100" cy="135925"/>
                </a:xfrm>
                <a:custGeom>
                  <a:rect b="b" l="l" r="r" t="t"/>
                  <a:pathLst>
                    <a:path extrusionOk="0" h="5437" w="3044">
                      <a:moveTo>
                        <a:pt x="0" y="0"/>
                      </a:moveTo>
                      <a:cubicBezTo>
                        <a:pt x="372" y="2043"/>
                        <a:pt x="1116" y="4666"/>
                        <a:pt x="3044" y="5437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  <p:sp>
              <p:nvSpPr>
                <p:cNvPr id="1181" name="Google Shape;1181;p10"/>
                <p:cNvSpPr/>
                <p:nvPr/>
              </p:nvSpPr>
              <p:spPr>
                <a:xfrm>
                  <a:off x="3834925" y="3552200"/>
                  <a:ext cx="1825" cy="21750"/>
                </a:xfrm>
                <a:custGeom>
                  <a:rect b="b" l="l" r="r" t="t"/>
                  <a:pathLst>
                    <a:path extrusionOk="0" h="870" w="73">
                      <a:moveTo>
                        <a:pt x="0" y="0"/>
                      </a:moveTo>
                      <a:cubicBezTo>
                        <a:pt x="37" y="435"/>
                        <a:pt x="37" y="435"/>
                        <a:pt x="73" y="870"/>
                      </a:cubicBezTo>
                    </a:path>
                  </a:pathLst>
                </a:custGeom>
                <a:noFill/>
                <a:ln cap="rnd" cmpd="sng" w="28575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1182" name="Google Shape;1182;p10"/>
            <p:cNvGrpSpPr/>
            <p:nvPr/>
          </p:nvGrpSpPr>
          <p:grpSpPr>
            <a:xfrm>
              <a:off x="7184797" y="-17"/>
              <a:ext cx="985363" cy="3905971"/>
              <a:chOff x="1192601" y="-1724180"/>
              <a:chExt cx="1046700" cy="4149108"/>
            </a:xfrm>
          </p:grpSpPr>
          <p:grpSp>
            <p:nvGrpSpPr>
              <p:cNvPr id="1183" name="Google Shape;1183;p10"/>
              <p:cNvGrpSpPr/>
              <p:nvPr/>
            </p:nvGrpSpPr>
            <p:grpSpPr>
              <a:xfrm>
                <a:off x="1192601" y="1378228"/>
                <a:ext cx="1046700" cy="1046700"/>
                <a:chOff x="764100" y="3623300"/>
                <a:chExt cx="1046700" cy="1046700"/>
              </a:xfrm>
            </p:grpSpPr>
            <p:sp>
              <p:nvSpPr>
                <p:cNvPr id="1184" name="Google Shape;1184;p10"/>
                <p:cNvSpPr/>
                <p:nvPr/>
              </p:nvSpPr>
              <p:spPr>
                <a:xfrm>
                  <a:off x="764100" y="3623300"/>
                  <a:ext cx="1046700" cy="10467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  <p:sp>
              <p:nvSpPr>
                <p:cNvPr id="1185" name="Google Shape;1185;p10"/>
                <p:cNvSpPr/>
                <p:nvPr/>
              </p:nvSpPr>
              <p:spPr>
                <a:xfrm>
                  <a:off x="922769" y="3781968"/>
                  <a:ext cx="729300" cy="729300"/>
                </a:xfrm>
                <a:prstGeom prst="ellipse">
                  <a:avLst/>
                </a:prstGeom>
                <a:solidFill>
                  <a:srgbClr val="18ECFF">
                    <a:alpha val="9500"/>
                  </a:srgbClr>
                </a:solidFill>
                <a:ln>
                  <a:noFill/>
                </a:ln>
              </p:spPr>
              <p:txBody>
                <a:bodyPr anchorCtr="0" anchor="ctr" bIns="91425" lIns="91425" spcFirstLastPara="1" rIns="91425" wrap="square" tIns="91425">
                  <a:noAutofit/>
                </a:bodyPr>
                <a:lstStyle/>
                <a:p>
                  <a:pPr indent="0" lvl="0" marL="0" rtl="0" algn="l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t/>
                  </a:r>
                  <a:endParaRPr/>
                </a:p>
              </p:txBody>
            </p:sp>
          </p:grpSp>
          <p:grpSp>
            <p:nvGrpSpPr>
              <p:cNvPr id="1186" name="Google Shape;1186;p10"/>
              <p:cNvGrpSpPr/>
              <p:nvPr/>
            </p:nvGrpSpPr>
            <p:grpSpPr>
              <a:xfrm>
                <a:off x="1417979" y="-1724180"/>
                <a:ext cx="580390" cy="3855366"/>
                <a:chOff x="522260" y="372820"/>
                <a:chExt cx="530958" cy="3527002"/>
              </a:xfrm>
            </p:grpSpPr>
            <p:grpSp>
              <p:nvGrpSpPr>
                <p:cNvPr id="1187" name="Google Shape;1187;p10"/>
                <p:cNvGrpSpPr/>
                <p:nvPr/>
              </p:nvGrpSpPr>
              <p:grpSpPr>
                <a:xfrm>
                  <a:off x="522260" y="372820"/>
                  <a:ext cx="530958" cy="3527002"/>
                  <a:chOff x="522260" y="372820"/>
                  <a:chExt cx="530958" cy="3527002"/>
                </a:xfrm>
              </p:grpSpPr>
              <p:grpSp>
                <p:nvGrpSpPr>
                  <p:cNvPr id="1188" name="Google Shape;1188;p10"/>
                  <p:cNvGrpSpPr/>
                  <p:nvPr/>
                </p:nvGrpSpPr>
                <p:grpSpPr>
                  <a:xfrm>
                    <a:off x="522260" y="2971595"/>
                    <a:ext cx="530958" cy="928227"/>
                    <a:chOff x="522260" y="2971595"/>
                    <a:chExt cx="530958" cy="928227"/>
                  </a:xfrm>
                </p:grpSpPr>
                <p:sp>
                  <p:nvSpPr>
                    <p:cNvPr id="1189" name="Google Shape;1189;p10"/>
                    <p:cNvSpPr/>
                    <p:nvPr/>
                  </p:nvSpPr>
                  <p:spPr>
                    <a:xfrm>
                      <a:off x="531045" y="3193814"/>
                      <a:ext cx="510950" cy="500199"/>
                    </a:xfrm>
                    <a:custGeom>
                      <a:rect b="b" l="l" r="r" t="t"/>
                      <a:pathLst>
                        <a:path extrusionOk="0" h="500199" w="510950">
                          <a:moveTo>
                            <a:pt x="230344" y="500189"/>
                          </a:moveTo>
                          <a:cubicBezTo>
                            <a:pt x="153916" y="500507"/>
                            <a:pt x="77640" y="493446"/>
                            <a:pt x="2570" y="479108"/>
                          </a:cubicBezTo>
                          <a:cubicBezTo>
                            <a:pt x="-4606" y="452501"/>
                            <a:pt x="4348" y="418084"/>
                            <a:pt x="15841" y="404622"/>
                          </a:cubicBezTo>
                          <a:cubicBezTo>
                            <a:pt x="93" y="296672"/>
                            <a:pt x="174591" y="153479"/>
                            <a:pt x="126458" y="68770"/>
                          </a:cubicBezTo>
                          <a:cubicBezTo>
                            <a:pt x="128236" y="16510"/>
                            <a:pt x="219295" y="6350"/>
                            <a:pt x="261142" y="0"/>
                          </a:cubicBezTo>
                          <a:cubicBezTo>
                            <a:pt x="310926" y="4953"/>
                            <a:pt x="383443" y="12002"/>
                            <a:pt x="388777" y="70612"/>
                          </a:cubicBezTo>
                          <a:cubicBezTo>
                            <a:pt x="365980" y="191262"/>
                            <a:pt x="524603" y="342392"/>
                            <a:pt x="509998" y="472630"/>
                          </a:cubicBezTo>
                          <a:cubicBezTo>
                            <a:pt x="417936" y="491147"/>
                            <a:pt x="324248" y="500380"/>
                            <a:pt x="230344" y="500189"/>
                          </a:cubicBezTo>
                          <a:close/>
                        </a:path>
                      </a:pathLst>
                    </a:custGeom>
                    <a:solidFill>
                      <a:schemeClr val="lt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90" name="Google Shape;1190;p10"/>
                    <p:cNvSpPr/>
                    <p:nvPr/>
                  </p:nvSpPr>
                  <p:spPr>
                    <a:xfrm>
                      <a:off x="551585" y="3672350"/>
                      <a:ext cx="488949" cy="214629"/>
                    </a:xfrm>
                    <a:custGeom>
                      <a:rect b="b" l="l" r="r" t="t"/>
                      <a:pathLst>
                        <a:path extrusionOk="0" h="214629" w="488949">
                          <a:moveTo>
                            <a:pt x="243395" y="214630"/>
                          </a:moveTo>
                          <a:cubicBezTo>
                            <a:pt x="147256" y="214630"/>
                            <a:pt x="26352" y="160401"/>
                            <a:pt x="0" y="8001"/>
                          </a:cubicBezTo>
                          <a:cubicBezTo>
                            <a:pt x="165925" y="39751"/>
                            <a:pt x="327279" y="29528"/>
                            <a:pt x="488950" y="0"/>
                          </a:cubicBezTo>
                          <a:cubicBezTo>
                            <a:pt x="471043" y="147384"/>
                            <a:pt x="350266" y="214630"/>
                            <a:pt x="243395" y="214630"/>
                          </a:cubicBezTo>
                          <a:close/>
                        </a:path>
                      </a:pathLst>
                    </a:custGeom>
                    <a:solidFill>
                      <a:srgbClr val="C8F3F7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91" name="Google Shape;1191;p10"/>
                    <p:cNvSpPr/>
                    <p:nvPr/>
                  </p:nvSpPr>
                  <p:spPr>
                    <a:xfrm>
                      <a:off x="685838" y="2977833"/>
                      <a:ext cx="219884" cy="234649"/>
                    </a:xfrm>
                    <a:custGeom>
                      <a:rect b="b" l="l" r="r" t="t"/>
                      <a:pathLst>
                        <a:path extrusionOk="0" h="234649" w="219884">
                          <a:moveTo>
                            <a:pt x="2590" y="234649"/>
                          </a:moveTo>
                          <a:cubicBezTo>
                            <a:pt x="7987" y="210011"/>
                            <a:pt x="-12142" y="33672"/>
                            <a:pt x="12877" y="45419"/>
                          </a:cubicBezTo>
                          <a:cubicBezTo>
                            <a:pt x="33197" y="50182"/>
                            <a:pt x="23545" y="24210"/>
                            <a:pt x="35038" y="16590"/>
                          </a:cubicBezTo>
                          <a:cubicBezTo>
                            <a:pt x="50913" y="906"/>
                            <a:pt x="85394" y="1604"/>
                            <a:pt x="109714" y="1922"/>
                          </a:cubicBezTo>
                          <a:cubicBezTo>
                            <a:pt x="145528" y="-936"/>
                            <a:pt x="189026" y="-6841"/>
                            <a:pt x="188835" y="38879"/>
                          </a:cubicBezTo>
                          <a:cubicBezTo>
                            <a:pt x="250875" y="39895"/>
                            <a:pt x="199503" y="186770"/>
                            <a:pt x="206869" y="233824"/>
                          </a:cubicBezTo>
                          <a:cubicBezTo>
                            <a:pt x="139369" y="212361"/>
                            <a:pt x="71932" y="215091"/>
                            <a:pt x="2590" y="234649"/>
                          </a:cubicBezTo>
                          <a:close/>
                        </a:path>
                      </a:pathLst>
                    </a:custGeom>
                    <a:solidFill>
                      <a:schemeClr val="dk2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  <p:sp>
                  <p:nvSpPr>
                    <p:cNvPr id="1192" name="Google Shape;1192;p10"/>
                    <p:cNvSpPr/>
                    <p:nvPr/>
                  </p:nvSpPr>
                  <p:spPr>
                    <a:xfrm>
                      <a:off x="522260" y="2971595"/>
                      <a:ext cx="530958" cy="928227"/>
                    </a:xfrm>
                    <a:custGeom>
                      <a:rect b="b" l="l" r="r" t="t"/>
                      <a:pathLst>
                        <a:path extrusionOk="0" h="928227" w="530958">
                          <a:moveTo>
                            <a:pt x="516306" y="619347"/>
                          </a:moveTo>
                          <a:cubicBezTo>
                            <a:pt x="501638" y="504285"/>
                            <a:pt x="397942" y="417798"/>
                            <a:pt x="399530" y="298926"/>
                          </a:cubicBezTo>
                          <a:cubicBezTo>
                            <a:pt x="413182" y="300514"/>
                            <a:pt x="390830" y="254159"/>
                            <a:pt x="381178" y="244380"/>
                          </a:cubicBezTo>
                          <a:cubicBezTo>
                            <a:pt x="383210" y="187992"/>
                            <a:pt x="385369" y="132175"/>
                            <a:pt x="387528" y="75787"/>
                          </a:cubicBezTo>
                          <a:cubicBezTo>
                            <a:pt x="392481" y="54070"/>
                            <a:pt x="381559" y="34449"/>
                            <a:pt x="356731" y="40227"/>
                          </a:cubicBezTo>
                          <a:cubicBezTo>
                            <a:pt x="358255" y="-10573"/>
                            <a:pt x="307645" y="730"/>
                            <a:pt x="273609" y="1810"/>
                          </a:cubicBezTo>
                          <a:cubicBezTo>
                            <a:pt x="240780" y="1429"/>
                            <a:pt x="184074" y="-222"/>
                            <a:pt x="184328" y="45244"/>
                          </a:cubicBezTo>
                          <a:cubicBezTo>
                            <a:pt x="174803" y="45815"/>
                            <a:pt x="158928" y="42640"/>
                            <a:pt x="158928" y="56547"/>
                          </a:cubicBezTo>
                          <a:cubicBezTo>
                            <a:pt x="158928" y="118777"/>
                            <a:pt x="158039" y="180435"/>
                            <a:pt x="158357" y="242475"/>
                          </a:cubicBezTo>
                          <a:cubicBezTo>
                            <a:pt x="144260" y="248825"/>
                            <a:pt x="112383" y="292767"/>
                            <a:pt x="140577" y="307753"/>
                          </a:cubicBezTo>
                          <a:cubicBezTo>
                            <a:pt x="150102" y="385159"/>
                            <a:pt x="15736" y="506508"/>
                            <a:pt x="18784" y="626967"/>
                          </a:cubicBezTo>
                          <a:cubicBezTo>
                            <a:pt x="-3124" y="640493"/>
                            <a:pt x="-8013" y="706215"/>
                            <a:pt x="15672" y="712756"/>
                          </a:cubicBezTo>
                          <a:cubicBezTo>
                            <a:pt x="65075" y="1013238"/>
                            <a:pt x="505638" y="992854"/>
                            <a:pt x="526720" y="692753"/>
                          </a:cubicBezTo>
                          <a:cubicBezTo>
                            <a:pt x="534785" y="671862"/>
                            <a:pt x="531356" y="631984"/>
                            <a:pt x="516306" y="619347"/>
                          </a:cubicBezTo>
                          <a:close/>
                          <a:moveTo>
                            <a:pt x="498399" y="620300"/>
                          </a:moveTo>
                          <a:cubicBezTo>
                            <a:pt x="475749" y="621824"/>
                            <a:pt x="453079" y="623176"/>
                            <a:pt x="430391" y="624364"/>
                          </a:cubicBezTo>
                          <a:cubicBezTo>
                            <a:pt x="405708" y="518319"/>
                            <a:pt x="384842" y="411531"/>
                            <a:pt x="367780" y="304006"/>
                          </a:cubicBezTo>
                          <a:cubicBezTo>
                            <a:pt x="372606" y="303308"/>
                            <a:pt x="377432" y="302673"/>
                            <a:pt x="382194" y="301911"/>
                          </a:cubicBezTo>
                          <a:cubicBezTo>
                            <a:pt x="378511" y="420973"/>
                            <a:pt x="481889" y="506762"/>
                            <a:pt x="498399" y="620300"/>
                          </a:cubicBezTo>
                          <a:close/>
                          <a:moveTo>
                            <a:pt x="278689" y="312579"/>
                          </a:moveTo>
                          <a:cubicBezTo>
                            <a:pt x="287389" y="312198"/>
                            <a:pt x="296025" y="311690"/>
                            <a:pt x="304661" y="311118"/>
                          </a:cubicBezTo>
                          <a:cubicBezTo>
                            <a:pt x="318040" y="416738"/>
                            <a:pt x="331477" y="522383"/>
                            <a:pt x="344983" y="628047"/>
                          </a:cubicBezTo>
                          <a:cubicBezTo>
                            <a:pt x="322568" y="628809"/>
                            <a:pt x="300216" y="629507"/>
                            <a:pt x="277800" y="629952"/>
                          </a:cubicBezTo>
                          <a:cubicBezTo>
                            <a:pt x="271844" y="524237"/>
                            <a:pt x="272136" y="418262"/>
                            <a:pt x="278689" y="312579"/>
                          </a:cubicBezTo>
                          <a:close/>
                          <a:moveTo>
                            <a:pt x="322504" y="309531"/>
                          </a:moveTo>
                          <a:cubicBezTo>
                            <a:pt x="331775" y="308642"/>
                            <a:pt x="341046" y="307626"/>
                            <a:pt x="350317" y="306483"/>
                          </a:cubicBezTo>
                          <a:cubicBezTo>
                            <a:pt x="367253" y="413417"/>
                            <a:pt x="387928" y="519633"/>
                            <a:pt x="412357" y="625126"/>
                          </a:cubicBezTo>
                          <a:cubicBezTo>
                            <a:pt x="395910" y="625951"/>
                            <a:pt x="379400" y="626713"/>
                            <a:pt x="362954" y="627348"/>
                          </a:cubicBezTo>
                          <a:cubicBezTo>
                            <a:pt x="349111" y="521430"/>
                            <a:pt x="335541" y="415493"/>
                            <a:pt x="322250" y="309531"/>
                          </a:cubicBezTo>
                          <a:close/>
                          <a:moveTo>
                            <a:pt x="365684" y="58452"/>
                          </a:moveTo>
                          <a:cubicBezTo>
                            <a:pt x="375273" y="59277"/>
                            <a:pt x="368542" y="74581"/>
                            <a:pt x="369939" y="81248"/>
                          </a:cubicBezTo>
                          <a:lnTo>
                            <a:pt x="175946" y="137382"/>
                          </a:lnTo>
                          <a:cubicBezTo>
                            <a:pt x="175946" y="127984"/>
                            <a:pt x="175946" y="118332"/>
                            <a:pt x="175946" y="109125"/>
                          </a:cubicBezTo>
                          <a:cubicBezTo>
                            <a:pt x="212713" y="94837"/>
                            <a:pt x="258496" y="85947"/>
                            <a:pt x="287643" y="60547"/>
                          </a:cubicBezTo>
                          <a:cubicBezTo>
                            <a:pt x="313360" y="60611"/>
                            <a:pt x="339649" y="57309"/>
                            <a:pt x="365430" y="58452"/>
                          </a:cubicBezTo>
                          <a:close/>
                          <a:moveTo>
                            <a:pt x="175438" y="205454"/>
                          </a:moveTo>
                          <a:lnTo>
                            <a:pt x="366827" y="159671"/>
                          </a:lnTo>
                          <a:lnTo>
                            <a:pt x="364224" y="230791"/>
                          </a:lnTo>
                          <a:cubicBezTo>
                            <a:pt x="308090" y="199041"/>
                            <a:pt x="233033" y="208248"/>
                            <a:pt x="175311" y="231616"/>
                          </a:cubicBezTo>
                          <a:close/>
                          <a:moveTo>
                            <a:pt x="175438" y="187230"/>
                          </a:moveTo>
                          <a:cubicBezTo>
                            <a:pt x="175438" y="176688"/>
                            <a:pt x="175438" y="166084"/>
                            <a:pt x="175438" y="155480"/>
                          </a:cubicBezTo>
                          <a:lnTo>
                            <a:pt x="368796" y="99536"/>
                          </a:lnTo>
                          <a:lnTo>
                            <a:pt x="367272" y="141256"/>
                          </a:lnTo>
                          <a:close/>
                          <a:moveTo>
                            <a:pt x="229032" y="21622"/>
                          </a:moveTo>
                          <a:cubicBezTo>
                            <a:pt x="256401" y="25305"/>
                            <a:pt x="342570" y="-222"/>
                            <a:pt x="338760" y="40672"/>
                          </a:cubicBezTo>
                          <a:lnTo>
                            <a:pt x="201600" y="44418"/>
                          </a:lnTo>
                          <a:cubicBezTo>
                            <a:pt x="197155" y="28861"/>
                            <a:pt x="217793" y="22765"/>
                            <a:pt x="229096" y="21749"/>
                          </a:cubicBezTo>
                          <a:close/>
                          <a:moveTo>
                            <a:pt x="263830" y="59150"/>
                          </a:moveTo>
                          <a:cubicBezTo>
                            <a:pt x="235046" y="71260"/>
                            <a:pt x="205645" y="81858"/>
                            <a:pt x="175756" y="90900"/>
                          </a:cubicBezTo>
                          <a:lnTo>
                            <a:pt x="175756" y="63722"/>
                          </a:lnTo>
                          <a:cubicBezTo>
                            <a:pt x="201664" y="62897"/>
                            <a:pt x="238113" y="59976"/>
                            <a:pt x="263894" y="59404"/>
                          </a:cubicBezTo>
                          <a:close/>
                          <a:moveTo>
                            <a:pt x="260973" y="230600"/>
                          </a:moveTo>
                          <a:cubicBezTo>
                            <a:pt x="306439" y="226028"/>
                            <a:pt x="366891" y="233838"/>
                            <a:pt x="384036" y="283432"/>
                          </a:cubicBezTo>
                          <a:cubicBezTo>
                            <a:pt x="303873" y="296939"/>
                            <a:pt x="222193" y="298945"/>
                            <a:pt x="141466" y="289401"/>
                          </a:cubicBezTo>
                          <a:cubicBezTo>
                            <a:pt x="157404" y="243554"/>
                            <a:pt x="218110" y="233521"/>
                            <a:pt x="261036" y="230854"/>
                          </a:cubicBezTo>
                          <a:close/>
                          <a:moveTo>
                            <a:pt x="259639" y="630269"/>
                          </a:moveTo>
                          <a:cubicBezTo>
                            <a:pt x="238005" y="630606"/>
                            <a:pt x="216313" y="630796"/>
                            <a:pt x="194552" y="630841"/>
                          </a:cubicBezTo>
                          <a:cubicBezTo>
                            <a:pt x="210300" y="525005"/>
                            <a:pt x="226003" y="419176"/>
                            <a:pt x="241669" y="313341"/>
                          </a:cubicBezTo>
                          <a:cubicBezTo>
                            <a:pt x="248019" y="313341"/>
                            <a:pt x="254369" y="313341"/>
                            <a:pt x="260719" y="313341"/>
                          </a:cubicBezTo>
                          <a:cubicBezTo>
                            <a:pt x="254172" y="418871"/>
                            <a:pt x="253810" y="524694"/>
                            <a:pt x="259639" y="630269"/>
                          </a:cubicBezTo>
                          <a:close/>
                          <a:moveTo>
                            <a:pt x="177089" y="630904"/>
                          </a:moveTo>
                          <a:cubicBezTo>
                            <a:pt x="155309" y="630904"/>
                            <a:pt x="133528" y="630904"/>
                            <a:pt x="111748" y="630333"/>
                          </a:cubicBezTo>
                          <a:cubicBezTo>
                            <a:pt x="143498" y="524478"/>
                            <a:pt x="175248" y="418751"/>
                            <a:pt x="206490" y="312833"/>
                          </a:cubicBezTo>
                          <a:lnTo>
                            <a:pt x="224206" y="313277"/>
                          </a:lnTo>
                          <a:cubicBezTo>
                            <a:pt x="208630" y="419195"/>
                            <a:pt x="192920" y="525069"/>
                            <a:pt x="177089" y="630904"/>
                          </a:cubicBezTo>
                          <a:close/>
                          <a:moveTo>
                            <a:pt x="76759" y="501047"/>
                          </a:moveTo>
                          <a:cubicBezTo>
                            <a:pt x="112129" y="441801"/>
                            <a:pt x="157849" y="381857"/>
                            <a:pt x="157468" y="309721"/>
                          </a:cubicBezTo>
                          <a:cubicBezTo>
                            <a:pt x="168009" y="310737"/>
                            <a:pt x="178550" y="311499"/>
                            <a:pt x="189218" y="312071"/>
                          </a:cubicBezTo>
                          <a:cubicBezTo>
                            <a:pt x="157550" y="417906"/>
                            <a:pt x="125908" y="523887"/>
                            <a:pt x="94285" y="630015"/>
                          </a:cubicBezTo>
                          <a:cubicBezTo>
                            <a:pt x="74854" y="629571"/>
                            <a:pt x="55423" y="629126"/>
                            <a:pt x="35992" y="628491"/>
                          </a:cubicBezTo>
                          <a:cubicBezTo>
                            <a:pt x="33960" y="582454"/>
                            <a:pt x="54026" y="539591"/>
                            <a:pt x="76886" y="500920"/>
                          </a:cubicBezTo>
                          <a:close/>
                          <a:moveTo>
                            <a:pt x="356858" y="897604"/>
                          </a:moveTo>
                          <a:cubicBezTo>
                            <a:pt x="221222" y="951325"/>
                            <a:pt x="58725" y="859504"/>
                            <a:pt x="34024" y="716248"/>
                          </a:cubicBezTo>
                          <a:cubicBezTo>
                            <a:pt x="191294" y="742912"/>
                            <a:pt x="352178" y="739813"/>
                            <a:pt x="508305" y="707104"/>
                          </a:cubicBezTo>
                          <a:lnTo>
                            <a:pt x="509194" y="707549"/>
                          </a:lnTo>
                          <a:cubicBezTo>
                            <a:pt x="496145" y="793623"/>
                            <a:pt x="438030" y="866134"/>
                            <a:pt x="356858" y="897604"/>
                          </a:cubicBezTo>
                          <a:close/>
                          <a:moveTo>
                            <a:pt x="512560" y="681704"/>
                          </a:moveTo>
                          <a:cubicBezTo>
                            <a:pt x="511855" y="684092"/>
                            <a:pt x="510985" y="686422"/>
                            <a:pt x="509956" y="688689"/>
                          </a:cubicBezTo>
                          <a:cubicBezTo>
                            <a:pt x="348952" y="722706"/>
                            <a:pt x="182842" y="724865"/>
                            <a:pt x="21006" y="695039"/>
                          </a:cubicBezTo>
                          <a:cubicBezTo>
                            <a:pt x="14332" y="679355"/>
                            <a:pt x="14961" y="661511"/>
                            <a:pt x="22721" y="646335"/>
                          </a:cubicBezTo>
                          <a:cubicBezTo>
                            <a:pt x="183897" y="651967"/>
                            <a:pt x="345263" y="649148"/>
                            <a:pt x="506146" y="637889"/>
                          </a:cubicBezTo>
                          <a:cubicBezTo>
                            <a:pt x="514351" y="650945"/>
                            <a:pt x="516681" y="666845"/>
                            <a:pt x="512560" y="681704"/>
                          </a:cubicBezTo>
                          <a:close/>
                        </a:path>
                      </a:pathLst>
                    </a:custGeom>
                    <a:solidFill>
                      <a:schemeClr val="dk1"/>
                    </a:solidFill>
                    <a:ln>
                      <a:noFill/>
                    </a:ln>
                  </p:spPr>
                  <p:txBody>
                    <a:bodyPr anchorCtr="0" anchor="ctr" bIns="45700" lIns="91425" spcFirstLastPara="1" rIns="91425" wrap="square" tIns="45700">
                      <a:noAutofit/>
                    </a:bodyPr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1800">
                        <a:solidFill>
                          <a:srgbClr val="000000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p:txBody>
                </p:sp>
              </p:grpSp>
              <p:sp>
                <p:nvSpPr>
                  <p:cNvPr id="1193" name="Google Shape;1193;p10"/>
                  <p:cNvSpPr/>
                  <p:nvPr/>
                </p:nvSpPr>
                <p:spPr>
                  <a:xfrm>
                    <a:off x="786939" y="372820"/>
                    <a:ext cx="17700" cy="2605200"/>
                  </a:xfrm>
                  <a:prstGeom prst="rect">
                    <a:avLst/>
                  </a:prstGeom>
                  <a:solidFill>
                    <a:schemeClr val="dk1"/>
                  </a:solidFill>
                  <a:ln>
                    <a:noFill/>
                  </a:ln>
                </p:spPr>
                <p:txBody>
                  <a:bodyPr anchorCtr="0" anchor="ctr" bIns="91425" lIns="91425" spcFirstLastPara="1" rIns="91425" wrap="square" tIns="91425">
                    <a:noAutofit/>
                  </a:bodyPr>
                  <a:lstStyle/>
                  <a:p>
                    <a:pPr indent="0" lvl="0" marL="0" rtl="0" algn="l">
                      <a:spcBef>
                        <a:spcPts val="0"/>
                      </a:spcBef>
                      <a:spcAft>
                        <a:spcPts val="0"/>
                      </a:spcAft>
                      <a:buNone/>
                    </a:pPr>
                    <a:r>
                      <a:t/>
                    </a:r>
                    <a:endParaRPr/>
                  </a:p>
                </p:txBody>
              </p:sp>
            </p:grpSp>
            <p:sp>
              <p:nvSpPr>
                <p:cNvPr id="1194" name="Google Shape;1194;p10"/>
                <p:cNvSpPr/>
                <p:nvPr/>
              </p:nvSpPr>
              <p:spPr>
                <a:xfrm>
                  <a:off x="636125" y="3766050"/>
                  <a:ext cx="121425" cy="74300"/>
                </a:xfrm>
                <a:custGeom>
                  <a:rect b="b" l="l" r="r" t="t"/>
                  <a:pathLst>
                    <a:path extrusionOk="0" h="2972" w="4857">
                      <a:moveTo>
                        <a:pt x="0" y="0"/>
                      </a:moveTo>
                      <a:cubicBezTo>
                        <a:pt x="1186" y="1482"/>
                        <a:pt x="3080" y="2306"/>
                        <a:pt x="4857" y="2972"/>
                      </a:cubicBezTo>
                    </a:path>
                  </a:pathLst>
                </a:custGeom>
                <a:noFill/>
                <a:ln cap="rnd" cmpd="sng" w="38100">
                  <a:solidFill>
                    <a:schemeClr val="lt1"/>
                  </a:solidFill>
                  <a:prstDash val="solid"/>
                  <a:round/>
                  <a:headEnd len="med" w="med" type="none"/>
                  <a:tailEnd len="med" w="med" type="none"/>
                </a:ln>
              </p:spPr>
            </p:sp>
          </p:grpSp>
        </p:grpSp>
        <p:grpSp>
          <p:nvGrpSpPr>
            <p:cNvPr id="1195" name="Google Shape;1195;p10"/>
            <p:cNvGrpSpPr/>
            <p:nvPr/>
          </p:nvGrpSpPr>
          <p:grpSpPr>
            <a:xfrm>
              <a:off x="7192739" y="3730341"/>
              <a:ext cx="148551" cy="170121"/>
              <a:chOff x="3462796" y="2555878"/>
              <a:chExt cx="157798" cy="180711"/>
            </a:xfrm>
          </p:grpSpPr>
          <p:sp>
            <p:nvSpPr>
              <p:cNvPr id="1196" name="Google Shape;1196;p10"/>
              <p:cNvSpPr/>
              <p:nvPr/>
            </p:nvSpPr>
            <p:spPr>
              <a:xfrm>
                <a:off x="3528860" y="2555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7" name="Google Shape;1197;p10"/>
              <p:cNvSpPr/>
              <p:nvPr/>
            </p:nvSpPr>
            <p:spPr>
              <a:xfrm>
                <a:off x="3528860" y="2682878"/>
                <a:ext cx="20839" cy="53711"/>
              </a:xfrm>
              <a:custGeom>
                <a:rect b="b" l="l" r="r" t="t"/>
                <a:pathLst>
                  <a:path extrusionOk="0" h="53711" w="20839">
                    <a:moveTo>
                      <a:pt x="9741" y="60"/>
                    </a:moveTo>
                    <a:cubicBezTo>
                      <a:pt x="-2451" y="2600"/>
                      <a:pt x="-4483" y="55686"/>
                      <a:pt x="11074" y="53654"/>
                    </a:cubicBezTo>
                    <a:cubicBezTo>
                      <a:pt x="23266" y="51114"/>
                      <a:pt x="25362" y="-2035"/>
                      <a:pt x="9741" y="6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8" name="Google Shape;1198;p10"/>
              <p:cNvSpPr/>
              <p:nvPr/>
            </p:nvSpPr>
            <p:spPr>
              <a:xfrm>
                <a:off x="3571315" y="2597137"/>
                <a:ext cx="47570" cy="33554"/>
              </a:xfrm>
              <a:custGeom>
                <a:rect b="b" l="l" r="r" t="t"/>
                <a:pathLst>
                  <a:path extrusionOk="0" h="33554" w="47570">
                    <a:moveTo>
                      <a:pt x="47423" y="3886"/>
                    </a:moveTo>
                    <a:cubicBezTo>
                      <a:pt x="36183" y="-9449"/>
                      <a:pt x="10910" y="15189"/>
                      <a:pt x="306" y="22936"/>
                    </a:cubicBezTo>
                    <a:cubicBezTo>
                      <a:pt x="-4584" y="50305"/>
                      <a:pt x="50788" y="17729"/>
                      <a:pt x="47423" y="3886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9" name="Google Shape;1199;p10"/>
              <p:cNvSpPr/>
              <p:nvPr/>
            </p:nvSpPr>
            <p:spPr>
              <a:xfrm>
                <a:off x="3572203" y="2660050"/>
                <a:ext cx="48391" cy="35006"/>
              </a:xfrm>
              <a:custGeom>
                <a:rect b="b" l="l" r="r" t="t"/>
                <a:pathLst>
                  <a:path extrusionOk="0" h="35006" w="48391">
                    <a:moveTo>
                      <a:pt x="45900" y="20221"/>
                    </a:moveTo>
                    <a:cubicBezTo>
                      <a:pt x="32120" y="15713"/>
                      <a:pt x="14849" y="-8608"/>
                      <a:pt x="1450" y="3203"/>
                    </a:cubicBezTo>
                    <a:cubicBezTo>
                      <a:pt x="-11123" y="21047"/>
                      <a:pt x="62664" y="54384"/>
                      <a:pt x="45900" y="2022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0" name="Google Shape;1200;p10"/>
              <p:cNvSpPr/>
              <p:nvPr/>
            </p:nvSpPr>
            <p:spPr>
              <a:xfrm>
                <a:off x="3466564" y="2662661"/>
                <a:ext cx="42019" cy="33548"/>
              </a:xfrm>
              <a:custGeom>
                <a:rect b="b" l="l" r="r" t="t"/>
                <a:pathLst>
                  <a:path extrusionOk="0" h="33548" w="42019">
                    <a:moveTo>
                      <a:pt x="41239" y="1798"/>
                    </a:moveTo>
                    <a:cubicBezTo>
                      <a:pt x="31397" y="-7981"/>
                      <a:pt x="-17625" y="24912"/>
                      <a:pt x="6695" y="33548"/>
                    </a:cubicBezTo>
                    <a:cubicBezTo>
                      <a:pt x="17935" y="27452"/>
                      <a:pt x="47145" y="17991"/>
                      <a:pt x="41239" y="179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1" name="Google Shape;1201;p10"/>
              <p:cNvSpPr/>
              <p:nvPr/>
            </p:nvSpPr>
            <p:spPr>
              <a:xfrm>
                <a:off x="3462796" y="2597064"/>
                <a:ext cx="40843" cy="33781"/>
              </a:xfrm>
              <a:custGeom>
                <a:rect b="b" l="l" r="r" t="t"/>
                <a:pathLst>
                  <a:path extrusionOk="0" h="33781" w="40843">
                    <a:moveTo>
                      <a:pt x="38339" y="18755"/>
                    </a:moveTo>
                    <a:cubicBezTo>
                      <a:pt x="27163" y="13865"/>
                      <a:pt x="13447" y="-8614"/>
                      <a:pt x="1509" y="3578"/>
                    </a:cubicBezTo>
                    <a:cubicBezTo>
                      <a:pt x="-10556" y="21676"/>
                      <a:pt x="54151" y="52346"/>
                      <a:pt x="38339" y="18755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400"/>
              <a:buFont typeface="Amatic SC"/>
              <a:buNone/>
              <a:defRPr b="1" sz="3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⊹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1pPr>
            <a:lvl2pPr indent="-381000" lvl="1" marL="914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×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2pPr>
            <a:lvl3pPr indent="-381000" lvl="2" marL="1371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Encode Sans Semi Condensed Light"/>
              <a:buChar char="⬩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3pPr>
            <a:lvl4pPr indent="-381000" lvl="3" marL="18288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4pPr>
            <a:lvl5pPr indent="-381000" lvl="4" marL="22860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5pPr>
            <a:lvl6pPr indent="-381000" lvl="5" marL="27432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6pPr>
            <a:lvl7pPr indent="-381000" lvl="6" marL="32004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●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7pPr>
            <a:lvl8pPr indent="-381000" lvl="7" marL="3657600" rtl="0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Encode Sans Semi Condensed Light"/>
              <a:buChar char="○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8pPr>
            <a:lvl9pPr indent="-381000" lvl="8" marL="4114800" rtl="0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2400"/>
              <a:buFont typeface="Encode Sans Semi Condensed Light"/>
              <a:buChar char="■"/>
              <a:defRPr sz="2400">
                <a:solidFill>
                  <a:schemeClr val="dk1"/>
                </a:solidFill>
                <a:latin typeface="Encode Sans Semi Condensed Light"/>
                <a:ea typeface="Encode Sans Semi Condensed Light"/>
                <a:cs typeface="Encode Sans Semi Condensed Light"/>
                <a:sym typeface="Encode Sans Semi Condensed Light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 algn="r">
              <a:buNone/>
              <a:defRPr sz="15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8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fonts.google.com/specimen/Amatic+SC" TargetMode="External"/><Relationship Id="rId4" Type="http://schemas.openxmlformats.org/officeDocument/2006/relationships/hyperlink" Target="https://fonts.google.com/specimen/Encode+Sans+Semi+Condensed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0.jpg"/><Relationship Id="rId4" Type="http://schemas.openxmlformats.org/officeDocument/2006/relationships/image" Target="../media/image6.jpg"/><Relationship Id="rId5" Type="http://schemas.openxmlformats.org/officeDocument/2006/relationships/image" Target="../media/image5.jpg"/><Relationship Id="rId6" Type="http://schemas.openxmlformats.org/officeDocument/2006/relationships/image" Target="../media/image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6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twitter.com/googledocs/status/730087240156643328" TargetMode="Externa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1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3"/>
          <p:cNvSpPr txBox="1"/>
          <p:nvPr>
            <p:ph type="ctrTitle"/>
          </p:nvPr>
        </p:nvSpPr>
        <p:spPr>
          <a:xfrm>
            <a:off x="855300" y="3382225"/>
            <a:ext cx="7433400" cy="810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0" name="Shape 1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1" name="Google Shape;1641;p22"/>
          <p:cNvSpPr txBox="1"/>
          <p:nvPr>
            <p:ph idx="4294967295" type="title"/>
          </p:nvPr>
        </p:nvSpPr>
        <p:spPr>
          <a:xfrm>
            <a:off x="3253050" y="1088650"/>
            <a:ext cx="3318300" cy="941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1642" name="Google Shape;1642;p22"/>
          <p:cNvSpPr txBox="1"/>
          <p:nvPr>
            <p:ph idx="4294967295" type="body"/>
          </p:nvPr>
        </p:nvSpPr>
        <p:spPr>
          <a:xfrm>
            <a:off x="3253050" y="2145050"/>
            <a:ext cx="3318300" cy="1909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200"/>
              <a:t>A complex idea can be conveyed with just a single still image, namely making it possible to absorb large amounts of data quickly.</a:t>
            </a:r>
            <a:endParaRPr sz="2200"/>
          </a:p>
        </p:txBody>
      </p:sp>
      <p:sp>
        <p:nvSpPr>
          <p:cNvPr id="1643" name="Google Shape;1643;p2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644" name="Google Shape;1644;p22"/>
          <p:cNvPicPr preferRelativeResize="0"/>
          <p:nvPr/>
        </p:nvPicPr>
        <p:blipFill rotWithShape="1">
          <a:blip r:embed="rId3">
            <a:alphaModFix/>
          </a:blip>
          <a:srcRect b="13027" l="5962" r="0" t="12189"/>
          <a:stretch/>
        </p:blipFill>
        <p:spPr>
          <a:xfrm>
            <a:off x="-398024" y="866250"/>
            <a:ext cx="3411000" cy="3411000"/>
          </a:xfrm>
          <a:prstGeom prst="chord">
            <a:avLst>
              <a:gd fmla="val 13174523" name="adj1"/>
              <a:gd fmla="val 8428124" name="adj2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8" name="Shape 1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9" name="Google Shape;1649;p23"/>
          <p:cNvSpPr txBox="1"/>
          <p:nvPr>
            <p:ph idx="4294967295" type="title"/>
          </p:nvPr>
        </p:nvSpPr>
        <p:spPr>
          <a:xfrm>
            <a:off x="545300" y="3673150"/>
            <a:ext cx="2368800" cy="10005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endParaRPr b="0">
              <a:solidFill>
                <a:schemeClr val="l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50" name="Google Shape;1650;p2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54" name="Shape 1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5" name="Google Shape;1655;p2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1656" name="Google Shape;1656;p2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657" name="Google Shape;1657;p24"/>
          <p:cNvCxnSpPr>
            <a:stCxn id="1658" idx="6"/>
            <a:endCxn id="1659" idx="2"/>
          </p:cNvCxnSpPr>
          <p:nvPr/>
        </p:nvCxnSpPr>
        <p:spPr>
          <a:xfrm>
            <a:off x="2065175" y="30283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0" name="Google Shape;1660;p24"/>
          <p:cNvCxnSpPr>
            <a:stCxn id="1658" idx="6"/>
            <a:endCxn id="1661" idx="2"/>
          </p:cNvCxnSpPr>
          <p:nvPr/>
        </p:nvCxnSpPr>
        <p:spPr>
          <a:xfrm flipH="1" rot="10800000">
            <a:off x="2065175" y="2092300"/>
            <a:ext cx="702300" cy="936000"/>
          </a:xfrm>
          <a:prstGeom prst="bentConnector3">
            <a:avLst>
              <a:gd fmla="val 49995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2" name="Google Shape;1662;p24"/>
          <p:cNvCxnSpPr>
            <a:stCxn id="1663" idx="3"/>
            <a:endCxn id="1664" idx="2"/>
          </p:cNvCxnSpPr>
          <p:nvPr/>
        </p:nvCxnSpPr>
        <p:spPr>
          <a:xfrm flipH="1" rot="10800000">
            <a:off x="4123700" y="16351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5" name="Google Shape;1665;p24"/>
          <p:cNvCxnSpPr>
            <a:stCxn id="1663" idx="3"/>
            <a:endCxn id="1666" idx="2"/>
          </p:cNvCxnSpPr>
          <p:nvPr/>
        </p:nvCxnSpPr>
        <p:spPr>
          <a:xfrm>
            <a:off x="4123700" y="2092300"/>
            <a:ext cx="586200" cy="4425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67" name="Google Shape;1667;p24"/>
          <p:cNvCxnSpPr>
            <a:stCxn id="1668" idx="3"/>
            <a:endCxn id="1669" idx="2"/>
          </p:cNvCxnSpPr>
          <p:nvPr/>
        </p:nvCxnSpPr>
        <p:spPr>
          <a:xfrm flipH="1" rot="10800000">
            <a:off x="4123700" y="35071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670" name="Google Shape;1670;p24"/>
          <p:cNvCxnSpPr>
            <a:stCxn id="1668" idx="3"/>
            <a:endCxn id="1671" idx="2"/>
          </p:cNvCxnSpPr>
          <p:nvPr/>
        </p:nvCxnSpPr>
        <p:spPr>
          <a:xfrm>
            <a:off x="4123700" y="3964300"/>
            <a:ext cx="586200" cy="457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672" name="Google Shape;1672;p24"/>
          <p:cNvGrpSpPr/>
          <p:nvPr/>
        </p:nvGrpSpPr>
        <p:grpSpPr>
          <a:xfrm>
            <a:off x="4709900" y="1475500"/>
            <a:ext cx="1356300" cy="319200"/>
            <a:chOff x="5592550" y="1018950"/>
            <a:chExt cx="1356300" cy="319200"/>
          </a:xfrm>
        </p:grpSpPr>
        <p:sp>
          <p:nvSpPr>
            <p:cNvPr id="1673" name="Google Shape;1673;p24"/>
            <p:cNvSpPr/>
            <p:nvPr/>
          </p:nvSpPr>
          <p:spPr>
            <a:xfrm>
              <a:off x="5766550" y="10189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</a:t>
              </a:r>
              <a:endParaRPr sz="11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664" name="Google Shape;1664;p24"/>
            <p:cNvSpPr/>
            <p:nvPr/>
          </p:nvSpPr>
          <p:spPr>
            <a:xfrm>
              <a:off x="5592550" y="10915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674" name="Google Shape;1674;p24"/>
          <p:cNvGrpSpPr/>
          <p:nvPr/>
        </p:nvGrpSpPr>
        <p:grpSpPr>
          <a:xfrm>
            <a:off x="2767400" y="1932700"/>
            <a:ext cx="1356300" cy="319200"/>
            <a:chOff x="3650050" y="1476150"/>
            <a:chExt cx="1356300" cy="319200"/>
          </a:xfrm>
        </p:grpSpPr>
        <p:sp>
          <p:nvSpPr>
            <p:cNvPr id="1663" name="Google Shape;1663;p24"/>
            <p:cNvSpPr/>
            <p:nvPr/>
          </p:nvSpPr>
          <p:spPr>
            <a:xfrm>
              <a:off x="3824050" y="14761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8ECFF">
                <a:alpha val="95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</a:t>
              </a:r>
              <a:endParaRPr sz="11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661" name="Google Shape;1661;p24"/>
            <p:cNvSpPr/>
            <p:nvPr/>
          </p:nvSpPr>
          <p:spPr>
            <a:xfrm>
              <a:off x="3650050" y="1548750"/>
              <a:ext cx="174000" cy="174000"/>
            </a:xfrm>
            <a:prstGeom prst="ellipse">
              <a:avLst/>
            </a:prstGeom>
            <a:solidFill>
              <a:srgbClr val="C8F3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675" name="Google Shape;1675;p24"/>
          <p:cNvGrpSpPr/>
          <p:nvPr/>
        </p:nvGrpSpPr>
        <p:grpSpPr>
          <a:xfrm>
            <a:off x="702900" y="2868700"/>
            <a:ext cx="1362275" cy="319200"/>
            <a:chOff x="1596750" y="2412150"/>
            <a:chExt cx="1362275" cy="319200"/>
          </a:xfrm>
        </p:grpSpPr>
        <p:sp>
          <p:nvSpPr>
            <p:cNvPr id="1676" name="Google Shape;1676;p24"/>
            <p:cNvSpPr/>
            <p:nvPr/>
          </p:nvSpPr>
          <p:spPr>
            <a:xfrm>
              <a:off x="1596750" y="24121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76DC35">
                <a:alpha val="1006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</a:t>
              </a:r>
              <a:endParaRPr sz="11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658" name="Google Shape;1658;p24"/>
            <p:cNvSpPr/>
            <p:nvPr/>
          </p:nvSpPr>
          <p:spPr>
            <a:xfrm>
              <a:off x="2785025" y="2484750"/>
              <a:ext cx="174000" cy="174000"/>
            </a:xfrm>
            <a:prstGeom prst="ellipse">
              <a:avLst/>
            </a:prstGeom>
            <a:solidFill>
              <a:srgbClr val="CFE5BD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677" name="Google Shape;1677;p24"/>
          <p:cNvGrpSpPr/>
          <p:nvPr/>
        </p:nvGrpSpPr>
        <p:grpSpPr>
          <a:xfrm>
            <a:off x="2767400" y="3804700"/>
            <a:ext cx="1356300" cy="319200"/>
            <a:chOff x="3650050" y="3348150"/>
            <a:chExt cx="1356300" cy="319200"/>
          </a:xfrm>
        </p:grpSpPr>
        <p:sp>
          <p:nvSpPr>
            <p:cNvPr id="1668" name="Google Shape;1668;p24"/>
            <p:cNvSpPr/>
            <p:nvPr/>
          </p:nvSpPr>
          <p:spPr>
            <a:xfrm>
              <a:off x="3824050" y="33481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8ECFF">
                <a:alpha val="95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</a:t>
              </a:r>
              <a:endParaRPr sz="11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659" name="Google Shape;1659;p24"/>
            <p:cNvSpPr/>
            <p:nvPr/>
          </p:nvSpPr>
          <p:spPr>
            <a:xfrm>
              <a:off x="3650050" y="3420750"/>
              <a:ext cx="174000" cy="174000"/>
            </a:xfrm>
            <a:prstGeom prst="ellipse">
              <a:avLst/>
            </a:prstGeom>
            <a:solidFill>
              <a:srgbClr val="C8F3F7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678" name="Google Shape;1678;p24"/>
          <p:cNvGrpSpPr/>
          <p:nvPr/>
        </p:nvGrpSpPr>
        <p:grpSpPr>
          <a:xfrm>
            <a:off x="4709900" y="2389900"/>
            <a:ext cx="1356300" cy="319200"/>
            <a:chOff x="5592550" y="1933350"/>
            <a:chExt cx="1356300" cy="319200"/>
          </a:xfrm>
        </p:grpSpPr>
        <p:sp>
          <p:nvSpPr>
            <p:cNvPr id="1679" name="Google Shape;1679;p24"/>
            <p:cNvSpPr/>
            <p:nvPr/>
          </p:nvSpPr>
          <p:spPr>
            <a:xfrm>
              <a:off x="5766550" y="19333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</a:t>
              </a:r>
              <a:endParaRPr sz="11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666" name="Google Shape;1666;p24"/>
            <p:cNvSpPr/>
            <p:nvPr/>
          </p:nvSpPr>
          <p:spPr>
            <a:xfrm>
              <a:off x="5592550" y="19912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680" name="Google Shape;1680;p24"/>
          <p:cNvGrpSpPr/>
          <p:nvPr/>
        </p:nvGrpSpPr>
        <p:grpSpPr>
          <a:xfrm>
            <a:off x="4709900" y="3347500"/>
            <a:ext cx="1356300" cy="319200"/>
            <a:chOff x="5592550" y="2890950"/>
            <a:chExt cx="1356300" cy="319200"/>
          </a:xfrm>
        </p:grpSpPr>
        <p:sp>
          <p:nvSpPr>
            <p:cNvPr id="1681" name="Google Shape;1681;p24"/>
            <p:cNvSpPr/>
            <p:nvPr/>
          </p:nvSpPr>
          <p:spPr>
            <a:xfrm>
              <a:off x="5766550" y="28909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</a:t>
              </a:r>
              <a:endParaRPr sz="11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669" name="Google Shape;1669;p24"/>
            <p:cNvSpPr/>
            <p:nvPr/>
          </p:nvSpPr>
          <p:spPr>
            <a:xfrm>
              <a:off x="5592550" y="29635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682" name="Google Shape;1682;p24"/>
          <p:cNvGrpSpPr/>
          <p:nvPr/>
        </p:nvGrpSpPr>
        <p:grpSpPr>
          <a:xfrm>
            <a:off x="4709900" y="4261900"/>
            <a:ext cx="1356300" cy="319200"/>
            <a:chOff x="5592550" y="3805350"/>
            <a:chExt cx="1356300" cy="319200"/>
          </a:xfrm>
        </p:grpSpPr>
        <p:sp>
          <p:nvSpPr>
            <p:cNvPr id="1683" name="Google Shape;1683;p24"/>
            <p:cNvSpPr/>
            <p:nvPr/>
          </p:nvSpPr>
          <p:spPr>
            <a:xfrm>
              <a:off x="5766550" y="3805350"/>
              <a:ext cx="1182300" cy="319200"/>
            </a:xfrm>
            <a:prstGeom prst="roundRect">
              <a:avLst>
                <a:gd fmla="val 16667" name="adj"/>
              </a:avLst>
            </a:prstGeom>
            <a:solidFill>
              <a:srgbClr val="10A3FF">
                <a:alpha val="61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</a:t>
              </a:r>
              <a:endParaRPr sz="11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671" name="Google Shape;1671;p24"/>
            <p:cNvSpPr/>
            <p:nvPr/>
          </p:nvSpPr>
          <p:spPr>
            <a:xfrm>
              <a:off x="5592550" y="3877950"/>
              <a:ext cx="174000" cy="174000"/>
            </a:xfrm>
            <a:prstGeom prst="ellipse">
              <a:avLst/>
            </a:prstGeom>
            <a:solidFill>
              <a:srgbClr val="CFE2F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7" name="Shape 1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Google Shape;1688;p25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1689" name="Google Shape;1689;p25"/>
          <p:cNvGraphicFramePr/>
          <p:nvPr/>
        </p:nvGraphicFramePr>
        <p:xfrm>
          <a:off x="7029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{84218DE6-D431-4044-9C84-DCB305295717}</a:tableStyleId>
              </a:tblPr>
              <a:tblGrid>
                <a:gridCol w="1386650"/>
                <a:gridCol w="1386650"/>
                <a:gridCol w="1386650"/>
                <a:gridCol w="1386650"/>
              </a:tblGrid>
              <a:tr h="3143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A</a:t>
                      </a:r>
                      <a:endParaRPr sz="11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B</a:t>
                      </a:r>
                      <a:endParaRPr sz="11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C</a:t>
                      </a:r>
                      <a:endParaRPr sz="11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Yellow</a:t>
                      </a:r>
                      <a:endParaRPr sz="11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Blue</a:t>
                      </a:r>
                      <a:endParaRPr sz="11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72390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Orange</a:t>
                      </a:r>
                      <a:endParaRPr sz="11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</a:tbl>
          </a:graphicData>
        </a:graphic>
      </p:graphicFrame>
      <p:sp>
        <p:nvSpPr>
          <p:cNvPr id="1690" name="Google Shape;1690;p2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694" name="Shape 1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5" name="Google Shape;1695;p26"/>
          <p:cNvSpPr/>
          <p:nvPr/>
        </p:nvSpPr>
        <p:spPr>
          <a:xfrm>
            <a:off x="369350" y="959876"/>
            <a:ext cx="6767274" cy="3223780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  <a:effectLst>
            <a:outerShdw rotWithShape="0" algn="bl" dir="5400000" dist="19050">
              <a:schemeClr val="dk1">
                <a:alpha val="1700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96" name="Google Shape;1696;p26"/>
          <p:cNvSpPr txBox="1"/>
          <p:nvPr>
            <p:ph idx="4294967295" type="title"/>
          </p:nvPr>
        </p:nvSpPr>
        <p:spPr>
          <a:xfrm>
            <a:off x="369350" y="36887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Maps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97" name="Google Shape;1697;p26"/>
          <p:cNvSpPr/>
          <p:nvPr/>
        </p:nvSpPr>
        <p:spPr>
          <a:xfrm>
            <a:off x="1572576" y="1727775"/>
            <a:ext cx="592500" cy="1677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our office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698" name="Google Shape;1698;p2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699" name="Google Shape;1699;p26"/>
          <p:cNvSpPr txBox="1"/>
          <p:nvPr>
            <p:ph idx="4294967295" type="body"/>
          </p:nvPr>
        </p:nvSpPr>
        <p:spPr>
          <a:xfrm>
            <a:off x="457200" y="4756975"/>
            <a:ext cx="77193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grpSp>
        <p:nvGrpSpPr>
          <p:cNvPr id="1700" name="Google Shape;1700;p26"/>
          <p:cNvGrpSpPr/>
          <p:nvPr/>
        </p:nvGrpSpPr>
        <p:grpSpPr>
          <a:xfrm>
            <a:off x="814110" y="1939732"/>
            <a:ext cx="198356" cy="227793"/>
            <a:chOff x="3474634" y="2563948"/>
            <a:chExt cx="137891" cy="158377"/>
          </a:xfrm>
        </p:grpSpPr>
        <p:sp>
          <p:nvSpPr>
            <p:cNvPr id="1701" name="Google Shape;1701;p26"/>
            <p:cNvSpPr/>
            <p:nvPr/>
          </p:nvSpPr>
          <p:spPr>
            <a:xfrm>
              <a:off x="3528860" y="256394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2" name="Google Shape;1702;p26"/>
            <p:cNvSpPr/>
            <p:nvPr/>
          </p:nvSpPr>
          <p:spPr>
            <a:xfrm>
              <a:off x="3528860" y="2668613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3" name="Google Shape;1703;p26"/>
            <p:cNvSpPr/>
            <p:nvPr/>
          </p:nvSpPr>
          <p:spPr>
            <a:xfrm>
              <a:off x="3560786" y="2600659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4" name="Google Shape;1704;p26"/>
            <p:cNvSpPr/>
            <p:nvPr/>
          </p:nvSpPr>
          <p:spPr>
            <a:xfrm>
              <a:off x="3564134" y="2645785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5" name="Google Shape;1705;p26"/>
            <p:cNvSpPr/>
            <p:nvPr/>
          </p:nvSpPr>
          <p:spPr>
            <a:xfrm>
              <a:off x="3474634" y="2648396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6" name="Google Shape;1706;p26"/>
            <p:cNvSpPr/>
            <p:nvPr/>
          </p:nvSpPr>
          <p:spPr>
            <a:xfrm>
              <a:off x="3476930" y="2600546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07" name="Google Shape;1707;p26"/>
          <p:cNvGrpSpPr/>
          <p:nvPr/>
        </p:nvGrpSpPr>
        <p:grpSpPr>
          <a:xfrm>
            <a:off x="2230435" y="3320957"/>
            <a:ext cx="198356" cy="227793"/>
            <a:chOff x="3474634" y="2563948"/>
            <a:chExt cx="137891" cy="158377"/>
          </a:xfrm>
        </p:grpSpPr>
        <p:sp>
          <p:nvSpPr>
            <p:cNvPr id="1708" name="Google Shape;1708;p26"/>
            <p:cNvSpPr/>
            <p:nvPr/>
          </p:nvSpPr>
          <p:spPr>
            <a:xfrm>
              <a:off x="3528860" y="256394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9" name="Google Shape;1709;p26"/>
            <p:cNvSpPr/>
            <p:nvPr/>
          </p:nvSpPr>
          <p:spPr>
            <a:xfrm>
              <a:off x="3528860" y="2668613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0" name="Google Shape;1710;p26"/>
            <p:cNvSpPr/>
            <p:nvPr/>
          </p:nvSpPr>
          <p:spPr>
            <a:xfrm>
              <a:off x="3560786" y="2600659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1" name="Google Shape;1711;p26"/>
            <p:cNvSpPr/>
            <p:nvPr/>
          </p:nvSpPr>
          <p:spPr>
            <a:xfrm>
              <a:off x="3564134" y="2645785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2" name="Google Shape;1712;p26"/>
            <p:cNvSpPr/>
            <p:nvPr/>
          </p:nvSpPr>
          <p:spPr>
            <a:xfrm>
              <a:off x="3474634" y="2648396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3" name="Google Shape;1713;p26"/>
            <p:cNvSpPr/>
            <p:nvPr/>
          </p:nvSpPr>
          <p:spPr>
            <a:xfrm>
              <a:off x="3476930" y="2600546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14" name="Google Shape;1714;p26"/>
          <p:cNvGrpSpPr/>
          <p:nvPr/>
        </p:nvGrpSpPr>
        <p:grpSpPr>
          <a:xfrm>
            <a:off x="3100222" y="1764707"/>
            <a:ext cx="198356" cy="227793"/>
            <a:chOff x="3474634" y="2563948"/>
            <a:chExt cx="137891" cy="158377"/>
          </a:xfrm>
        </p:grpSpPr>
        <p:sp>
          <p:nvSpPr>
            <p:cNvPr id="1715" name="Google Shape;1715;p26"/>
            <p:cNvSpPr/>
            <p:nvPr/>
          </p:nvSpPr>
          <p:spPr>
            <a:xfrm>
              <a:off x="3528860" y="256394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6" name="Google Shape;1716;p26"/>
            <p:cNvSpPr/>
            <p:nvPr/>
          </p:nvSpPr>
          <p:spPr>
            <a:xfrm>
              <a:off x="3528860" y="2668613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7" name="Google Shape;1717;p26"/>
            <p:cNvSpPr/>
            <p:nvPr/>
          </p:nvSpPr>
          <p:spPr>
            <a:xfrm>
              <a:off x="3560786" y="2600659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8" name="Google Shape;1718;p26"/>
            <p:cNvSpPr/>
            <p:nvPr/>
          </p:nvSpPr>
          <p:spPr>
            <a:xfrm>
              <a:off x="3564134" y="2645785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9" name="Google Shape;1719;p26"/>
            <p:cNvSpPr/>
            <p:nvPr/>
          </p:nvSpPr>
          <p:spPr>
            <a:xfrm>
              <a:off x="3474634" y="2648396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0" name="Google Shape;1720;p26"/>
            <p:cNvSpPr/>
            <p:nvPr/>
          </p:nvSpPr>
          <p:spPr>
            <a:xfrm>
              <a:off x="3476930" y="2600546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1" name="Google Shape;1721;p26"/>
          <p:cNvGrpSpPr/>
          <p:nvPr/>
        </p:nvGrpSpPr>
        <p:grpSpPr>
          <a:xfrm>
            <a:off x="3699710" y="3514582"/>
            <a:ext cx="198356" cy="227793"/>
            <a:chOff x="3474634" y="2563948"/>
            <a:chExt cx="137891" cy="158377"/>
          </a:xfrm>
        </p:grpSpPr>
        <p:sp>
          <p:nvSpPr>
            <p:cNvPr id="1722" name="Google Shape;1722;p26"/>
            <p:cNvSpPr/>
            <p:nvPr/>
          </p:nvSpPr>
          <p:spPr>
            <a:xfrm>
              <a:off x="3528860" y="256394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3" name="Google Shape;1723;p26"/>
            <p:cNvSpPr/>
            <p:nvPr/>
          </p:nvSpPr>
          <p:spPr>
            <a:xfrm>
              <a:off x="3528860" y="2668613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4" name="Google Shape;1724;p26"/>
            <p:cNvSpPr/>
            <p:nvPr/>
          </p:nvSpPr>
          <p:spPr>
            <a:xfrm>
              <a:off x="3560786" y="2600659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5" name="Google Shape;1725;p26"/>
            <p:cNvSpPr/>
            <p:nvPr/>
          </p:nvSpPr>
          <p:spPr>
            <a:xfrm>
              <a:off x="3564134" y="2645785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6" name="Google Shape;1726;p26"/>
            <p:cNvSpPr/>
            <p:nvPr/>
          </p:nvSpPr>
          <p:spPr>
            <a:xfrm>
              <a:off x="3474634" y="2648396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7" name="Google Shape;1727;p26"/>
            <p:cNvSpPr/>
            <p:nvPr/>
          </p:nvSpPr>
          <p:spPr>
            <a:xfrm>
              <a:off x="3476930" y="2600546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28" name="Google Shape;1728;p26"/>
          <p:cNvGrpSpPr/>
          <p:nvPr/>
        </p:nvGrpSpPr>
        <p:grpSpPr>
          <a:xfrm>
            <a:off x="5490535" y="2204082"/>
            <a:ext cx="198356" cy="227793"/>
            <a:chOff x="3474634" y="2563948"/>
            <a:chExt cx="137891" cy="158377"/>
          </a:xfrm>
        </p:grpSpPr>
        <p:sp>
          <p:nvSpPr>
            <p:cNvPr id="1729" name="Google Shape;1729;p26"/>
            <p:cNvSpPr/>
            <p:nvPr/>
          </p:nvSpPr>
          <p:spPr>
            <a:xfrm>
              <a:off x="3528860" y="256394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0" name="Google Shape;1730;p26"/>
            <p:cNvSpPr/>
            <p:nvPr/>
          </p:nvSpPr>
          <p:spPr>
            <a:xfrm>
              <a:off x="3528860" y="2668613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1" name="Google Shape;1731;p26"/>
            <p:cNvSpPr/>
            <p:nvPr/>
          </p:nvSpPr>
          <p:spPr>
            <a:xfrm>
              <a:off x="3560786" y="2600659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2" name="Google Shape;1732;p26"/>
            <p:cNvSpPr/>
            <p:nvPr/>
          </p:nvSpPr>
          <p:spPr>
            <a:xfrm>
              <a:off x="3564134" y="2645785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3" name="Google Shape;1733;p26"/>
            <p:cNvSpPr/>
            <p:nvPr/>
          </p:nvSpPr>
          <p:spPr>
            <a:xfrm>
              <a:off x="3474634" y="2648396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4" name="Google Shape;1734;p26"/>
            <p:cNvSpPr/>
            <p:nvPr/>
          </p:nvSpPr>
          <p:spPr>
            <a:xfrm>
              <a:off x="3476930" y="2600546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735" name="Google Shape;1735;p26"/>
          <p:cNvGrpSpPr/>
          <p:nvPr/>
        </p:nvGrpSpPr>
        <p:grpSpPr>
          <a:xfrm>
            <a:off x="5994010" y="3548757"/>
            <a:ext cx="198356" cy="227793"/>
            <a:chOff x="3474634" y="2563948"/>
            <a:chExt cx="137891" cy="158377"/>
          </a:xfrm>
        </p:grpSpPr>
        <p:sp>
          <p:nvSpPr>
            <p:cNvPr id="1736" name="Google Shape;1736;p26"/>
            <p:cNvSpPr/>
            <p:nvPr/>
          </p:nvSpPr>
          <p:spPr>
            <a:xfrm>
              <a:off x="3528860" y="2563948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7" name="Google Shape;1737;p26"/>
            <p:cNvSpPr/>
            <p:nvPr/>
          </p:nvSpPr>
          <p:spPr>
            <a:xfrm>
              <a:off x="3528860" y="2668613"/>
              <a:ext cx="20839" cy="53711"/>
            </a:xfrm>
            <a:custGeom>
              <a:rect b="b" l="l" r="r" t="t"/>
              <a:pathLst>
                <a:path extrusionOk="0" h="53711" w="20839">
                  <a:moveTo>
                    <a:pt x="9741" y="60"/>
                  </a:moveTo>
                  <a:cubicBezTo>
                    <a:pt x="-2451" y="2600"/>
                    <a:pt x="-4483" y="55686"/>
                    <a:pt x="11074" y="53654"/>
                  </a:cubicBezTo>
                  <a:cubicBezTo>
                    <a:pt x="23266" y="51114"/>
                    <a:pt x="25362" y="-2035"/>
                    <a:pt x="9741" y="6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8" name="Google Shape;1738;p26"/>
            <p:cNvSpPr/>
            <p:nvPr/>
          </p:nvSpPr>
          <p:spPr>
            <a:xfrm>
              <a:off x="3560786" y="2600659"/>
              <a:ext cx="47570" cy="33554"/>
            </a:xfrm>
            <a:custGeom>
              <a:rect b="b" l="l" r="r" t="t"/>
              <a:pathLst>
                <a:path extrusionOk="0" h="33554" w="47570">
                  <a:moveTo>
                    <a:pt x="47423" y="3886"/>
                  </a:moveTo>
                  <a:cubicBezTo>
                    <a:pt x="36183" y="-9449"/>
                    <a:pt x="10910" y="15189"/>
                    <a:pt x="306" y="22936"/>
                  </a:cubicBezTo>
                  <a:cubicBezTo>
                    <a:pt x="-4584" y="50305"/>
                    <a:pt x="50788" y="17729"/>
                    <a:pt x="47423" y="3886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9" name="Google Shape;1739;p26"/>
            <p:cNvSpPr/>
            <p:nvPr/>
          </p:nvSpPr>
          <p:spPr>
            <a:xfrm>
              <a:off x="3564134" y="2645785"/>
              <a:ext cx="48391" cy="35006"/>
            </a:xfrm>
            <a:custGeom>
              <a:rect b="b" l="l" r="r" t="t"/>
              <a:pathLst>
                <a:path extrusionOk="0" h="35006" w="48391">
                  <a:moveTo>
                    <a:pt x="45900" y="20221"/>
                  </a:moveTo>
                  <a:cubicBezTo>
                    <a:pt x="32120" y="15713"/>
                    <a:pt x="14849" y="-8608"/>
                    <a:pt x="1450" y="3203"/>
                  </a:cubicBezTo>
                  <a:cubicBezTo>
                    <a:pt x="-11123" y="21047"/>
                    <a:pt x="62664" y="54384"/>
                    <a:pt x="45900" y="2022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0" name="Google Shape;1740;p26"/>
            <p:cNvSpPr/>
            <p:nvPr/>
          </p:nvSpPr>
          <p:spPr>
            <a:xfrm>
              <a:off x="3474634" y="2648396"/>
              <a:ext cx="42019" cy="33548"/>
            </a:xfrm>
            <a:custGeom>
              <a:rect b="b" l="l" r="r" t="t"/>
              <a:pathLst>
                <a:path extrusionOk="0" h="33548" w="42019">
                  <a:moveTo>
                    <a:pt x="41239" y="1798"/>
                  </a:moveTo>
                  <a:cubicBezTo>
                    <a:pt x="31397" y="-7981"/>
                    <a:pt x="-17625" y="24912"/>
                    <a:pt x="6695" y="33548"/>
                  </a:cubicBezTo>
                  <a:cubicBezTo>
                    <a:pt x="17935" y="27452"/>
                    <a:pt x="47145" y="17991"/>
                    <a:pt x="41239" y="179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1" name="Google Shape;1741;p26"/>
            <p:cNvSpPr/>
            <p:nvPr/>
          </p:nvSpPr>
          <p:spPr>
            <a:xfrm>
              <a:off x="3476930" y="2600546"/>
              <a:ext cx="40843" cy="33781"/>
            </a:xfrm>
            <a:custGeom>
              <a:rect b="b" l="l" r="r" t="t"/>
              <a:pathLst>
                <a:path extrusionOk="0" h="33781" w="40843">
                  <a:moveTo>
                    <a:pt x="38339" y="18755"/>
                  </a:moveTo>
                  <a:cubicBezTo>
                    <a:pt x="27163" y="13865"/>
                    <a:pt x="13447" y="-8614"/>
                    <a:pt x="1509" y="3578"/>
                  </a:cubicBezTo>
                  <a:cubicBezTo>
                    <a:pt x="-10556" y="21676"/>
                    <a:pt x="54151" y="52346"/>
                    <a:pt x="38339" y="187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45" name="Shape 1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6" name="Google Shape;1746;p27"/>
          <p:cNvSpPr txBox="1"/>
          <p:nvPr>
            <p:ph idx="4294967295" type="ctrTitle"/>
          </p:nvPr>
        </p:nvSpPr>
        <p:spPr>
          <a:xfrm>
            <a:off x="702900" y="1337000"/>
            <a:ext cx="5739300" cy="19416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200"/>
              <a:t>89,526,124</a:t>
            </a:r>
            <a:endParaRPr sz="14200"/>
          </a:p>
        </p:txBody>
      </p:sp>
      <p:sp>
        <p:nvSpPr>
          <p:cNvPr id="1747" name="Google Shape;1747;p27"/>
          <p:cNvSpPr txBox="1"/>
          <p:nvPr>
            <p:ph idx="4294967295" type="subTitle"/>
          </p:nvPr>
        </p:nvSpPr>
        <p:spPr>
          <a:xfrm>
            <a:off x="702900" y="3375400"/>
            <a:ext cx="5739300" cy="43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Whoa! That’s a big number, aren’t you proud?</a:t>
            </a:r>
            <a:endParaRPr/>
          </a:p>
        </p:txBody>
      </p:sp>
      <p:sp>
        <p:nvSpPr>
          <p:cNvPr id="1748" name="Google Shape;1748;p2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2" name="Shape 1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3" name="Google Shape;1753;p28"/>
          <p:cNvSpPr txBox="1"/>
          <p:nvPr>
            <p:ph idx="4294967295" type="ctrTitle"/>
          </p:nvPr>
        </p:nvSpPr>
        <p:spPr>
          <a:xfrm>
            <a:off x="855300" y="1181400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89,526,124$</a:t>
            </a:r>
            <a:endParaRPr sz="4800"/>
          </a:p>
        </p:txBody>
      </p:sp>
      <p:sp>
        <p:nvSpPr>
          <p:cNvPr id="1754" name="Google Shape;1754;p28"/>
          <p:cNvSpPr txBox="1"/>
          <p:nvPr>
            <p:ph idx="4294967295" type="subTitle"/>
          </p:nvPr>
        </p:nvSpPr>
        <p:spPr>
          <a:xfrm>
            <a:off x="855300" y="202090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1755" name="Google Shape;1755;p28"/>
          <p:cNvSpPr txBox="1"/>
          <p:nvPr>
            <p:ph idx="4294967295" type="ctrTitle"/>
          </p:nvPr>
        </p:nvSpPr>
        <p:spPr>
          <a:xfrm>
            <a:off x="855300" y="3505493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100%</a:t>
            </a:r>
            <a:endParaRPr sz="4800"/>
          </a:p>
        </p:txBody>
      </p:sp>
      <p:sp>
        <p:nvSpPr>
          <p:cNvPr id="1756" name="Google Shape;1756;p28"/>
          <p:cNvSpPr txBox="1"/>
          <p:nvPr>
            <p:ph idx="4294967295" type="subTitle"/>
          </p:nvPr>
        </p:nvSpPr>
        <p:spPr>
          <a:xfrm>
            <a:off x="855300" y="4345001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1757" name="Google Shape;1757;p28"/>
          <p:cNvSpPr txBox="1"/>
          <p:nvPr>
            <p:ph idx="4294967295" type="ctrTitle"/>
          </p:nvPr>
        </p:nvSpPr>
        <p:spPr>
          <a:xfrm>
            <a:off x="855300" y="2343447"/>
            <a:ext cx="7433400" cy="894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/>
              <a:t>185,244 users</a:t>
            </a:r>
            <a:endParaRPr sz="4800"/>
          </a:p>
        </p:txBody>
      </p:sp>
      <p:sp>
        <p:nvSpPr>
          <p:cNvPr id="1758" name="Google Shape;1758;p28"/>
          <p:cNvSpPr txBox="1"/>
          <p:nvPr>
            <p:ph idx="4294967295" type="subTitle"/>
          </p:nvPr>
        </p:nvSpPr>
        <p:spPr>
          <a:xfrm>
            <a:off x="855300" y="318295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1759" name="Google Shape;1759;p2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3" name="Shape 1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4" name="Google Shape;1764;p29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1765" name="Google Shape;1765;p2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766" name="Google Shape;1766;p29"/>
          <p:cNvGrpSpPr/>
          <p:nvPr/>
        </p:nvGrpSpPr>
        <p:grpSpPr>
          <a:xfrm>
            <a:off x="299136" y="1667700"/>
            <a:ext cx="2726286" cy="2547000"/>
            <a:chOff x="1293736" y="1258050"/>
            <a:chExt cx="2726286" cy="2547000"/>
          </a:xfrm>
        </p:grpSpPr>
        <p:sp>
          <p:nvSpPr>
            <p:cNvPr id="1767" name="Google Shape;1767;p29"/>
            <p:cNvSpPr/>
            <p:nvPr/>
          </p:nvSpPr>
          <p:spPr>
            <a:xfrm rot="2700000">
              <a:off x="228637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68" name="Google Shape;1768;p29"/>
            <p:cNvSpPr/>
            <p:nvPr/>
          </p:nvSpPr>
          <p:spPr>
            <a:xfrm>
              <a:off x="151075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rotWithShape="0" algn="t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2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1</a:t>
              </a:r>
              <a:endParaRPr b="1" sz="1200">
                <a:solidFill>
                  <a:schemeClr val="accent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69" name="Google Shape;1769;p29"/>
            <p:cNvSpPr txBox="1"/>
            <p:nvPr/>
          </p:nvSpPr>
          <p:spPr>
            <a:xfrm rot="-2700000">
              <a:off x="1501398" y="2241353"/>
              <a:ext cx="2332604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Vestibulum congue tempus</a:t>
              </a:r>
              <a:endParaRPr b="1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70" name="Google Shape;1770;p29"/>
            <p:cNvSpPr txBox="1"/>
            <p:nvPr/>
          </p:nvSpPr>
          <p:spPr>
            <a:xfrm rot="-2700000">
              <a:off x="195970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771" name="Google Shape;1771;p29"/>
          <p:cNvGrpSpPr/>
          <p:nvPr/>
        </p:nvGrpSpPr>
        <p:grpSpPr>
          <a:xfrm>
            <a:off x="2209358" y="1667700"/>
            <a:ext cx="2726286" cy="2547000"/>
            <a:chOff x="3203958" y="1258050"/>
            <a:chExt cx="2726286" cy="2547000"/>
          </a:xfrm>
        </p:grpSpPr>
        <p:sp>
          <p:nvSpPr>
            <p:cNvPr id="1772" name="Google Shape;1772;p29"/>
            <p:cNvSpPr/>
            <p:nvPr/>
          </p:nvSpPr>
          <p:spPr>
            <a:xfrm rot="2700000">
              <a:off x="4196595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73" name="Google Shape;1773;p29"/>
            <p:cNvSpPr/>
            <p:nvPr/>
          </p:nvSpPr>
          <p:spPr>
            <a:xfrm>
              <a:off x="3420974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rotWithShape="0" algn="t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3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2</a:t>
              </a:r>
              <a:endParaRPr b="1" sz="1200">
                <a:solidFill>
                  <a:schemeClr val="accent3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74" name="Google Shape;1774;p29"/>
            <p:cNvSpPr txBox="1"/>
            <p:nvPr/>
          </p:nvSpPr>
          <p:spPr>
            <a:xfrm rot="-2700000">
              <a:off x="3410687" y="2240903"/>
              <a:ext cx="2333877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Vestibulum congue tempus</a:t>
              </a:r>
              <a:endParaRPr b="1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75" name="Google Shape;1775;p29"/>
            <p:cNvSpPr txBox="1"/>
            <p:nvPr/>
          </p:nvSpPr>
          <p:spPr>
            <a:xfrm rot="-2700000">
              <a:off x="3869931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776" name="Google Shape;1776;p29"/>
          <p:cNvGrpSpPr/>
          <p:nvPr/>
        </p:nvGrpSpPr>
        <p:grpSpPr>
          <a:xfrm>
            <a:off x="4129377" y="1667700"/>
            <a:ext cx="2726286" cy="2547000"/>
            <a:chOff x="5123977" y="1258050"/>
            <a:chExt cx="2726286" cy="2547000"/>
          </a:xfrm>
        </p:grpSpPr>
        <p:sp>
          <p:nvSpPr>
            <p:cNvPr id="1777" name="Google Shape;1777;p29"/>
            <p:cNvSpPr/>
            <p:nvPr/>
          </p:nvSpPr>
          <p:spPr>
            <a:xfrm rot="2700000">
              <a:off x="6116614" y="1011412"/>
              <a:ext cx="561726" cy="3040276"/>
            </a:xfrm>
            <a:prstGeom prst="roundRect">
              <a:avLst>
                <a:gd fmla="val 5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78" name="Google Shape;1778;p29"/>
            <p:cNvSpPr/>
            <p:nvPr/>
          </p:nvSpPr>
          <p:spPr>
            <a:xfrm>
              <a:off x="5340992" y="3205393"/>
              <a:ext cx="374100" cy="374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ffectLst>
              <a:outerShdw rotWithShape="0" algn="tl" dir="5400000" dist="19050">
                <a:schemeClr val="dk1">
                  <a:alpha val="18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accent4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3</a:t>
              </a:r>
              <a:endParaRPr b="1" sz="1200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79" name="Google Shape;1779;p29"/>
            <p:cNvSpPr txBox="1"/>
            <p:nvPr/>
          </p:nvSpPr>
          <p:spPr>
            <a:xfrm rot="-2700000">
              <a:off x="5323969" y="2238203"/>
              <a:ext cx="2341513" cy="39329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2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Vestibulum congue tempus</a:t>
              </a:r>
              <a:endParaRPr b="1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780" name="Google Shape;1780;p29"/>
            <p:cNvSpPr txBox="1"/>
            <p:nvPr/>
          </p:nvSpPr>
          <p:spPr>
            <a:xfrm rot="-2700000">
              <a:off x="5789949" y="2550697"/>
              <a:ext cx="2203628" cy="50742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Lorem ipsum dolor sit amet, consectetur adipiscing elit, sed do eiusmod tempor. Donec facilisis lacus eget mauris.</a:t>
              </a:r>
              <a:endParaRPr b="1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4" name="Shape 17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5" name="Google Shape;1785;p3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1786" name="Google Shape;1786;p30"/>
          <p:cNvSpPr txBox="1"/>
          <p:nvPr>
            <p:ph idx="1" type="body"/>
          </p:nvPr>
        </p:nvSpPr>
        <p:spPr>
          <a:xfrm>
            <a:off x="702900" y="1430150"/>
            <a:ext cx="1964400" cy="143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787" name="Google Shape;1787;p30"/>
          <p:cNvSpPr txBox="1"/>
          <p:nvPr>
            <p:ph idx="2" type="body"/>
          </p:nvPr>
        </p:nvSpPr>
        <p:spPr>
          <a:xfrm>
            <a:off x="2873450" y="1430150"/>
            <a:ext cx="1964400" cy="143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788" name="Google Shape;1788;p30"/>
          <p:cNvSpPr txBox="1"/>
          <p:nvPr>
            <p:ph idx="3" type="body"/>
          </p:nvPr>
        </p:nvSpPr>
        <p:spPr>
          <a:xfrm>
            <a:off x="5044001" y="1430150"/>
            <a:ext cx="1964400" cy="143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1789" name="Google Shape;1789;p3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90" name="Google Shape;1790;p30"/>
          <p:cNvSpPr txBox="1"/>
          <p:nvPr>
            <p:ph idx="1" type="body"/>
          </p:nvPr>
        </p:nvSpPr>
        <p:spPr>
          <a:xfrm>
            <a:off x="702900" y="2975600"/>
            <a:ext cx="1964400" cy="143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1791" name="Google Shape;1791;p30"/>
          <p:cNvSpPr txBox="1"/>
          <p:nvPr>
            <p:ph idx="2" type="body"/>
          </p:nvPr>
        </p:nvSpPr>
        <p:spPr>
          <a:xfrm>
            <a:off x="2873450" y="2975600"/>
            <a:ext cx="1964400" cy="143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1792" name="Google Shape;1792;p30"/>
          <p:cNvSpPr txBox="1"/>
          <p:nvPr>
            <p:ph idx="3" type="body"/>
          </p:nvPr>
        </p:nvSpPr>
        <p:spPr>
          <a:xfrm>
            <a:off x="5044001" y="2975600"/>
            <a:ext cx="1964400" cy="143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6" name="Shape 1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7" name="Google Shape;1797;p31"/>
          <p:cNvSpPr txBox="1"/>
          <p:nvPr>
            <p:ph idx="1" type="body"/>
          </p:nvPr>
        </p:nvSpPr>
        <p:spPr>
          <a:xfrm>
            <a:off x="855300" y="4591175"/>
            <a:ext cx="7433400" cy="33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1798" name="Google Shape;1798;p3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799" name="Google Shape;1799;p31"/>
          <p:cNvCxnSpPr/>
          <p:nvPr/>
        </p:nvCxnSpPr>
        <p:spPr>
          <a:xfrm>
            <a:off x="952500" y="1677632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00" name="Google Shape;1800;p31"/>
          <p:cNvCxnSpPr/>
          <p:nvPr/>
        </p:nvCxnSpPr>
        <p:spPr>
          <a:xfrm>
            <a:off x="952500" y="2332280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01" name="Google Shape;1801;p31"/>
          <p:cNvCxnSpPr/>
          <p:nvPr/>
        </p:nvCxnSpPr>
        <p:spPr>
          <a:xfrm>
            <a:off x="952500" y="2986929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02" name="Google Shape;1802;p31"/>
          <p:cNvCxnSpPr/>
          <p:nvPr/>
        </p:nvCxnSpPr>
        <p:spPr>
          <a:xfrm>
            <a:off x="952500" y="3641578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03" name="Google Shape;1803;p31"/>
          <p:cNvCxnSpPr/>
          <p:nvPr/>
        </p:nvCxnSpPr>
        <p:spPr>
          <a:xfrm>
            <a:off x="952500" y="4316432"/>
            <a:ext cx="7239000" cy="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04" name="Google Shape;1804;p31"/>
          <p:cNvSpPr txBox="1"/>
          <p:nvPr/>
        </p:nvSpPr>
        <p:spPr>
          <a:xfrm>
            <a:off x="952500" y="1531150"/>
            <a:ext cx="364500" cy="27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4000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3000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2000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1000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r">
              <a:lnSpc>
                <a:spcPct val="100000"/>
              </a:lnSpc>
              <a:spcBef>
                <a:spcPts val="4000"/>
              </a:spcBef>
              <a:spcAft>
                <a:spcPts val="400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0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05" name="Google Shape;1805;p31"/>
          <p:cNvSpPr/>
          <p:nvPr/>
        </p:nvSpPr>
        <p:spPr>
          <a:xfrm>
            <a:off x="1572782" y="2882914"/>
            <a:ext cx="233700" cy="1433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6" name="Google Shape;1806;p31"/>
          <p:cNvSpPr/>
          <p:nvPr/>
        </p:nvSpPr>
        <p:spPr>
          <a:xfrm>
            <a:off x="1887026" y="2519307"/>
            <a:ext cx="233700" cy="17973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7" name="Google Shape;1807;p31"/>
          <p:cNvSpPr/>
          <p:nvPr/>
        </p:nvSpPr>
        <p:spPr>
          <a:xfrm>
            <a:off x="2201271" y="2986929"/>
            <a:ext cx="233700" cy="1329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8" name="Google Shape;1808;p31"/>
          <p:cNvSpPr/>
          <p:nvPr/>
        </p:nvSpPr>
        <p:spPr>
          <a:xfrm>
            <a:off x="3325787" y="3172452"/>
            <a:ext cx="233700" cy="1144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9" name="Google Shape;1809;p31"/>
          <p:cNvSpPr/>
          <p:nvPr/>
        </p:nvSpPr>
        <p:spPr>
          <a:xfrm>
            <a:off x="3640031" y="2620316"/>
            <a:ext cx="233700" cy="1696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0" name="Google Shape;1810;p31"/>
          <p:cNvSpPr/>
          <p:nvPr/>
        </p:nvSpPr>
        <p:spPr>
          <a:xfrm>
            <a:off x="3954275" y="1976063"/>
            <a:ext cx="233700" cy="23409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1" name="Google Shape;1811;p31"/>
          <p:cNvSpPr/>
          <p:nvPr/>
        </p:nvSpPr>
        <p:spPr>
          <a:xfrm>
            <a:off x="5078791" y="2660708"/>
            <a:ext cx="233700" cy="165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2" name="Google Shape;1812;p31"/>
          <p:cNvSpPr/>
          <p:nvPr/>
        </p:nvSpPr>
        <p:spPr>
          <a:xfrm>
            <a:off x="5393025" y="1728800"/>
            <a:ext cx="233700" cy="2587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3" name="Google Shape;1813;p31"/>
          <p:cNvSpPr/>
          <p:nvPr/>
        </p:nvSpPr>
        <p:spPr>
          <a:xfrm>
            <a:off x="5707280" y="2829051"/>
            <a:ext cx="233700" cy="148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4" name="Google Shape;1814;p31"/>
          <p:cNvSpPr/>
          <p:nvPr/>
        </p:nvSpPr>
        <p:spPr>
          <a:xfrm>
            <a:off x="6831796" y="3226315"/>
            <a:ext cx="233700" cy="1090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5" name="Google Shape;1815;p31"/>
          <p:cNvSpPr/>
          <p:nvPr/>
        </p:nvSpPr>
        <p:spPr>
          <a:xfrm>
            <a:off x="7146040" y="1879631"/>
            <a:ext cx="233700" cy="243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6" name="Google Shape;1816;p31"/>
          <p:cNvSpPr/>
          <p:nvPr/>
        </p:nvSpPr>
        <p:spPr>
          <a:xfrm>
            <a:off x="7460284" y="2169170"/>
            <a:ext cx="233700" cy="21474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5" name="Shape 1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" name="Google Shape;1576;p1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577" name="Google Shape;1577;p14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578" name="Google Shape;1578;p14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579" name="Google Shape;1579;p14"/>
          <p:cNvSpPr txBox="1"/>
          <p:nvPr>
            <p:ph idx="2" type="body"/>
          </p:nvPr>
        </p:nvSpPr>
        <p:spPr>
          <a:xfrm>
            <a:off x="702900" y="3870575"/>
            <a:ext cx="5660100" cy="65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accent1"/>
                </a:solidFill>
              </a:rPr>
              <a:t>More info on how to use this template at </a:t>
            </a:r>
            <a:r>
              <a:rPr b="1" lang="en" sz="1200" u="sng">
                <a:solidFill>
                  <a:schemeClr val="accent1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accent1"/>
                </a:solidFill>
              </a:rPr>
              <a:t>This template is free to use under </a:t>
            </a:r>
            <a:r>
              <a:rPr lang="en" sz="1200" u="sng">
                <a:solidFill>
                  <a:schemeClr val="accent1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200">
                <a:solidFill>
                  <a:schemeClr val="accent1"/>
                </a:solidFill>
              </a:rPr>
              <a:t>. You can keep the Credits slide or mention SlidesCarnival and other resources used in a slide footer.</a:t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accent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accent1"/>
              </a:solidFill>
            </a:endParaRPr>
          </a:p>
        </p:txBody>
      </p:sp>
      <p:sp>
        <p:nvSpPr>
          <p:cNvPr id="1580" name="Google Shape;1580;p1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820" name="Shape 18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1" name="Google Shape;1821;p32"/>
          <p:cNvSpPr txBox="1"/>
          <p:nvPr>
            <p:ph idx="4294967295" type="body"/>
          </p:nvPr>
        </p:nvSpPr>
        <p:spPr>
          <a:xfrm>
            <a:off x="626700" y="373575"/>
            <a:ext cx="21195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Mobile</a:t>
            </a:r>
            <a:r>
              <a:rPr b="1" lang="en" sz="34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 project</a:t>
            </a:r>
            <a:endParaRPr b="1" sz="3400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1822" name="Google Shape;1822;p3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823" name="Google Shape;1823;p32"/>
          <p:cNvGrpSpPr/>
          <p:nvPr/>
        </p:nvGrpSpPr>
        <p:grpSpPr>
          <a:xfrm>
            <a:off x="3512225" y="373572"/>
            <a:ext cx="2119546" cy="4396359"/>
            <a:chOff x="2547150" y="238125"/>
            <a:chExt cx="2525675" cy="5238750"/>
          </a:xfrm>
        </p:grpSpPr>
        <p:sp>
          <p:nvSpPr>
            <p:cNvPr id="1824" name="Google Shape;1824;p32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32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32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32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828" name="Google Shape;1828;p32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3559238" y="755887"/>
            <a:ext cx="2025525" cy="3631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832" name="Shape 1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3" name="Google Shape;1833;p3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834" name="Google Shape;1834;p33"/>
          <p:cNvGrpSpPr/>
          <p:nvPr/>
        </p:nvGrpSpPr>
        <p:grpSpPr>
          <a:xfrm>
            <a:off x="3280002" y="465959"/>
            <a:ext cx="2736410" cy="4222433"/>
            <a:chOff x="2112475" y="238125"/>
            <a:chExt cx="3395050" cy="5238750"/>
          </a:xfrm>
        </p:grpSpPr>
        <p:sp>
          <p:nvSpPr>
            <p:cNvPr id="1835" name="Google Shape;1835;p33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33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33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33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1839" name="Google Shape;183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47588" y="839688"/>
            <a:ext cx="2597800" cy="3463726"/>
          </a:xfrm>
          <a:prstGeom prst="rect">
            <a:avLst/>
          </a:prstGeom>
          <a:noFill/>
          <a:ln>
            <a:noFill/>
          </a:ln>
        </p:spPr>
      </p:pic>
      <p:sp>
        <p:nvSpPr>
          <p:cNvPr id="1840" name="Google Shape;1840;p33"/>
          <p:cNvSpPr txBox="1"/>
          <p:nvPr>
            <p:ph idx="4294967295" type="body"/>
          </p:nvPr>
        </p:nvSpPr>
        <p:spPr>
          <a:xfrm>
            <a:off x="626700" y="373575"/>
            <a:ext cx="21195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Tablet</a:t>
            </a:r>
            <a:r>
              <a:rPr b="1" lang="en" sz="34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 project</a:t>
            </a:r>
            <a:endParaRPr b="1" sz="3400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5"/>
        </a:solidFill>
      </p:bgPr>
    </p:bg>
    <p:spTree>
      <p:nvGrpSpPr>
        <p:cNvPr id="1844" name="Shape 1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5" name="Google Shape;1845;p3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1846" name="Google Shape;1846;p34"/>
          <p:cNvGrpSpPr/>
          <p:nvPr/>
        </p:nvGrpSpPr>
        <p:grpSpPr>
          <a:xfrm>
            <a:off x="2981099" y="1241129"/>
            <a:ext cx="4542205" cy="2661224"/>
            <a:chOff x="1177450" y="241631"/>
            <a:chExt cx="6173152" cy="3616776"/>
          </a:xfrm>
        </p:grpSpPr>
        <p:sp>
          <p:nvSpPr>
            <p:cNvPr id="1847" name="Google Shape;1847;p34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8" name="Google Shape;1848;p34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  <a:effectLst>
              <a:outerShdw rotWithShape="0" algn="bl" dir="5400000" dist="19050">
                <a:schemeClr val="dk1">
                  <a:alpha val="20000"/>
                </a:schemeClr>
              </a:outerShdw>
            </a:effectLst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9" name="Google Shape;1849;p34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0" name="Google Shape;1850;p34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851" name="Google Shape;1851;p34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3488275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852" name="Google Shape;1852;p34"/>
          <p:cNvSpPr txBox="1"/>
          <p:nvPr>
            <p:ph idx="4294967295" type="body"/>
          </p:nvPr>
        </p:nvSpPr>
        <p:spPr>
          <a:xfrm>
            <a:off x="626700" y="373575"/>
            <a:ext cx="2119500" cy="4396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Desktop</a:t>
            </a:r>
            <a:r>
              <a:rPr b="1" lang="en" sz="3400">
                <a:solidFill>
                  <a:schemeClr val="lt1"/>
                </a:solidFill>
                <a:latin typeface="Amatic SC"/>
                <a:ea typeface="Amatic SC"/>
                <a:cs typeface="Amatic SC"/>
                <a:sym typeface="Amatic SC"/>
              </a:rPr>
              <a:t> project</a:t>
            </a:r>
            <a:endParaRPr b="1" sz="3400">
              <a:solidFill>
                <a:schemeClr val="l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856" name="Shape 1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Google Shape;1857;p35"/>
          <p:cNvSpPr txBox="1"/>
          <p:nvPr>
            <p:ph idx="4294967295" type="ctrTitle"/>
          </p:nvPr>
        </p:nvSpPr>
        <p:spPr>
          <a:xfrm>
            <a:off x="855300" y="973863"/>
            <a:ext cx="46944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2"/>
                </a:solidFill>
              </a:rPr>
              <a:t>Thanks!</a:t>
            </a:r>
            <a:endParaRPr sz="7200">
              <a:solidFill>
                <a:schemeClr val="accent2"/>
              </a:solidFill>
            </a:endParaRPr>
          </a:p>
        </p:txBody>
      </p:sp>
      <p:sp>
        <p:nvSpPr>
          <p:cNvPr id="1858" name="Google Shape;1858;p35"/>
          <p:cNvSpPr txBox="1"/>
          <p:nvPr>
            <p:ph idx="4294967295" type="body"/>
          </p:nvPr>
        </p:nvSpPr>
        <p:spPr>
          <a:xfrm>
            <a:off x="855300" y="2284438"/>
            <a:ext cx="4694400" cy="1885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lt1"/>
                </a:solidFill>
              </a:rPr>
              <a:t>Any questions?</a:t>
            </a:r>
            <a:br>
              <a:rPr lang="en">
                <a:solidFill>
                  <a:schemeClr val="lt1"/>
                </a:solidFill>
              </a:rPr>
            </a:br>
            <a:r>
              <a:rPr lang="en">
                <a:solidFill>
                  <a:schemeClr val="lt1"/>
                </a:solidFill>
              </a:rPr>
              <a:t>You can find me at:</a:t>
            </a:r>
            <a:endParaRPr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800"/>
              </a:spcBef>
              <a:spcAft>
                <a:spcPts val="0"/>
              </a:spcAft>
              <a:buClr>
                <a:schemeClr val="lt1"/>
              </a:buClr>
              <a:buSzPts val="2400"/>
              <a:buChar char="⊹"/>
            </a:pPr>
            <a:r>
              <a:rPr lang="en">
                <a:solidFill>
                  <a:schemeClr val="lt1"/>
                </a:solidFill>
              </a:rPr>
              <a:t>@username</a:t>
            </a:r>
            <a:endParaRPr>
              <a:solidFill>
                <a:schemeClr val="lt1"/>
              </a:solidFill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Char char="⊹"/>
            </a:pPr>
            <a:r>
              <a:rPr lang="en">
                <a:solidFill>
                  <a:schemeClr val="lt1"/>
                </a:solidFill>
              </a:rPr>
              <a:t>user@mail.me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859" name="Google Shape;1859;p3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3" name="Shape 1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4" name="Google Shape;1864;p36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1865" name="Google Shape;1865;p36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2400"/>
              <a:buChar char="⊹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⊹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1866" name="Google Shape;1866;p3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0" name="Shape 1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1" name="Google Shape;1871;p37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1872" name="Google Shape;1872;p37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1800"/>
              <a:buChar char="⊹"/>
            </a:pPr>
            <a:r>
              <a:rPr lang="en" sz="1800"/>
              <a:t>Titles: Amatic SC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⊹"/>
            </a:pPr>
            <a:r>
              <a:rPr lang="en" sz="1800"/>
              <a:t>Body copy: Encode Sans Semicondensed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https://fonts.google.com/specimen/Amatic+SC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https://fonts.google.com/specimen/Encode+Sans+Semi+Condensed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800"/>
          </a:p>
        </p:txBody>
      </p:sp>
      <p:sp>
        <p:nvSpPr>
          <p:cNvPr id="1873" name="Google Shape;1873;p37"/>
          <p:cNvSpPr txBox="1"/>
          <p:nvPr/>
        </p:nvSpPr>
        <p:spPr>
          <a:xfrm>
            <a:off x="702900" y="4104575"/>
            <a:ext cx="56601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accen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000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sz="1000">
              <a:solidFill>
                <a:schemeClr val="accen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74" name="Google Shape;1874;p3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8" name="Shape 1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9" name="Google Shape;1879;p38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1880" name="Google Shape;1880;p38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For Business Plans, Marketing Plans, Project Proposals, Lessons, etc</a:t>
            </a:r>
            <a:endParaRPr/>
          </a:p>
        </p:txBody>
      </p:sp>
      <p:sp>
        <p:nvSpPr>
          <p:cNvPr id="1881" name="Google Shape;1881;p38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2</a:t>
            </a:r>
            <a:endParaRPr b="1" sz="7200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85" name="Shape 1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6" name="Google Shape;1886;p39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Timeline</a:t>
            </a:r>
            <a:endParaRPr/>
          </a:p>
        </p:txBody>
      </p:sp>
      <p:sp>
        <p:nvSpPr>
          <p:cNvPr id="1887" name="Google Shape;1887;p3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888" name="Google Shape;1888;p39"/>
          <p:cNvSpPr/>
          <p:nvPr/>
        </p:nvSpPr>
        <p:spPr>
          <a:xfrm>
            <a:off x="6208552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DEC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89" name="Google Shape;1889;p39"/>
          <p:cNvSpPr/>
          <p:nvPr/>
        </p:nvSpPr>
        <p:spPr>
          <a:xfrm>
            <a:off x="5678745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NOV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0" name="Google Shape;1890;p39"/>
          <p:cNvSpPr/>
          <p:nvPr/>
        </p:nvSpPr>
        <p:spPr>
          <a:xfrm>
            <a:off x="5148938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4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OCT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1" name="Google Shape;1891;p39"/>
          <p:cNvSpPr/>
          <p:nvPr/>
        </p:nvSpPr>
        <p:spPr>
          <a:xfrm>
            <a:off x="4619131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SEP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2" name="Google Shape;1892;p39"/>
          <p:cNvSpPr/>
          <p:nvPr/>
        </p:nvSpPr>
        <p:spPr>
          <a:xfrm>
            <a:off x="4089325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AUG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3" name="Google Shape;1893;p39"/>
          <p:cNvSpPr/>
          <p:nvPr/>
        </p:nvSpPr>
        <p:spPr>
          <a:xfrm>
            <a:off x="3559518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3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JUL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4" name="Google Shape;1894;p39"/>
          <p:cNvSpPr/>
          <p:nvPr/>
        </p:nvSpPr>
        <p:spPr>
          <a:xfrm>
            <a:off x="3029711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JUN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5" name="Google Shape;1895;p39"/>
          <p:cNvSpPr/>
          <p:nvPr/>
        </p:nvSpPr>
        <p:spPr>
          <a:xfrm>
            <a:off x="2499904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MAY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6" name="Google Shape;1896;p39"/>
          <p:cNvSpPr/>
          <p:nvPr/>
        </p:nvSpPr>
        <p:spPr>
          <a:xfrm>
            <a:off x="1970097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APR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7" name="Google Shape;1897;p39"/>
          <p:cNvSpPr/>
          <p:nvPr/>
        </p:nvSpPr>
        <p:spPr>
          <a:xfrm>
            <a:off x="1440290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MAR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8" name="Google Shape;1898;p39"/>
          <p:cNvSpPr/>
          <p:nvPr/>
        </p:nvSpPr>
        <p:spPr>
          <a:xfrm>
            <a:off x="910483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FEB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899" name="Google Shape;1899;p39"/>
          <p:cNvSpPr/>
          <p:nvPr/>
        </p:nvSpPr>
        <p:spPr>
          <a:xfrm>
            <a:off x="380676" y="2679750"/>
            <a:ext cx="660600" cy="393600"/>
          </a:xfrm>
          <a:prstGeom prst="homePlate">
            <a:avLst>
              <a:gd fmla="val 32030" name="adj"/>
            </a:avLst>
          </a:prstGeom>
          <a:solidFill>
            <a:schemeClr val="accent1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0" lIns="27430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JAN</a:t>
            </a:r>
            <a:endParaRPr sz="10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00" name="Google Shape;1900;p39"/>
          <p:cNvSpPr/>
          <p:nvPr/>
        </p:nvSpPr>
        <p:spPr>
          <a:xfrm>
            <a:off x="0" y="2679750"/>
            <a:ext cx="511500" cy="393600"/>
          </a:xfrm>
          <a:prstGeom prst="homePlate">
            <a:avLst>
              <a:gd fmla="val 32030" name="adj"/>
            </a:avLst>
          </a:prstGeom>
          <a:solidFill>
            <a:schemeClr val="lt2"/>
          </a:solidFill>
          <a:ln>
            <a:noFill/>
          </a:ln>
          <a:effectLst>
            <a:outerShdw blurRad="28575" rotWithShape="0" algn="bl" dist="9525">
              <a:srgbClr val="000000">
                <a:alpha val="2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</a:endParaRPr>
          </a:p>
        </p:txBody>
      </p:sp>
      <p:cxnSp>
        <p:nvCxnSpPr>
          <p:cNvPr id="1901" name="Google Shape;1901;p39"/>
          <p:cNvCxnSpPr/>
          <p:nvPr/>
        </p:nvCxnSpPr>
        <p:spPr>
          <a:xfrm rot="10800000">
            <a:off x="61716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02" name="Google Shape;1902;p39"/>
          <p:cNvSpPr txBox="1"/>
          <p:nvPr/>
        </p:nvSpPr>
        <p:spPr>
          <a:xfrm>
            <a:off x="584238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03" name="Google Shape;1903;p39"/>
          <p:cNvCxnSpPr/>
          <p:nvPr/>
        </p:nvCxnSpPr>
        <p:spPr>
          <a:xfrm rot="10800000">
            <a:off x="167763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04" name="Google Shape;1904;p39"/>
          <p:cNvSpPr txBox="1"/>
          <p:nvPr/>
        </p:nvSpPr>
        <p:spPr>
          <a:xfrm>
            <a:off x="1645918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Red is the colour of danger and courage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05" name="Google Shape;1905;p39"/>
          <p:cNvCxnSpPr/>
          <p:nvPr/>
        </p:nvCxnSpPr>
        <p:spPr>
          <a:xfrm rot="10800000">
            <a:off x="2738105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06" name="Google Shape;1906;p39"/>
          <p:cNvSpPr txBox="1"/>
          <p:nvPr/>
        </p:nvSpPr>
        <p:spPr>
          <a:xfrm>
            <a:off x="2707597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07" name="Google Shape;1907;p39"/>
          <p:cNvCxnSpPr/>
          <p:nvPr/>
        </p:nvCxnSpPr>
        <p:spPr>
          <a:xfrm rot="10800000">
            <a:off x="3798574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08" name="Google Shape;1908;p39"/>
          <p:cNvSpPr txBox="1"/>
          <p:nvPr/>
        </p:nvSpPr>
        <p:spPr>
          <a:xfrm>
            <a:off x="3769277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09" name="Google Shape;1909;p39"/>
          <p:cNvCxnSpPr/>
          <p:nvPr/>
        </p:nvCxnSpPr>
        <p:spPr>
          <a:xfrm rot="10800000">
            <a:off x="4859044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10" name="Google Shape;1910;p39"/>
          <p:cNvSpPr txBox="1"/>
          <p:nvPr/>
        </p:nvSpPr>
        <p:spPr>
          <a:xfrm>
            <a:off x="4830956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11" name="Google Shape;1911;p39"/>
          <p:cNvCxnSpPr/>
          <p:nvPr/>
        </p:nvCxnSpPr>
        <p:spPr>
          <a:xfrm rot="10800000">
            <a:off x="5919514" y="2205731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12" name="Google Shape;1912;p39"/>
          <p:cNvSpPr txBox="1"/>
          <p:nvPr/>
        </p:nvSpPr>
        <p:spPr>
          <a:xfrm>
            <a:off x="5892636" y="165100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13" name="Google Shape;1913;p39"/>
          <p:cNvCxnSpPr/>
          <p:nvPr/>
        </p:nvCxnSpPr>
        <p:spPr>
          <a:xfrm rot="10800000">
            <a:off x="115554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14" name="Google Shape;1914;p39"/>
          <p:cNvSpPr txBox="1"/>
          <p:nvPr/>
        </p:nvSpPr>
        <p:spPr>
          <a:xfrm>
            <a:off x="1099247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15" name="Google Shape;1915;p39"/>
          <p:cNvCxnSpPr/>
          <p:nvPr/>
        </p:nvCxnSpPr>
        <p:spPr>
          <a:xfrm rot="10800000">
            <a:off x="221601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16" name="Google Shape;1916;p39"/>
          <p:cNvSpPr txBox="1"/>
          <p:nvPr/>
        </p:nvSpPr>
        <p:spPr>
          <a:xfrm>
            <a:off x="2167070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White is the color of milk and fresh snow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17" name="Google Shape;1917;p39"/>
          <p:cNvCxnSpPr/>
          <p:nvPr/>
        </p:nvCxnSpPr>
        <p:spPr>
          <a:xfrm rot="10800000">
            <a:off x="327648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18" name="Google Shape;1918;p39"/>
          <p:cNvSpPr txBox="1"/>
          <p:nvPr/>
        </p:nvSpPr>
        <p:spPr>
          <a:xfrm>
            <a:off x="3234893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19" name="Google Shape;1919;p39"/>
          <p:cNvCxnSpPr/>
          <p:nvPr/>
        </p:nvCxnSpPr>
        <p:spPr>
          <a:xfrm rot="10800000">
            <a:off x="433695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20" name="Google Shape;1920;p39"/>
          <p:cNvSpPr txBox="1"/>
          <p:nvPr/>
        </p:nvSpPr>
        <p:spPr>
          <a:xfrm>
            <a:off x="4302716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Red is the colour of danger and courage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21" name="Google Shape;1921;p39"/>
          <p:cNvCxnSpPr/>
          <p:nvPr/>
        </p:nvCxnSpPr>
        <p:spPr>
          <a:xfrm rot="10800000">
            <a:off x="539742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22" name="Google Shape;1922;p39"/>
          <p:cNvSpPr txBox="1"/>
          <p:nvPr/>
        </p:nvSpPr>
        <p:spPr>
          <a:xfrm>
            <a:off x="5370539" y="3571950"/>
            <a:ext cx="10029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Black is the color of ebony and of outer space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1923" name="Google Shape;1923;p39"/>
          <p:cNvCxnSpPr/>
          <p:nvPr/>
        </p:nvCxnSpPr>
        <p:spPr>
          <a:xfrm rot="10800000">
            <a:off x="6457894" y="3048769"/>
            <a:ext cx="0" cy="498600"/>
          </a:xfrm>
          <a:prstGeom prst="straightConnector1">
            <a:avLst/>
          </a:prstGeom>
          <a:noFill/>
          <a:ln cap="flat" cmpd="sng" w="9525">
            <a:solidFill>
              <a:schemeClr val="l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1924" name="Google Shape;1924;p39"/>
          <p:cNvSpPr txBox="1"/>
          <p:nvPr/>
        </p:nvSpPr>
        <p:spPr>
          <a:xfrm>
            <a:off x="6427563" y="3571950"/>
            <a:ext cx="830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Yellow is the color of gold, butter and ripe lemons</a:t>
            </a:r>
            <a:endParaRPr sz="9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928" name="Shape 1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9" name="Google Shape;1929;p40"/>
          <p:cNvSpPr txBox="1"/>
          <p:nvPr>
            <p:ph idx="4294967295"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Roadmap</a:t>
            </a:r>
            <a:endParaRPr/>
          </a:p>
        </p:txBody>
      </p:sp>
      <p:sp>
        <p:nvSpPr>
          <p:cNvPr id="1930" name="Google Shape;1930;p4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1" name="Google Shape;1931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228600">
            <a:solidFill>
              <a:schemeClr val="dk2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2" name="Google Shape;1932;p40"/>
          <p:cNvSpPr/>
          <p:nvPr/>
        </p:nvSpPr>
        <p:spPr>
          <a:xfrm>
            <a:off x="0" y="2371028"/>
            <a:ext cx="9144000" cy="1011043"/>
          </a:xfrm>
          <a:custGeom>
            <a:rect b="b" l="l" r="r" t="t"/>
            <a:pathLst>
              <a:path extrusionOk="0" h="1348058" w="12192000">
                <a:moveTo>
                  <a:pt x="12192000" y="0"/>
                </a:moveTo>
                <a:lnTo>
                  <a:pt x="10837333" y="0"/>
                </a:lnTo>
                <a:cubicBezTo>
                  <a:pt x="10463295" y="0"/>
                  <a:pt x="10160000" y="301773"/>
                  <a:pt x="10160000" y="674029"/>
                </a:cubicBezTo>
                <a:lnTo>
                  <a:pt x="10160000" y="674029"/>
                </a:lnTo>
                <a:cubicBezTo>
                  <a:pt x="10160000" y="1046281"/>
                  <a:pt x="9856705" y="1348059"/>
                  <a:pt x="9482667" y="1348059"/>
                </a:cubicBezTo>
                <a:lnTo>
                  <a:pt x="9482667" y="1348059"/>
                </a:lnTo>
                <a:cubicBezTo>
                  <a:pt x="9108581" y="1348059"/>
                  <a:pt x="8805333" y="1046281"/>
                  <a:pt x="8805333" y="674029"/>
                </a:cubicBezTo>
                <a:lnTo>
                  <a:pt x="8805333" y="674029"/>
                </a:lnTo>
                <a:cubicBezTo>
                  <a:pt x="8805333" y="301773"/>
                  <a:pt x="8502086" y="0"/>
                  <a:pt x="8128000" y="0"/>
                </a:cubicBezTo>
                <a:lnTo>
                  <a:pt x="8128000" y="0"/>
                </a:lnTo>
                <a:cubicBezTo>
                  <a:pt x="7753915" y="0"/>
                  <a:pt x="7450667" y="301773"/>
                  <a:pt x="7450667" y="674029"/>
                </a:cubicBezTo>
                <a:lnTo>
                  <a:pt x="7450667" y="674029"/>
                </a:lnTo>
                <a:cubicBezTo>
                  <a:pt x="7450667" y="1046281"/>
                  <a:pt x="7147419" y="1348059"/>
                  <a:pt x="6773334" y="1348059"/>
                </a:cubicBezTo>
                <a:lnTo>
                  <a:pt x="6773334" y="1348059"/>
                </a:lnTo>
                <a:cubicBezTo>
                  <a:pt x="6399248" y="1348059"/>
                  <a:pt x="6096000" y="1046281"/>
                  <a:pt x="6096000" y="674029"/>
                </a:cubicBezTo>
                <a:lnTo>
                  <a:pt x="6096000" y="674029"/>
                </a:lnTo>
                <a:cubicBezTo>
                  <a:pt x="6096000" y="301773"/>
                  <a:pt x="5792753" y="0"/>
                  <a:pt x="5418667" y="0"/>
                </a:cubicBezTo>
                <a:lnTo>
                  <a:pt x="5418667" y="0"/>
                </a:lnTo>
                <a:cubicBezTo>
                  <a:pt x="5044581" y="0"/>
                  <a:pt x="4741334" y="301773"/>
                  <a:pt x="4741334" y="674029"/>
                </a:cubicBezTo>
                <a:lnTo>
                  <a:pt x="4741334" y="674029"/>
                </a:lnTo>
                <a:cubicBezTo>
                  <a:pt x="4741334" y="1046281"/>
                  <a:pt x="4438076" y="1348059"/>
                  <a:pt x="4064000" y="1348059"/>
                </a:cubicBezTo>
                <a:lnTo>
                  <a:pt x="4064000" y="1348059"/>
                </a:lnTo>
                <a:cubicBezTo>
                  <a:pt x="3689924" y="1348059"/>
                  <a:pt x="3386667" y="1046281"/>
                  <a:pt x="3386667" y="674029"/>
                </a:cubicBezTo>
                <a:lnTo>
                  <a:pt x="3386667" y="674029"/>
                </a:lnTo>
                <a:cubicBezTo>
                  <a:pt x="3386667" y="301773"/>
                  <a:pt x="3083410" y="0"/>
                  <a:pt x="2709333" y="0"/>
                </a:cubicBezTo>
                <a:lnTo>
                  <a:pt x="2709333" y="0"/>
                </a:lnTo>
                <a:cubicBezTo>
                  <a:pt x="2335257" y="0"/>
                  <a:pt x="2032000" y="301773"/>
                  <a:pt x="2032000" y="674029"/>
                </a:cubicBezTo>
                <a:lnTo>
                  <a:pt x="2032000" y="674029"/>
                </a:lnTo>
                <a:cubicBezTo>
                  <a:pt x="2032000" y="1046281"/>
                  <a:pt x="1728743" y="1348059"/>
                  <a:pt x="1354667" y="1348059"/>
                </a:cubicBezTo>
                <a:lnTo>
                  <a:pt x="0" y="1348059"/>
                </a:lnTo>
              </a:path>
            </a:pathLst>
          </a:custGeom>
          <a:noFill/>
          <a:ln cap="flat" cmpd="sng" w="19050">
            <a:solidFill>
              <a:schemeClr val="lt1"/>
            </a:solidFill>
            <a:prstDash val="dash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933" name="Google Shape;1933;p40"/>
          <p:cNvGrpSpPr/>
          <p:nvPr/>
        </p:nvGrpSpPr>
        <p:grpSpPr>
          <a:xfrm>
            <a:off x="1786339" y="1703401"/>
            <a:ext cx="473400" cy="473400"/>
            <a:chOff x="1786339" y="1703401"/>
            <a:chExt cx="473400" cy="473400"/>
          </a:xfrm>
        </p:grpSpPr>
        <p:sp>
          <p:nvSpPr>
            <p:cNvPr id="1934" name="Google Shape;1934;p40"/>
            <p:cNvSpPr/>
            <p:nvPr/>
          </p:nvSpPr>
          <p:spPr>
            <a:xfrm rot="8100000">
              <a:off x="185566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935" name="Google Shape;1935;p40"/>
            <p:cNvSpPr/>
            <p:nvPr/>
          </p:nvSpPr>
          <p:spPr>
            <a:xfrm>
              <a:off x="195598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1</a:t>
              </a:r>
              <a:endParaRPr sz="6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936" name="Google Shape;1936;p40"/>
          <p:cNvGrpSpPr/>
          <p:nvPr/>
        </p:nvGrpSpPr>
        <p:grpSpPr>
          <a:xfrm>
            <a:off x="3814414" y="1703401"/>
            <a:ext cx="473400" cy="473400"/>
            <a:chOff x="3814414" y="1703401"/>
            <a:chExt cx="473400" cy="473400"/>
          </a:xfrm>
        </p:grpSpPr>
        <p:sp>
          <p:nvSpPr>
            <p:cNvPr id="1937" name="Google Shape;1937;p40"/>
            <p:cNvSpPr/>
            <p:nvPr/>
          </p:nvSpPr>
          <p:spPr>
            <a:xfrm rot="8100000">
              <a:off x="3883742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938" name="Google Shape;1938;p40"/>
            <p:cNvSpPr/>
            <p:nvPr/>
          </p:nvSpPr>
          <p:spPr>
            <a:xfrm>
              <a:off x="3984064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3</a:t>
              </a:r>
              <a:endParaRPr sz="6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939" name="Google Shape;1939;p40"/>
          <p:cNvGrpSpPr/>
          <p:nvPr/>
        </p:nvGrpSpPr>
        <p:grpSpPr>
          <a:xfrm>
            <a:off x="5842489" y="1703401"/>
            <a:ext cx="473400" cy="473400"/>
            <a:chOff x="5842489" y="1703401"/>
            <a:chExt cx="473400" cy="473400"/>
          </a:xfrm>
        </p:grpSpPr>
        <p:sp>
          <p:nvSpPr>
            <p:cNvPr id="1940" name="Google Shape;1940;p40"/>
            <p:cNvSpPr/>
            <p:nvPr/>
          </p:nvSpPr>
          <p:spPr>
            <a:xfrm rot="8100000">
              <a:off x="5911817" y="1772729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941" name="Google Shape;1941;p40"/>
            <p:cNvSpPr/>
            <p:nvPr/>
          </p:nvSpPr>
          <p:spPr>
            <a:xfrm>
              <a:off x="6012139" y="1866499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5</a:t>
              </a:r>
              <a:endParaRPr sz="6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942" name="Google Shape;1942;p40"/>
          <p:cNvGrpSpPr/>
          <p:nvPr/>
        </p:nvGrpSpPr>
        <p:grpSpPr>
          <a:xfrm>
            <a:off x="6880814" y="3576300"/>
            <a:ext cx="473400" cy="473400"/>
            <a:chOff x="6880814" y="3576300"/>
            <a:chExt cx="473400" cy="473400"/>
          </a:xfrm>
        </p:grpSpPr>
        <p:sp>
          <p:nvSpPr>
            <p:cNvPr id="1943" name="Google Shape;1943;p40"/>
            <p:cNvSpPr/>
            <p:nvPr/>
          </p:nvSpPr>
          <p:spPr>
            <a:xfrm rot="-2700000">
              <a:off x="695014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944" name="Google Shape;1944;p40"/>
            <p:cNvSpPr/>
            <p:nvPr/>
          </p:nvSpPr>
          <p:spPr>
            <a:xfrm flipH="1">
              <a:off x="705046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6</a:t>
              </a:r>
              <a:endParaRPr sz="6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945" name="Google Shape;1945;p40"/>
          <p:cNvGrpSpPr/>
          <p:nvPr/>
        </p:nvGrpSpPr>
        <p:grpSpPr>
          <a:xfrm>
            <a:off x="4852739" y="3576300"/>
            <a:ext cx="473400" cy="473400"/>
            <a:chOff x="4852739" y="3576300"/>
            <a:chExt cx="473400" cy="473400"/>
          </a:xfrm>
        </p:grpSpPr>
        <p:sp>
          <p:nvSpPr>
            <p:cNvPr id="1946" name="Google Shape;1946;p40"/>
            <p:cNvSpPr/>
            <p:nvPr/>
          </p:nvSpPr>
          <p:spPr>
            <a:xfrm rot="-2700000">
              <a:off x="4922067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947" name="Google Shape;1947;p40"/>
            <p:cNvSpPr/>
            <p:nvPr/>
          </p:nvSpPr>
          <p:spPr>
            <a:xfrm flipH="1">
              <a:off x="5022389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4</a:t>
              </a:r>
              <a:endParaRPr sz="6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grpSp>
        <p:nvGrpSpPr>
          <p:cNvPr id="1948" name="Google Shape;1948;p40"/>
          <p:cNvGrpSpPr/>
          <p:nvPr/>
        </p:nvGrpSpPr>
        <p:grpSpPr>
          <a:xfrm>
            <a:off x="2824664" y="3576300"/>
            <a:ext cx="473400" cy="473400"/>
            <a:chOff x="2824664" y="3576300"/>
            <a:chExt cx="473400" cy="473400"/>
          </a:xfrm>
        </p:grpSpPr>
        <p:sp>
          <p:nvSpPr>
            <p:cNvPr id="1949" name="Google Shape;1949;p40"/>
            <p:cNvSpPr/>
            <p:nvPr/>
          </p:nvSpPr>
          <p:spPr>
            <a:xfrm rot="-2700000">
              <a:off x="2893992" y="3645628"/>
              <a:ext cx="334744" cy="334744"/>
            </a:xfrm>
            <a:prstGeom prst="teardrop">
              <a:avLst>
                <a:gd fmla="val 100000" name="adj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1950" name="Google Shape;1950;p40"/>
            <p:cNvSpPr/>
            <p:nvPr/>
          </p:nvSpPr>
          <p:spPr>
            <a:xfrm flipH="1">
              <a:off x="2994314" y="3752502"/>
              <a:ext cx="134100" cy="1341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600">
                  <a:solidFill>
                    <a:schemeClr val="dk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2</a:t>
              </a:r>
              <a:endParaRPr sz="6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sp>
        <p:nvSpPr>
          <p:cNvPr id="1951" name="Google Shape;1951;p40"/>
          <p:cNvSpPr txBox="1"/>
          <p:nvPr/>
        </p:nvSpPr>
        <p:spPr>
          <a:xfrm>
            <a:off x="137985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52" name="Google Shape;1952;p40"/>
          <p:cNvSpPr txBox="1"/>
          <p:nvPr/>
        </p:nvSpPr>
        <p:spPr>
          <a:xfrm>
            <a:off x="3377205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Red is the colour of danger and courage</a:t>
            </a:r>
            <a:endParaRPr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53" name="Google Shape;1953;p40"/>
          <p:cNvSpPr txBox="1"/>
          <p:nvPr/>
        </p:nvSpPr>
        <p:spPr>
          <a:xfrm>
            <a:off x="5436010" y="11561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Black is the color of ebony and of outer space</a:t>
            </a:r>
            <a:endParaRPr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54" name="Google Shape;1954;p40"/>
          <p:cNvSpPr txBox="1"/>
          <p:nvPr/>
        </p:nvSpPr>
        <p:spPr>
          <a:xfrm>
            <a:off x="241817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Yellow is the color of gold, butter and ripe lemons</a:t>
            </a:r>
            <a:endParaRPr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55" name="Google Shape;1955;p40"/>
          <p:cNvSpPr txBox="1"/>
          <p:nvPr/>
        </p:nvSpPr>
        <p:spPr>
          <a:xfrm>
            <a:off x="444625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White is the color of milk and fresh snow</a:t>
            </a:r>
            <a:endParaRPr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56" name="Google Shape;1956;p40"/>
          <p:cNvSpPr txBox="1"/>
          <p:nvPr/>
        </p:nvSpPr>
        <p:spPr>
          <a:xfrm>
            <a:off x="6474335" y="4063600"/>
            <a:ext cx="1286400" cy="53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0" name="Shape 1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1" name="Google Shape;1961;p41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Gantt chart</a:t>
            </a:r>
            <a:endParaRPr/>
          </a:p>
        </p:txBody>
      </p:sp>
      <p:sp>
        <p:nvSpPr>
          <p:cNvPr id="1962" name="Google Shape;1962;p4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1963" name="Google Shape;1963;p41"/>
          <p:cNvGraphicFramePr/>
          <p:nvPr/>
        </p:nvGraphicFramePr>
        <p:xfrm>
          <a:off x="702875" y="14882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{84218DE6-D431-4044-9C84-DCB305295717}</a:tableStyleId>
              </a:tblPr>
              <a:tblGrid>
                <a:gridCol w="983475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  <a:gridCol w="382850"/>
              </a:tblGrid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Week 1</a:t>
                      </a:r>
                      <a:endParaRPr b="1"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  <a:tc gridSpan="7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Week 2</a:t>
                      </a:r>
                      <a:endParaRPr b="1"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 hMerge="1"/>
                <a:tc hMerge="1"/>
                <a:tc hMerge="1"/>
                <a:tc hMerge="1"/>
                <a:tc hMerge="1"/>
                <a:tc hMerge="1"/>
              </a:tr>
              <a:tr h="31977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2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3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4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5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6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7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8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9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10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11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12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13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14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1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2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3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4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5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◆</a:t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6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7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19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 8</a:t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45700" marB="45700" marR="91425" marL="91425" anchor="ctr">
                    <a:lnL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FFFFFF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3"/>
        </a:solidFill>
      </p:bgPr>
    </p:bg>
    <p:spTree>
      <p:nvGrpSpPr>
        <p:cNvPr id="1584" name="Shape 1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5" name="Google Shape;1585;p15"/>
          <p:cNvSpPr txBox="1"/>
          <p:nvPr>
            <p:ph idx="4294967295" type="ctrTitle"/>
          </p:nvPr>
        </p:nvSpPr>
        <p:spPr>
          <a:xfrm>
            <a:off x="2775600" y="1140788"/>
            <a:ext cx="3592800" cy="1159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lt1"/>
                </a:solidFill>
              </a:rPr>
              <a:t>Hello!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1586" name="Google Shape;1586;p15"/>
          <p:cNvSpPr txBox="1"/>
          <p:nvPr>
            <p:ph idx="4294967295" type="subTitle"/>
          </p:nvPr>
        </p:nvSpPr>
        <p:spPr>
          <a:xfrm>
            <a:off x="2775600" y="2340411"/>
            <a:ext cx="3592800" cy="1662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/>
              <a:t>I am Jayden Smith</a:t>
            </a:r>
            <a:endParaRPr b="1" sz="2000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I am here because I love to give presentations. </a:t>
            </a:r>
            <a:endParaRPr sz="20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000"/>
              <a:t>You can find me at @username</a:t>
            </a:r>
            <a:endParaRPr b="1" sz="2000"/>
          </a:p>
        </p:txBody>
      </p:sp>
      <p:pic>
        <p:nvPicPr>
          <p:cNvPr id="1587" name="Google Shape;1587;p15"/>
          <p:cNvPicPr preferRelativeResize="0"/>
          <p:nvPr/>
        </p:nvPicPr>
        <p:blipFill rotWithShape="1">
          <a:blip r:embed="rId3">
            <a:alphaModFix/>
          </a:blip>
          <a:srcRect b="8167" l="8172" r="0" t="22378"/>
          <a:stretch/>
        </p:blipFill>
        <p:spPr>
          <a:xfrm>
            <a:off x="-321831" y="1263925"/>
            <a:ext cx="2796600" cy="2796600"/>
          </a:xfrm>
          <a:prstGeom prst="chord">
            <a:avLst>
              <a:gd fmla="val 13174523" name="adj1"/>
              <a:gd fmla="val 8428124" name="adj2"/>
            </a:avLst>
          </a:prstGeom>
          <a:noFill/>
          <a:ln>
            <a:noFill/>
          </a:ln>
        </p:spPr>
      </p:pic>
      <p:sp>
        <p:nvSpPr>
          <p:cNvPr id="1588" name="Google Shape;1588;p1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67" name="Shape 1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8" name="Google Shape;1968;p42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SWOT Analysis</a:t>
            </a:r>
            <a:endParaRPr/>
          </a:p>
        </p:txBody>
      </p:sp>
      <p:sp>
        <p:nvSpPr>
          <p:cNvPr id="1969" name="Google Shape;1969;p42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0" name="Google Shape;1970;p42"/>
          <p:cNvSpPr/>
          <p:nvPr/>
        </p:nvSpPr>
        <p:spPr>
          <a:xfrm>
            <a:off x="702900" y="1613425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STRENGTHS</a:t>
            </a:r>
            <a:endParaRPr b="1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71" name="Google Shape;1971;p42"/>
          <p:cNvSpPr/>
          <p:nvPr/>
        </p:nvSpPr>
        <p:spPr>
          <a:xfrm>
            <a:off x="3891098" y="1613425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t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WEAKNESSES</a:t>
            </a:r>
            <a:endParaRPr b="1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Yellow is the color of gold, butter and ripe lemons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72" name="Google Shape;1972;p42"/>
          <p:cNvSpPr/>
          <p:nvPr/>
        </p:nvSpPr>
        <p:spPr>
          <a:xfrm>
            <a:off x="702900" y="2893349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91425" spcFirstLastPara="1" rIns="137160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Black is the color of ebony and of outer space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600"/>
              </a:spcBef>
              <a:spcAft>
                <a:spcPts val="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OPPORTUNITIES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73" name="Google Shape;1973;p42"/>
          <p:cNvSpPr/>
          <p:nvPr/>
        </p:nvSpPr>
        <p:spPr>
          <a:xfrm>
            <a:off x="3891098" y="2893349"/>
            <a:ext cx="3061500" cy="115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b" bIns="91425" lIns="1371600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White is the color of milk and fresh snow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r">
              <a:spcBef>
                <a:spcPts val="600"/>
              </a:spcBef>
              <a:spcAft>
                <a:spcPts val="600"/>
              </a:spcAft>
              <a:buNone/>
            </a:pPr>
            <a:r>
              <a:rPr b="1"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THREATS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74" name="Google Shape;1974;p42"/>
          <p:cNvSpPr/>
          <p:nvPr/>
        </p:nvSpPr>
        <p:spPr>
          <a:xfrm>
            <a:off x="2885611" y="1886361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5" name="Google Shape;1975;p42"/>
          <p:cNvSpPr/>
          <p:nvPr/>
        </p:nvSpPr>
        <p:spPr>
          <a:xfrm rot="5400000">
            <a:off x="3012525" y="1886361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6" name="Google Shape;1976;p42"/>
          <p:cNvSpPr/>
          <p:nvPr/>
        </p:nvSpPr>
        <p:spPr>
          <a:xfrm rot="10800000">
            <a:off x="3012525" y="2014269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7" name="Google Shape;1977;p42"/>
          <p:cNvSpPr/>
          <p:nvPr/>
        </p:nvSpPr>
        <p:spPr>
          <a:xfrm rot="-5400000">
            <a:off x="2885611" y="2014269"/>
            <a:ext cx="1759200" cy="1759200"/>
          </a:xfrm>
          <a:prstGeom prst="pie">
            <a:avLst>
              <a:gd fmla="val 10788866" name="adj1"/>
              <a:gd fmla="val 16200000" name="adj2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8" name="Google Shape;1978;p42"/>
          <p:cNvSpPr/>
          <p:nvPr/>
        </p:nvSpPr>
        <p:spPr>
          <a:xfrm>
            <a:off x="3388271" y="2253334"/>
            <a:ext cx="96199" cy="35557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matic SC"/>
              </a:rPr>
              <a:t>S</a:t>
            </a:r>
          </a:p>
        </p:txBody>
      </p:sp>
      <p:sp>
        <p:nvSpPr>
          <p:cNvPr id="1979" name="Google Shape;1979;p42"/>
          <p:cNvSpPr/>
          <p:nvPr/>
        </p:nvSpPr>
        <p:spPr>
          <a:xfrm>
            <a:off x="4127490" y="2258953"/>
            <a:ext cx="186105" cy="355570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matic SC"/>
              </a:rPr>
              <a:t>W</a:t>
            </a:r>
          </a:p>
        </p:txBody>
      </p:sp>
      <p:sp>
        <p:nvSpPr>
          <p:cNvPr id="1980" name="Google Shape;1980;p42"/>
          <p:cNvSpPr/>
          <p:nvPr/>
        </p:nvSpPr>
        <p:spPr>
          <a:xfrm>
            <a:off x="3363098" y="3058609"/>
            <a:ext cx="115979" cy="36051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matic SC"/>
              </a:rPr>
              <a:t>O</a:t>
            </a:r>
          </a:p>
        </p:txBody>
      </p:sp>
      <p:sp>
        <p:nvSpPr>
          <p:cNvPr id="1981" name="Google Shape;1981;p42"/>
          <p:cNvSpPr/>
          <p:nvPr/>
        </p:nvSpPr>
        <p:spPr>
          <a:xfrm>
            <a:off x="4210653" y="3064228"/>
            <a:ext cx="97098" cy="343433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1" i="0">
                <a:ln>
                  <a:noFill/>
                </a:ln>
                <a:solidFill>
                  <a:schemeClr val="lt1"/>
                </a:solidFill>
                <a:latin typeface="Amatic SC"/>
              </a:rPr>
              <a:t>T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85" name="Shape 1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" name="Google Shape;1986;p43"/>
          <p:cNvSpPr txBox="1"/>
          <p:nvPr>
            <p:ph idx="4294967295" type="title"/>
          </p:nvPr>
        </p:nvSpPr>
        <p:spPr>
          <a:xfrm>
            <a:off x="262200" y="0"/>
            <a:ext cx="86196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Business Model Canvas</a:t>
            </a:r>
            <a:endParaRPr sz="1600"/>
          </a:p>
        </p:txBody>
      </p:sp>
      <p:sp>
        <p:nvSpPr>
          <p:cNvPr id="1987" name="Google Shape;1987;p43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1988" name="Google Shape;1988;p43"/>
          <p:cNvSpPr txBox="1"/>
          <p:nvPr/>
        </p:nvSpPr>
        <p:spPr>
          <a:xfrm>
            <a:off x="1986120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Key Activities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8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89" name="Google Shape;1989;p43"/>
          <p:cNvSpPr txBox="1"/>
          <p:nvPr/>
        </p:nvSpPr>
        <p:spPr>
          <a:xfrm>
            <a:off x="1986120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Key Resources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0" name="Google Shape;1990;p43"/>
          <p:cNvSpPr txBox="1"/>
          <p:nvPr/>
        </p:nvSpPr>
        <p:spPr>
          <a:xfrm>
            <a:off x="371004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Value Propositions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1" name="Google Shape;1991;p43"/>
          <p:cNvSpPr txBox="1"/>
          <p:nvPr/>
        </p:nvSpPr>
        <p:spPr>
          <a:xfrm>
            <a:off x="5433959" y="467025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Customer Relationships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2" name="Google Shape;1992;p43"/>
          <p:cNvSpPr txBox="1"/>
          <p:nvPr/>
        </p:nvSpPr>
        <p:spPr>
          <a:xfrm>
            <a:off x="5433959" y="2061694"/>
            <a:ext cx="1723800" cy="1594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Channels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3" name="Google Shape;1993;p43"/>
          <p:cNvSpPr txBox="1"/>
          <p:nvPr/>
        </p:nvSpPr>
        <p:spPr>
          <a:xfrm>
            <a:off x="7157879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Customer Segments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4" name="Google Shape;1994;p43"/>
          <p:cNvSpPr txBox="1"/>
          <p:nvPr/>
        </p:nvSpPr>
        <p:spPr>
          <a:xfrm>
            <a:off x="262200" y="467025"/>
            <a:ext cx="1723800" cy="31893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Key Partners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8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5" name="Google Shape;1995;p43"/>
          <p:cNvSpPr txBox="1"/>
          <p:nvPr/>
        </p:nvSpPr>
        <p:spPr>
          <a:xfrm>
            <a:off x="262200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Cost Structure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6" name="Google Shape;1996;p43"/>
          <p:cNvSpPr txBox="1"/>
          <p:nvPr/>
        </p:nvSpPr>
        <p:spPr>
          <a:xfrm>
            <a:off x="4571999" y="3656363"/>
            <a:ext cx="4309800" cy="12351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Revenue Streams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l">
              <a:spcBef>
                <a:spcPts val="400"/>
              </a:spcBef>
              <a:spcAft>
                <a:spcPts val="40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b="1" sz="9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1997" name="Google Shape;1997;p43"/>
          <p:cNvSpPr/>
          <p:nvPr/>
        </p:nvSpPr>
        <p:spPr>
          <a:xfrm>
            <a:off x="4297253" y="3732400"/>
            <a:ext cx="198541" cy="201044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8" name="Google Shape;1998;p43"/>
          <p:cNvSpPr/>
          <p:nvPr/>
        </p:nvSpPr>
        <p:spPr>
          <a:xfrm>
            <a:off x="6884808" y="543222"/>
            <a:ext cx="196873" cy="174075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9" name="Google Shape;1999;p43"/>
          <p:cNvSpPr/>
          <p:nvPr/>
        </p:nvSpPr>
        <p:spPr>
          <a:xfrm>
            <a:off x="1718760" y="543289"/>
            <a:ext cx="191034" cy="191868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0" name="Google Shape;2000;p43"/>
          <p:cNvSpPr/>
          <p:nvPr/>
        </p:nvSpPr>
        <p:spPr>
          <a:xfrm>
            <a:off x="8626235" y="543217"/>
            <a:ext cx="179355" cy="189925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1" name="Google Shape;2001;p43"/>
          <p:cNvSpPr/>
          <p:nvPr/>
        </p:nvSpPr>
        <p:spPr>
          <a:xfrm>
            <a:off x="8598149" y="3732570"/>
            <a:ext cx="207443" cy="152946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2" name="Google Shape;2002;p43"/>
          <p:cNvSpPr/>
          <p:nvPr/>
        </p:nvSpPr>
        <p:spPr>
          <a:xfrm>
            <a:off x="3443920" y="543312"/>
            <a:ext cx="189925" cy="190199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3" name="Google Shape;2003;p43"/>
          <p:cNvSpPr/>
          <p:nvPr/>
        </p:nvSpPr>
        <p:spPr>
          <a:xfrm>
            <a:off x="5137800" y="543229"/>
            <a:ext cx="219945" cy="226904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4" name="Google Shape;2004;p43"/>
          <p:cNvSpPr/>
          <p:nvPr/>
        </p:nvSpPr>
        <p:spPr>
          <a:xfrm>
            <a:off x="6828073" y="2141654"/>
            <a:ext cx="253599" cy="242754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5" name="Google Shape;2005;p43"/>
          <p:cNvSpPr/>
          <p:nvPr/>
        </p:nvSpPr>
        <p:spPr>
          <a:xfrm>
            <a:off x="3380278" y="2137889"/>
            <a:ext cx="253583" cy="230105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9" name="Shape 20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0" name="Google Shape;2010;p44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Funnel</a:t>
            </a:r>
            <a:endParaRPr/>
          </a:p>
        </p:txBody>
      </p:sp>
      <p:sp>
        <p:nvSpPr>
          <p:cNvPr id="2011" name="Google Shape;2011;p44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12" name="Google Shape;2012;p44"/>
          <p:cNvGrpSpPr/>
          <p:nvPr/>
        </p:nvGrpSpPr>
        <p:grpSpPr>
          <a:xfrm>
            <a:off x="702897" y="1675051"/>
            <a:ext cx="2969220" cy="2669386"/>
            <a:chOff x="3778727" y="4460423"/>
            <a:chExt cx="720160" cy="647438"/>
          </a:xfrm>
        </p:grpSpPr>
        <p:sp>
          <p:nvSpPr>
            <p:cNvPr id="2013" name="Google Shape;2013;p44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PURCHASE</a:t>
              </a:r>
              <a:endParaRPr b="1" i="0" sz="1200" u="none" cap="none" strike="noStrike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2014" name="Google Shape;2014;p44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LOYALTY</a:t>
              </a:r>
              <a:endParaRPr b="1" i="0" sz="1200" u="none" cap="none" strike="noStrike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2015" name="Google Shape;2015;p44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AWARENESS</a:t>
              </a:r>
              <a:endParaRPr b="1" i="0" sz="1200" u="none" cap="none" strike="noStrike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2016" name="Google Shape;2016;p44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EVALUATION</a:t>
              </a:r>
              <a:endParaRPr b="1" i="0" sz="1200" u="none" cap="none" strike="noStrike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2017" name="Google Shape;2017;p44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DISCOVERY</a:t>
              </a:r>
              <a:endParaRPr b="1" i="0" sz="1200" u="none" cap="none" strike="noStrike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2018" name="Google Shape;2018;p44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rPr b="1" lang="en" sz="1200">
                  <a:solidFill>
                    <a:schemeClr val="lt1"/>
                  </a:solidFill>
                  <a:latin typeface="Encode Sans Semi Condensed"/>
                  <a:ea typeface="Encode Sans Semi Condensed"/>
                  <a:cs typeface="Encode Sans Semi Condensed"/>
                  <a:sym typeface="Encode Sans Semi Condensed"/>
                </a:rPr>
                <a:t>INTENT</a:t>
              </a:r>
              <a:endParaRPr b="1" i="0" sz="1200" u="none" cap="none" strike="noStrike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  <p:sp>
          <p:nvSpPr>
            <p:cNvPr id="2019" name="Google Shape;2019;p44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1" i="0" sz="1200" u="none" cap="none" strike="noStrike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endParaRPr>
            </a:p>
          </p:txBody>
        </p:sp>
      </p:grpSp>
      <p:cxnSp>
        <p:nvCxnSpPr>
          <p:cNvPr id="2020" name="Google Shape;2020;p44"/>
          <p:cNvCxnSpPr/>
          <p:nvPr/>
        </p:nvCxnSpPr>
        <p:spPr>
          <a:xfrm>
            <a:off x="3606231" y="2116898"/>
            <a:ext cx="869700" cy="0"/>
          </a:xfrm>
          <a:prstGeom prst="straightConnector1">
            <a:avLst/>
          </a:prstGeom>
          <a:noFill/>
          <a:ln cap="flat" cmpd="sng" w="9525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21" name="Google Shape;2021;p44"/>
          <p:cNvSpPr txBox="1"/>
          <p:nvPr/>
        </p:nvSpPr>
        <p:spPr>
          <a:xfrm>
            <a:off x="4526645" y="1975318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2022" name="Google Shape;2022;p44"/>
          <p:cNvCxnSpPr/>
          <p:nvPr/>
        </p:nvCxnSpPr>
        <p:spPr>
          <a:xfrm>
            <a:off x="3478126" y="2513228"/>
            <a:ext cx="997800" cy="0"/>
          </a:xfrm>
          <a:prstGeom prst="straightConnector1">
            <a:avLst/>
          </a:prstGeom>
          <a:noFill/>
          <a:ln cap="flat" cmpd="sng" w="9525">
            <a:solidFill>
              <a:schemeClr val="accent2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23" name="Google Shape;2023;p44"/>
          <p:cNvSpPr txBox="1"/>
          <p:nvPr/>
        </p:nvSpPr>
        <p:spPr>
          <a:xfrm>
            <a:off x="4526645" y="2371640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2024" name="Google Shape;2024;p44"/>
          <p:cNvCxnSpPr/>
          <p:nvPr/>
        </p:nvCxnSpPr>
        <p:spPr>
          <a:xfrm>
            <a:off x="3296079" y="2909558"/>
            <a:ext cx="1179900" cy="0"/>
          </a:xfrm>
          <a:prstGeom prst="straightConnector1">
            <a:avLst/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25" name="Google Shape;2025;p44"/>
          <p:cNvSpPr txBox="1"/>
          <p:nvPr/>
        </p:nvSpPr>
        <p:spPr>
          <a:xfrm>
            <a:off x="4526645" y="2767961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2026" name="Google Shape;2026;p44"/>
          <p:cNvCxnSpPr/>
          <p:nvPr/>
        </p:nvCxnSpPr>
        <p:spPr>
          <a:xfrm>
            <a:off x="3141004" y="3305867"/>
            <a:ext cx="1334700" cy="0"/>
          </a:xfrm>
          <a:prstGeom prst="straightConnector1">
            <a:avLst/>
          </a:prstGeom>
          <a:noFill/>
          <a:ln cap="flat" cmpd="sng" w="9525">
            <a:solidFill>
              <a:schemeClr val="accent4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27" name="Google Shape;2027;p44"/>
          <p:cNvSpPr txBox="1"/>
          <p:nvPr/>
        </p:nvSpPr>
        <p:spPr>
          <a:xfrm>
            <a:off x="4526645" y="3164283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2028" name="Google Shape;2028;p44"/>
          <p:cNvCxnSpPr/>
          <p:nvPr/>
        </p:nvCxnSpPr>
        <p:spPr>
          <a:xfrm>
            <a:off x="2972432" y="3702197"/>
            <a:ext cx="1503300" cy="0"/>
          </a:xfrm>
          <a:prstGeom prst="straightConnector1">
            <a:avLst/>
          </a:prstGeom>
          <a:noFill/>
          <a:ln cap="flat" cmpd="sng" w="9525">
            <a:solidFill>
              <a:schemeClr val="accent5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29" name="Google Shape;2029;p44"/>
          <p:cNvSpPr txBox="1"/>
          <p:nvPr/>
        </p:nvSpPr>
        <p:spPr>
          <a:xfrm>
            <a:off x="4526645" y="3560605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cxnSp>
        <p:nvCxnSpPr>
          <p:cNvPr id="2030" name="Google Shape;2030;p44"/>
          <p:cNvCxnSpPr/>
          <p:nvPr/>
        </p:nvCxnSpPr>
        <p:spPr>
          <a:xfrm>
            <a:off x="2797134" y="4098506"/>
            <a:ext cx="1671900" cy="0"/>
          </a:xfrm>
          <a:prstGeom prst="straightConnector1">
            <a:avLst/>
          </a:prstGeom>
          <a:noFill/>
          <a:ln cap="flat" cmpd="sng" w="9525">
            <a:solidFill>
              <a:schemeClr val="accent6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031" name="Google Shape;2031;p44"/>
          <p:cNvSpPr txBox="1"/>
          <p:nvPr/>
        </p:nvSpPr>
        <p:spPr>
          <a:xfrm>
            <a:off x="4526645" y="3956926"/>
            <a:ext cx="2293200" cy="283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Insert your content</a:t>
            </a:r>
            <a:endParaRPr sz="10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4"/>
        </a:solidFill>
      </p:bgPr>
    </p:bg>
    <p:spTree>
      <p:nvGrpSpPr>
        <p:cNvPr id="2035" name="Shape 20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6" name="Google Shape;2036;p45"/>
          <p:cNvSpPr txBox="1"/>
          <p:nvPr>
            <p:ph idx="4294967295"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Team Presentation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37" name="Google Shape;2037;p45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pic>
        <p:nvPicPr>
          <p:cNvPr id="2038" name="Google Shape;2038;p45"/>
          <p:cNvPicPr preferRelativeResize="0"/>
          <p:nvPr/>
        </p:nvPicPr>
        <p:blipFill rotWithShape="1">
          <a:blip r:embed="rId3">
            <a:alphaModFix/>
          </a:blip>
          <a:srcRect b="9812" l="19633" r="0" t="9820"/>
          <a:stretch/>
        </p:blipFill>
        <p:spPr>
          <a:xfrm>
            <a:off x="702900" y="1836175"/>
            <a:ext cx="1413300" cy="1413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39" name="Google Shape;2039;p45"/>
          <p:cNvSpPr txBox="1"/>
          <p:nvPr/>
        </p:nvSpPr>
        <p:spPr>
          <a:xfrm>
            <a:off x="707669" y="3372825"/>
            <a:ext cx="14133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Imani</a:t>
            </a:r>
            <a:r>
              <a:rPr b="1" lang="en" sz="12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 Jackson</a:t>
            </a:r>
            <a:b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</a:br>
            <a:r>
              <a:rPr lang="en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JOB TITLE</a:t>
            </a:r>
            <a:endParaRPr sz="8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pic>
        <p:nvPicPr>
          <p:cNvPr id="2040" name="Google Shape;2040;p4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81906" y="1836175"/>
            <a:ext cx="1413300" cy="1413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41" name="Google Shape;2041;p45"/>
          <p:cNvSpPr txBox="1"/>
          <p:nvPr/>
        </p:nvSpPr>
        <p:spPr>
          <a:xfrm>
            <a:off x="2586676" y="3372825"/>
            <a:ext cx="14133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Marcos</a:t>
            </a:r>
            <a:r>
              <a:rPr b="1" lang="en" sz="12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 Galán</a:t>
            </a:r>
            <a:b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</a:br>
            <a:r>
              <a:rPr lang="en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JOB TITLE</a:t>
            </a:r>
            <a:endParaRPr sz="8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pic>
        <p:nvPicPr>
          <p:cNvPr id="2042" name="Google Shape;2042;p45"/>
          <p:cNvPicPr preferRelativeResize="0"/>
          <p:nvPr/>
        </p:nvPicPr>
        <p:blipFill rotWithShape="1">
          <a:blip r:embed="rId5">
            <a:alphaModFix/>
          </a:blip>
          <a:srcRect b="24940" l="47271" r="0" t="22330"/>
          <a:stretch/>
        </p:blipFill>
        <p:spPr>
          <a:xfrm>
            <a:off x="4460913" y="1836175"/>
            <a:ext cx="1413300" cy="1413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43" name="Google Shape;2043;p45"/>
          <p:cNvSpPr txBox="1"/>
          <p:nvPr/>
        </p:nvSpPr>
        <p:spPr>
          <a:xfrm>
            <a:off x="4465682" y="3372825"/>
            <a:ext cx="14133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Ixchel Valdía</a:t>
            </a:r>
            <a:b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</a:br>
            <a:r>
              <a:rPr lang="en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JOB TITLE</a:t>
            </a:r>
            <a:endParaRPr sz="8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pic>
        <p:nvPicPr>
          <p:cNvPr id="2044" name="Google Shape;2044;p45"/>
          <p:cNvPicPr preferRelativeResize="0"/>
          <p:nvPr/>
        </p:nvPicPr>
        <p:blipFill rotWithShape="1">
          <a:blip r:embed="rId6">
            <a:alphaModFix/>
          </a:blip>
          <a:srcRect b="29406" l="0" r="0" t="3926"/>
          <a:stretch/>
        </p:blipFill>
        <p:spPr>
          <a:xfrm>
            <a:off x="6339919" y="1836175"/>
            <a:ext cx="1413300" cy="14133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45" name="Google Shape;2045;p45"/>
          <p:cNvSpPr txBox="1"/>
          <p:nvPr/>
        </p:nvSpPr>
        <p:spPr>
          <a:xfrm>
            <a:off x="6344688" y="3372825"/>
            <a:ext cx="1413300" cy="696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Nils Årud</a:t>
            </a:r>
            <a:br>
              <a:rPr lang="en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</a:br>
            <a:r>
              <a:rPr lang="en" sz="8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JOB TITLE</a:t>
            </a:r>
            <a:endParaRPr sz="800"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Blue is the colour of the clear sky and the deep sea</a:t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  <a:p>
            <a:pPr indent="0" lvl="0" marL="0" rtl="0" algn="ctr">
              <a:spcBef>
                <a:spcPts val="400"/>
              </a:spcBef>
              <a:spcAft>
                <a:spcPts val="40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49" name="Shape 2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Google Shape;2050;p46"/>
          <p:cNvSpPr txBox="1"/>
          <p:nvPr>
            <p:ph idx="4294967295" type="title"/>
          </p:nvPr>
        </p:nvSpPr>
        <p:spPr>
          <a:xfrm>
            <a:off x="467100" y="0"/>
            <a:ext cx="8209800" cy="467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Competitor Matrix</a:t>
            </a:r>
            <a:endParaRPr sz="1600"/>
          </a:p>
        </p:txBody>
      </p:sp>
      <p:sp>
        <p:nvSpPr>
          <p:cNvPr id="2051" name="Google Shape;2051;p46"/>
          <p:cNvSpPr/>
          <p:nvPr/>
        </p:nvSpPr>
        <p:spPr>
          <a:xfrm>
            <a:off x="467100" y="467100"/>
            <a:ext cx="8209800" cy="4209000"/>
          </a:xfrm>
          <a:prstGeom prst="rect">
            <a:avLst/>
          </a:prstGeom>
          <a:solidFill>
            <a:schemeClr val="lt2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052" name="Google Shape;2052;p46"/>
          <p:cNvGrpSpPr/>
          <p:nvPr/>
        </p:nvGrpSpPr>
        <p:grpSpPr>
          <a:xfrm>
            <a:off x="638150" y="467111"/>
            <a:ext cx="7867750" cy="4209098"/>
            <a:chOff x="638138" y="467100"/>
            <a:chExt cx="7867750" cy="4194000"/>
          </a:xfrm>
        </p:grpSpPr>
        <p:cxnSp>
          <p:nvCxnSpPr>
            <p:cNvPr id="2053" name="Google Shape;2053;p46"/>
            <p:cNvCxnSpPr/>
            <p:nvPr/>
          </p:nvCxnSpPr>
          <p:spPr>
            <a:xfrm>
              <a:off x="638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54" name="Google Shape;2054;p46"/>
            <p:cNvCxnSpPr/>
            <p:nvPr/>
          </p:nvCxnSpPr>
          <p:spPr>
            <a:xfrm>
              <a:off x="809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55" name="Google Shape;2055;p46"/>
            <p:cNvCxnSpPr/>
            <p:nvPr/>
          </p:nvCxnSpPr>
          <p:spPr>
            <a:xfrm>
              <a:off x="980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56" name="Google Shape;2056;p46"/>
            <p:cNvCxnSpPr/>
            <p:nvPr/>
          </p:nvCxnSpPr>
          <p:spPr>
            <a:xfrm>
              <a:off x="1151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57" name="Google Shape;2057;p46"/>
            <p:cNvCxnSpPr/>
            <p:nvPr/>
          </p:nvCxnSpPr>
          <p:spPr>
            <a:xfrm>
              <a:off x="1322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58" name="Google Shape;2058;p46"/>
            <p:cNvCxnSpPr/>
            <p:nvPr/>
          </p:nvCxnSpPr>
          <p:spPr>
            <a:xfrm>
              <a:off x="1493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59" name="Google Shape;2059;p46"/>
            <p:cNvCxnSpPr/>
            <p:nvPr/>
          </p:nvCxnSpPr>
          <p:spPr>
            <a:xfrm>
              <a:off x="1664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0" name="Google Shape;2060;p46"/>
            <p:cNvCxnSpPr/>
            <p:nvPr/>
          </p:nvCxnSpPr>
          <p:spPr>
            <a:xfrm>
              <a:off x="1835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1" name="Google Shape;2061;p46"/>
            <p:cNvCxnSpPr/>
            <p:nvPr/>
          </p:nvCxnSpPr>
          <p:spPr>
            <a:xfrm>
              <a:off x="2006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2" name="Google Shape;2062;p46"/>
            <p:cNvCxnSpPr/>
            <p:nvPr/>
          </p:nvCxnSpPr>
          <p:spPr>
            <a:xfrm>
              <a:off x="2177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3" name="Google Shape;2063;p46"/>
            <p:cNvCxnSpPr/>
            <p:nvPr/>
          </p:nvCxnSpPr>
          <p:spPr>
            <a:xfrm>
              <a:off x="2348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4" name="Google Shape;2064;p46"/>
            <p:cNvCxnSpPr/>
            <p:nvPr/>
          </p:nvCxnSpPr>
          <p:spPr>
            <a:xfrm>
              <a:off x="2519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5" name="Google Shape;2065;p46"/>
            <p:cNvCxnSpPr/>
            <p:nvPr/>
          </p:nvCxnSpPr>
          <p:spPr>
            <a:xfrm>
              <a:off x="2690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6" name="Google Shape;2066;p46"/>
            <p:cNvCxnSpPr/>
            <p:nvPr/>
          </p:nvCxnSpPr>
          <p:spPr>
            <a:xfrm>
              <a:off x="2861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7" name="Google Shape;2067;p46"/>
            <p:cNvCxnSpPr/>
            <p:nvPr/>
          </p:nvCxnSpPr>
          <p:spPr>
            <a:xfrm>
              <a:off x="3032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8" name="Google Shape;2068;p46"/>
            <p:cNvCxnSpPr/>
            <p:nvPr/>
          </p:nvCxnSpPr>
          <p:spPr>
            <a:xfrm>
              <a:off x="3203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69" name="Google Shape;2069;p46"/>
            <p:cNvCxnSpPr/>
            <p:nvPr/>
          </p:nvCxnSpPr>
          <p:spPr>
            <a:xfrm>
              <a:off x="3374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0" name="Google Shape;2070;p46"/>
            <p:cNvCxnSpPr/>
            <p:nvPr/>
          </p:nvCxnSpPr>
          <p:spPr>
            <a:xfrm>
              <a:off x="3545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1" name="Google Shape;2071;p46"/>
            <p:cNvCxnSpPr/>
            <p:nvPr/>
          </p:nvCxnSpPr>
          <p:spPr>
            <a:xfrm>
              <a:off x="3716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2" name="Google Shape;2072;p46"/>
            <p:cNvCxnSpPr/>
            <p:nvPr/>
          </p:nvCxnSpPr>
          <p:spPr>
            <a:xfrm>
              <a:off x="3887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3" name="Google Shape;2073;p46"/>
            <p:cNvCxnSpPr/>
            <p:nvPr/>
          </p:nvCxnSpPr>
          <p:spPr>
            <a:xfrm>
              <a:off x="4058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4" name="Google Shape;2074;p46"/>
            <p:cNvCxnSpPr/>
            <p:nvPr/>
          </p:nvCxnSpPr>
          <p:spPr>
            <a:xfrm>
              <a:off x="42299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5" name="Google Shape;2075;p46"/>
            <p:cNvCxnSpPr/>
            <p:nvPr/>
          </p:nvCxnSpPr>
          <p:spPr>
            <a:xfrm>
              <a:off x="44009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6" name="Google Shape;2076;p46"/>
            <p:cNvCxnSpPr/>
            <p:nvPr/>
          </p:nvCxnSpPr>
          <p:spPr>
            <a:xfrm>
              <a:off x="47430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7" name="Google Shape;2077;p46"/>
            <p:cNvCxnSpPr/>
            <p:nvPr/>
          </p:nvCxnSpPr>
          <p:spPr>
            <a:xfrm>
              <a:off x="49141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8" name="Google Shape;2078;p46"/>
            <p:cNvCxnSpPr/>
            <p:nvPr/>
          </p:nvCxnSpPr>
          <p:spPr>
            <a:xfrm>
              <a:off x="50851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79" name="Google Shape;2079;p46"/>
            <p:cNvCxnSpPr/>
            <p:nvPr/>
          </p:nvCxnSpPr>
          <p:spPr>
            <a:xfrm>
              <a:off x="52561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0" name="Google Shape;2080;p46"/>
            <p:cNvCxnSpPr/>
            <p:nvPr/>
          </p:nvCxnSpPr>
          <p:spPr>
            <a:xfrm>
              <a:off x="54272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1" name="Google Shape;2081;p46"/>
            <p:cNvCxnSpPr/>
            <p:nvPr/>
          </p:nvCxnSpPr>
          <p:spPr>
            <a:xfrm>
              <a:off x="55982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2" name="Google Shape;2082;p46"/>
            <p:cNvCxnSpPr/>
            <p:nvPr/>
          </p:nvCxnSpPr>
          <p:spPr>
            <a:xfrm>
              <a:off x="57692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3" name="Google Shape;2083;p46"/>
            <p:cNvCxnSpPr/>
            <p:nvPr/>
          </p:nvCxnSpPr>
          <p:spPr>
            <a:xfrm>
              <a:off x="59403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4" name="Google Shape;2084;p46"/>
            <p:cNvCxnSpPr/>
            <p:nvPr/>
          </p:nvCxnSpPr>
          <p:spPr>
            <a:xfrm>
              <a:off x="61113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5" name="Google Shape;2085;p46"/>
            <p:cNvCxnSpPr/>
            <p:nvPr/>
          </p:nvCxnSpPr>
          <p:spPr>
            <a:xfrm>
              <a:off x="62824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6" name="Google Shape;2086;p46"/>
            <p:cNvCxnSpPr/>
            <p:nvPr/>
          </p:nvCxnSpPr>
          <p:spPr>
            <a:xfrm>
              <a:off x="64534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7" name="Google Shape;2087;p46"/>
            <p:cNvCxnSpPr/>
            <p:nvPr/>
          </p:nvCxnSpPr>
          <p:spPr>
            <a:xfrm>
              <a:off x="66244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8" name="Google Shape;2088;p46"/>
            <p:cNvCxnSpPr/>
            <p:nvPr/>
          </p:nvCxnSpPr>
          <p:spPr>
            <a:xfrm>
              <a:off x="67955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89" name="Google Shape;2089;p46"/>
            <p:cNvCxnSpPr/>
            <p:nvPr/>
          </p:nvCxnSpPr>
          <p:spPr>
            <a:xfrm>
              <a:off x="69665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0" name="Google Shape;2090;p46"/>
            <p:cNvCxnSpPr/>
            <p:nvPr/>
          </p:nvCxnSpPr>
          <p:spPr>
            <a:xfrm>
              <a:off x="71375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1" name="Google Shape;2091;p46"/>
            <p:cNvCxnSpPr/>
            <p:nvPr/>
          </p:nvCxnSpPr>
          <p:spPr>
            <a:xfrm>
              <a:off x="730862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2" name="Google Shape;2092;p46"/>
            <p:cNvCxnSpPr/>
            <p:nvPr/>
          </p:nvCxnSpPr>
          <p:spPr>
            <a:xfrm>
              <a:off x="747966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3" name="Google Shape;2093;p46"/>
            <p:cNvCxnSpPr/>
            <p:nvPr/>
          </p:nvCxnSpPr>
          <p:spPr>
            <a:xfrm>
              <a:off x="765070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4" name="Google Shape;2094;p46"/>
            <p:cNvCxnSpPr/>
            <p:nvPr/>
          </p:nvCxnSpPr>
          <p:spPr>
            <a:xfrm>
              <a:off x="782173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5" name="Google Shape;2095;p46"/>
            <p:cNvCxnSpPr/>
            <p:nvPr/>
          </p:nvCxnSpPr>
          <p:spPr>
            <a:xfrm>
              <a:off x="7992775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6" name="Google Shape;2096;p46"/>
            <p:cNvCxnSpPr/>
            <p:nvPr/>
          </p:nvCxnSpPr>
          <p:spPr>
            <a:xfrm>
              <a:off x="8163813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7" name="Google Shape;2097;p46"/>
            <p:cNvCxnSpPr/>
            <p:nvPr/>
          </p:nvCxnSpPr>
          <p:spPr>
            <a:xfrm>
              <a:off x="8334850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098" name="Google Shape;2098;p46"/>
            <p:cNvCxnSpPr/>
            <p:nvPr/>
          </p:nvCxnSpPr>
          <p:spPr>
            <a:xfrm>
              <a:off x="8505888" y="46710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sp>
        <p:nvSpPr>
          <p:cNvPr id="2099" name="Google Shape;2099;p46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2100" name="Google Shape;2100;p46"/>
          <p:cNvGrpSpPr/>
          <p:nvPr/>
        </p:nvGrpSpPr>
        <p:grpSpPr>
          <a:xfrm>
            <a:off x="467107" y="642473"/>
            <a:ext cx="8209755" cy="3858239"/>
            <a:chOff x="467088" y="642474"/>
            <a:chExt cx="4194000" cy="3858239"/>
          </a:xfrm>
        </p:grpSpPr>
        <p:cxnSp>
          <p:nvCxnSpPr>
            <p:cNvPr id="2101" name="Google Shape;2101;p46"/>
            <p:cNvCxnSpPr/>
            <p:nvPr/>
          </p:nvCxnSpPr>
          <p:spPr>
            <a:xfrm>
              <a:off x="2564088" y="-145452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2" name="Google Shape;2102;p46"/>
            <p:cNvCxnSpPr/>
            <p:nvPr/>
          </p:nvCxnSpPr>
          <p:spPr>
            <a:xfrm>
              <a:off x="2564088" y="-127915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3" name="Google Shape;2103;p46"/>
            <p:cNvCxnSpPr/>
            <p:nvPr/>
          </p:nvCxnSpPr>
          <p:spPr>
            <a:xfrm>
              <a:off x="2564088" y="-110377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4" name="Google Shape;2104;p46"/>
            <p:cNvCxnSpPr/>
            <p:nvPr/>
          </p:nvCxnSpPr>
          <p:spPr>
            <a:xfrm>
              <a:off x="2564088" y="-92840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5" name="Google Shape;2105;p46"/>
            <p:cNvCxnSpPr/>
            <p:nvPr/>
          </p:nvCxnSpPr>
          <p:spPr>
            <a:xfrm>
              <a:off x="2564088" y="-75302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6" name="Google Shape;2106;p46"/>
            <p:cNvCxnSpPr/>
            <p:nvPr/>
          </p:nvCxnSpPr>
          <p:spPr>
            <a:xfrm>
              <a:off x="2564088" y="-57765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7" name="Google Shape;2107;p46"/>
            <p:cNvCxnSpPr/>
            <p:nvPr/>
          </p:nvCxnSpPr>
          <p:spPr>
            <a:xfrm>
              <a:off x="2564088" y="-40227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8" name="Google Shape;2108;p46"/>
            <p:cNvCxnSpPr/>
            <p:nvPr/>
          </p:nvCxnSpPr>
          <p:spPr>
            <a:xfrm>
              <a:off x="2564088" y="-22690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09" name="Google Shape;2109;p46"/>
            <p:cNvCxnSpPr/>
            <p:nvPr/>
          </p:nvCxnSpPr>
          <p:spPr>
            <a:xfrm>
              <a:off x="2564088" y="-5153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0" name="Google Shape;2110;p46"/>
            <p:cNvCxnSpPr/>
            <p:nvPr/>
          </p:nvCxnSpPr>
          <p:spPr>
            <a:xfrm>
              <a:off x="2564088" y="12384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1" name="Google Shape;2111;p46"/>
            <p:cNvCxnSpPr/>
            <p:nvPr/>
          </p:nvCxnSpPr>
          <p:spPr>
            <a:xfrm>
              <a:off x="2564088" y="29921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2" name="Google Shape;2112;p46"/>
            <p:cNvCxnSpPr/>
            <p:nvPr/>
          </p:nvCxnSpPr>
          <p:spPr>
            <a:xfrm>
              <a:off x="2564088" y="649968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3" name="Google Shape;2113;p46"/>
            <p:cNvCxnSpPr/>
            <p:nvPr/>
          </p:nvCxnSpPr>
          <p:spPr>
            <a:xfrm>
              <a:off x="2564088" y="82534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4" name="Google Shape;2114;p46"/>
            <p:cNvCxnSpPr/>
            <p:nvPr/>
          </p:nvCxnSpPr>
          <p:spPr>
            <a:xfrm>
              <a:off x="2564088" y="1000717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5" name="Google Shape;2115;p46"/>
            <p:cNvCxnSpPr/>
            <p:nvPr/>
          </p:nvCxnSpPr>
          <p:spPr>
            <a:xfrm>
              <a:off x="2564088" y="1176092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6" name="Google Shape;2116;p46"/>
            <p:cNvCxnSpPr/>
            <p:nvPr/>
          </p:nvCxnSpPr>
          <p:spPr>
            <a:xfrm>
              <a:off x="2564088" y="1351466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7" name="Google Shape;2117;p46"/>
            <p:cNvCxnSpPr/>
            <p:nvPr/>
          </p:nvCxnSpPr>
          <p:spPr>
            <a:xfrm>
              <a:off x="2564088" y="1526841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8" name="Google Shape;2118;p46"/>
            <p:cNvCxnSpPr/>
            <p:nvPr/>
          </p:nvCxnSpPr>
          <p:spPr>
            <a:xfrm>
              <a:off x="2564088" y="1702215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19" name="Google Shape;2119;p46"/>
            <p:cNvCxnSpPr/>
            <p:nvPr/>
          </p:nvCxnSpPr>
          <p:spPr>
            <a:xfrm>
              <a:off x="2564088" y="1877590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20" name="Google Shape;2120;p46"/>
            <p:cNvCxnSpPr/>
            <p:nvPr/>
          </p:nvCxnSpPr>
          <p:spPr>
            <a:xfrm>
              <a:off x="2564088" y="2052964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21" name="Google Shape;2121;p46"/>
            <p:cNvCxnSpPr/>
            <p:nvPr/>
          </p:nvCxnSpPr>
          <p:spPr>
            <a:xfrm>
              <a:off x="2564088" y="2228339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cxnSp>
          <p:nvCxnSpPr>
            <p:cNvPr id="2122" name="Google Shape;2122;p46"/>
            <p:cNvCxnSpPr/>
            <p:nvPr/>
          </p:nvCxnSpPr>
          <p:spPr>
            <a:xfrm>
              <a:off x="2564088" y="2403713"/>
              <a:ext cx="0" cy="4194000"/>
            </a:xfrm>
            <a:prstGeom prst="straightConnector1">
              <a:avLst/>
            </a:prstGeom>
            <a:noFill/>
            <a:ln cap="flat" cmpd="sng" w="9525">
              <a:solidFill>
                <a:schemeClr val="lt1"/>
              </a:solidFill>
              <a:prstDash val="solid"/>
              <a:round/>
              <a:headEnd len="med" w="med" type="none"/>
              <a:tailEnd len="med" w="med" type="none"/>
            </a:ln>
          </p:spPr>
        </p:cxnSp>
      </p:grpSp>
      <p:cxnSp>
        <p:nvCxnSpPr>
          <p:cNvPr id="2123" name="Google Shape;2123;p46"/>
          <p:cNvCxnSpPr/>
          <p:nvPr/>
        </p:nvCxnSpPr>
        <p:spPr>
          <a:xfrm>
            <a:off x="4572000" y="467100"/>
            <a:ext cx="0" cy="42090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cxnSp>
        <p:nvCxnSpPr>
          <p:cNvPr id="2124" name="Google Shape;2124;p46"/>
          <p:cNvCxnSpPr/>
          <p:nvPr/>
        </p:nvCxnSpPr>
        <p:spPr>
          <a:xfrm>
            <a:off x="467100" y="2571600"/>
            <a:ext cx="82098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triangle"/>
            <a:tailEnd len="sm" w="sm" type="triangle"/>
          </a:ln>
        </p:spPr>
      </p:cxnSp>
      <p:sp>
        <p:nvSpPr>
          <p:cNvPr id="2125" name="Google Shape;2125;p46"/>
          <p:cNvSpPr txBox="1"/>
          <p:nvPr/>
        </p:nvSpPr>
        <p:spPr>
          <a:xfrm rot="-5400000">
            <a:off x="-258750" y="248893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LOW VALUE 1</a:t>
            </a:r>
            <a:endParaRPr sz="8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26" name="Google Shape;2126;p46"/>
          <p:cNvSpPr txBox="1"/>
          <p:nvPr/>
        </p:nvSpPr>
        <p:spPr>
          <a:xfrm rot="5400000">
            <a:off x="8116400" y="2488925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HIGH</a:t>
            </a: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 VALUE 1</a:t>
            </a:r>
            <a:endParaRPr sz="8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27" name="Google Shape;2127;p46"/>
          <p:cNvSpPr txBox="1"/>
          <p:nvPr/>
        </p:nvSpPr>
        <p:spPr>
          <a:xfrm>
            <a:off x="3928825" y="4676063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LOW VALUE 2</a:t>
            </a:r>
            <a:endParaRPr sz="8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28" name="Google Shape;2128;p46"/>
          <p:cNvSpPr txBox="1"/>
          <p:nvPr/>
        </p:nvSpPr>
        <p:spPr>
          <a:xfrm>
            <a:off x="3928775" y="301788"/>
            <a:ext cx="1286400" cy="16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HIGH</a:t>
            </a:r>
            <a:r>
              <a:rPr lang="en" sz="800">
                <a:solidFill>
                  <a:schemeClr val="dk2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 VALUE 2</a:t>
            </a:r>
            <a:endParaRPr sz="800">
              <a:solidFill>
                <a:schemeClr val="dk2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29" name="Google Shape;2129;p46"/>
          <p:cNvSpPr/>
          <p:nvPr/>
        </p:nvSpPr>
        <p:spPr>
          <a:xfrm>
            <a:off x="7012800" y="826250"/>
            <a:ext cx="1000200" cy="10002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Our company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30" name="Google Shape;2130;p46"/>
          <p:cNvSpPr/>
          <p:nvPr/>
        </p:nvSpPr>
        <p:spPr>
          <a:xfrm>
            <a:off x="3130425" y="1295125"/>
            <a:ext cx="876000" cy="876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Competitor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31" name="Google Shape;2131;p46"/>
          <p:cNvSpPr/>
          <p:nvPr/>
        </p:nvSpPr>
        <p:spPr>
          <a:xfrm>
            <a:off x="1382875" y="3471600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Competitor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32" name="Google Shape;2132;p46"/>
          <p:cNvSpPr/>
          <p:nvPr/>
        </p:nvSpPr>
        <p:spPr>
          <a:xfrm>
            <a:off x="5626925" y="2948000"/>
            <a:ext cx="730500" cy="7305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Competitor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33" name="Google Shape;2133;p46"/>
          <p:cNvSpPr/>
          <p:nvPr/>
        </p:nvSpPr>
        <p:spPr>
          <a:xfrm>
            <a:off x="6527700" y="3398850"/>
            <a:ext cx="876000" cy="8760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Competitor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34" name="Google Shape;2134;p46"/>
          <p:cNvSpPr/>
          <p:nvPr/>
        </p:nvSpPr>
        <p:spPr>
          <a:xfrm>
            <a:off x="4768850" y="564625"/>
            <a:ext cx="730500" cy="7305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Competitor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135" name="Google Shape;2135;p46"/>
          <p:cNvSpPr/>
          <p:nvPr/>
        </p:nvSpPr>
        <p:spPr>
          <a:xfrm>
            <a:off x="1114225" y="947475"/>
            <a:ext cx="467100" cy="4671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lt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Competitor</a:t>
            </a:r>
            <a:endParaRPr sz="800">
              <a:solidFill>
                <a:schemeClr val="lt1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9" name="Shape 2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" name="Google Shape;2140;p47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Weekly Planner</a:t>
            </a:r>
            <a:endParaRPr/>
          </a:p>
        </p:txBody>
      </p:sp>
      <p:sp>
        <p:nvSpPr>
          <p:cNvPr id="2141" name="Google Shape;2141;p4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aphicFrame>
        <p:nvGraphicFramePr>
          <p:cNvPr id="2142" name="Google Shape;2142;p47"/>
          <p:cNvGraphicFramePr/>
          <p:nvPr/>
        </p:nvGraphicFramePr>
        <p:xfrm>
          <a:off x="702950" y="14747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{A4D890D1-4835-4479-89E5-008A3579EB0F}</a:tableStyleId>
              </a:tblPr>
              <a:tblGrid>
                <a:gridCol w="627300"/>
                <a:gridCol w="718975"/>
                <a:gridCol w="718975"/>
                <a:gridCol w="718975"/>
                <a:gridCol w="718975"/>
                <a:gridCol w="718975"/>
                <a:gridCol w="718975"/>
                <a:gridCol w="718975"/>
              </a:tblGrid>
              <a:tr h="304775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 sz="8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SUNDAY</a:t>
                      </a:r>
                      <a:endParaRPr sz="7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MONDAY</a:t>
                      </a:r>
                      <a:endParaRPr sz="7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TUESDAY</a:t>
                      </a:r>
                      <a:endParaRPr sz="7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WEDNESDAY</a:t>
                      </a:r>
                      <a:endParaRPr sz="7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THURSDAY</a:t>
                      </a:r>
                      <a:endParaRPr sz="7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FRIDAY</a:t>
                      </a:r>
                      <a:endParaRPr sz="7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>
                          <a:solidFill>
                            <a:schemeClr val="lt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SATURDAY</a:t>
                      </a:r>
                      <a:endParaRPr sz="700">
                        <a:solidFill>
                          <a:schemeClr val="lt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accent1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9:00 - 9:45</a:t>
                      </a:r>
                      <a:endParaRPr sz="6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10:00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 - 10:45</a:t>
                      </a:r>
                      <a:endParaRPr sz="6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11:00 - 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11:45</a:t>
                      </a:r>
                      <a:endParaRPr sz="6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12:00 - 13:15</a:t>
                      </a:r>
                      <a:endParaRPr sz="6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✔ Free time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chemeClr val="lt2"/>
                    </a:solidFill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13:30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 - 14:15</a:t>
                      </a:r>
                      <a:endParaRPr sz="6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14:30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 - 15:15</a:t>
                      </a:r>
                      <a:endParaRPr sz="6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31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15:30</a:t>
                      </a:r>
                      <a:r>
                        <a:rPr lang="en" sz="600">
                          <a:solidFill>
                            <a:schemeClr val="dk2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 - 16:15</a:t>
                      </a:r>
                      <a:endParaRPr sz="600">
                        <a:solidFill>
                          <a:schemeClr val="dk2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800">
                          <a:solidFill>
                            <a:schemeClr val="dk1"/>
                          </a:solidFill>
                          <a:latin typeface="Encode Sans Semi Condensed"/>
                          <a:ea typeface="Encode Sans Semi Condensed"/>
                          <a:cs typeface="Encode Sans Semi Condensed"/>
                          <a:sym typeface="Encode Sans Semi Condensed"/>
                        </a:rPr>
                        <a:t>Task</a:t>
                      </a:r>
                      <a:endParaRPr sz="800">
                        <a:solidFill>
                          <a:schemeClr val="dk1"/>
                        </a:solidFill>
                        <a:latin typeface="Encode Sans Semi Condensed"/>
                        <a:ea typeface="Encode Sans Semi Condensed"/>
                        <a:cs typeface="Encode Sans Semi Condensed"/>
                        <a:sym typeface="Encode Sans Semi Condensed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46" name="Shape 2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7" name="Google Shape;2147;p48"/>
          <p:cNvSpPr/>
          <p:nvPr/>
        </p:nvSpPr>
        <p:spPr>
          <a:xfrm>
            <a:off x="277965" y="271963"/>
            <a:ext cx="373873" cy="479695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8" name="Google Shape;2148;p48"/>
          <p:cNvSpPr/>
          <p:nvPr/>
        </p:nvSpPr>
        <p:spPr>
          <a:xfrm>
            <a:off x="852801" y="338968"/>
            <a:ext cx="398876" cy="337703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49" name="Google Shape;2149;p48"/>
          <p:cNvSpPr/>
          <p:nvPr/>
        </p:nvSpPr>
        <p:spPr>
          <a:xfrm>
            <a:off x="1445208" y="340017"/>
            <a:ext cx="387139" cy="34196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0" name="Google Shape;2150;p48"/>
          <p:cNvSpPr/>
          <p:nvPr/>
        </p:nvSpPr>
        <p:spPr>
          <a:xfrm>
            <a:off x="2071095" y="330991"/>
            <a:ext cx="315368" cy="354182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1" name="Google Shape;2151;p48"/>
          <p:cNvSpPr/>
          <p:nvPr/>
        </p:nvSpPr>
        <p:spPr>
          <a:xfrm>
            <a:off x="2678363" y="327801"/>
            <a:ext cx="268576" cy="357373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2" name="Google Shape;2152;p48"/>
          <p:cNvSpPr/>
          <p:nvPr/>
        </p:nvSpPr>
        <p:spPr>
          <a:xfrm>
            <a:off x="3190980" y="323539"/>
            <a:ext cx="414830" cy="366421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3" name="Google Shape;2153;p48"/>
          <p:cNvSpPr/>
          <p:nvPr/>
        </p:nvSpPr>
        <p:spPr>
          <a:xfrm>
            <a:off x="3808913" y="301728"/>
            <a:ext cx="355778" cy="411093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4" name="Google Shape;2154;p48"/>
          <p:cNvSpPr/>
          <p:nvPr/>
        </p:nvSpPr>
        <p:spPr>
          <a:xfrm>
            <a:off x="4367795" y="328325"/>
            <a:ext cx="414283" cy="362159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5" name="Google Shape;2155;p48"/>
          <p:cNvSpPr/>
          <p:nvPr/>
        </p:nvSpPr>
        <p:spPr>
          <a:xfrm>
            <a:off x="4977729" y="334707"/>
            <a:ext cx="366421" cy="349396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6" name="Google Shape;2156;p48"/>
          <p:cNvSpPr/>
          <p:nvPr/>
        </p:nvSpPr>
        <p:spPr>
          <a:xfrm>
            <a:off x="5571185" y="326205"/>
            <a:ext cx="355778" cy="36323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7" name="Google Shape;2157;p48"/>
          <p:cNvSpPr/>
          <p:nvPr/>
        </p:nvSpPr>
        <p:spPr>
          <a:xfrm>
            <a:off x="282226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8" name="Google Shape;2158;p48"/>
          <p:cNvSpPr/>
          <p:nvPr/>
        </p:nvSpPr>
        <p:spPr>
          <a:xfrm>
            <a:off x="869825" y="865419"/>
            <a:ext cx="368541" cy="45628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9" name="Google Shape;2159;p48"/>
          <p:cNvSpPr/>
          <p:nvPr/>
        </p:nvSpPr>
        <p:spPr>
          <a:xfrm>
            <a:off x="1447327" y="934019"/>
            <a:ext cx="380233" cy="327060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0" name="Google Shape;2160;p48"/>
          <p:cNvSpPr/>
          <p:nvPr/>
        </p:nvSpPr>
        <p:spPr>
          <a:xfrm>
            <a:off x="2034402" y="901041"/>
            <a:ext cx="379709" cy="38449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1" name="Google Shape;2161;p48"/>
          <p:cNvSpPr/>
          <p:nvPr/>
        </p:nvSpPr>
        <p:spPr>
          <a:xfrm>
            <a:off x="2624667" y="926043"/>
            <a:ext cx="376518" cy="332917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2" name="Google Shape;2162;p48"/>
          <p:cNvSpPr/>
          <p:nvPr/>
        </p:nvSpPr>
        <p:spPr>
          <a:xfrm>
            <a:off x="3218647" y="926043"/>
            <a:ext cx="365350" cy="336633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3" name="Google Shape;2163;p48"/>
          <p:cNvSpPr/>
          <p:nvPr/>
        </p:nvSpPr>
        <p:spPr>
          <a:xfrm>
            <a:off x="3815818" y="929758"/>
            <a:ext cx="338774" cy="329202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4" name="Google Shape;2164;p48"/>
          <p:cNvSpPr/>
          <p:nvPr/>
        </p:nvSpPr>
        <p:spPr>
          <a:xfrm>
            <a:off x="4384820" y="911138"/>
            <a:ext cx="375447" cy="368016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5" name="Google Shape;2165;p48"/>
          <p:cNvSpPr/>
          <p:nvPr/>
        </p:nvSpPr>
        <p:spPr>
          <a:xfrm>
            <a:off x="4934129" y="870729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6" name="Google Shape;2166;p48"/>
          <p:cNvSpPr/>
          <p:nvPr/>
        </p:nvSpPr>
        <p:spPr>
          <a:xfrm>
            <a:off x="5532896" y="886683"/>
            <a:ext cx="429691" cy="410568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7" name="Google Shape;2167;p48"/>
          <p:cNvSpPr/>
          <p:nvPr/>
        </p:nvSpPr>
        <p:spPr>
          <a:xfrm>
            <a:off x="252963" y="1538097"/>
            <a:ext cx="421211" cy="298889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8" name="Google Shape;2168;p48"/>
          <p:cNvSpPr/>
          <p:nvPr/>
        </p:nvSpPr>
        <p:spPr>
          <a:xfrm>
            <a:off x="842704" y="1481734"/>
            <a:ext cx="417999" cy="404711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69" name="Google Shape;2169;p48"/>
          <p:cNvSpPr/>
          <p:nvPr/>
        </p:nvSpPr>
        <p:spPr>
          <a:xfrm>
            <a:off x="1445732" y="1499808"/>
            <a:ext cx="376518" cy="380255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0" name="Google Shape;2170;p48"/>
          <p:cNvSpPr/>
          <p:nvPr/>
        </p:nvSpPr>
        <p:spPr>
          <a:xfrm>
            <a:off x="2029616" y="1488116"/>
            <a:ext cx="392472" cy="391401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1" name="Google Shape;2171;p48"/>
          <p:cNvSpPr/>
          <p:nvPr/>
        </p:nvSpPr>
        <p:spPr>
          <a:xfrm>
            <a:off x="2629978" y="1500354"/>
            <a:ext cx="365350" cy="3669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2" name="Google Shape;2172;p48"/>
          <p:cNvSpPr/>
          <p:nvPr/>
        </p:nvSpPr>
        <p:spPr>
          <a:xfrm>
            <a:off x="3234055" y="1457279"/>
            <a:ext cx="332917" cy="452551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3" name="Google Shape;2173;p48"/>
          <p:cNvSpPr/>
          <p:nvPr/>
        </p:nvSpPr>
        <p:spPr>
          <a:xfrm>
            <a:off x="3777530" y="1547144"/>
            <a:ext cx="417999" cy="269625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4" name="Google Shape;2174;p48"/>
          <p:cNvSpPr/>
          <p:nvPr/>
        </p:nvSpPr>
        <p:spPr>
          <a:xfrm>
            <a:off x="4382678" y="1489711"/>
            <a:ext cx="385041" cy="389281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5" name="Google Shape;2175;p48"/>
          <p:cNvSpPr/>
          <p:nvPr/>
        </p:nvSpPr>
        <p:spPr>
          <a:xfrm>
            <a:off x="4969227" y="1474828"/>
            <a:ext cx="387161" cy="402569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6" name="Google Shape;2176;p48"/>
          <p:cNvSpPr/>
          <p:nvPr/>
        </p:nvSpPr>
        <p:spPr>
          <a:xfrm>
            <a:off x="5538753" y="1486520"/>
            <a:ext cx="414283" cy="38821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7" name="Google Shape;2177;p48"/>
          <p:cNvSpPr/>
          <p:nvPr/>
        </p:nvSpPr>
        <p:spPr>
          <a:xfrm>
            <a:off x="301895" y="2092193"/>
            <a:ext cx="324416" cy="354204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8" name="Google Shape;2178;p48"/>
          <p:cNvSpPr/>
          <p:nvPr/>
        </p:nvSpPr>
        <p:spPr>
          <a:xfrm>
            <a:off x="875136" y="2092739"/>
            <a:ext cx="346227" cy="348325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79" name="Google Shape;2179;p48"/>
          <p:cNvSpPr/>
          <p:nvPr/>
        </p:nvSpPr>
        <p:spPr>
          <a:xfrm>
            <a:off x="1469663" y="2092739"/>
            <a:ext cx="346205" cy="348325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0" name="Google Shape;2180;p48"/>
          <p:cNvSpPr/>
          <p:nvPr/>
        </p:nvSpPr>
        <p:spPr>
          <a:xfrm>
            <a:off x="2052475" y="2092739"/>
            <a:ext cx="345681" cy="348325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1" name="Google Shape;2181;p48"/>
          <p:cNvSpPr/>
          <p:nvPr/>
        </p:nvSpPr>
        <p:spPr>
          <a:xfrm>
            <a:off x="2720367" y="2038496"/>
            <a:ext cx="186685" cy="460550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2" name="Google Shape;2182;p48"/>
          <p:cNvSpPr/>
          <p:nvPr/>
        </p:nvSpPr>
        <p:spPr>
          <a:xfrm>
            <a:off x="3319156" y="2041687"/>
            <a:ext cx="161683" cy="455218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3" name="Google Shape;2183;p48"/>
          <p:cNvSpPr/>
          <p:nvPr/>
        </p:nvSpPr>
        <p:spPr>
          <a:xfrm>
            <a:off x="3912065" y="2092193"/>
            <a:ext cx="147325" cy="348871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4" name="Google Shape;2184;p48"/>
          <p:cNvSpPr/>
          <p:nvPr/>
        </p:nvSpPr>
        <p:spPr>
          <a:xfrm>
            <a:off x="4402368" y="2087407"/>
            <a:ext cx="343014" cy="36323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5" name="Google Shape;2185;p48"/>
          <p:cNvSpPr/>
          <p:nvPr/>
        </p:nvSpPr>
        <p:spPr>
          <a:xfrm>
            <a:off x="4975609" y="2096979"/>
            <a:ext cx="375993" cy="347276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6" name="Google Shape;2186;p48"/>
          <p:cNvSpPr/>
          <p:nvPr/>
        </p:nvSpPr>
        <p:spPr>
          <a:xfrm>
            <a:off x="5570114" y="2037950"/>
            <a:ext cx="345681" cy="414830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7" name="Google Shape;2187;p48"/>
          <p:cNvSpPr/>
          <p:nvPr/>
        </p:nvSpPr>
        <p:spPr>
          <a:xfrm>
            <a:off x="400284" y="2642049"/>
            <a:ext cx="127109" cy="429713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8" name="Google Shape;2188;p48"/>
          <p:cNvSpPr/>
          <p:nvPr/>
        </p:nvSpPr>
        <p:spPr>
          <a:xfrm>
            <a:off x="913425" y="2626095"/>
            <a:ext cx="274958" cy="460550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9" name="Google Shape;2189;p48"/>
          <p:cNvSpPr/>
          <p:nvPr/>
        </p:nvSpPr>
        <p:spPr>
          <a:xfrm>
            <a:off x="1461139" y="2626095"/>
            <a:ext cx="360039" cy="460550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0" name="Google Shape;2190;p48"/>
          <p:cNvSpPr/>
          <p:nvPr/>
        </p:nvSpPr>
        <p:spPr>
          <a:xfrm>
            <a:off x="2592213" y="2704269"/>
            <a:ext cx="434499" cy="242503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1" name="Google Shape;2191;p48"/>
          <p:cNvSpPr/>
          <p:nvPr/>
        </p:nvSpPr>
        <p:spPr>
          <a:xfrm>
            <a:off x="2013116" y="2653741"/>
            <a:ext cx="421736" cy="398876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2" name="Google Shape;2192;p48"/>
          <p:cNvSpPr/>
          <p:nvPr/>
        </p:nvSpPr>
        <p:spPr>
          <a:xfrm>
            <a:off x="3210671" y="2663860"/>
            <a:ext cx="373327" cy="376518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3" name="Google Shape;2193;p48"/>
          <p:cNvSpPr/>
          <p:nvPr/>
        </p:nvSpPr>
        <p:spPr>
          <a:xfrm>
            <a:off x="3796674" y="2667051"/>
            <a:ext cx="378113" cy="376518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4" name="Google Shape;2194;p48"/>
          <p:cNvSpPr/>
          <p:nvPr/>
        </p:nvSpPr>
        <p:spPr>
          <a:xfrm>
            <a:off x="4332172" y="2667051"/>
            <a:ext cx="492437" cy="398329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5" name="Google Shape;2195;p48"/>
          <p:cNvSpPr/>
          <p:nvPr/>
        </p:nvSpPr>
        <p:spPr>
          <a:xfrm>
            <a:off x="5012302" y="2651097"/>
            <a:ext cx="296223" cy="412142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6" name="Google Shape;2196;p48"/>
          <p:cNvSpPr/>
          <p:nvPr/>
        </p:nvSpPr>
        <p:spPr>
          <a:xfrm>
            <a:off x="5602568" y="2671837"/>
            <a:ext cx="289295" cy="396187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7" name="Google Shape;2197;p48"/>
          <p:cNvSpPr/>
          <p:nvPr/>
        </p:nvSpPr>
        <p:spPr>
          <a:xfrm>
            <a:off x="264677" y="3280175"/>
            <a:ext cx="417999" cy="330797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8" name="Google Shape;2198;p48"/>
          <p:cNvSpPr/>
          <p:nvPr/>
        </p:nvSpPr>
        <p:spPr>
          <a:xfrm>
            <a:off x="848015" y="3304630"/>
            <a:ext cx="407377" cy="276553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9" name="Google Shape;2199;p48"/>
          <p:cNvSpPr/>
          <p:nvPr/>
        </p:nvSpPr>
        <p:spPr>
          <a:xfrm>
            <a:off x="1447327" y="3292938"/>
            <a:ext cx="386615" cy="302080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0" name="Google Shape;2200;p48"/>
          <p:cNvSpPr/>
          <p:nvPr/>
        </p:nvSpPr>
        <p:spPr>
          <a:xfrm>
            <a:off x="2032260" y="3284961"/>
            <a:ext cx="389303" cy="316439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1" name="Google Shape;2201;p48"/>
          <p:cNvSpPr/>
          <p:nvPr/>
        </p:nvSpPr>
        <p:spPr>
          <a:xfrm>
            <a:off x="2640621" y="3259436"/>
            <a:ext cx="351516" cy="354707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2" name="Google Shape;2202;p48"/>
          <p:cNvSpPr/>
          <p:nvPr/>
        </p:nvSpPr>
        <p:spPr>
          <a:xfrm>
            <a:off x="3196312" y="3304106"/>
            <a:ext cx="397258" cy="292507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3" name="Google Shape;2203;p48"/>
          <p:cNvSpPr/>
          <p:nvPr/>
        </p:nvSpPr>
        <p:spPr>
          <a:xfrm>
            <a:off x="3784982" y="3304106"/>
            <a:ext cx="396734" cy="292507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4" name="Google Shape;2204;p48"/>
          <p:cNvSpPr/>
          <p:nvPr/>
        </p:nvSpPr>
        <p:spPr>
          <a:xfrm>
            <a:off x="4383224" y="3275389"/>
            <a:ext cx="382353" cy="335037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5" name="Google Shape;2205;p48"/>
          <p:cNvSpPr/>
          <p:nvPr/>
        </p:nvSpPr>
        <p:spPr>
          <a:xfrm>
            <a:off x="4951132" y="3234980"/>
            <a:ext cx="419616" cy="422785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6" name="Google Shape;2206;p48"/>
          <p:cNvSpPr/>
          <p:nvPr/>
        </p:nvSpPr>
        <p:spPr>
          <a:xfrm>
            <a:off x="5569065" y="3258911"/>
            <a:ext cx="359493" cy="36427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7" name="Google Shape;2207;p48"/>
          <p:cNvSpPr/>
          <p:nvPr/>
        </p:nvSpPr>
        <p:spPr>
          <a:xfrm>
            <a:off x="258820" y="3831081"/>
            <a:ext cx="409497" cy="398854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8" name="Google Shape;2208;p48"/>
          <p:cNvSpPr/>
          <p:nvPr/>
        </p:nvSpPr>
        <p:spPr>
          <a:xfrm>
            <a:off x="828346" y="3895420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09" name="Google Shape;2209;p48"/>
          <p:cNvSpPr/>
          <p:nvPr/>
        </p:nvSpPr>
        <p:spPr>
          <a:xfrm>
            <a:off x="1518573" y="3803959"/>
            <a:ext cx="256359" cy="437144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0" name="Google Shape;2210;p48"/>
          <p:cNvSpPr/>
          <p:nvPr/>
        </p:nvSpPr>
        <p:spPr>
          <a:xfrm>
            <a:off x="2069500" y="3845964"/>
            <a:ext cx="321749" cy="403662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1" name="Google Shape;2211;p48"/>
          <p:cNvSpPr/>
          <p:nvPr/>
        </p:nvSpPr>
        <p:spPr>
          <a:xfrm>
            <a:off x="2632644" y="3876822"/>
            <a:ext cx="362159" cy="31482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2" name="Google Shape;2212;p48"/>
          <p:cNvSpPr/>
          <p:nvPr/>
        </p:nvSpPr>
        <p:spPr>
          <a:xfrm>
            <a:off x="3218101" y="3848630"/>
            <a:ext cx="363230" cy="363755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3" name="Google Shape;2213;p48"/>
          <p:cNvSpPr/>
          <p:nvPr/>
        </p:nvSpPr>
        <p:spPr>
          <a:xfrm>
            <a:off x="3804127" y="3843844"/>
            <a:ext cx="365875" cy="374398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4" name="Google Shape;2214;p48"/>
          <p:cNvSpPr/>
          <p:nvPr/>
        </p:nvSpPr>
        <p:spPr>
          <a:xfrm>
            <a:off x="4363533" y="3847559"/>
            <a:ext cx="422260" cy="356848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5" name="Google Shape;2215;p48"/>
          <p:cNvSpPr/>
          <p:nvPr/>
        </p:nvSpPr>
        <p:spPr>
          <a:xfrm>
            <a:off x="4969227" y="3840129"/>
            <a:ext cx="384495" cy="379709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6" name="Google Shape;2216;p48"/>
          <p:cNvSpPr/>
          <p:nvPr/>
        </p:nvSpPr>
        <p:spPr>
          <a:xfrm>
            <a:off x="5566399" y="3822033"/>
            <a:ext cx="368541" cy="412163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7" name="Google Shape;2217;p48"/>
          <p:cNvSpPr/>
          <p:nvPr/>
        </p:nvSpPr>
        <p:spPr>
          <a:xfrm>
            <a:off x="230650" y="4486232"/>
            <a:ext cx="474363" cy="267505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8" name="Google Shape;2218;p48"/>
          <p:cNvSpPr/>
          <p:nvPr/>
        </p:nvSpPr>
        <p:spPr>
          <a:xfrm>
            <a:off x="858133" y="4415489"/>
            <a:ext cx="382375" cy="402591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19" name="Google Shape;2219;p48"/>
          <p:cNvSpPr/>
          <p:nvPr/>
        </p:nvSpPr>
        <p:spPr>
          <a:xfrm>
            <a:off x="1430849" y="4392629"/>
            <a:ext cx="420643" cy="433953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0" name="Google Shape;2220;p48"/>
          <p:cNvSpPr/>
          <p:nvPr/>
        </p:nvSpPr>
        <p:spPr>
          <a:xfrm>
            <a:off x="2039713" y="4429323"/>
            <a:ext cx="371207" cy="375993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1" name="Google Shape;2221;p48"/>
          <p:cNvSpPr/>
          <p:nvPr/>
        </p:nvSpPr>
        <p:spPr>
          <a:xfrm>
            <a:off x="2590093" y="4430394"/>
            <a:ext cx="446192" cy="372256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2" name="Google Shape;2222;p48"/>
          <p:cNvSpPr/>
          <p:nvPr/>
        </p:nvSpPr>
        <p:spPr>
          <a:xfrm>
            <a:off x="3227673" y="4398486"/>
            <a:ext cx="344085" cy="416403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3" name="Google Shape;2223;p48"/>
          <p:cNvSpPr/>
          <p:nvPr/>
        </p:nvSpPr>
        <p:spPr>
          <a:xfrm>
            <a:off x="3742432" y="4393700"/>
            <a:ext cx="494054" cy="448312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4" name="Google Shape;2224;p48"/>
          <p:cNvSpPr/>
          <p:nvPr/>
        </p:nvSpPr>
        <p:spPr>
          <a:xfrm>
            <a:off x="4336412" y="4386772"/>
            <a:ext cx="485006" cy="464266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5" name="Google Shape;2225;p48"/>
          <p:cNvSpPr/>
          <p:nvPr/>
        </p:nvSpPr>
        <p:spPr>
          <a:xfrm>
            <a:off x="4946346" y="4497924"/>
            <a:ext cx="431308" cy="249956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6" name="Google Shape;2226;p48"/>
          <p:cNvSpPr/>
          <p:nvPr/>
        </p:nvSpPr>
        <p:spPr>
          <a:xfrm>
            <a:off x="5591925" y="4452182"/>
            <a:ext cx="321749" cy="353133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7" name="Google Shape;2227;p48"/>
          <p:cNvSpPr/>
          <p:nvPr/>
        </p:nvSpPr>
        <p:spPr>
          <a:xfrm>
            <a:off x="6350992" y="18776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8" name="Google Shape;2228;p48"/>
          <p:cNvSpPr/>
          <p:nvPr/>
        </p:nvSpPr>
        <p:spPr>
          <a:xfrm>
            <a:off x="7244612" y="18775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9" name="Google Shape;2229;p48"/>
          <p:cNvSpPr/>
          <p:nvPr/>
        </p:nvSpPr>
        <p:spPr>
          <a:xfrm>
            <a:off x="6535708" y="20884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0" name="Google Shape;2230;p48"/>
          <p:cNvSpPr/>
          <p:nvPr/>
        </p:nvSpPr>
        <p:spPr>
          <a:xfrm>
            <a:off x="7689847" y="23858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rgbClr val="6FA8DC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1" name="Google Shape;2231;p4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232" name="Google Shape;2232;p48"/>
          <p:cNvSpPr txBox="1"/>
          <p:nvPr>
            <p:ph idx="4294967295" type="body"/>
          </p:nvPr>
        </p:nvSpPr>
        <p:spPr>
          <a:xfrm>
            <a:off x="6248575" y="4223563"/>
            <a:ext cx="24381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2233" name="Google Shape;2233;p48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⊹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⊹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⊹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37" name="Shape 2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38" name="Google Shape;2238;p49"/>
          <p:cNvGrpSpPr/>
          <p:nvPr/>
        </p:nvGrpSpPr>
        <p:grpSpPr>
          <a:xfrm>
            <a:off x="2309888" y="1550127"/>
            <a:ext cx="445718" cy="445753"/>
            <a:chOff x="3706812" y="1035050"/>
            <a:chExt cx="4792662" cy="4787899"/>
          </a:xfrm>
        </p:grpSpPr>
        <p:sp>
          <p:nvSpPr>
            <p:cNvPr id="2239" name="Google Shape;2239;p49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0" name="Google Shape;2240;p49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1" name="Google Shape;2241;p49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2" name="Google Shape;2242;p49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3" name="Google Shape;2243;p49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4" name="Google Shape;2244;p49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45" name="Google Shape;2245;p49"/>
          <p:cNvGrpSpPr/>
          <p:nvPr/>
        </p:nvGrpSpPr>
        <p:grpSpPr>
          <a:xfrm>
            <a:off x="1030393" y="1550157"/>
            <a:ext cx="443331" cy="445437"/>
            <a:chOff x="1400175" y="1220787"/>
            <a:chExt cx="4473575" cy="4476750"/>
          </a:xfrm>
        </p:grpSpPr>
        <p:sp>
          <p:nvSpPr>
            <p:cNvPr id="2246" name="Google Shape;2246;p49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7" name="Google Shape;2247;p49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8" name="Google Shape;2248;p49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49" name="Google Shape;2249;p49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50" name="Google Shape;2250;p49"/>
          <p:cNvGrpSpPr/>
          <p:nvPr/>
        </p:nvGrpSpPr>
        <p:grpSpPr>
          <a:xfrm>
            <a:off x="389046" y="1550171"/>
            <a:ext cx="446045" cy="445465"/>
            <a:chOff x="1649412" y="927100"/>
            <a:chExt cx="5011737" cy="5016500"/>
          </a:xfrm>
        </p:grpSpPr>
        <p:sp>
          <p:nvSpPr>
            <p:cNvPr id="2251" name="Google Shape;2251;p49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52" name="Google Shape;2252;p49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53" name="Google Shape;2253;p49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54" name="Google Shape;2254;p49"/>
          <p:cNvGrpSpPr/>
          <p:nvPr/>
        </p:nvGrpSpPr>
        <p:grpSpPr>
          <a:xfrm>
            <a:off x="1669397" y="1550424"/>
            <a:ext cx="444870" cy="445286"/>
            <a:chOff x="1301750" y="920750"/>
            <a:chExt cx="5095875" cy="5100637"/>
          </a:xfrm>
        </p:grpSpPr>
        <p:sp>
          <p:nvSpPr>
            <p:cNvPr id="2255" name="Google Shape;2255;p49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56" name="Google Shape;2256;p49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57" name="Google Shape;2257;p49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58" name="Google Shape;2258;p49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59" name="Google Shape;2259;p49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60" name="Google Shape;2260;p49"/>
          <p:cNvGrpSpPr/>
          <p:nvPr/>
        </p:nvGrpSpPr>
        <p:grpSpPr>
          <a:xfrm>
            <a:off x="3592570" y="1550333"/>
            <a:ext cx="445621" cy="445591"/>
            <a:chOff x="5732756" y="2682276"/>
            <a:chExt cx="719905" cy="719856"/>
          </a:xfrm>
        </p:grpSpPr>
        <p:sp>
          <p:nvSpPr>
            <p:cNvPr id="2261" name="Google Shape;2261;p49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62" name="Google Shape;2262;p49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63" name="Google Shape;2263;p49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64" name="Google Shape;2264;p49"/>
          <p:cNvGrpSpPr/>
          <p:nvPr/>
        </p:nvGrpSpPr>
        <p:grpSpPr>
          <a:xfrm>
            <a:off x="4233887" y="1550327"/>
            <a:ext cx="445627" cy="445604"/>
            <a:chOff x="6768809" y="2682265"/>
            <a:chExt cx="719915" cy="719877"/>
          </a:xfrm>
        </p:grpSpPr>
        <p:sp>
          <p:nvSpPr>
            <p:cNvPr id="2265" name="Google Shape;2265;p49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66" name="Google Shape;2266;p49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67" name="Google Shape;2267;p49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68" name="Google Shape;2268;p49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69" name="Google Shape;2269;p49"/>
          <p:cNvGrpSpPr/>
          <p:nvPr/>
        </p:nvGrpSpPr>
        <p:grpSpPr>
          <a:xfrm>
            <a:off x="4875209" y="1550356"/>
            <a:ext cx="445753" cy="445545"/>
            <a:chOff x="7804870" y="2682313"/>
            <a:chExt cx="720118" cy="719782"/>
          </a:xfrm>
        </p:grpSpPr>
        <p:sp>
          <p:nvSpPr>
            <p:cNvPr id="2270" name="Google Shape;2270;p49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71" name="Google Shape;2271;p49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72" name="Google Shape;2272;p49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73" name="Google Shape;2273;p49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74" name="Google Shape;2274;p49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75" name="Google Shape;2275;p49"/>
          <p:cNvGrpSpPr/>
          <p:nvPr/>
        </p:nvGrpSpPr>
        <p:grpSpPr>
          <a:xfrm>
            <a:off x="5516657" y="1550125"/>
            <a:ext cx="446293" cy="446006"/>
            <a:chOff x="8841135" y="2681940"/>
            <a:chExt cx="720990" cy="720527"/>
          </a:xfrm>
        </p:grpSpPr>
        <p:sp>
          <p:nvSpPr>
            <p:cNvPr id="2276" name="Google Shape;2276;p49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77" name="Google Shape;2277;p49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78" name="Google Shape;2278;p49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79" name="Google Shape;2279;p49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80" name="Google Shape;2280;p49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81" name="Google Shape;2281;p49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82" name="Google Shape;2282;p49"/>
          <p:cNvGrpSpPr/>
          <p:nvPr/>
        </p:nvGrpSpPr>
        <p:grpSpPr>
          <a:xfrm>
            <a:off x="2950655" y="1550057"/>
            <a:ext cx="445260" cy="445260"/>
            <a:chOff x="4103687" y="1439862"/>
            <a:chExt cx="3986212" cy="3986211"/>
          </a:xfrm>
        </p:grpSpPr>
        <p:sp>
          <p:nvSpPr>
            <p:cNvPr id="2283" name="Google Shape;2283;p49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84" name="Google Shape;2284;p49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85" name="Google Shape;2285;p49"/>
          <p:cNvGrpSpPr/>
          <p:nvPr/>
        </p:nvGrpSpPr>
        <p:grpSpPr>
          <a:xfrm>
            <a:off x="6158645" y="1550361"/>
            <a:ext cx="445803" cy="445535"/>
            <a:chOff x="9878272" y="2682320"/>
            <a:chExt cx="720199" cy="719767"/>
          </a:xfrm>
        </p:grpSpPr>
        <p:sp>
          <p:nvSpPr>
            <p:cNvPr id="2286" name="Google Shape;2286;p49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87" name="Google Shape;2287;p49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88" name="Google Shape;2288;p49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89" name="Google Shape;2289;p49"/>
          <p:cNvGrpSpPr/>
          <p:nvPr/>
        </p:nvGrpSpPr>
        <p:grpSpPr>
          <a:xfrm>
            <a:off x="6800143" y="1550278"/>
            <a:ext cx="445700" cy="445701"/>
            <a:chOff x="10914618" y="2682187"/>
            <a:chExt cx="720033" cy="720033"/>
          </a:xfrm>
        </p:grpSpPr>
        <p:sp>
          <p:nvSpPr>
            <p:cNvPr id="2290" name="Google Shape;2290;p49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91" name="Google Shape;2291;p49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92" name="Google Shape;2292;p49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93" name="Google Shape;2293;p49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94" name="Google Shape;2294;p49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95" name="Google Shape;2295;p49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296" name="Google Shape;2296;p49"/>
          <p:cNvGrpSpPr/>
          <p:nvPr/>
        </p:nvGrpSpPr>
        <p:grpSpPr>
          <a:xfrm>
            <a:off x="1023664" y="843057"/>
            <a:ext cx="361521" cy="445816"/>
            <a:chOff x="1582665" y="1011072"/>
            <a:chExt cx="584040" cy="720220"/>
          </a:xfrm>
        </p:grpSpPr>
        <p:sp>
          <p:nvSpPr>
            <p:cNvPr id="2297" name="Google Shape;2297;p49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98" name="Google Shape;2298;p49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299" name="Google Shape;2299;p49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00" name="Google Shape;2300;p49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01" name="Google Shape;2301;p49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302" name="Google Shape;2302;p49"/>
          <p:cNvGrpSpPr/>
          <p:nvPr/>
        </p:nvGrpSpPr>
        <p:grpSpPr>
          <a:xfrm>
            <a:off x="1625048" y="843078"/>
            <a:ext cx="379481" cy="445796"/>
            <a:chOff x="2554206" y="1011105"/>
            <a:chExt cx="613055" cy="720187"/>
          </a:xfrm>
        </p:grpSpPr>
        <p:sp>
          <p:nvSpPr>
            <p:cNvPr id="2303" name="Google Shape;2303;p49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04" name="Google Shape;2304;p49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05" name="Google Shape;2305;p49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306" name="Google Shape;2306;p49"/>
          <p:cNvGrpSpPr/>
          <p:nvPr/>
        </p:nvGrpSpPr>
        <p:grpSpPr>
          <a:xfrm>
            <a:off x="6173223" y="797418"/>
            <a:ext cx="460705" cy="491455"/>
            <a:chOff x="9901824" y="937343"/>
            <a:chExt cx="744273" cy="793950"/>
          </a:xfrm>
        </p:grpSpPr>
        <p:grpSp>
          <p:nvGrpSpPr>
            <p:cNvPr id="2307" name="Google Shape;2307;p49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2308" name="Google Shape;2308;p49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09" name="Google Shape;2309;p49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0" name="Google Shape;2310;p49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1" name="Google Shape;2311;p49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2" name="Google Shape;2312;p49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3" name="Google Shape;2313;p49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4" name="Google Shape;2314;p49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5" name="Google Shape;2315;p49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6" name="Google Shape;2316;p49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17" name="Google Shape;2317;p49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sp>
          <p:nvSpPr>
            <p:cNvPr id="2318" name="Google Shape;2318;p49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19" name="Google Shape;2319;p49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20" name="Google Shape;2320;p49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21" name="Google Shape;2321;p49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22" name="Google Shape;2322;p49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23" name="Google Shape;2323;p49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324" name="Google Shape;2324;p49"/>
          <p:cNvGrpSpPr/>
          <p:nvPr/>
        </p:nvGrpSpPr>
        <p:grpSpPr>
          <a:xfrm>
            <a:off x="2244392" y="843244"/>
            <a:ext cx="369868" cy="445629"/>
            <a:chOff x="3554761" y="1011374"/>
            <a:chExt cx="597525" cy="719918"/>
          </a:xfrm>
        </p:grpSpPr>
        <p:sp>
          <p:nvSpPr>
            <p:cNvPr id="2325" name="Google Shape;2325;p49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26" name="Google Shape;2326;p49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27" name="Google Shape;2327;p49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28" name="Google Shape;2328;p49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329" name="Google Shape;2329;p49"/>
          <p:cNvGrpSpPr/>
          <p:nvPr/>
        </p:nvGrpSpPr>
        <p:grpSpPr>
          <a:xfrm>
            <a:off x="2854122" y="843032"/>
            <a:ext cx="370755" cy="445841"/>
            <a:chOff x="4539787" y="1011032"/>
            <a:chExt cx="598958" cy="720261"/>
          </a:xfrm>
        </p:grpSpPr>
        <p:sp>
          <p:nvSpPr>
            <p:cNvPr id="2330" name="Google Shape;2330;p49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31" name="Google Shape;2331;p49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32" name="Google Shape;2332;p49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33" name="Google Shape;2333;p49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34" name="Google Shape;2334;p49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335" name="Google Shape;2335;p49"/>
          <p:cNvGrpSpPr/>
          <p:nvPr/>
        </p:nvGrpSpPr>
        <p:grpSpPr>
          <a:xfrm>
            <a:off x="3464740" y="843140"/>
            <a:ext cx="366917" cy="445733"/>
            <a:chOff x="5526246" y="1011207"/>
            <a:chExt cx="592758" cy="720086"/>
          </a:xfrm>
        </p:grpSpPr>
        <p:sp>
          <p:nvSpPr>
            <p:cNvPr id="2336" name="Google Shape;2336;p49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37" name="Google Shape;2337;p49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38" name="Google Shape;2338;p49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39" name="Google Shape;2339;p49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40" name="Google Shape;2340;p49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41" name="Google Shape;2341;p49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342" name="Google Shape;2342;p49"/>
          <p:cNvGrpSpPr/>
          <p:nvPr/>
        </p:nvGrpSpPr>
        <p:grpSpPr>
          <a:xfrm>
            <a:off x="419508" y="843134"/>
            <a:ext cx="364294" cy="445740"/>
            <a:chOff x="606645" y="1011196"/>
            <a:chExt cx="588520" cy="720096"/>
          </a:xfrm>
        </p:grpSpPr>
        <p:sp>
          <p:nvSpPr>
            <p:cNvPr id="2343" name="Google Shape;2343;p49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44" name="Google Shape;2344;p49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45" name="Google Shape;2345;p49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346" name="Google Shape;2346;p49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347" name="Google Shape;2347;p49"/>
          <p:cNvGrpSpPr/>
          <p:nvPr/>
        </p:nvGrpSpPr>
        <p:grpSpPr>
          <a:xfrm>
            <a:off x="6873791" y="843111"/>
            <a:ext cx="298405" cy="445762"/>
            <a:chOff x="11033597" y="1011159"/>
            <a:chExt cx="482075" cy="720133"/>
          </a:xfrm>
        </p:grpSpPr>
        <p:sp>
          <p:nvSpPr>
            <p:cNvPr id="2348" name="Google Shape;2348;p49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349" name="Google Shape;2349;p49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350" name="Google Shape;2350;p49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351" name="Google Shape;2351;p49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2352" name="Google Shape;2352;p49"/>
          <p:cNvGrpSpPr/>
          <p:nvPr/>
        </p:nvGrpSpPr>
        <p:grpSpPr>
          <a:xfrm>
            <a:off x="5472656" y="797418"/>
            <a:ext cx="460705" cy="491455"/>
            <a:chOff x="8770051" y="937343"/>
            <a:chExt cx="744273" cy="793950"/>
          </a:xfrm>
        </p:grpSpPr>
        <p:sp>
          <p:nvSpPr>
            <p:cNvPr id="2353" name="Google Shape;2353;p49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54" name="Google Shape;2354;p49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55" name="Google Shape;2355;p49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56" name="Google Shape;2356;p49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57" name="Google Shape;2357;p49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2358" name="Google Shape;2358;p49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2359" name="Google Shape;2359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0" name="Google Shape;2360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1" name="Google Shape;2361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2" name="Google Shape;2362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3" name="Google Shape;2363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4" name="Google Shape;2364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5" name="Google Shape;2365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6" name="Google Shape;2366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7" name="Google Shape;2367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68" name="Google Shape;2368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369" name="Google Shape;2369;p49"/>
          <p:cNvGrpSpPr/>
          <p:nvPr/>
        </p:nvGrpSpPr>
        <p:grpSpPr>
          <a:xfrm>
            <a:off x="4071520" y="797418"/>
            <a:ext cx="460705" cy="491455"/>
            <a:chOff x="6506504" y="937343"/>
            <a:chExt cx="744273" cy="793950"/>
          </a:xfrm>
        </p:grpSpPr>
        <p:sp>
          <p:nvSpPr>
            <p:cNvPr id="2370" name="Google Shape;2370;p49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71" name="Google Shape;2371;p49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72" name="Google Shape;2372;p49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2373" name="Google Shape;2373;p49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2374" name="Google Shape;2374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75" name="Google Shape;2375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76" name="Google Shape;2376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77" name="Google Shape;2377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78" name="Google Shape;2378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79" name="Google Shape;2379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80" name="Google Shape;2380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81" name="Google Shape;2381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82" name="Google Shape;2382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83" name="Google Shape;2383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384" name="Google Shape;2384;p49"/>
          <p:cNvGrpSpPr/>
          <p:nvPr/>
        </p:nvGrpSpPr>
        <p:grpSpPr>
          <a:xfrm>
            <a:off x="4772088" y="797418"/>
            <a:ext cx="460705" cy="491455"/>
            <a:chOff x="7638277" y="937343"/>
            <a:chExt cx="744273" cy="793950"/>
          </a:xfrm>
        </p:grpSpPr>
        <p:sp>
          <p:nvSpPr>
            <p:cNvPr id="2385" name="Google Shape;2385;p49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86" name="Google Shape;2386;p49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87" name="Google Shape;2387;p49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388" name="Google Shape;2388;p49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grpSp>
          <p:nvGrpSpPr>
            <p:cNvPr id="2389" name="Google Shape;2389;p49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2390" name="Google Shape;2390;p49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1" name="Google Shape;2391;p49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2" name="Google Shape;2392;p49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3" name="Google Shape;2393;p49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4" name="Google Shape;2394;p49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5" name="Google Shape;2395;p49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6" name="Google Shape;2396;p49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7" name="Google Shape;2397;p49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8" name="Google Shape;2398;p49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399" name="Google Shape;2399;p49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400" name="Google Shape;2400;p49"/>
          <p:cNvGrpSpPr/>
          <p:nvPr/>
        </p:nvGrpSpPr>
        <p:grpSpPr>
          <a:xfrm>
            <a:off x="2312198" y="2986973"/>
            <a:ext cx="445779" cy="400764"/>
            <a:chOff x="3778727" y="4460423"/>
            <a:chExt cx="720160" cy="647438"/>
          </a:xfrm>
        </p:grpSpPr>
        <p:sp>
          <p:nvSpPr>
            <p:cNvPr id="2401" name="Google Shape;2401;p49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02" name="Google Shape;2402;p49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03" name="Google Shape;2403;p49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04" name="Google Shape;2404;p49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05" name="Google Shape;2405;p49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06" name="Google Shape;2406;p49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07" name="Google Shape;2407;p49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08" name="Google Shape;2408;p49"/>
          <p:cNvGrpSpPr/>
          <p:nvPr/>
        </p:nvGrpSpPr>
        <p:grpSpPr>
          <a:xfrm>
            <a:off x="389083" y="2972048"/>
            <a:ext cx="445680" cy="430613"/>
            <a:chOff x="557494" y="4436312"/>
            <a:chExt cx="720000" cy="695660"/>
          </a:xfrm>
        </p:grpSpPr>
        <p:sp>
          <p:nvSpPr>
            <p:cNvPr id="2409" name="Google Shape;2409;p49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10" name="Google Shape;2410;p49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11" name="Google Shape;2411;p49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12" name="Google Shape;2412;p49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13" name="Google Shape;2413;p49"/>
          <p:cNvGrpSpPr/>
          <p:nvPr/>
        </p:nvGrpSpPr>
        <p:grpSpPr>
          <a:xfrm>
            <a:off x="3594305" y="2964459"/>
            <a:ext cx="445833" cy="445792"/>
            <a:chOff x="5926265" y="4424051"/>
            <a:chExt cx="720246" cy="720181"/>
          </a:xfrm>
        </p:grpSpPr>
        <p:sp>
          <p:nvSpPr>
            <p:cNvPr id="2414" name="Google Shape;2414;p49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15" name="Google Shape;2415;p49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16" name="Google Shape;2416;p49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17" name="Google Shape;2417;p49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18" name="Google Shape;2418;p49"/>
          <p:cNvGrpSpPr/>
          <p:nvPr/>
        </p:nvGrpSpPr>
        <p:grpSpPr>
          <a:xfrm>
            <a:off x="1030066" y="2984013"/>
            <a:ext cx="445680" cy="406684"/>
            <a:chOff x="1631150" y="4455641"/>
            <a:chExt cx="720000" cy="657002"/>
          </a:xfrm>
        </p:grpSpPr>
        <p:sp>
          <p:nvSpPr>
            <p:cNvPr id="2419" name="Google Shape;2419;p49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0" name="Google Shape;2420;p49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1" name="Google Shape;2421;p49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2" name="Google Shape;2422;p49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3" name="Google Shape;2423;p49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24" name="Google Shape;2424;p49"/>
          <p:cNvGrpSpPr/>
          <p:nvPr/>
        </p:nvGrpSpPr>
        <p:grpSpPr>
          <a:xfrm>
            <a:off x="1671095" y="2983429"/>
            <a:ext cx="445680" cy="407853"/>
            <a:chOff x="2704878" y="4454697"/>
            <a:chExt cx="720000" cy="658889"/>
          </a:xfrm>
        </p:grpSpPr>
        <p:sp>
          <p:nvSpPr>
            <p:cNvPr id="2425" name="Google Shape;2425;p49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6" name="Google Shape;2426;p49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7" name="Google Shape;2427;p49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8" name="Google Shape;2428;p49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29" name="Google Shape;2429;p49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30" name="Google Shape;2430;p49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31" name="Google Shape;2431;p49"/>
          <p:cNvGrpSpPr/>
          <p:nvPr/>
        </p:nvGrpSpPr>
        <p:grpSpPr>
          <a:xfrm>
            <a:off x="2953366" y="2985387"/>
            <a:ext cx="445549" cy="403935"/>
            <a:chOff x="4852681" y="4457861"/>
            <a:chExt cx="719788" cy="652561"/>
          </a:xfrm>
        </p:grpSpPr>
        <p:sp>
          <p:nvSpPr>
            <p:cNvPr id="2432" name="Google Shape;2432;p49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33" name="Google Shape;2433;p49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34" name="Google Shape;2434;p49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2435" name="Google Shape;2435;p49"/>
          <p:cNvGrpSpPr/>
          <p:nvPr/>
        </p:nvGrpSpPr>
        <p:grpSpPr>
          <a:xfrm>
            <a:off x="4235527" y="2975824"/>
            <a:ext cx="445818" cy="423063"/>
            <a:chOff x="7000306" y="4442411"/>
            <a:chExt cx="720224" cy="683463"/>
          </a:xfrm>
        </p:grpSpPr>
        <p:sp>
          <p:nvSpPr>
            <p:cNvPr id="2436" name="Google Shape;2436;p49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37" name="Google Shape;2437;p49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38" name="Google Shape;2438;p49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39" name="Google Shape;2439;p49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40" name="Google Shape;2440;p49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2441" name="Google Shape;2441;p49"/>
          <p:cNvGrpSpPr/>
          <p:nvPr/>
        </p:nvGrpSpPr>
        <p:grpSpPr>
          <a:xfrm>
            <a:off x="4876735" y="2973621"/>
            <a:ext cx="445779" cy="427468"/>
            <a:chOff x="8074325" y="4438852"/>
            <a:chExt cx="720160" cy="690579"/>
          </a:xfrm>
        </p:grpSpPr>
        <p:sp>
          <p:nvSpPr>
            <p:cNvPr id="2442" name="Google Shape;2442;p49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43" name="Google Shape;2443;p49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44" name="Google Shape;2444;p49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45" name="Google Shape;2445;p49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46" name="Google Shape;2446;p49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447" name="Google Shape;2447;p49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2448" name="Google Shape;2448;p49"/>
          <p:cNvGrpSpPr/>
          <p:nvPr/>
        </p:nvGrpSpPr>
        <p:grpSpPr>
          <a:xfrm>
            <a:off x="6159080" y="2987570"/>
            <a:ext cx="445629" cy="399565"/>
            <a:chOff x="9878975" y="4425243"/>
            <a:chExt cx="719918" cy="645502"/>
          </a:xfrm>
        </p:grpSpPr>
        <p:sp>
          <p:nvSpPr>
            <p:cNvPr id="2449" name="Google Shape;2449;p49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50" name="Google Shape;2450;p49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51" name="Google Shape;2451;p49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52" name="Google Shape;2452;p49"/>
          <p:cNvGrpSpPr/>
          <p:nvPr/>
        </p:nvGrpSpPr>
        <p:grpSpPr>
          <a:xfrm>
            <a:off x="6800097" y="2976371"/>
            <a:ext cx="445785" cy="421964"/>
            <a:chOff x="10914544" y="4407150"/>
            <a:chExt cx="720170" cy="681687"/>
          </a:xfrm>
        </p:grpSpPr>
        <p:sp>
          <p:nvSpPr>
            <p:cNvPr id="2453" name="Google Shape;2453;p49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54" name="Google Shape;2454;p49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55" name="Google Shape;2455;p49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56" name="Google Shape;2456;p49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57" name="Google Shape;2457;p49"/>
          <p:cNvGrpSpPr/>
          <p:nvPr/>
        </p:nvGrpSpPr>
        <p:grpSpPr>
          <a:xfrm>
            <a:off x="5517887" y="2984485"/>
            <a:ext cx="445805" cy="405735"/>
            <a:chOff x="8843122" y="4420259"/>
            <a:chExt cx="720202" cy="655469"/>
          </a:xfrm>
        </p:grpSpPr>
        <p:sp>
          <p:nvSpPr>
            <p:cNvPr id="2458" name="Google Shape;2458;p49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59" name="Google Shape;2459;p49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0" name="Google Shape;2460;p49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1" name="Google Shape;2461;p49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2" name="Google Shape;2462;p49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3" name="Google Shape;2463;p49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64" name="Google Shape;2464;p49"/>
          <p:cNvGrpSpPr/>
          <p:nvPr/>
        </p:nvGrpSpPr>
        <p:grpSpPr>
          <a:xfrm>
            <a:off x="2320757" y="2283047"/>
            <a:ext cx="445812" cy="394518"/>
            <a:chOff x="1510757" y="3225422"/>
            <a:chExt cx="720214" cy="637347"/>
          </a:xfrm>
        </p:grpSpPr>
        <p:sp>
          <p:nvSpPr>
            <p:cNvPr id="2465" name="Google Shape;2465;p49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6" name="Google Shape;2466;p49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7" name="Google Shape;2467;p49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8" name="Google Shape;2468;p49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69" name="Google Shape;2469;p49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70" name="Google Shape;2470;p49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71" name="Google Shape;2471;p49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72" name="Google Shape;2472;p49"/>
          <p:cNvGrpSpPr/>
          <p:nvPr/>
        </p:nvGrpSpPr>
        <p:grpSpPr>
          <a:xfrm>
            <a:off x="3012148" y="2300567"/>
            <a:ext cx="445767" cy="359478"/>
            <a:chOff x="2595501" y="3253725"/>
            <a:chExt cx="720141" cy="580739"/>
          </a:xfrm>
        </p:grpSpPr>
        <p:sp>
          <p:nvSpPr>
            <p:cNvPr id="2473" name="Google Shape;2473;p49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74" name="Google Shape;2474;p49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75" name="Google Shape;2475;p49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76" name="Google Shape;2476;p49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77" name="Google Shape;2477;p49"/>
          <p:cNvGrpSpPr/>
          <p:nvPr/>
        </p:nvGrpSpPr>
        <p:grpSpPr>
          <a:xfrm>
            <a:off x="4394819" y="2257535"/>
            <a:ext cx="443879" cy="445541"/>
            <a:chOff x="4764809" y="3184208"/>
            <a:chExt cx="717090" cy="719775"/>
          </a:xfrm>
        </p:grpSpPr>
        <p:sp>
          <p:nvSpPr>
            <p:cNvPr id="2478" name="Google Shape;2478;p49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79" name="Google Shape;2479;p49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80" name="Google Shape;2480;p49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81" name="Google Shape;2481;p49"/>
          <p:cNvGrpSpPr/>
          <p:nvPr/>
        </p:nvGrpSpPr>
        <p:grpSpPr>
          <a:xfrm>
            <a:off x="3703495" y="2286500"/>
            <a:ext cx="445746" cy="387612"/>
            <a:chOff x="3680173" y="3231000"/>
            <a:chExt cx="720106" cy="626190"/>
          </a:xfrm>
        </p:grpSpPr>
        <p:sp>
          <p:nvSpPr>
            <p:cNvPr id="2482" name="Google Shape;2482;p49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83" name="Google Shape;2483;p49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84" name="Google Shape;2484;p49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85" name="Google Shape;2485;p49"/>
          <p:cNvGrpSpPr/>
          <p:nvPr/>
        </p:nvGrpSpPr>
        <p:grpSpPr>
          <a:xfrm>
            <a:off x="5775582" y="2257496"/>
            <a:ext cx="443283" cy="445620"/>
            <a:chOff x="6931035" y="3184144"/>
            <a:chExt cx="716128" cy="719903"/>
          </a:xfrm>
        </p:grpSpPr>
        <p:sp>
          <p:nvSpPr>
            <p:cNvPr id="2486" name="Google Shape;2486;p49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87" name="Google Shape;2487;p49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88" name="Google Shape;2488;p49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89" name="Google Shape;2489;p49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90" name="Google Shape;2490;p49"/>
          <p:cNvGrpSpPr/>
          <p:nvPr/>
        </p:nvGrpSpPr>
        <p:grpSpPr>
          <a:xfrm>
            <a:off x="5084276" y="2257448"/>
            <a:ext cx="445727" cy="445714"/>
            <a:chOff x="5846429" y="3184067"/>
            <a:chExt cx="720076" cy="720055"/>
          </a:xfrm>
        </p:grpSpPr>
        <p:sp>
          <p:nvSpPr>
            <p:cNvPr id="2491" name="Google Shape;2491;p49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92" name="Google Shape;2492;p49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93" name="Google Shape;2493;p49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94" name="Google Shape;2494;p49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495" name="Google Shape;2495;p49"/>
          <p:cNvGrpSpPr/>
          <p:nvPr/>
        </p:nvGrpSpPr>
        <p:grpSpPr>
          <a:xfrm>
            <a:off x="1771481" y="2257393"/>
            <a:ext cx="303698" cy="445825"/>
            <a:chOff x="655600" y="3183978"/>
            <a:chExt cx="490627" cy="720234"/>
          </a:xfrm>
        </p:grpSpPr>
        <p:sp>
          <p:nvSpPr>
            <p:cNvPr id="2496" name="Google Shape;2496;p49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97" name="Google Shape;2497;p49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98" name="Google Shape;2498;p49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499" name="Google Shape;2499;p49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00" name="Google Shape;2500;p49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01" name="Google Shape;2501;p49"/>
          <p:cNvGrpSpPr/>
          <p:nvPr/>
        </p:nvGrpSpPr>
        <p:grpSpPr>
          <a:xfrm>
            <a:off x="6464443" y="2257509"/>
            <a:ext cx="189785" cy="445592"/>
            <a:chOff x="8011692" y="3184166"/>
            <a:chExt cx="306600" cy="719859"/>
          </a:xfrm>
        </p:grpSpPr>
        <p:sp>
          <p:nvSpPr>
            <p:cNvPr id="2502" name="Google Shape;2502;p49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03" name="Google Shape;2503;p49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04" name="Google Shape;2504;p49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05" name="Google Shape;2505;p49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06" name="Google Shape;2506;p49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07" name="Google Shape;2507;p49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2508" name="Google Shape;2508;p49"/>
          <p:cNvGrpSpPr/>
          <p:nvPr/>
        </p:nvGrpSpPr>
        <p:grpSpPr>
          <a:xfrm>
            <a:off x="6899230" y="2257259"/>
            <a:ext cx="246199" cy="445516"/>
            <a:chOff x="4556125" y="630237"/>
            <a:chExt cx="3081338" cy="5568950"/>
          </a:xfrm>
        </p:grpSpPr>
        <p:sp>
          <p:nvSpPr>
            <p:cNvPr id="2509" name="Google Shape;2509;p49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10" name="Google Shape;2510;p49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11" name="Google Shape;2511;p49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12" name="Google Shape;2512;p49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13" name="Google Shape;2513;p49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14" name="Google Shape;2514;p49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15" name="Google Shape;2515;p49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2516" name="Google Shape;2516;p49"/>
          <p:cNvGrpSpPr/>
          <p:nvPr/>
        </p:nvGrpSpPr>
        <p:grpSpPr>
          <a:xfrm>
            <a:off x="1080253" y="2257459"/>
            <a:ext cx="445768" cy="445697"/>
            <a:chOff x="1674084" y="3214987"/>
            <a:chExt cx="720142" cy="720027"/>
          </a:xfrm>
        </p:grpSpPr>
        <p:sp>
          <p:nvSpPr>
            <p:cNvPr id="2517" name="Google Shape;2517;p49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18" name="Google Shape;2518;p49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19" name="Google Shape;2519;p49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0" name="Google Shape;2520;p49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1" name="Google Shape;2521;p49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2" name="Google Shape;2522;p49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3" name="Google Shape;2523;p49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4" name="Google Shape;2524;p49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5" name="Google Shape;2525;p49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6" name="Google Shape;2526;p49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7" name="Google Shape;2527;p49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28" name="Google Shape;2528;p49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29" name="Google Shape;2529;p49"/>
          <p:cNvGrpSpPr/>
          <p:nvPr/>
        </p:nvGrpSpPr>
        <p:grpSpPr>
          <a:xfrm>
            <a:off x="389094" y="2257421"/>
            <a:ext cx="445578" cy="445773"/>
            <a:chOff x="557511" y="3214925"/>
            <a:chExt cx="719836" cy="720150"/>
          </a:xfrm>
        </p:grpSpPr>
        <p:sp>
          <p:nvSpPr>
            <p:cNvPr id="2530" name="Google Shape;2530;p49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31" name="Google Shape;2531;p49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32" name="Google Shape;2532;p49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33" name="Google Shape;2533;p49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34" name="Google Shape;2534;p49"/>
          <p:cNvGrpSpPr/>
          <p:nvPr/>
        </p:nvGrpSpPr>
        <p:grpSpPr>
          <a:xfrm>
            <a:off x="332977" y="3693756"/>
            <a:ext cx="445905" cy="400522"/>
            <a:chOff x="1147762" y="1131887"/>
            <a:chExt cx="5137150" cy="4619626"/>
          </a:xfrm>
        </p:grpSpPr>
        <p:sp>
          <p:nvSpPr>
            <p:cNvPr id="2535" name="Google Shape;2535;p49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36" name="Google Shape;2536;p49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37" name="Google Shape;2537;p49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38" name="Google Shape;2538;p49"/>
          <p:cNvGrpSpPr/>
          <p:nvPr/>
        </p:nvGrpSpPr>
        <p:grpSpPr>
          <a:xfrm>
            <a:off x="1130306" y="3687410"/>
            <a:ext cx="445901" cy="413282"/>
            <a:chOff x="1570037" y="1341437"/>
            <a:chExt cx="4943475" cy="4576762"/>
          </a:xfrm>
        </p:grpSpPr>
        <p:sp>
          <p:nvSpPr>
            <p:cNvPr id="2539" name="Google Shape;2539;p49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40" name="Google Shape;2540;p49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41" name="Google Shape;2541;p49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42" name="Google Shape;2542;p49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43" name="Google Shape;2543;p49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  <p:sp>
          <p:nvSpPr>
            <p:cNvPr id="2544" name="Google Shape;2544;p49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>
                <a:solidFill>
                  <a:schemeClr val="dk1"/>
                </a:solidFill>
              </a:endParaRPr>
            </a:p>
          </p:txBody>
        </p:sp>
      </p:grpSp>
      <p:grpSp>
        <p:nvGrpSpPr>
          <p:cNvPr id="2545" name="Google Shape;2545;p49"/>
          <p:cNvGrpSpPr/>
          <p:nvPr/>
        </p:nvGrpSpPr>
        <p:grpSpPr>
          <a:xfrm>
            <a:off x="3615629" y="3671511"/>
            <a:ext cx="441332" cy="445721"/>
            <a:chOff x="5770007" y="5489899"/>
            <a:chExt cx="712976" cy="720067"/>
          </a:xfrm>
        </p:grpSpPr>
        <p:sp>
          <p:nvSpPr>
            <p:cNvPr id="2546" name="Google Shape;2546;p49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47" name="Google Shape;2547;p49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48" name="Google Shape;2548;p49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49" name="Google Shape;2549;p49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0" name="Google Shape;2550;p49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1" name="Google Shape;2551;p49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2" name="Google Shape;2552;p49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3" name="Google Shape;2553;p49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54" name="Google Shape;2554;p49"/>
          <p:cNvGrpSpPr/>
          <p:nvPr/>
        </p:nvGrpSpPr>
        <p:grpSpPr>
          <a:xfrm>
            <a:off x="4408420" y="3693981"/>
            <a:ext cx="445651" cy="400824"/>
            <a:chOff x="7050768" y="5526199"/>
            <a:chExt cx="719953" cy="647534"/>
          </a:xfrm>
        </p:grpSpPr>
        <p:sp>
          <p:nvSpPr>
            <p:cNvPr id="2555" name="Google Shape;2555;p49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6" name="Google Shape;2556;p49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7" name="Google Shape;2557;p49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8" name="Google Shape;2558;p49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59" name="Google Shape;2559;p49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0" name="Google Shape;2560;p49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1" name="Google Shape;2561;p49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2" name="Google Shape;2562;p49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3" name="Google Shape;2563;p49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4" name="Google Shape;2564;p49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5" name="Google Shape;2565;p49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6" name="Google Shape;2566;p49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67" name="Google Shape;2567;p49"/>
          <p:cNvGrpSpPr/>
          <p:nvPr/>
        </p:nvGrpSpPr>
        <p:grpSpPr>
          <a:xfrm>
            <a:off x="6002936" y="3694051"/>
            <a:ext cx="445681" cy="400651"/>
            <a:chOff x="9626723" y="5526313"/>
            <a:chExt cx="720002" cy="647256"/>
          </a:xfrm>
        </p:grpSpPr>
        <p:sp>
          <p:nvSpPr>
            <p:cNvPr id="2568" name="Google Shape;2568;p49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69" name="Google Shape;2569;p49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0" name="Google Shape;2570;p49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1" name="Google Shape;2571;p49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2" name="Google Shape;2572;p49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3" name="Google Shape;2573;p49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4" name="Google Shape;2574;p49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5" name="Google Shape;2575;p49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6" name="Google Shape;2576;p49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7" name="Google Shape;2577;p49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8" name="Google Shape;2578;p49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79" name="Google Shape;2579;p49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80" name="Google Shape;2580;p49"/>
          <p:cNvGrpSpPr/>
          <p:nvPr/>
        </p:nvGrpSpPr>
        <p:grpSpPr>
          <a:xfrm>
            <a:off x="6800176" y="3671488"/>
            <a:ext cx="445582" cy="445743"/>
            <a:chOff x="10914672" y="5489861"/>
            <a:chExt cx="719842" cy="720102"/>
          </a:xfrm>
        </p:grpSpPr>
        <p:sp>
          <p:nvSpPr>
            <p:cNvPr id="2581" name="Google Shape;2581;p49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2" name="Google Shape;2582;p49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3" name="Google Shape;2583;p49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4" name="Google Shape;2584;p49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5" name="Google Shape;2585;p49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6" name="Google Shape;2586;p49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7" name="Google Shape;2587;p49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8" name="Google Shape;2588;p49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89" name="Google Shape;2589;p49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0" name="Google Shape;2590;p49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1" name="Google Shape;2591;p49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2" name="Google Shape;2592;p49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593" name="Google Shape;2593;p49"/>
          <p:cNvGrpSpPr/>
          <p:nvPr/>
        </p:nvGrpSpPr>
        <p:grpSpPr>
          <a:xfrm>
            <a:off x="5205636" y="3681752"/>
            <a:ext cx="445821" cy="425246"/>
            <a:chOff x="8338678" y="5506443"/>
            <a:chExt cx="720227" cy="686988"/>
          </a:xfrm>
        </p:grpSpPr>
        <p:sp>
          <p:nvSpPr>
            <p:cNvPr id="2594" name="Google Shape;2594;p49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5" name="Google Shape;2595;p49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6" name="Google Shape;2596;p49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7" name="Google Shape;2597;p49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8" name="Google Shape;2598;p49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599" name="Google Shape;2599;p49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600" name="Google Shape;2600;p49"/>
          <p:cNvGrpSpPr/>
          <p:nvPr/>
        </p:nvGrpSpPr>
        <p:grpSpPr>
          <a:xfrm>
            <a:off x="1927293" y="3736342"/>
            <a:ext cx="1336824" cy="316035"/>
            <a:chOff x="3042485" y="5594633"/>
            <a:chExt cx="2159652" cy="510557"/>
          </a:xfrm>
        </p:grpSpPr>
        <p:sp>
          <p:nvSpPr>
            <p:cNvPr id="2601" name="Google Shape;2601;p49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2" name="Google Shape;2602;p49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3" name="Google Shape;2603;p49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4" name="Google Shape;2604;p49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5" name="Google Shape;2605;p49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6" name="Google Shape;2606;p49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7" name="Google Shape;2607;p49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8" name="Google Shape;2608;p49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09" name="Google Shape;2609;p49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0" name="Google Shape;2610;p49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1" name="Google Shape;2611;p49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2" name="Google Shape;2612;p49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3" name="Google Shape;2613;p49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4" name="Google Shape;2614;p49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5" name="Google Shape;2615;p49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616" name="Google Shape;2616;p49"/>
          <p:cNvGrpSpPr/>
          <p:nvPr/>
        </p:nvGrpSpPr>
        <p:grpSpPr>
          <a:xfrm>
            <a:off x="1130183" y="4379878"/>
            <a:ext cx="445738" cy="442950"/>
            <a:chOff x="1442627" y="5710929"/>
            <a:chExt cx="594318" cy="590600"/>
          </a:xfrm>
        </p:grpSpPr>
        <p:sp>
          <p:nvSpPr>
            <p:cNvPr id="2617" name="Google Shape;2617;p49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8" name="Google Shape;2618;p49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19" name="Google Shape;2619;p49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20" name="Google Shape;2620;p49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621" name="Google Shape;2621;p49"/>
          <p:cNvGrpSpPr/>
          <p:nvPr/>
        </p:nvGrpSpPr>
        <p:grpSpPr>
          <a:xfrm>
            <a:off x="6039033" y="4378458"/>
            <a:ext cx="373053" cy="445791"/>
            <a:chOff x="8095060" y="5664590"/>
            <a:chExt cx="497404" cy="594389"/>
          </a:xfrm>
        </p:grpSpPr>
        <p:grpSp>
          <p:nvGrpSpPr>
            <p:cNvPr id="2622" name="Google Shape;2622;p49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2623" name="Google Shape;2623;p49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24" name="Google Shape;2624;p49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25" name="Google Shape;2625;p49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626" name="Google Shape;2626;p49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2627" name="Google Shape;2627;p49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28" name="Google Shape;2628;p49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29" name="Google Shape;2629;p49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630" name="Google Shape;2630;p49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2631" name="Google Shape;2631;p49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32" name="Google Shape;2632;p49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33" name="Google Shape;2633;p49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634" name="Google Shape;2634;p49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2635" name="Google Shape;2635;p49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36" name="Google Shape;2636;p49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37" name="Google Shape;2637;p49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grpSp>
        <p:nvGrpSpPr>
          <p:cNvPr id="2638" name="Google Shape;2638;p49"/>
          <p:cNvGrpSpPr/>
          <p:nvPr/>
        </p:nvGrpSpPr>
        <p:grpSpPr>
          <a:xfrm>
            <a:off x="2121825" y="4378486"/>
            <a:ext cx="557162" cy="445734"/>
            <a:chOff x="4607809" y="5664627"/>
            <a:chExt cx="742883" cy="594312"/>
          </a:xfrm>
        </p:grpSpPr>
        <p:sp>
          <p:nvSpPr>
            <p:cNvPr id="2639" name="Google Shape;2639;p49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40" name="Google Shape;2640;p49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41" name="Google Shape;2641;p49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42" name="Google Shape;2642;p49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43" name="Google Shape;2643;p49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44" name="Google Shape;2644;p49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45" name="Google Shape;2645;p49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  <p:sp>
          <p:nvSpPr>
            <p:cNvPr id="2646" name="Google Shape;2646;p49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i="0" sz="1400" u="none" cap="none" strike="noStrike">
                <a:solidFill>
                  <a:schemeClr val="dk1"/>
                </a:solidFill>
              </a:endParaRPr>
            </a:p>
          </p:txBody>
        </p:sp>
      </p:grpSp>
      <p:grpSp>
        <p:nvGrpSpPr>
          <p:cNvPr id="2647" name="Google Shape;2647;p49"/>
          <p:cNvGrpSpPr/>
          <p:nvPr/>
        </p:nvGrpSpPr>
        <p:grpSpPr>
          <a:xfrm>
            <a:off x="3224890" y="4378543"/>
            <a:ext cx="1079865" cy="445620"/>
            <a:chOff x="2571250" y="5664711"/>
            <a:chExt cx="1439820" cy="594160"/>
          </a:xfrm>
        </p:grpSpPr>
        <p:sp>
          <p:nvSpPr>
            <p:cNvPr id="2648" name="Google Shape;2648;p49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49" name="Google Shape;2649;p49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50" name="Google Shape;2650;p49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51" name="Google Shape;2651;p49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52" name="Google Shape;2652;p49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53" name="Google Shape;2653;p49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54" name="Google Shape;2654;p49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55" name="Google Shape;2655;p49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56" name="Google Shape;2656;p49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57" name="Google Shape;2657;p49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58" name="Google Shape;2658;p49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59" name="Google Shape;2659;p49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60" name="Google Shape;2660;p49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61" name="Google Shape;2661;p49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62" name="Google Shape;2662;p49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63" name="Google Shape;2663;p49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 u="none">
                <a:solidFill>
                  <a:schemeClr val="dk1"/>
                </a:solidFill>
              </a:endParaRPr>
            </a:p>
          </p:txBody>
        </p:sp>
        <p:sp>
          <p:nvSpPr>
            <p:cNvPr id="2664" name="Google Shape;2664;p49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65" name="Google Shape;2665;p49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66" name="Google Shape;2666;p49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67" name="Google Shape;2667;p49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68" name="Google Shape;2668;p49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69" name="Google Shape;2669;p49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70" name="Google Shape;2670;p49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  <p:sp>
          <p:nvSpPr>
            <p:cNvPr id="2671" name="Google Shape;2671;p49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</a:endParaRPr>
            </a:p>
          </p:txBody>
        </p:sp>
      </p:grpSp>
      <p:grpSp>
        <p:nvGrpSpPr>
          <p:cNvPr id="2672" name="Google Shape;2672;p49"/>
          <p:cNvGrpSpPr/>
          <p:nvPr/>
        </p:nvGrpSpPr>
        <p:grpSpPr>
          <a:xfrm>
            <a:off x="4850659" y="4378335"/>
            <a:ext cx="642470" cy="446036"/>
            <a:chOff x="6332670" y="5663946"/>
            <a:chExt cx="856627" cy="594715"/>
          </a:xfrm>
        </p:grpSpPr>
        <p:grpSp>
          <p:nvGrpSpPr>
            <p:cNvPr id="2673" name="Google Shape;2673;p49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2674" name="Google Shape;2674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75" name="Google Shape;2675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676" name="Google Shape;2676;p49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2677" name="Google Shape;2677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78" name="Google Shape;2678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  <p:grpSp>
          <p:nvGrpSpPr>
            <p:cNvPr id="2679" name="Google Shape;2679;p49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2680" name="Google Shape;2680;p49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  <p:sp>
            <p:nvSpPr>
              <p:cNvPr id="2681" name="Google Shape;2681;p49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i="0" sz="1400" u="none" cap="none" strike="noStrike">
                  <a:solidFill>
                    <a:schemeClr val="dk1"/>
                  </a:solidFill>
                </a:endParaRPr>
              </a:p>
            </p:txBody>
          </p:sp>
        </p:grpSp>
      </p:grpSp>
      <p:sp>
        <p:nvSpPr>
          <p:cNvPr id="2682" name="Google Shape;2682;p49"/>
          <p:cNvSpPr txBox="1"/>
          <p:nvPr>
            <p:ph idx="4294967295" type="title"/>
          </p:nvPr>
        </p:nvSpPr>
        <p:spPr>
          <a:xfrm>
            <a:off x="389050" y="249075"/>
            <a:ext cx="6867900" cy="396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Diagrams and infographics</a:t>
            </a:r>
            <a:endParaRPr sz="2000"/>
          </a:p>
        </p:txBody>
      </p:sp>
      <p:sp>
        <p:nvSpPr>
          <p:cNvPr id="2683" name="Google Shape;2683;p4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687" name="Shape 26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8" name="Google Shape;2688;p50"/>
          <p:cNvSpPr txBox="1"/>
          <p:nvPr/>
        </p:nvSpPr>
        <p:spPr>
          <a:xfrm>
            <a:off x="908200" y="22980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  <p:sp>
        <p:nvSpPr>
          <p:cNvPr id="2689" name="Google Shape;2689;p5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sp>
        <p:nvSpPr>
          <p:cNvPr id="2690" name="Google Shape;2690;p50"/>
          <p:cNvSpPr txBox="1"/>
          <p:nvPr>
            <p:ph idx="4294967295" type="body"/>
          </p:nvPr>
        </p:nvSpPr>
        <p:spPr>
          <a:xfrm>
            <a:off x="908328" y="932625"/>
            <a:ext cx="73275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694" name="Shape 2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95" name="Google Shape;2695;p51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2696" name="Google Shape;2696;p51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2697" name="Google Shape;2697;p51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2698" name="Google Shape;2698;p51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2699" name="Google Shape;2699;p51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0" name="Google Shape;2700;p51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701" name="Google Shape;2701;p51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2702" name="Google Shape;2702;p51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3" name="Google Shape;2703;p51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704" name="Google Shape;2704;p51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2705" name="Google Shape;2705;p51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6" name="Google Shape;2706;p51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2707" name="Google Shape;2707;p51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2708" name="Google Shape;2708;p51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2709" name="Google Shape;2709;p51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  <p:sp>
        <p:nvSpPr>
          <p:cNvPr id="2710" name="Google Shape;2710;p5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2" name="Shape 1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3" name="Google Shape;1593;p16"/>
          <p:cNvSpPr txBox="1"/>
          <p:nvPr>
            <p:ph type="ctrTitle"/>
          </p:nvPr>
        </p:nvSpPr>
        <p:spPr>
          <a:xfrm>
            <a:off x="1585825" y="2053500"/>
            <a:ext cx="4646100" cy="630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1594" name="Google Shape;1594;p16"/>
          <p:cNvSpPr txBox="1"/>
          <p:nvPr>
            <p:ph idx="1" type="subTitle"/>
          </p:nvPr>
        </p:nvSpPr>
        <p:spPr>
          <a:xfrm>
            <a:off x="1585825" y="2705100"/>
            <a:ext cx="4646100" cy="38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1595" name="Google Shape;1595;p16"/>
          <p:cNvSpPr txBox="1"/>
          <p:nvPr/>
        </p:nvSpPr>
        <p:spPr>
          <a:xfrm>
            <a:off x="0" y="1925150"/>
            <a:ext cx="1246500" cy="128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accent4"/>
                </a:solidFill>
                <a:latin typeface="Encode Sans Semi Condensed"/>
                <a:ea typeface="Encode Sans Semi Condensed"/>
                <a:cs typeface="Encode Sans Semi Condensed"/>
                <a:sym typeface="Encode Sans Semi Condensed"/>
              </a:rPr>
              <a:t>1</a:t>
            </a:r>
            <a:endParaRPr b="1" sz="7200">
              <a:solidFill>
                <a:schemeClr val="accent4"/>
              </a:solidFill>
              <a:latin typeface="Encode Sans Semi Condensed"/>
              <a:ea typeface="Encode Sans Semi Condensed"/>
              <a:cs typeface="Encode Sans Semi Condensed"/>
              <a:sym typeface="Encode Sans Semi Condense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9" name="Shape 15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0" name="Google Shape;1600;p17"/>
          <p:cNvSpPr txBox="1"/>
          <p:nvPr>
            <p:ph idx="1" type="body"/>
          </p:nvPr>
        </p:nvSpPr>
        <p:spPr>
          <a:xfrm>
            <a:off x="779100" y="946325"/>
            <a:ext cx="5134800" cy="35100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601" name="Google Shape;1601;p17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05" name="Shape 1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6" name="Google Shape;1606;p18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1607" name="Google Shape;1607;p18"/>
          <p:cNvSpPr txBox="1"/>
          <p:nvPr>
            <p:ph idx="1" type="body"/>
          </p:nvPr>
        </p:nvSpPr>
        <p:spPr>
          <a:xfrm>
            <a:off x="702900" y="1430148"/>
            <a:ext cx="5660100" cy="3033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⊹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⊹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Char char="⊹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608" name="Google Shape;1608;p18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2" name="Shape 1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3" name="Google Shape;1613;p19"/>
          <p:cNvSpPr txBox="1"/>
          <p:nvPr>
            <p:ph idx="4294967295" type="ctrTitle"/>
          </p:nvPr>
        </p:nvSpPr>
        <p:spPr>
          <a:xfrm>
            <a:off x="2239200" y="3311225"/>
            <a:ext cx="4665600" cy="7848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/>
              <a:t>Big </a:t>
            </a:r>
            <a:r>
              <a:rPr lang="en" sz="6000"/>
              <a:t>c</a:t>
            </a:r>
            <a:r>
              <a:rPr lang="en" sz="6000"/>
              <a:t>oncept</a:t>
            </a:r>
            <a:endParaRPr sz="6000"/>
          </a:p>
        </p:txBody>
      </p:sp>
      <p:sp>
        <p:nvSpPr>
          <p:cNvPr id="1614" name="Google Shape;1614;p19"/>
          <p:cNvSpPr txBox="1"/>
          <p:nvPr>
            <p:ph idx="4294967295" type="subTitle"/>
          </p:nvPr>
        </p:nvSpPr>
        <p:spPr>
          <a:xfrm>
            <a:off x="2239200" y="4078626"/>
            <a:ext cx="4665600" cy="784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lang="en" sz="2000"/>
              <a:t>Bring the attention of your audience over a key concept using icons or illustrations</a:t>
            </a:r>
            <a:endParaRPr sz="2000"/>
          </a:p>
        </p:txBody>
      </p:sp>
      <p:sp>
        <p:nvSpPr>
          <p:cNvPr id="1615" name="Google Shape;1615;p19"/>
          <p:cNvSpPr/>
          <p:nvPr/>
        </p:nvSpPr>
        <p:spPr>
          <a:xfrm>
            <a:off x="4450232" y="1181025"/>
            <a:ext cx="1670478" cy="1692719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616" name="Google Shape;1616;p19"/>
          <p:cNvSpPr/>
          <p:nvPr/>
        </p:nvSpPr>
        <p:spPr>
          <a:xfrm rot="1473023">
            <a:off x="2931399" y="2026194"/>
            <a:ext cx="976662" cy="951379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617" name="Google Shape;1617;p19"/>
          <p:cNvSpPr/>
          <p:nvPr/>
        </p:nvSpPr>
        <p:spPr>
          <a:xfrm>
            <a:off x="3852432" y="1492068"/>
            <a:ext cx="427595" cy="41551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618" name="Google Shape;1618;p19"/>
          <p:cNvSpPr/>
          <p:nvPr/>
        </p:nvSpPr>
        <p:spPr>
          <a:xfrm rot="2487139">
            <a:off x="3852160" y="2904609"/>
            <a:ext cx="304226" cy="295630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1619" name="Google Shape;1619;p19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3" name="Shape 1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4" name="Google Shape;1624;p20"/>
          <p:cNvSpPr txBox="1"/>
          <p:nvPr>
            <p:ph idx="1" type="body"/>
          </p:nvPr>
        </p:nvSpPr>
        <p:spPr>
          <a:xfrm>
            <a:off x="702900" y="1430150"/>
            <a:ext cx="2644500" cy="30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1625" name="Google Shape;1625;p20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1626" name="Google Shape;1626;p20"/>
          <p:cNvSpPr txBox="1"/>
          <p:nvPr>
            <p:ph idx="2" type="body"/>
          </p:nvPr>
        </p:nvSpPr>
        <p:spPr>
          <a:xfrm>
            <a:off x="3718448" y="1430150"/>
            <a:ext cx="2644500" cy="3026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1627" name="Google Shape;1627;p20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1" name="Shape 1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2" name="Google Shape;1632;p21"/>
          <p:cNvSpPr txBox="1"/>
          <p:nvPr>
            <p:ph type="title"/>
          </p:nvPr>
        </p:nvSpPr>
        <p:spPr>
          <a:xfrm>
            <a:off x="702900" y="760925"/>
            <a:ext cx="5660100" cy="4713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1633" name="Google Shape;1633;p21"/>
          <p:cNvSpPr txBox="1"/>
          <p:nvPr>
            <p:ph idx="1" type="body"/>
          </p:nvPr>
        </p:nvSpPr>
        <p:spPr>
          <a:xfrm>
            <a:off x="702900" y="1430150"/>
            <a:ext cx="1964400" cy="325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1634" name="Google Shape;1634;p21"/>
          <p:cNvSpPr txBox="1"/>
          <p:nvPr>
            <p:ph idx="2" type="body"/>
          </p:nvPr>
        </p:nvSpPr>
        <p:spPr>
          <a:xfrm>
            <a:off x="2873451" y="1430150"/>
            <a:ext cx="1964400" cy="325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1635" name="Google Shape;1635;p21"/>
          <p:cNvSpPr txBox="1"/>
          <p:nvPr>
            <p:ph idx="3" type="body"/>
          </p:nvPr>
        </p:nvSpPr>
        <p:spPr>
          <a:xfrm>
            <a:off x="5044003" y="1430150"/>
            <a:ext cx="1964400" cy="32565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t/>
            </a:r>
            <a:endParaRPr/>
          </a:p>
        </p:txBody>
      </p:sp>
      <p:sp>
        <p:nvSpPr>
          <p:cNvPr id="1636" name="Google Shape;1636;p21"/>
          <p:cNvSpPr txBox="1"/>
          <p:nvPr>
            <p:ph idx="12" type="sldNum"/>
          </p:nvPr>
        </p:nvSpPr>
        <p:spPr>
          <a:xfrm>
            <a:off x="8696403" y="4673650"/>
            <a:ext cx="333000" cy="393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Ephesus template">
  <a:themeElements>
    <a:clrScheme name="Custom 347">
      <a:dk1>
        <a:srgbClr val="26303D"/>
      </a:dk1>
      <a:lt1>
        <a:srgbClr val="FFFFFF"/>
      </a:lt1>
      <a:dk2>
        <a:srgbClr val="848E91"/>
      </a:dk2>
      <a:lt2>
        <a:srgbClr val="E3EAEB"/>
      </a:lt2>
      <a:accent1>
        <a:srgbClr val="1594B5"/>
      </a:accent1>
      <a:accent2>
        <a:srgbClr val="8ACBD1"/>
      </a:accent2>
      <a:accent3>
        <a:srgbClr val="AFD3AB"/>
      </a:accent3>
      <a:accent4>
        <a:srgbClr val="EBDE4F"/>
      </a:accent4>
      <a:accent5>
        <a:srgbClr val="A9AD9A"/>
      </a:accent5>
      <a:accent6>
        <a:srgbClr val="5D767C"/>
      </a:accent6>
      <a:hlink>
        <a:srgbClr val="26303D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