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revisionInfo.xml" ContentType="application/vnd.ms-powerpoint.revisioninfo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12"/>
  </p:notesMasterIdLst>
  <p:handoutMasterIdLst>
    <p:handoutMasterId r:id="rId13"/>
  </p:handoutMasterIdLst>
  <p:sldIdLst>
    <p:sldId id="266" r:id="rId2"/>
    <p:sldId id="269" r:id="rId3"/>
    <p:sldId id="267" r:id="rId4"/>
    <p:sldId id="271" r:id="rId5"/>
    <p:sldId id="272" r:id="rId6"/>
    <p:sldId id="268" r:id="rId7"/>
    <p:sldId id="273" r:id="rId8"/>
    <p:sldId id="258" r:id="rId9"/>
    <p:sldId id="260" r:id="rId10"/>
    <p:sldId id="261" r:id="rId1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revisionInfo.xml><?xml version="1.0" encoding="utf-8"?>
<p1510:revInfo xmlns:a="http://schemas.openxmlformats.org/drawingml/2006/main" xmlns:r="http://schemas.openxmlformats.org/officeDocument/2006/relationships" xmlns:p1510="http://schemas.microsoft.com/office/powerpoint/2015/10/main"/>
</file>

<file path=ppt/tableStyles.xml><?xml version="1.0" encoding="utf-8"?>
<a:tblStyleLst xmlns:a="http://schemas.openxmlformats.org/drawingml/2006/main" def="{9DCAF9ED-07DC-4A11-8D7F-57B35C25682E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  <a:tblStyle styleId="{9DCAF9ED-07DC-4A11-8D7F-57B35C25682E}" styleName="Medium Style 1 - Accent 2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2"/>
              </a:solidFill>
            </a:ln>
          </a:left>
          <a:right>
            <a:ln w="12700" cmpd="sng">
              <a:solidFill>
                <a:schemeClr val="accent2"/>
              </a:solidFill>
            </a:ln>
          </a:right>
          <a:top>
            <a:ln w="12700" cmpd="sng">
              <a:solidFill>
                <a:schemeClr val="accent2"/>
              </a:solidFill>
            </a:ln>
          </a:top>
          <a:bottom>
            <a:ln w="12700" cmpd="sng">
              <a:solidFill>
                <a:schemeClr val="accent2"/>
              </a:solidFill>
            </a:ln>
          </a:bottom>
          <a:insideH>
            <a:ln w="12700" cmpd="sng">
              <a:solidFill>
                <a:schemeClr val="accent2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2">
              <a:tint val="20000"/>
            </a:schemeClr>
          </a:solidFill>
        </a:fill>
      </a:tcStyle>
    </a:band1H>
    <a:band1V>
      <a:tcStyle>
        <a:tcBdr/>
        <a:fill>
          <a:solidFill>
            <a:schemeClr val="accent2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2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987" autoAdjust="0"/>
    <p:restoredTop sz="76146" autoAdjust="0"/>
  </p:normalViewPr>
  <p:slideViewPr>
    <p:cSldViewPr>
      <p:cViewPr varScale="1">
        <p:scale>
          <a:sx n="68" d="100"/>
          <a:sy n="68" d="100"/>
        </p:scale>
        <p:origin x="966" y="9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>
      <p:cViewPr varScale="1">
        <p:scale>
          <a:sx n="84" d="100"/>
          <a:sy n="84" d="100"/>
        </p:scale>
        <p:origin x="3828" y="9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handoutMaster" Target="handoutMasters/handoutMaster1.xml"/><Relationship Id="rId18" Type="http://schemas.microsoft.com/office/2015/10/relationships/revisionInfo" Target="revisionInfo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notesMaster" Target="notesMasters/notesMaster1.xml"/><Relationship Id="rId17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theme" Target="theme/them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viewProps" Target="viewProps.xml"/><Relationship Id="rId10" Type="http://schemas.openxmlformats.org/officeDocument/2006/relationships/slide" Target="slides/slide9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8441F7F0-D4C1-4AED-9298-3196B199C1A5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25639AE-68CA-4D30-A1A0-938E9270D06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683097561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61001BF-1343-4B3D-9CB9-ED2AC4733D1C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1185F71-770B-4752-8E12-005825E685F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69140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i="1" dirty="0">
                <a:latin typeface="Arial" pitchFamily="34" charset="0"/>
                <a:cs typeface="Arial" pitchFamily="34" charset="0"/>
              </a:rPr>
              <a:t>Replace these sample pictures with cute ones of your own. It’s easy to do: Select the sample picture and delete it. Now click the Insert Pictures icon inside the frame,</a:t>
            </a:r>
            <a:r>
              <a:rPr lang="en-US" sz="1200" i="1" baseline="0" dirty="0">
                <a:latin typeface="Arial" pitchFamily="34" charset="0"/>
                <a:cs typeface="Arial" pitchFamily="34" charset="0"/>
              </a:rPr>
              <a:t> and locate the picture you want display.</a:t>
            </a:r>
            <a:endParaRPr lang="en-US" sz="1200" i="1" dirty="0">
              <a:latin typeface="Arial" pitchFamily="34" charset="0"/>
              <a:cs typeface="Arial" pitchFamily="34" charset="0"/>
            </a:endParaRPr>
          </a:p>
          <a:p>
            <a:endParaRPr lang="en-US" sz="1200" i="1" dirty="0">
              <a:latin typeface="Arial" pitchFamily="34" charset="0"/>
              <a:cs typeface="Arial" pitchFamily="34" charset="0"/>
            </a:endParaRPr>
          </a:p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1185F71-770B-4752-8E12-005825E685FF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8307441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i="1" dirty="0">
                <a:latin typeface="Arial" pitchFamily="34" charset="0"/>
                <a:cs typeface="Arial" pitchFamily="34" charset="0"/>
              </a:rPr>
              <a:t>Replace these sample pictures with cute ones of your own. It’s easy to do: Select the sample picture and delete it. Now click the Insert Pictures icon inside the frame,</a:t>
            </a:r>
            <a:r>
              <a:rPr lang="en-US" sz="1200" i="1" baseline="0" dirty="0">
                <a:latin typeface="Arial" pitchFamily="34" charset="0"/>
                <a:cs typeface="Arial" pitchFamily="34" charset="0"/>
              </a:rPr>
              <a:t> and locate the picture you want display.</a:t>
            </a:r>
            <a:endParaRPr lang="en-US" sz="1200" i="1" dirty="0">
              <a:latin typeface="Arial" pitchFamily="34" charset="0"/>
              <a:cs typeface="Arial" pitchFamily="34" charset="0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1185F71-770B-4752-8E12-005825E685FF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8401595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i="1" dirty="0">
                <a:latin typeface="Arial" pitchFamily="34" charset="0"/>
                <a:cs typeface="Arial" pitchFamily="34" charset="0"/>
              </a:rPr>
              <a:t>Replace these sample pictures with cute ones of your own. It’s easy to do: Select the sample picture and delete it. Now click the Insert Pictures icon inside the frame,</a:t>
            </a:r>
            <a:r>
              <a:rPr lang="en-US" sz="1200" i="1" baseline="0" dirty="0">
                <a:latin typeface="Arial" pitchFamily="34" charset="0"/>
                <a:cs typeface="Arial" pitchFamily="34" charset="0"/>
              </a:rPr>
              <a:t> and locate the picture you want display.</a:t>
            </a:r>
            <a:endParaRPr lang="en-US" sz="1200" i="1" dirty="0">
              <a:latin typeface="Arial" pitchFamily="34" charset="0"/>
              <a:cs typeface="Arial" pitchFamily="34" charset="0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1185F71-770B-4752-8E12-005825E685FF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987530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i="1" dirty="0">
                <a:latin typeface="Arial" pitchFamily="34" charset="0"/>
                <a:cs typeface="Arial" pitchFamily="34" charset="0"/>
              </a:rPr>
              <a:t>Replace these sample pictures with cute ones of your own. It’s easy to do: Select the sample picture and delete it. Now click the Insert Pictures icon inside the frame,</a:t>
            </a:r>
            <a:r>
              <a:rPr lang="en-US" sz="1200" i="1" baseline="0" dirty="0">
                <a:latin typeface="Arial" pitchFamily="34" charset="0"/>
                <a:cs typeface="Arial" pitchFamily="34" charset="0"/>
              </a:rPr>
              <a:t> and locate the picture you want display.</a:t>
            </a:r>
            <a:endParaRPr lang="en-US" sz="1200" i="1" dirty="0">
              <a:latin typeface="Arial" pitchFamily="34" charset="0"/>
              <a:cs typeface="Arial" pitchFamily="34" charset="0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1185F71-770B-4752-8E12-005825E685FF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39236130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i="1" dirty="0">
                <a:latin typeface="Arial" pitchFamily="34" charset="0"/>
                <a:cs typeface="Arial" pitchFamily="34" charset="0"/>
              </a:rPr>
              <a:t>Replace these sample pictures with cute ones of your own. It’s easy to do: Select the sample picture and delete it. Now click the Insert Pictures icon inside the frame,</a:t>
            </a:r>
            <a:r>
              <a:rPr lang="en-US" sz="1200" i="1" baseline="0" dirty="0">
                <a:latin typeface="Arial" pitchFamily="34" charset="0"/>
                <a:cs typeface="Arial" pitchFamily="34" charset="0"/>
              </a:rPr>
              <a:t> and locate the picture you want display.</a:t>
            </a:r>
            <a:endParaRPr lang="en-US" sz="1200" i="1" dirty="0">
              <a:latin typeface="Arial" pitchFamily="34" charset="0"/>
              <a:cs typeface="Arial" pitchFamily="34" charset="0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1185F71-770B-4752-8E12-005825E685FF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9831176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588A2162-2A6F-42F1-BB8E-DC9249A793ED}"/>
              </a:ext>
            </a:extLst>
          </p:cNvPr>
          <p:cNvSpPr/>
          <p:nvPr userDrawn="1"/>
        </p:nvSpPr>
        <p:spPr>
          <a:xfrm>
            <a:off x="5029201" y="1828800"/>
            <a:ext cx="5562600" cy="2362200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147635" y="2133600"/>
            <a:ext cx="3724275" cy="1219200"/>
          </a:xfrm>
        </p:spPr>
        <p:txBody>
          <a:bodyPr anchor="b">
            <a:normAutofit/>
          </a:bodyPr>
          <a:lstStyle>
            <a:lvl1pPr>
              <a:defRPr sz="34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147635" y="3429000"/>
            <a:ext cx="3724275" cy="609600"/>
          </a:xfrm>
        </p:spPr>
        <p:txBody>
          <a:bodyPr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  <p:sp>
        <p:nvSpPr>
          <p:cNvPr id="11" name="Picture Placeholder 21">
            <a:extLst>
              <a:ext uri="{FF2B5EF4-FFF2-40B4-BE49-F238E27FC236}">
                <a16:creationId xmlns:a16="http://schemas.microsoft.com/office/drawing/2014/main" id="{13D10D28-A185-4F27-917F-BE0253A9176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-5024" y="0"/>
            <a:ext cx="5872424" cy="6858000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7635025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>
            <a:extLst>
              <a:ext uri="{FF2B5EF4-FFF2-40B4-BE49-F238E27FC236}">
                <a16:creationId xmlns:a16="http://schemas.microsoft.com/office/drawing/2014/main" id="{588A2162-2A6F-42F1-BB8E-DC9249A793ED}"/>
              </a:ext>
            </a:extLst>
          </p:cNvPr>
          <p:cNvSpPr/>
          <p:nvPr userDrawn="1"/>
        </p:nvSpPr>
        <p:spPr>
          <a:xfrm>
            <a:off x="6303390" y="914400"/>
            <a:ext cx="4267201" cy="1295400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507426" y="914400"/>
            <a:ext cx="3724275" cy="685800"/>
          </a:xfrm>
        </p:spPr>
        <p:txBody>
          <a:bodyPr anchor="b">
            <a:normAutofit/>
          </a:bodyPr>
          <a:lstStyle>
            <a:lvl1pPr>
              <a:defRPr sz="20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507426" y="1600200"/>
            <a:ext cx="3724275" cy="609600"/>
          </a:xfrm>
        </p:spPr>
        <p:txBody>
          <a:bodyPr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063B2208-A3A6-4638-9C42-7211A3C70C1C}"/>
              </a:ext>
            </a:extLst>
          </p:cNvPr>
          <p:cNvSpPr/>
          <p:nvPr userDrawn="1"/>
        </p:nvSpPr>
        <p:spPr>
          <a:xfrm>
            <a:off x="1621409" y="4745906"/>
            <a:ext cx="4267201" cy="1295400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B10F9579-17B5-47AD-B733-08248F2F1056}"/>
              </a:ext>
            </a:extLst>
          </p:cNvPr>
          <p:cNvSpPr>
            <a:spLocks noGrp="1"/>
          </p:cNvSpPr>
          <p:nvPr>
            <p:ph type="body" sz="half" idx="13"/>
          </p:nvPr>
        </p:nvSpPr>
        <p:spPr>
          <a:xfrm>
            <a:off x="1825445" y="5431706"/>
            <a:ext cx="3724275" cy="609600"/>
          </a:xfrm>
        </p:spPr>
        <p:txBody>
          <a:bodyPr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EE2599EC-9FB6-49DA-9610-AF5F55086408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825625" y="4746625"/>
            <a:ext cx="3724275" cy="685800"/>
          </a:xfrm>
        </p:spPr>
        <p:txBody>
          <a:bodyPr anchor="b"/>
          <a:lstStyle>
            <a:lvl1pPr marL="45720" indent="0">
              <a:buNone/>
              <a:defRPr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Click to edit Master title style</a:t>
            </a:r>
          </a:p>
        </p:txBody>
      </p:sp>
      <p:sp>
        <p:nvSpPr>
          <p:cNvPr id="21" name="Picture Placeholder 21">
            <a:extLst>
              <a:ext uri="{FF2B5EF4-FFF2-40B4-BE49-F238E27FC236}">
                <a16:creationId xmlns:a16="http://schemas.microsoft.com/office/drawing/2014/main" id="{5D8D29FF-2C6A-46AC-ADF9-6373FB6AA26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228600" y="263379"/>
            <a:ext cx="6049390" cy="4015081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9CF5CAF3-F240-4595-A989-4D94AE9BD68E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>
          <a:xfrm>
            <a:off x="5888610" y="2579540"/>
            <a:ext cx="6049390" cy="4015081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2115179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Rectangle 25">
            <a:extLst>
              <a:ext uri="{FF2B5EF4-FFF2-40B4-BE49-F238E27FC236}">
                <a16:creationId xmlns:a16="http://schemas.microsoft.com/office/drawing/2014/main" id="{F6601FFA-EB84-4A65-8ACC-0BE78FEBE546}"/>
              </a:ext>
            </a:extLst>
          </p:cNvPr>
          <p:cNvSpPr/>
          <p:nvPr userDrawn="1"/>
        </p:nvSpPr>
        <p:spPr>
          <a:xfrm>
            <a:off x="457200" y="1919329"/>
            <a:ext cx="11734801" cy="1295400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7" name="Text Placeholder 3">
            <a:extLst>
              <a:ext uri="{FF2B5EF4-FFF2-40B4-BE49-F238E27FC236}">
                <a16:creationId xmlns:a16="http://schemas.microsoft.com/office/drawing/2014/main" id="{DA94C381-4251-4697-87BA-4989F6BD5EC6}"/>
              </a:ext>
            </a:extLst>
          </p:cNvPr>
          <p:cNvSpPr>
            <a:spLocks noGrp="1"/>
          </p:cNvSpPr>
          <p:nvPr>
            <p:ph type="body" sz="half" idx="13"/>
          </p:nvPr>
        </p:nvSpPr>
        <p:spPr>
          <a:xfrm>
            <a:off x="9132135" y="2739157"/>
            <a:ext cx="2373885" cy="475571"/>
          </a:xfrm>
        </p:spPr>
        <p:txBody>
          <a:bodyPr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28" name="Text Placeholder 19">
            <a:extLst>
              <a:ext uri="{FF2B5EF4-FFF2-40B4-BE49-F238E27FC236}">
                <a16:creationId xmlns:a16="http://schemas.microsoft.com/office/drawing/2014/main" id="{18C6CDDB-7AFA-46B8-A3A4-A9EA3620EF67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9132315" y="1920048"/>
            <a:ext cx="2373885" cy="685800"/>
          </a:xfrm>
        </p:spPr>
        <p:txBody>
          <a:bodyPr anchor="b"/>
          <a:lstStyle>
            <a:lvl1pPr marL="45720" indent="0">
              <a:buNone/>
              <a:defRPr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Click to edit Master title style</a:t>
            </a: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53FBA454-D11D-40B3-AEB4-891DCF4DECBC}"/>
              </a:ext>
            </a:extLst>
          </p:cNvPr>
          <p:cNvSpPr/>
          <p:nvPr userDrawn="1"/>
        </p:nvSpPr>
        <p:spPr>
          <a:xfrm>
            <a:off x="457200" y="5048293"/>
            <a:ext cx="11734801" cy="1295400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0" name="Text Placeholder 3">
            <a:extLst>
              <a:ext uri="{FF2B5EF4-FFF2-40B4-BE49-F238E27FC236}">
                <a16:creationId xmlns:a16="http://schemas.microsoft.com/office/drawing/2014/main" id="{B857B93B-B346-417A-BEA5-B3E609D51A40}"/>
              </a:ext>
            </a:extLst>
          </p:cNvPr>
          <p:cNvSpPr>
            <a:spLocks noGrp="1"/>
          </p:cNvSpPr>
          <p:nvPr>
            <p:ph type="body" sz="half" idx="20"/>
          </p:nvPr>
        </p:nvSpPr>
        <p:spPr>
          <a:xfrm>
            <a:off x="9132135" y="5868121"/>
            <a:ext cx="2373885" cy="475571"/>
          </a:xfrm>
        </p:spPr>
        <p:txBody>
          <a:bodyPr/>
          <a:lstStyle>
            <a:lvl1pPr marL="0" indent="0">
              <a:buNone/>
              <a:defRPr sz="1600">
                <a:solidFill>
                  <a:schemeClr val="bg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1" name="Text Placeholder 19">
            <a:extLst>
              <a:ext uri="{FF2B5EF4-FFF2-40B4-BE49-F238E27FC236}">
                <a16:creationId xmlns:a16="http://schemas.microsoft.com/office/drawing/2014/main" id="{81E61F79-6625-4BDA-8697-5BB99346155A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9132315" y="5049012"/>
            <a:ext cx="2373885" cy="685800"/>
          </a:xfrm>
        </p:spPr>
        <p:txBody>
          <a:bodyPr anchor="b"/>
          <a:lstStyle>
            <a:lvl1pPr marL="45720" indent="0">
              <a:buNone/>
              <a:defRPr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Click to edit Master title style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E68A4FFF-6E75-45EE-AAF3-E0A6D2FD3490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685800" y="519045"/>
            <a:ext cx="1914525" cy="2859122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  <p:sp>
        <p:nvSpPr>
          <p:cNvPr id="23" name="Picture Placeholder 21">
            <a:extLst>
              <a:ext uri="{FF2B5EF4-FFF2-40B4-BE49-F238E27FC236}">
                <a16:creationId xmlns:a16="http://schemas.microsoft.com/office/drawing/2014/main" id="{88376759-95F9-457C-B865-C8FD39022B78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5800" y="3730629"/>
            <a:ext cx="1914525" cy="2859084"/>
          </a:xfrm>
        </p:spPr>
        <p:txBody>
          <a:bodyPr/>
          <a:lstStyle/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24" name="Picture Placeholder 21">
            <a:extLst>
              <a:ext uri="{FF2B5EF4-FFF2-40B4-BE49-F238E27FC236}">
                <a16:creationId xmlns:a16="http://schemas.microsoft.com/office/drawing/2014/main" id="{C44AE6BD-221F-4D1D-825F-BD64B35B1922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607711" y="3730629"/>
            <a:ext cx="4307688" cy="2859084"/>
          </a:xfrm>
        </p:spPr>
        <p:txBody>
          <a:bodyPr/>
          <a:lstStyle/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25" name="Picture Placeholder 21">
            <a:extLst>
              <a:ext uri="{FF2B5EF4-FFF2-40B4-BE49-F238E27FC236}">
                <a16:creationId xmlns:a16="http://schemas.microsoft.com/office/drawing/2014/main" id="{6009C1E1-FFAA-4B6C-AECE-8468D71CE4D3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4607711" y="569916"/>
            <a:ext cx="4307688" cy="2859084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4205870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Pictures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F5B732E0-7468-435F-8F00-30949CE28506}"/>
              </a:ext>
            </a:extLst>
          </p:cNvPr>
          <p:cNvSpPr/>
          <p:nvPr userDrawn="1"/>
        </p:nvSpPr>
        <p:spPr>
          <a:xfrm>
            <a:off x="304800" y="3625678"/>
            <a:ext cx="7002778" cy="1632122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F2DFB325-F7E6-4067-8407-C185D3502387}"/>
              </a:ext>
            </a:extLst>
          </p:cNvPr>
          <p:cNvSpPr>
            <a:spLocks noGrp="1"/>
          </p:cNvSpPr>
          <p:nvPr>
            <p:ph type="body" sz="half" idx="15"/>
          </p:nvPr>
        </p:nvSpPr>
        <p:spPr>
          <a:xfrm>
            <a:off x="609601" y="4521371"/>
            <a:ext cx="5791200" cy="571917"/>
          </a:xfrm>
        </p:spPr>
        <p:txBody>
          <a:bodyPr/>
          <a:lstStyle>
            <a:lvl1pPr marL="45720" indent="0">
              <a:buNone/>
              <a:defRPr/>
            </a:lvl1pPr>
          </a:lstStyle>
          <a:p>
            <a:pPr lvl="0"/>
            <a:r>
              <a:rPr lang="en-US">
                <a:solidFill>
                  <a:schemeClr val="bg1"/>
                </a:solidFill>
              </a:rPr>
              <a:t>Edit Master text styles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85E1ECD8-6C42-42DC-9A28-14B9748737E0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09600" y="3733800"/>
            <a:ext cx="5791200" cy="679450"/>
          </a:xfrm>
        </p:spPr>
        <p:txBody>
          <a:bodyPr anchor="b">
            <a:normAutofit/>
          </a:bodyPr>
          <a:lstStyle>
            <a:lvl1pPr marL="45720" indent="0">
              <a:buNone/>
              <a:defRPr sz="2800"/>
            </a:lvl1pPr>
          </a:lstStyle>
          <a:p>
            <a:r>
              <a:rPr lang="en-US" dirty="0">
                <a:solidFill>
                  <a:schemeClr val="accent1">
                    <a:lumMod val="40000"/>
                    <a:lumOff val="60000"/>
                  </a:schemeClr>
                </a:solidFill>
              </a:rPr>
              <a:t>3 Pictures with Caption Layout</a:t>
            </a:r>
          </a:p>
        </p:txBody>
      </p:sp>
      <p:sp>
        <p:nvSpPr>
          <p:cNvPr id="12" name="Picture Placeholder 21">
            <a:extLst>
              <a:ext uri="{FF2B5EF4-FFF2-40B4-BE49-F238E27FC236}">
                <a16:creationId xmlns:a16="http://schemas.microsoft.com/office/drawing/2014/main" id="{43ED3D9D-E4B9-405A-9E05-2B7FADC74013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0" y="1"/>
            <a:ext cx="6277990" cy="3429000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  <p:sp>
        <p:nvSpPr>
          <p:cNvPr id="13" name="Picture Placeholder 21">
            <a:extLst>
              <a:ext uri="{FF2B5EF4-FFF2-40B4-BE49-F238E27FC236}">
                <a16:creationId xmlns:a16="http://schemas.microsoft.com/office/drawing/2014/main" id="{604D1753-9799-425B-B109-D2DDA553310D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>
          <a:xfrm>
            <a:off x="6617007" y="549865"/>
            <a:ext cx="5249871" cy="2498135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  <p:sp>
        <p:nvSpPr>
          <p:cNvPr id="14" name="Picture Placeholder 21">
            <a:extLst>
              <a:ext uri="{FF2B5EF4-FFF2-40B4-BE49-F238E27FC236}">
                <a16:creationId xmlns:a16="http://schemas.microsoft.com/office/drawing/2014/main" id="{4AF7011B-00A1-497E-AB58-7B6BF62ED8C1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>
          <a:xfrm>
            <a:off x="6637329" y="3816177"/>
            <a:ext cx="5249871" cy="2498135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7255155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4953000" y="990600"/>
            <a:ext cx="6400800" cy="2425716"/>
          </a:xfrm>
        </p:spPr>
        <p:txBody>
          <a:bodyPr anchor="b"/>
          <a:lstStyle>
            <a:lvl1pPr algn="l">
              <a:lnSpc>
                <a:spcPct val="80000"/>
              </a:lnSpc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4953000" y="3601750"/>
            <a:ext cx="6400800" cy="750123"/>
          </a:xfrm>
        </p:spPr>
        <p:txBody>
          <a:bodyPr/>
          <a:lstStyle>
            <a:lvl1pPr marL="0" indent="0" algn="l">
              <a:spcBef>
                <a:spcPts val="600"/>
              </a:spcBef>
              <a:buNone/>
              <a:defRPr sz="2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33007020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Pictur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B9828AC4-E166-4094-B9B5-8BEB79840C4A}"/>
              </a:ext>
            </a:extLst>
          </p:cNvPr>
          <p:cNvSpPr/>
          <p:nvPr userDrawn="1"/>
        </p:nvSpPr>
        <p:spPr>
          <a:xfrm>
            <a:off x="2931568" y="5029200"/>
            <a:ext cx="6328863" cy="1641963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" name="Picture Placeholder 21">
            <a:extLst>
              <a:ext uri="{FF2B5EF4-FFF2-40B4-BE49-F238E27FC236}">
                <a16:creationId xmlns:a16="http://schemas.microsoft.com/office/drawing/2014/main" id="{9E0C6675-A43A-44F0-B700-3D43FEFAAC97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465066" y="1"/>
            <a:ext cx="11269734" cy="5410200"/>
          </a:xfrm>
        </p:spPr>
        <p:txBody>
          <a:bodyPr/>
          <a:lstStyle/>
          <a:p>
            <a:r>
              <a:rPr lang="en-US"/>
              <a:t>Click icon to add picture</a:t>
            </a:r>
          </a:p>
        </p:txBody>
      </p:sp>
      <p:sp>
        <p:nvSpPr>
          <p:cNvPr id="2" name="Title 1"/>
          <p:cNvSpPr>
            <a:spLocks noGrp="1"/>
          </p:cNvSpPr>
          <p:nvPr>
            <p:ph type="ctrTitle" hasCustomPrompt="1"/>
          </p:nvPr>
        </p:nvSpPr>
        <p:spPr>
          <a:xfrm>
            <a:off x="3619500" y="5029200"/>
            <a:ext cx="4953000" cy="1066800"/>
          </a:xfrm>
        </p:spPr>
        <p:txBody>
          <a:bodyPr anchor="b"/>
          <a:lstStyle>
            <a:lvl1pPr algn="ctr">
              <a:lnSpc>
                <a:spcPct val="80000"/>
              </a:lnSpc>
              <a:defRPr sz="6000"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Album Title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 hasCustomPrompt="1"/>
          </p:nvPr>
        </p:nvSpPr>
        <p:spPr>
          <a:xfrm>
            <a:off x="3619500" y="6208622"/>
            <a:ext cx="4953000" cy="462542"/>
          </a:xfrm>
        </p:spPr>
        <p:txBody>
          <a:bodyPr/>
          <a:lstStyle>
            <a:lvl1pPr marL="0" indent="0" algn="ctr">
              <a:spcBef>
                <a:spcPts val="600"/>
              </a:spcBef>
              <a:buNone/>
              <a:defRPr sz="2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>
                <a:solidFill>
                  <a:schemeClr val="bg1"/>
                </a:solidFill>
              </a:rPr>
              <a:t>Subtitle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558601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219199" y="1524000"/>
            <a:ext cx="3724275" cy="1828800"/>
          </a:xfrm>
        </p:spPr>
        <p:txBody>
          <a:bodyPr anchor="b">
            <a:normAutofit/>
          </a:bodyPr>
          <a:lstStyle>
            <a:lvl1pPr>
              <a:defRPr sz="34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219199" y="3429000"/>
            <a:ext cx="3724275" cy="1828800"/>
          </a:xfrm>
        </p:spPr>
        <p:txBody>
          <a:bodyPr/>
          <a:lstStyle>
            <a:lvl1pPr marL="0" indent="0">
              <a:buNone/>
              <a:defRPr sz="16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344302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Pictures with Caption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614411" y="4572001"/>
            <a:ext cx="3886200" cy="1304924"/>
          </a:xfrm>
        </p:spPr>
        <p:txBody>
          <a:bodyPr/>
          <a:lstStyle>
            <a:lvl1pPr marL="0" indent="0">
              <a:buNone/>
              <a:defRPr sz="16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  <p:sp>
        <p:nvSpPr>
          <p:cNvPr id="11" name="Text Placeholder 3"/>
          <p:cNvSpPr>
            <a:spLocks noGrp="1"/>
          </p:cNvSpPr>
          <p:nvPr>
            <p:ph type="body" sz="half" idx="14"/>
          </p:nvPr>
        </p:nvSpPr>
        <p:spPr>
          <a:xfrm>
            <a:off x="6679692" y="4572001"/>
            <a:ext cx="3886200" cy="1304924"/>
          </a:xfrm>
        </p:spPr>
        <p:txBody>
          <a:bodyPr/>
          <a:lstStyle>
            <a:lvl1pPr marL="0" indent="0">
              <a:buNone/>
              <a:defRPr sz="16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988477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our Pictures with Caption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295400" y="3962400"/>
            <a:ext cx="2743200" cy="1295400"/>
          </a:xfrm>
        </p:spPr>
        <p:txBody>
          <a:bodyPr/>
          <a:lstStyle>
            <a:lvl1pPr marL="0" indent="0">
              <a:buNone/>
              <a:defRPr sz="16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  <p:sp>
        <p:nvSpPr>
          <p:cNvPr id="11" name="Text Placeholder 3"/>
          <p:cNvSpPr>
            <a:spLocks noGrp="1"/>
          </p:cNvSpPr>
          <p:nvPr>
            <p:ph type="body" sz="half" idx="14"/>
          </p:nvPr>
        </p:nvSpPr>
        <p:spPr>
          <a:xfrm>
            <a:off x="8211412" y="1125494"/>
            <a:ext cx="2743200" cy="1295400"/>
          </a:xfrm>
        </p:spPr>
        <p:txBody>
          <a:bodyPr/>
          <a:lstStyle>
            <a:lvl1pPr marL="0" indent="0">
              <a:buNone/>
              <a:defRPr sz="16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3019658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452097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5867400" y="381000"/>
            <a:ext cx="5480050" cy="3048000"/>
          </a:xfrm>
        </p:spPr>
        <p:txBody>
          <a:bodyPr anchor="b">
            <a:normAutofit/>
          </a:bodyPr>
          <a:lstStyle>
            <a:lvl1pPr>
              <a:defRPr sz="5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5867400" y="3581401"/>
            <a:ext cx="5480050" cy="762000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9221350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1219200" y="1904999"/>
            <a:ext cx="4572000" cy="4038601"/>
          </a:xfrm>
        </p:spPr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400800" y="1904999"/>
            <a:ext cx="4572000" cy="4038601"/>
          </a:xfrm>
        </p:spPr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445419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219200" y="1905000"/>
            <a:ext cx="4572000" cy="685800"/>
          </a:xfrm>
        </p:spPr>
        <p:txBody>
          <a:bodyPr anchor="ctr"/>
          <a:lstStyle>
            <a:lvl1pPr marL="0" indent="0">
              <a:buNone/>
              <a:defRPr sz="2400" b="0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1219200" y="2666999"/>
            <a:ext cx="4572000" cy="3276601"/>
          </a:xfrm>
        </p:spPr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6400800" y="1905000"/>
            <a:ext cx="4572000" cy="685800"/>
          </a:xfrm>
        </p:spPr>
        <p:txBody>
          <a:bodyPr anchor="ctr"/>
          <a:lstStyle>
            <a:lvl1pPr marL="0" indent="0">
              <a:buNone/>
              <a:defRPr sz="2400" b="0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6400800" y="2666999"/>
            <a:ext cx="4572000" cy="3276601"/>
          </a:xfrm>
        </p:spPr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4230355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37273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075612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696202" y="1524000"/>
            <a:ext cx="3657600" cy="1828800"/>
          </a:xfrm>
        </p:spPr>
        <p:txBody>
          <a:bodyPr anchor="b">
            <a:normAutofit/>
          </a:bodyPr>
          <a:lstStyle>
            <a:lvl1pPr>
              <a:defRPr sz="34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838200" y="685800"/>
            <a:ext cx="6324600" cy="5191125"/>
          </a:xfrm>
        </p:spPr>
        <p:txBody>
          <a:bodyPr>
            <a:normAutofit/>
          </a:bodyPr>
          <a:lstStyle>
            <a:lvl1pPr>
              <a:defRPr sz="20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4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7696305" y="3429001"/>
            <a:ext cx="3655908" cy="1828800"/>
          </a:xfrm>
        </p:spPr>
        <p:txBody>
          <a:bodyPr/>
          <a:lstStyle>
            <a:lvl1pPr marL="0" indent="0">
              <a:spcBef>
                <a:spcPts val="1200"/>
              </a:spcBef>
              <a:buNone/>
              <a:defRPr sz="16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8544500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558601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9372600" y="381000"/>
            <a:ext cx="1600200" cy="5562600"/>
          </a:xfrm>
        </p:spPr>
        <p:txBody>
          <a:bodyPr vert="eaVert"/>
          <a:lstStyle>
            <a:lvl1pPr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1219200" y="381000"/>
            <a:ext cx="7848600" cy="5562600"/>
          </a:xfrm>
        </p:spPr>
        <p:txBody>
          <a:bodyPr vert="eaVert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AC4B3D8-5ADB-4A32-BF23-A92F8A52B91A}" type="datetimeFigureOut">
              <a:rPr lang="en-US" smtClean="0"/>
              <a:t>29-12-2017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AEE26C7-C0F2-47B8-A1D5-ED66318EE92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254618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image" Target="../media/image1.png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0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1219200" y="381000"/>
            <a:ext cx="9753600" cy="1219200"/>
          </a:xfrm>
          <a:prstGeom prst="rect">
            <a:avLst/>
          </a:prstGeom>
        </p:spPr>
        <p:txBody>
          <a:bodyPr vert="horz" lIns="91440" tIns="45720" rIns="91440" bIns="45720" rtlCol="0" anchor="b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219200" y="1905000"/>
            <a:ext cx="9753600" cy="4038600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839199" y="6508752"/>
            <a:ext cx="1012583" cy="273048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800">
                <a:solidFill>
                  <a:schemeClr val="tx1"/>
                </a:solidFill>
              </a:defRPr>
            </a:lvl1pPr>
          </a:lstStyle>
          <a:p>
            <a:fld id="{0AC4B3D8-5ADB-4A32-BF23-A92F8A52B91A}" type="datetimeFigureOut">
              <a:rPr lang="en-US" smtClean="0"/>
              <a:pPr/>
              <a:t>29-12-2017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1219200" y="6508752"/>
            <a:ext cx="5791200" cy="273048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800">
                <a:solidFill>
                  <a:schemeClr val="tx1"/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10210800" y="6508752"/>
            <a:ext cx="762000" cy="273048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800">
                <a:solidFill>
                  <a:schemeClr val="tx1"/>
                </a:solidFill>
              </a:defRPr>
            </a:lvl1pPr>
          </a:lstStyle>
          <a:p>
            <a:fld id="{AAEE26C7-C0F2-47B8-A1D5-ED66318EE92E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474417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4" r:id="rId1"/>
    <p:sldLayoutId id="2147483665" r:id="rId2"/>
    <p:sldLayoutId id="2147483666" r:id="rId3"/>
    <p:sldLayoutId id="2147483662" r:id="rId4"/>
    <p:sldLayoutId id="2147483649" r:id="rId5"/>
    <p:sldLayoutId id="2147483660" r:id="rId6"/>
    <p:sldLayoutId id="2147483657" r:id="rId7"/>
    <p:sldLayoutId id="2147483661" r:id="rId8"/>
    <p:sldLayoutId id="2147483663" r:id="rId9"/>
    <p:sldLayoutId id="2147483650" r:id="rId10"/>
    <p:sldLayoutId id="2147483651" r:id="rId11"/>
    <p:sldLayoutId id="2147483652" r:id="rId12"/>
    <p:sldLayoutId id="2147483653" r:id="rId13"/>
    <p:sldLayoutId id="2147483654" r:id="rId14"/>
    <p:sldLayoutId id="2147483655" r:id="rId15"/>
    <p:sldLayoutId id="2147483656" r:id="rId16"/>
    <p:sldLayoutId id="2147483658" r:id="rId17"/>
    <p:sldLayoutId id="2147483659" r:id="rId18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74320" indent="-228600" algn="l" defTabSz="914400" rtl="0" eaLnBrk="1" latinLnBrk="0" hangingPunct="1">
        <a:lnSpc>
          <a:spcPct val="90000"/>
        </a:lnSpc>
        <a:spcBef>
          <a:spcPts val="18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1pPr>
      <a:lvl2pPr marL="59436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indent="-228600" algn="l" defTabSz="914400" rtl="0" eaLnBrk="1" latinLnBrk="0" hangingPunct="1">
        <a:lnSpc>
          <a:spcPct val="90000"/>
        </a:lnSpc>
        <a:spcBef>
          <a:spcPts val="8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3pPr>
      <a:lvl4pPr marL="1234440" indent="-228600" algn="l" defTabSz="914400" rtl="0" eaLnBrk="1" latinLnBrk="0" hangingPunct="1">
        <a:lnSpc>
          <a:spcPct val="90000"/>
        </a:lnSpc>
        <a:spcBef>
          <a:spcPts val="8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4pPr>
      <a:lvl5pPr marL="1554480" indent="-228600" algn="l" defTabSz="914400" rtl="0" eaLnBrk="1" latinLnBrk="0" hangingPunct="1">
        <a:lnSpc>
          <a:spcPct val="90000"/>
        </a:lnSpc>
        <a:spcBef>
          <a:spcPts val="8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5pPr>
      <a:lvl6pPr marL="1874520" indent="-228600" algn="l" defTabSz="914400" rtl="0" eaLnBrk="1" latinLnBrk="0" hangingPunct="1">
        <a:lnSpc>
          <a:spcPct val="90000"/>
        </a:lnSpc>
        <a:spcBef>
          <a:spcPts val="8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6pPr>
      <a:lvl7pPr marL="2194560" indent="-228600" algn="l" defTabSz="914400" rtl="0" eaLnBrk="1" latinLnBrk="0" hangingPunct="1">
        <a:lnSpc>
          <a:spcPct val="90000"/>
        </a:lnSpc>
        <a:spcBef>
          <a:spcPts val="8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7pPr>
      <a:lvl8pPr marL="2514600" indent="-228600" algn="l" defTabSz="914400" rtl="0" eaLnBrk="1" latinLnBrk="0" hangingPunct="1">
        <a:lnSpc>
          <a:spcPct val="90000"/>
        </a:lnSpc>
        <a:spcBef>
          <a:spcPts val="8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8pPr>
      <a:lvl9pPr marL="2834640" indent="-228600" algn="l" defTabSz="914400" rtl="0" eaLnBrk="1" latinLnBrk="0" hangingPunct="1">
        <a:lnSpc>
          <a:spcPct val="90000"/>
        </a:lnSpc>
        <a:spcBef>
          <a:spcPts val="8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6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5.jpg"/><Relationship Id="rId4" Type="http://schemas.openxmlformats.org/officeDocument/2006/relationships/image" Target="../media/image4.jp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Relationship Id="rId5" Type="http://schemas.openxmlformats.org/officeDocument/2006/relationships/image" Target="../media/image8.jpeg"/><Relationship Id="rId4" Type="http://schemas.openxmlformats.org/officeDocument/2006/relationships/image" Target="../media/image7.jpe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jpe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12.jpeg"/><Relationship Id="rId5" Type="http://schemas.openxmlformats.org/officeDocument/2006/relationships/image" Target="../media/image11.jpeg"/><Relationship Id="rId4" Type="http://schemas.openxmlformats.org/officeDocument/2006/relationships/image" Target="../media/image10.jpeg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angle 10" descr="rectangle&#10;">
            <a:extLst>
              <a:ext uri="{FF2B5EF4-FFF2-40B4-BE49-F238E27FC236}">
                <a16:creationId xmlns:a16="http://schemas.microsoft.com/office/drawing/2014/main" id="{6CE14FB6-B2E8-4F68-9994-37C2CBC414E3}"/>
              </a:ext>
            </a:extLst>
          </p:cNvPr>
          <p:cNvSpPr/>
          <p:nvPr/>
        </p:nvSpPr>
        <p:spPr>
          <a:xfrm>
            <a:off x="2931568" y="5029200"/>
            <a:ext cx="6328863" cy="1641963"/>
          </a:xfrm>
          <a:prstGeom prst="rect">
            <a:avLst/>
          </a:prstGeom>
          <a:solidFill>
            <a:schemeClr val="accent5">
              <a:lumMod val="50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4000500" y="5153025"/>
            <a:ext cx="4191000" cy="1066801"/>
          </a:xfrm>
        </p:spPr>
        <p:txBody>
          <a:bodyPr/>
          <a:lstStyle/>
          <a:p>
            <a:r>
              <a:rPr lang="en-US" dirty="0">
                <a:solidFill>
                  <a:schemeClr val="accent1">
                    <a:lumMod val="40000"/>
                    <a:lumOff val="60000"/>
                  </a:schemeClr>
                </a:solidFill>
              </a:rPr>
              <a:t>Title Layout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5418066" y="6137763"/>
            <a:ext cx="1279668" cy="533400"/>
          </a:xfrm>
        </p:spPr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Subtitle</a:t>
            </a:r>
          </a:p>
        </p:txBody>
      </p:sp>
      <p:pic>
        <p:nvPicPr>
          <p:cNvPr id="10" name="Picture 9" descr="photo&#10;">
            <a:extLst>
              <a:ext uri="{FF2B5EF4-FFF2-40B4-BE49-F238E27FC236}">
                <a16:creationId xmlns:a16="http://schemas.microsoft.com/office/drawing/2014/main" id="{E7A24E67-8883-4F24-96CB-1702F9BFF6F3}"/>
              </a:ext>
            </a:extLst>
          </p:cNvPr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33176"/>
          <a:stretch/>
        </p:blipFill>
        <p:spPr>
          <a:xfrm>
            <a:off x="609600" y="-1981200"/>
            <a:ext cx="10820400" cy="7239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593441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7" descr="photo&#10;">
            <a:extLst>
              <a:ext uri="{FF2B5EF4-FFF2-40B4-BE49-F238E27FC236}">
                <a16:creationId xmlns:a16="http://schemas.microsoft.com/office/drawing/2014/main" id="{DB5DC897-69DB-44C8-89E1-E856EBE6CF52}"/>
              </a:ext>
            </a:extLst>
          </p:cNvPr>
          <p:cNvPicPr>
            <a:picLocks noChangeAspect="1"/>
          </p:cNvPicPr>
          <p:nvPr/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0" y="-1"/>
            <a:ext cx="5486400" cy="6857999"/>
          </a:xfrm>
          <a:prstGeom prst="rect">
            <a:avLst/>
          </a:prstGeom>
        </p:spPr>
      </p:pic>
      <p:sp>
        <p:nvSpPr>
          <p:cNvPr id="5" name="Title 4">
            <a:extLst>
              <a:ext uri="{FF2B5EF4-FFF2-40B4-BE49-F238E27FC236}">
                <a16:creationId xmlns:a16="http://schemas.microsoft.com/office/drawing/2014/main" id="{DDD5B4BB-247A-49B3-8A46-8020C92F99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Picture with Caption Layout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EF83979-95FC-4EB0-809E-1EA4210A245A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912607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alphaModFix amt="90000"/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Rectangle 15" descr="family photography">
            <a:extLst>
              <a:ext uri="{FF2B5EF4-FFF2-40B4-BE49-F238E27FC236}">
                <a16:creationId xmlns:a16="http://schemas.microsoft.com/office/drawing/2014/main" id="{41308526-474F-4A15-9F8F-C12DD7634023}"/>
              </a:ext>
            </a:extLst>
          </p:cNvPr>
          <p:cNvSpPr/>
          <p:nvPr/>
        </p:nvSpPr>
        <p:spPr>
          <a:xfrm>
            <a:off x="5888610" y="2624579"/>
            <a:ext cx="6074790" cy="4049860"/>
          </a:xfrm>
          <a:prstGeom prst="rect">
            <a:avLst/>
          </a:prstGeom>
          <a:blipFill>
            <a:blip r:embed="rId4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 13" descr="family photography">
            <a:extLst>
              <a:ext uri="{FF2B5EF4-FFF2-40B4-BE49-F238E27FC236}">
                <a16:creationId xmlns:a16="http://schemas.microsoft.com/office/drawing/2014/main" id="{55DC4627-CA28-452B-AE0C-64D20867E6F7}"/>
              </a:ext>
            </a:extLst>
          </p:cNvPr>
          <p:cNvSpPr/>
          <p:nvPr/>
        </p:nvSpPr>
        <p:spPr>
          <a:xfrm>
            <a:off x="228600" y="228600"/>
            <a:ext cx="6074790" cy="4049860"/>
          </a:xfrm>
          <a:prstGeom prst="rect">
            <a:avLst/>
          </a:prstGeom>
          <a:blipFill>
            <a:blip r:embed="rId5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B9E7F202-48B8-45D6-9FF3-60FCA299CA9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E8ACDE02-FE86-4757-907D-F2C4A5909BD1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91CBCEB8-8807-427E-9AA8-41AE1051A1D6}"/>
              </a:ext>
            </a:extLst>
          </p:cNvPr>
          <p:cNvSpPr>
            <a:spLocks noGrp="1"/>
          </p:cNvSpPr>
          <p:nvPr>
            <p:ph type="body" sz="half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AE99A83-3966-4793-8470-8500A5BA57AF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103438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Picture 16" descr="photo">
            <a:extLst>
              <a:ext uri="{FF2B5EF4-FFF2-40B4-BE49-F238E27FC236}">
                <a16:creationId xmlns:a16="http://schemas.microsoft.com/office/drawing/2014/main" id="{246B6BAE-0C90-4A17-BE5D-16D2EC081678}"/>
              </a:ext>
            </a:extLst>
          </p:cNvPr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696201" y="489121"/>
            <a:ext cx="3657601" cy="2743201"/>
          </a:xfrm>
          <a:prstGeom prst="rect">
            <a:avLst/>
          </a:prstGeom>
        </p:spPr>
      </p:pic>
      <p:pic>
        <p:nvPicPr>
          <p:cNvPr id="19" name="Picture 18" descr="photo">
            <a:extLst>
              <a:ext uri="{FF2B5EF4-FFF2-40B4-BE49-F238E27FC236}">
                <a16:creationId xmlns:a16="http://schemas.microsoft.com/office/drawing/2014/main" id="{8CED5D82-9393-4801-A07C-1997B9BC5B5B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/>
        </p:blipFill>
        <p:spPr>
          <a:xfrm>
            <a:off x="7696200" y="3625678"/>
            <a:ext cx="3657601" cy="2743201"/>
          </a:xfrm>
          <a:prstGeom prst="rect">
            <a:avLst/>
          </a:prstGeom>
        </p:spPr>
      </p:pic>
      <p:pic>
        <p:nvPicPr>
          <p:cNvPr id="21" name="Picture 20" descr="photo">
            <a:extLst>
              <a:ext uri="{FF2B5EF4-FFF2-40B4-BE49-F238E27FC236}">
                <a16:creationId xmlns:a16="http://schemas.microsoft.com/office/drawing/2014/main" id="{924CAD6B-C967-46A6-A554-C2B2C1841B00}"/>
              </a:ext>
            </a:extLst>
          </p:cNvPr>
          <p:cNvPicPr>
            <a:picLocks noChangeAspect="1"/>
          </p:cNvPicPr>
          <p:nvPr/>
        </p:nvPicPr>
        <p:blipFill rotWithShape="1"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30"/>
          <a:stretch/>
        </p:blipFill>
        <p:spPr>
          <a:xfrm>
            <a:off x="-10815" y="0"/>
            <a:ext cx="7329209" cy="3232322"/>
          </a:xfrm>
          <a:prstGeom prst="rect">
            <a:avLst/>
          </a:prstGeom>
        </p:spPr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CACAD96D-21DF-47FE-A993-0E57E9294661}"/>
              </a:ext>
            </a:extLst>
          </p:cNvPr>
          <p:cNvSpPr>
            <a:spLocks noGrp="1"/>
          </p:cNvSpPr>
          <p:nvPr>
            <p:ph type="body" sz="half" idx="15"/>
          </p:nvPr>
        </p:nvSpPr>
        <p:spPr/>
        <p:txBody>
          <a:bodyPr/>
          <a:lstStyle/>
          <a:p>
            <a:endParaRPr lang="en-US" dirty="0">
              <a:solidFill>
                <a:schemeClr val="bg1"/>
              </a:solidFill>
            </a:endParaRP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B5E3DDCB-E276-4C2B-A1E8-19836622C22E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endParaRPr lang="en-US" dirty="0">
              <a:solidFill>
                <a:schemeClr val="accent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187946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Text Placeholder 30">
            <a:extLst>
              <a:ext uri="{FF2B5EF4-FFF2-40B4-BE49-F238E27FC236}">
                <a16:creationId xmlns:a16="http://schemas.microsoft.com/office/drawing/2014/main" id="{22A414D7-FFEC-4CE6-A587-D89FDF6DE98F}"/>
              </a:ext>
            </a:extLst>
          </p:cNvPr>
          <p:cNvSpPr>
            <a:spLocks noGrp="1"/>
          </p:cNvSpPr>
          <p:nvPr>
            <p:ph type="body" sz="half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2" name="Text Placeholder 31">
            <a:extLst>
              <a:ext uri="{FF2B5EF4-FFF2-40B4-BE49-F238E27FC236}">
                <a16:creationId xmlns:a16="http://schemas.microsoft.com/office/drawing/2014/main" id="{E09F283E-A340-46CC-974C-7A2136226081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632D18FC-764F-400D-B3A4-07A452BDA0C3}"/>
              </a:ext>
            </a:extLst>
          </p:cNvPr>
          <p:cNvSpPr>
            <a:spLocks noGrp="1"/>
          </p:cNvSpPr>
          <p:nvPr>
            <p:ph type="body" sz="half" idx="20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4" name="Text Placeholder 33">
            <a:extLst>
              <a:ext uri="{FF2B5EF4-FFF2-40B4-BE49-F238E27FC236}">
                <a16:creationId xmlns:a16="http://schemas.microsoft.com/office/drawing/2014/main" id="{3C6D30BD-B4A4-4690-A8A7-A9A59D0C0009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endParaRPr lang="en-US"/>
          </a:p>
        </p:txBody>
      </p:sp>
      <p:pic>
        <p:nvPicPr>
          <p:cNvPr id="24" name="Picture Placeholder 23" descr="photo">
            <a:extLst>
              <a:ext uri="{FF2B5EF4-FFF2-40B4-BE49-F238E27FC236}">
                <a16:creationId xmlns:a16="http://schemas.microsoft.com/office/drawing/2014/main" id="{7EA2DC93-A46E-4F38-8522-3041DEC4D368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pic>
        <p:nvPicPr>
          <p:cNvPr id="26" name="Picture Placeholder 25" descr="photo">
            <a:extLst>
              <a:ext uri="{FF2B5EF4-FFF2-40B4-BE49-F238E27FC236}">
                <a16:creationId xmlns:a16="http://schemas.microsoft.com/office/drawing/2014/main" id="{866AE1F8-5388-4685-BB70-4ACD6DB0D7CE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pic>
        <p:nvPicPr>
          <p:cNvPr id="30" name="Picture Placeholder 29" descr="photo">
            <a:extLst>
              <a:ext uri="{FF2B5EF4-FFF2-40B4-BE49-F238E27FC236}">
                <a16:creationId xmlns:a16="http://schemas.microsoft.com/office/drawing/2014/main" id="{359C22E4-C141-44C5-A0C5-CEBB44684EC4}"/>
              </a:ext>
            </a:extLst>
          </p:cNvPr>
          <p:cNvPicPr>
            <a:picLocks noGrp="1" noChangeAspect="1"/>
          </p:cNvPicPr>
          <p:nvPr>
            <p:ph type="pic" sz="quarter" idx="17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pic>
        <p:nvPicPr>
          <p:cNvPr id="28" name="Picture Placeholder 27" descr="photo">
            <a:extLst>
              <a:ext uri="{FF2B5EF4-FFF2-40B4-BE49-F238E27FC236}">
                <a16:creationId xmlns:a16="http://schemas.microsoft.com/office/drawing/2014/main" id="{C3034E11-E68E-4EEA-8116-DFB3CC23A7B2}"/>
              </a:ext>
            </a:extLst>
          </p:cNvPr>
          <p:cNvPicPr>
            <a:picLocks noGrp="1" noChangeAspect="1"/>
          </p:cNvPicPr>
          <p:nvPr>
            <p:ph type="pic" sz="quarter" idx="18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42935920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 descr="photo">
            <a:extLst>
              <a:ext uri="{FF2B5EF4-FFF2-40B4-BE49-F238E27FC236}">
                <a16:creationId xmlns:a16="http://schemas.microsoft.com/office/drawing/2014/main" id="{0D11944F-71E7-4382-84CB-42FA645FF80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4E3D8A25-1F65-4896-9323-AE2226FAA242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 dirty="0">
              <a:solidFill>
                <a:schemeClr val="accent1">
                  <a:lumMod val="20000"/>
                  <a:lumOff val="80000"/>
                </a:schemeClr>
              </a:solidFill>
            </a:endParaRPr>
          </a:p>
        </p:txBody>
      </p:sp>
      <p:sp>
        <p:nvSpPr>
          <p:cNvPr id="7" name="Subtitle 6">
            <a:extLst>
              <a:ext uri="{FF2B5EF4-FFF2-40B4-BE49-F238E27FC236}">
                <a16:creationId xmlns:a16="http://schemas.microsoft.com/office/drawing/2014/main" id="{5CB31E80-3786-4EBD-A577-BEC97B619A38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475631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CEDD8B3-E20D-47E7-BC70-88FF6F32AF6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E38164B-DC1C-413E-B1E7-D66CCE7DEAA1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Picture Placeholder 5" descr="photo">
            <a:extLst>
              <a:ext uri="{FF2B5EF4-FFF2-40B4-BE49-F238E27FC236}">
                <a16:creationId xmlns:a16="http://schemas.microsoft.com/office/drawing/2014/main" id="{136FF227-95F9-4F72-B0D4-D21F624F7142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23659440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7">
            <a:extLst>
              <a:ext uri="{FF2B5EF4-FFF2-40B4-BE49-F238E27FC236}">
                <a16:creationId xmlns:a16="http://schemas.microsoft.com/office/drawing/2014/main" id="{AF3D4198-AF2C-4BDA-97F3-07341BF318A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22CC67C2-4C04-4936-BEB8-E90ECD1F683F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180EA8F6-222B-4134-9EFA-DF85F1A306C1}"/>
              </a:ext>
            </a:extLst>
          </p:cNvPr>
          <p:cNvSpPr>
            <a:spLocks noGrp="1"/>
          </p:cNvSpPr>
          <p:nvPr>
            <p:ph type="body" sz="half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6C6300B1-98DF-43AA-8F89-36CAA01EE07C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2" name="Picture Placeholder 11" descr="photo">
            <a:extLst>
              <a:ext uri="{FF2B5EF4-FFF2-40B4-BE49-F238E27FC236}">
                <a16:creationId xmlns:a16="http://schemas.microsoft.com/office/drawing/2014/main" id="{33FECB48-D9EC-4D4C-ADD3-8F4B081A0320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3" name="Picture Placeholder 12" descr="photo">
            <a:extLst>
              <a:ext uri="{FF2B5EF4-FFF2-40B4-BE49-F238E27FC236}">
                <a16:creationId xmlns:a16="http://schemas.microsoft.com/office/drawing/2014/main" id="{24CD4A19-685A-49FD-8513-7496C9250FFD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</p:spTree>
    <p:extLst>
      <p:ext uri="{BB962C8B-B14F-4D97-AF65-F5344CB8AC3E}">
        <p14:creationId xmlns:p14="http://schemas.microsoft.com/office/powerpoint/2010/main" val="15639123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8DFE9D07-F145-4951-8679-F4ADD2332E29}"/>
              </a:ext>
            </a:extLst>
          </p:cNvPr>
          <p:cNvSpPr>
            <a:spLocks noGrp="1"/>
          </p:cNvSpPr>
          <p:nvPr>
            <p:ph type="body" sz="half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4972CAA1-D4F3-4D3D-A8FE-BCD4341E3D76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46F90DC-0572-4F23-BE64-2948C8FD88A3}"/>
              </a:ext>
            </a:extLst>
          </p:cNvPr>
          <p:cNvSpPr>
            <a:spLocks noGrp="1"/>
          </p:cNvSpPr>
          <p:nvPr>
            <p:ph type="body" sz="half" idx="20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9EAAAB1F-F124-4E31-9B42-73B9A719CD49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Picture Placeholder 5" descr="photo">
            <a:extLst>
              <a:ext uri="{FF2B5EF4-FFF2-40B4-BE49-F238E27FC236}">
                <a16:creationId xmlns:a16="http://schemas.microsoft.com/office/drawing/2014/main" id="{00BDF488-39CE-4B57-95BC-395D9A78D19A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" name="Picture Placeholder 6" descr="photo">
            <a:extLst>
              <a:ext uri="{FF2B5EF4-FFF2-40B4-BE49-F238E27FC236}">
                <a16:creationId xmlns:a16="http://schemas.microsoft.com/office/drawing/2014/main" id="{7CC71C73-17B1-4350-8E34-9FD13EA8FB54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8" name="Picture Placeholder 7" descr="photo">
            <a:extLst>
              <a:ext uri="{FF2B5EF4-FFF2-40B4-BE49-F238E27FC236}">
                <a16:creationId xmlns:a16="http://schemas.microsoft.com/office/drawing/2014/main" id="{4D7F721F-7532-420A-8253-F0D0C3E888C9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9" name="Picture Placeholder 8" descr="photo">
            <a:extLst>
              <a:ext uri="{FF2B5EF4-FFF2-40B4-BE49-F238E27FC236}">
                <a16:creationId xmlns:a16="http://schemas.microsoft.com/office/drawing/2014/main" id="{1E90AA2D-BA7F-417C-A579-5CE085E28A70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9020301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84D5675E-22B1-4831-8877-A10BC5292F86}"/>
              </a:ext>
            </a:extLst>
          </p:cNvPr>
          <p:cNvSpPr>
            <a:spLocks noGrp="1"/>
          </p:cNvSpPr>
          <p:nvPr>
            <p:ph type="body" sz="half" idx="15"/>
          </p:nvPr>
        </p:nvSpPr>
        <p:spPr/>
        <p:txBody>
          <a:bodyPr/>
          <a:lstStyle/>
          <a:p>
            <a:endParaRPr lang="en-US" dirty="0">
              <a:solidFill>
                <a:schemeClr val="bg1"/>
              </a:solidFill>
            </a:endParaRP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202EEA5E-3643-4CF7-AE45-2A12608EBF49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endParaRPr lang="en-US">
              <a:solidFill>
                <a:schemeClr val="accent1"/>
              </a:solidFill>
            </a:endParaRPr>
          </a:p>
        </p:txBody>
      </p:sp>
      <p:sp>
        <p:nvSpPr>
          <p:cNvPr id="11" name="Picture Placeholder 10" descr="photo">
            <a:extLst>
              <a:ext uri="{FF2B5EF4-FFF2-40B4-BE49-F238E27FC236}">
                <a16:creationId xmlns:a16="http://schemas.microsoft.com/office/drawing/2014/main" id="{06B7CC2E-9C18-472D-A6E1-533A31E43E14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2" name="Picture Placeholder 11" descr="photo">
            <a:extLst>
              <a:ext uri="{FF2B5EF4-FFF2-40B4-BE49-F238E27FC236}">
                <a16:creationId xmlns:a16="http://schemas.microsoft.com/office/drawing/2014/main" id="{52F6ECF8-401F-4AC5-8E83-6098109B8910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  <p:sp>
        <p:nvSpPr>
          <p:cNvPr id="13" name="Picture Placeholder 12" descr="photo">
            <a:extLst>
              <a:ext uri="{FF2B5EF4-FFF2-40B4-BE49-F238E27FC236}">
                <a16:creationId xmlns:a16="http://schemas.microsoft.com/office/drawing/2014/main" id="{0DD195DF-98AD-42EC-966C-D0DF96D76CCA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/>
      </p:sp>
    </p:spTree>
    <p:extLst>
      <p:ext uri="{BB962C8B-B14F-4D97-AF65-F5344CB8AC3E}">
        <p14:creationId xmlns:p14="http://schemas.microsoft.com/office/powerpoint/2010/main" val="42620457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HEARTSOFT 16X9">
  <a:themeElements>
    <a:clrScheme name="Custom 251">
      <a:dk1>
        <a:sysClr val="windowText" lastClr="000000"/>
      </a:dk1>
      <a:lt1>
        <a:sysClr val="window" lastClr="FFFFFF"/>
      </a:lt1>
      <a:dk2>
        <a:srgbClr val="272968"/>
      </a:dk2>
      <a:lt2>
        <a:srgbClr val="F2EFE2"/>
      </a:lt2>
      <a:accent1>
        <a:srgbClr val="68B1E2"/>
      </a:accent1>
      <a:accent2>
        <a:srgbClr val="BBCE78"/>
      </a:accent2>
      <a:accent3>
        <a:srgbClr val="FEC77C"/>
      </a:accent3>
      <a:accent4>
        <a:srgbClr val="EF457A"/>
      </a:accent4>
      <a:accent5>
        <a:srgbClr val="5B6DB0"/>
      </a:accent5>
      <a:accent6>
        <a:srgbClr val="CF9E76"/>
      </a:accent6>
      <a:hlink>
        <a:srgbClr val="89D3D3"/>
      </a:hlink>
      <a:folHlink>
        <a:srgbClr val="AF9FD3"/>
      </a:folHlink>
    </a:clrScheme>
    <a:fontScheme name="Cambria">
      <a:majorFont>
        <a:latin typeface="Cambria" panose="0204050305040603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Cambria" panose="0204050305040603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Verdana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M03417345 Photo album, flowering hearts design (widescreen) NEW.potx" id="{F37325BE-53D3-4338-BD96-2FDD1F56F8EB}" vid="{0F42F6C2-EBA6-48BE-A03F-8D9916FBBB57}"/>
    </a:ext>
  </a:extLst>
</a:theme>
</file>

<file path=ppt/theme/theme2.xml><?xml version="1.0" encoding="utf-8"?>
<a:theme xmlns:a="http://schemas.openxmlformats.org/drawingml/2006/main" name="Office Theme">
  <a:themeElements>
    <a:clrScheme name="HeartSoft_16x9">
      <a:dk1>
        <a:sysClr val="windowText" lastClr="000000"/>
      </a:dk1>
      <a:lt1>
        <a:sysClr val="window" lastClr="FFFFFF"/>
      </a:lt1>
      <a:dk2>
        <a:srgbClr val="41342E"/>
      </a:dk2>
      <a:lt2>
        <a:srgbClr val="F2EFE2"/>
      </a:lt2>
      <a:accent1>
        <a:srgbClr val="89D3D3"/>
      </a:accent1>
      <a:accent2>
        <a:srgbClr val="BBCE78"/>
      </a:accent2>
      <a:accent3>
        <a:srgbClr val="FEC77C"/>
      </a:accent3>
      <a:accent4>
        <a:srgbClr val="E58E89"/>
      </a:accent4>
      <a:accent5>
        <a:srgbClr val="AF9FD3"/>
      </a:accent5>
      <a:accent6>
        <a:srgbClr val="CF9E76"/>
      </a:accent6>
      <a:hlink>
        <a:srgbClr val="89D3D3"/>
      </a:hlink>
      <a:folHlink>
        <a:srgbClr val="AF9FD3"/>
      </a:folHlink>
    </a:clrScheme>
    <a:fontScheme name="Cambria">
      <a:majorFont>
        <a:latin typeface="Cambria" panose="0204050305040603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Cambria" panose="0204050305040603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Verdana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HeartSoft_16x9">
      <a:dk1>
        <a:sysClr val="windowText" lastClr="000000"/>
      </a:dk1>
      <a:lt1>
        <a:sysClr val="window" lastClr="FFFFFF"/>
      </a:lt1>
      <a:dk2>
        <a:srgbClr val="41342E"/>
      </a:dk2>
      <a:lt2>
        <a:srgbClr val="F2EFE2"/>
      </a:lt2>
      <a:accent1>
        <a:srgbClr val="89D3D3"/>
      </a:accent1>
      <a:accent2>
        <a:srgbClr val="BBCE78"/>
      </a:accent2>
      <a:accent3>
        <a:srgbClr val="FEC77C"/>
      </a:accent3>
      <a:accent4>
        <a:srgbClr val="E58E89"/>
      </a:accent4>
      <a:accent5>
        <a:srgbClr val="AF9FD3"/>
      </a:accent5>
      <a:accent6>
        <a:srgbClr val="CF9E76"/>
      </a:accent6>
      <a:hlink>
        <a:srgbClr val="89D3D3"/>
      </a:hlink>
      <a:folHlink>
        <a:srgbClr val="AF9FD3"/>
      </a:folHlink>
    </a:clrScheme>
    <a:fontScheme name="Cambria">
      <a:majorFont>
        <a:latin typeface="Cambria" panose="0204050305040603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Cambria" panose="0204050305040603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Verdana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222</Words>
  <PresentationFormat>Widescreen</PresentationFormat>
  <Paragraphs>13</Paragraphs>
  <Slides>10</Slides>
  <Notes>5</Notes>
  <HiddenSlides>0</HiddenSlides>
  <MMClips>0</MMClips>
  <ScaleCrop>false</ScaleCrop>
  <HeadingPairs>
    <vt:vector size="6" baseType="variant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10</vt:i4>
      </vt:variant>
    </vt:vector>
  </HeadingPairs>
  <TitlesOfParts>
    <vt:vector size="13" baseType="lpstr">
      <vt:lpstr>Arial</vt:lpstr>
      <vt:lpstr>Cambria</vt:lpstr>
      <vt:lpstr>HEARTSOFT 16X9</vt:lpstr>
      <vt:lpstr>Title Layout</vt:lpstr>
      <vt:lpstr>Picture with Caption Layout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creator/>
  <dcterms:created xsi:type="dcterms:W3CDTF">2017-12-29T10:39:56Z</dcterms:created>
  <dcterms:modified xsi:type="dcterms:W3CDTF">2017-12-29T10:40:04Z</dcterms:modified>
</cp:coreProperties>
</file>