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8" r:id="rId9"/>
    <p:sldId id="265" r:id="rId10"/>
    <p:sldId id="266" r:id="rId11"/>
    <p:sldId id="256" r:id="rId12"/>
  </p:sldIdLst>
  <p:sldSz cx="12192000" cy="6858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6B-E44B-817B-F93109C6B4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6B-E44B-817B-F93109C6B4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6B-E44B-817B-F93109C6B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5064272"/>
        <c:axId val="1675065952"/>
      </c:barChart>
      <c:catAx>
        <c:axId val="16750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5952"/>
        <c:crosses val="autoZero"/>
        <c:auto val="1"/>
        <c:lblAlgn val="ctr"/>
        <c:lblOffset val="100"/>
        <c:noMultiLvlLbl val="0"/>
      </c:catAx>
      <c:valAx>
        <c:axId val="167506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506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754E74-86BC-FF42-BB12-2448BAC190C1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F4AE681C-3E9D-044D-BF0C-853421EDABFA}">
      <dgm:prSet phldrT="[Text]"/>
      <dgm:spPr/>
      <dgm:t>
        <a:bodyPr/>
        <a:lstStyle/>
        <a:p>
          <a:r>
            <a:rPr lang="en-US" dirty="0" err="1"/>
            <a:t>uno</a:t>
          </a:r>
          <a:endParaRPr lang="en-US" dirty="0"/>
        </a:p>
      </dgm:t>
    </dgm:pt>
    <dgm:pt modelId="{2FEA2852-E698-D04E-94EB-AD114FD63B43}" type="parTrans" cxnId="{62996012-6795-2F47-B09F-F4F3FA39ABAC}">
      <dgm:prSet/>
      <dgm:spPr/>
      <dgm:t>
        <a:bodyPr/>
        <a:lstStyle/>
        <a:p>
          <a:endParaRPr lang="en-US"/>
        </a:p>
      </dgm:t>
    </dgm:pt>
    <dgm:pt modelId="{2FB23E8C-CE82-134A-B5E7-89F69758DBB5}" type="sibTrans" cxnId="{62996012-6795-2F47-B09F-F4F3FA39ABAC}">
      <dgm:prSet/>
      <dgm:spPr/>
      <dgm:t>
        <a:bodyPr/>
        <a:lstStyle/>
        <a:p>
          <a:endParaRPr lang="en-US"/>
        </a:p>
      </dgm:t>
    </dgm:pt>
    <dgm:pt modelId="{049D05D5-6246-3843-9BC4-3133B44FCB84}">
      <dgm:prSet phldrT="[Text]"/>
      <dgm:spPr/>
      <dgm:t>
        <a:bodyPr/>
        <a:lstStyle/>
        <a:p>
          <a:r>
            <a:rPr lang="en-US" dirty="0" err="1"/>
            <a:t>tres</a:t>
          </a:r>
          <a:endParaRPr lang="en-US" dirty="0"/>
        </a:p>
      </dgm:t>
    </dgm:pt>
    <dgm:pt modelId="{77068A76-E928-4848-B2E5-0F0A62B48DFC}" type="parTrans" cxnId="{113481DA-9287-6F49-9496-15253B2E8C6A}">
      <dgm:prSet/>
      <dgm:spPr/>
      <dgm:t>
        <a:bodyPr/>
        <a:lstStyle/>
        <a:p>
          <a:endParaRPr lang="en-US"/>
        </a:p>
      </dgm:t>
    </dgm:pt>
    <dgm:pt modelId="{575BDCFB-692F-284F-AF84-B2330268057C}" type="sibTrans" cxnId="{113481DA-9287-6F49-9496-15253B2E8C6A}">
      <dgm:prSet/>
      <dgm:spPr/>
      <dgm:t>
        <a:bodyPr/>
        <a:lstStyle/>
        <a:p>
          <a:endParaRPr lang="en-US"/>
        </a:p>
      </dgm:t>
    </dgm:pt>
    <dgm:pt modelId="{505F5ADB-8771-9348-96A5-23CC298DED4E}">
      <dgm:prSet phldrT="[Text]"/>
      <dgm:spPr/>
      <dgm:t>
        <a:bodyPr/>
        <a:lstStyle/>
        <a:p>
          <a:r>
            <a:rPr lang="en-US" dirty="0"/>
            <a:t>dos</a:t>
          </a:r>
        </a:p>
      </dgm:t>
    </dgm:pt>
    <dgm:pt modelId="{B50FAC59-A3BB-7240-AE1A-1007509F3E64}" type="parTrans" cxnId="{52A04A17-F114-FC49-8F2B-50F5AAAB4513}">
      <dgm:prSet/>
      <dgm:spPr/>
      <dgm:t>
        <a:bodyPr/>
        <a:lstStyle/>
        <a:p>
          <a:endParaRPr lang="en-US"/>
        </a:p>
      </dgm:t>
    </dgm:pt>
    <dgm:pt modelId="{E26B6650-C305-4C42-BDB0-B1DD9586E6B4}" type="sibTrans" cxnId="{52A04A17-F114-FC49-8F2B-50F5AAAB4513}">
      <dgm:prSet/>
      <dgm:spPr/>
      <dgm:t>
        <a:bodyPr/>
        <a:lstStyle/>
        <a:p>
          <a:endParaRPr lang="en-US"/>
        </a:p>
      </dgm:t>
    </dgm:pt>
    <dgm:pt modelId="{1B0D8E2F-5DD3-0E41-87E7-A1EE6739765E}" type="pres">
      <dgm:prSet presAssocID="{B9754E74-86BC-FF42-BB12-2448BAC190C1}" presName="compositeShape" presStyleCnt="0">
        <dgm:presLayoutVars>
          <dgm:chMax val="7"/>
          <dgm:dir/>
          <dgm:resizeHandles val="exact"/>
        </dgm:presLayoutVars>
      </dgm:prSet>
      <dgm:spPr/>
    </dgm:pt>
    <dgm:pt modelId="{6C68EC66-9DF4-2B4C-8088-359379B51DD1}" type="pres">
      <dgm:prSet presAssocID="{F4AE681C-3E9D-044D-BF0C-853421EDABFA}" presName="circ1" presStyleLbl="vennNode1" presStyleIdx="0" presStyleCnt="3"/>
      <dgm:spPr/>
    </dgm:pt>
    <dgm:pt modelId="{7FE029A0-8D6E-4247-A17D-312A1C1C42A5}" type="pres">
      <dgm:prSet presAssocID="{F4AE681C-3E9D-044D-BF0C-853421EDABF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BC67918-8435-DD42-86D1-D64FC3741008}" type="pres">
      <dgm:prSet presAssocID="{049D05D5-6246-3843-9BC4-3133B44FCB84}" presName="circ2" presStyleLbl="vennNode1" presStyleIdx="1" presStyleCnt="3"/>
      <dgm:spPr/>
    </dgm:pt>
    <dgm:pt modelId="{139E8963-9D08-5143-BACC-29A4D7A20254}" type="pres">
      <dgm:prSet presAssocID="{049D05D5-6246-3843-9BC4-3133B44FCB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B2E856F-8B74-EE47-A189-1C1BA687197D}" type="pres">
      <dgm:prSet presAssocID="{505F5ADB-8771-9348-96A5-23CC298DED4E}" presName="circ3" presStyleLbl="vennNode1" presStyleIdx="2" presStyleCnt="3"/>
      <dgm:spPr/>
    </dgm:pt>
    <dgm:pt modelId="{6243EAAD-0610-5E4F-90AB-DF5D0BEAC1DF}" type="pres">
      <dgm:prSet presAssocID="{505F5ADB-8771-9348-96A5-23CC298DED4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62996012-6795-2F47-B09F-F4F3FA39ABAC}" srcId="{B9754E74-86BC-FF42-BB12-2448BAC190C1}" destId="{F4AE681C-3E9D-044D-BF0C-853421EDABFA}" srcOrd="0" destOrd="0" parTransId="{2FEA2852-E698-D04E-94EB-AD114FD63B43}" sibTransId="{2FB23E8C-CE82-134A-B5E7-89F69758DBB5}"/>
    <dgm:cxn modelId="{52A04A17-F114-FC49-8F2B-50F5AAAB4513}" srcId="{B9754E74-86BC-FF42-BB12-2448BAC190C1}" destId="{505F5ADB-8771-9348-96A5-23CC298DED4E}" srcOrd="2" destOrd="0" parTransId="{B50FAC59-A3BB-7240-AE1A-1007509F3E64}" sibTransId="{E26B6650-C305-4C42-BDB0-B1DD9586E6B4}"/>
    <dgm:cxn modelId="{EC01AF32-D942-A841-81B9-8B2BF8A122F1}" type="presOf" srcId="{505F5ADB-8771-9348-96A5-23CC298DED4E}" destId="{1B2E856F-8B74-EE47-A189-1C1BA687197D}" srcOrd="0" destOrd="0" presId="urn:microsoft.com/office/officeart/2005/8/layout/venn1"/>
    <dgm:cxn modelId="{A4A67C3F-73D1-EA4B-8C55-0763C1ECF681}" type="presOf" srcId="{F4AE681C-3E9D-044D-BF0C-853421EDABFA}" destId="{7FE029A0-8D6E-4247-A17D-312A1C1C42A5}" srcOrd="1" destOrd="0" presId="urn:microsoft.com/office/officeart/2005/8/layout/venn1"/>
    <dgm:cxn modelId="{A95E1A50-589A-864E-96D4-F87CEF839D94}" type="presOf" srcId="{049D05D5-6246-3843-9BC4-3133B44FCB84}" destId="{FBC67918-8435-DD42-86D1-D64FC3741008}" srcOrd="0" destOrd="0" presId="urn:microsoft.com/office/officeart/2005/8/layout/venn1"/>
    <dgm:cxn modelId="{4007D1A8-FA35-4D4C-AB66-1242B953E1EE}" type="presOf" srcId="{F4AE681C-3E9D-044D-BF0C-853421EDABFA}" destId="{6C68EC66-9DF4-2B4C-8088-359379B51DD1}" srcOrd="0" destOrd="0" presId="urn:microsoft.com/office/officeart/2005/8/layout/venn1"/>
    <dgm:cxn modelId="{6A1853AB-9CDF-614D-A11F-600C8CBE0771}" type="presOf" srcId="{B9754E74-86BC-FF42-BB12-2448BAC190C1}" destId="{1B0D8E2F-5DD3-0E41-87E7-A1EE6739765E}" srcOrd="0" destOrd="0" presId="urn:microsoft.com/office/officeart/2005/8/layout/venn1"/>
    <dgm:cxn modelId="{AA7BE6B0-E32F-C84B-9410-34DEF096F6FB}" type="presOf" srcId="{505F5ADB-8771-9348-96A5-23CC298DED4E}" destId="{6243EAAD-0610-5E4F-90AB-DF5D0BEAC1DF}" srcOrd="1" destOrd="0" presId="urn:microsoft.com/office/officeart/2005/8/layout/venn1"/>
    <dgm:cxn modelId="{CA7CACC0-F288-574A-9CB4-D18D7634F7D5}" type="presOf" srcId="{049D05D5-6246-3843-9BC4-3133B44FCB84}" destId="{139E8963-9D08-5143-BACC-29A4D7A20254}" srcOrd="1" destOrd="0" presId="urn:microsoft.com/office/officeart/2005/8/layout/venn1"/>
    <dgm:cxn modelId="{113481DA-9287-6F49-9496-15253B2E8C6A}" srcId="{B9754E74-86BC-FF42-BB12-2448BAC190C1}" destId="{049D05D5-6246-3843-9BC4-3133B44FCB84}" srcOrd="1" destOrd="0" parTransId="{77068A76-E928-4848-B2E5-0F0A62B48DFC}" sibTransId="{575BDCFB-692F-284F-AF84-B2330268057C}"/>
    <dgm:cxn modelId="{BCA4659C-8CEF-AF4B-ACB9-CE65E8C2A587}" type="presParOf" srcId="{1B0D8E2F-5DD3-0E41-87E7-A1EE6739765E}" destId="{6C68EC66-9DF4-2B4C-8088-359379B51DD1}" srcOrd="0" destOrd="0" presId="urn:microsoft.com/office/officeart/2005/8/layout/venn1"/>
    <dgm:cxn modelId="{C6E027C8-77D5-F544-8C26-8A5FFD2D63BE}" type="presParOf" srcId="{1B0D8E2F-5DD3-0E41-87E7-A1EE6739765E}" destId="{7FE029A0-8D6E-4247-A17D-312A1C1C42A5}" srcOrd="1" destOrd="0" presId="urn:microsoft.com/office/officeart/2005/8/layout/venn1"/>
    <dgm:cxn modelId="{EE83941E-37A8-1840-A559-D18D30725EAB}" type="presParOf" srcId="{1B0D8E2F-5DD3-0E41-87E7-A1EE6739765E}" destId="{FBC67918-8435-DD42-86D1-D64FC3741008}" srcOrd="2" destOrd="0" presId="urn:microsoft.com/office/officeart/2005/8/layout/venn1"/>
    <dgm:cxn modelId="{49E6681B-6B27-2D41-B35C-F7C2CDB4AEE3}" type="presParOf" srcId="{1B0D8E2F-5DD3-0E41-87E7-A1EE6739765E}" destId="{139E8963-9D08-5143-BACC-29A4D7A20254}" srcOrd="3" destOrd="0" presId="urn:microsoft.com/office/officeart/2005/8/layout/venn1"/>
    <dgm:cxn modelId="{C229100C-E839-8243-9860-B8FA315BF2EB}" type="presParOf" srcId="{1B0D8E2F-5DD3-0E41-87E7-A1EE6739765E}" destId="{1B2E856F-8B74-EE47-A189-1C1BA687197D}" srcOrd="4" destOrd="0" presId="urn:microsoft.com/office/officeart/2005/8/layout/venn1"/>
    <dgm:cxn modelId="{DE5B7EC6-DE70-C642-A204-48C5C31E09BA}" type="presParOf" srcId="{1B0D8E2F-5DD3-0E41-87E7-A1EE6739765E}" destId="{6243EAAD-0610-5E4F-90AB-DF5D0BEAC1D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8EC66-9DF4-2B4C-8088-359379B51DD1}">
      <dsp:nvSpPr>
        <dsp:cNvPr id="0" name=""/>
        <dsp:cNvSpPr/>
      </dsp:nvSpPr>
      <dsp:spPr>
        <a:xfrm>
          <a:off x="2231548" y="77906"/>
          <a:ext cx="3739515" cy="37395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uno</a:t>
          </a:r>
          <a:endParaRPr lang="en-US" sz="6500" kern="1200" dirty="0"/>
        </a:p>
      </dsp:txBody>
      <dsp:txXfrm>
        <a:off x="2730150" y="732321"/>
        <a:ext cx="2742311" cy="1682781"/>
      </dsp:txXfrm>
    </dsp:sp>
    <dsp:sp modelId="{FBC67918-8435-DD42-86D1-D64FC3741008}">
      <dsp:nvSpPr>
        <dsp:cNvPr id="0" name=""/>
        <dsp:cNvSpPr/>
      </dsp:nvSpPr>
      <dsp:spPr>
        <a:xfrm>
          <a:off x="3580890" y="2415103"/>
          <a:ext cx="3739515" cy="37395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/>
            <a:t>tres</a:t>
          </a:r>
          <a:endParaRPr lang="en-US" sz="6500" kern="1200" dirty="0"/>
        </a:p>
      </dsp:txBody>
      <dsp:txXfrm>
        <a:off x="4724558" y="3381144"/>
        <a:ext cx="2243709" cy="2056733"/>
      </dsp:txXfrm>
    </dsp:sp>
    <dsp:sp modelId="{1B2E856F-8B74-EE47-A189-1C1BA687197D}">
      <dsp:nvSpPr>
        <dsp:cNvPr id="0" name=""/>
        <dsp:cNvSpPr/>
      </dsp:nvSpPr>
      <dsp:spPr>
        <a:xfrm>
          <a:off x="882206" y="2415103"/>
          <a:ext cx="3739515" cy="37395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dos</a:t>
          </a:r>
        </a:p>
      </dsp:txBody>
      <dsp:txXfrm>
        <a:off x="1234344" y="3381144"/>
        <a:ext cx="2243709" cy="2056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01719B7-7C6E-8042-A63C-8C65908693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200" y="360000"/>
            <a:ext cx="11469600" cy="6138000"/>
          </a:xfrm>
          <a:solidFill>
            <a:schemeClr val="accent1">
              <a:alpha val="50000"/>
            </a:schemeClr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88000"/>
            <a:ext cx="9144000" cy="9100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11946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F37A2E29-5DCB-4431-993E-1AFC83E9310D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3715657" y="312057"/>
            <a:ext cx="8202612" cy="623388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SmartArt graphic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C64A9E8-5CF1-334A-9106-59B25F979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731" y="312057"/>
            <a:ext cx="3240000" cy="3505200"/>
          </a:xfrm>
        </p:spPr>
        <p:txBody>
          <a:bodyPr anchor="t"/>
          <a:lstStyle>
            <a:lvl1pPr>
              <a:defRPr sz="32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F49D5336-E14C-FD4A-9106-F54C5432C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731" y="3817257"/>
            <a:ext cx="3240000" cy="2728685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378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C9344DD-9774-41C7-8E55-674A169C50DB}"/>
              </a:ext>
            </a:extLst>
          </p:cNvPr>
          <p:cNvSpPr txBox="1"/>
          <p:nvPr userDrawn="1"/>
        </p:nvSpPr>
        <p:spPr>
          <a:xfrm>
            <a:off x="322997" y="218363"/>
            <a:ext cx="11546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4000" b="1" dirty="0">
                <a:solidFill>
                  <a:srgbClr val="000000"/>
                </a:solidFill>
                <a:latin typeface="+mj-lt"/>
              </a:rPr>
              <a:t>DESIGN REFERENCE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92FC9-E9E7-40D2-9738-605A8AADF8C4}"/>
              </a:ext>
            </a:extLst>
          </p:cNvPr>
          <p:cNvSpPr txBox="1"/>
          <p:nvPr userDrawn="1"/>
        </p:nvSpPr>
        <p:spPr>
          <a:xfrm>
            <a:off x="322997" y="926249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FONTS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430C2-C2D1-4DE0-95DA-1534DAC9FB6D}"/>
              </a:ext>
            </a:extLst>
          </p:cNvPr>
          <p:cNvSpPr txBox="1"/>
          <p:nvPr userDrawn="1"/>
        </p:nvSpPr>
        <p:spPr>
          <a:xfrm>
            <a:off x="322997" y="1511024"/>
            <a:ext cx="6114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dirty="0">
                <a:solidFill>
                  <a:srgbClr val="000000"/>
                </a:solidFill>
                <a:latin typeface="+mj-lt"/>
              </a:rPr>
              <a:t>HEADER // CENTURY GOTHIC BOLD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D055F-D285-4FC3-B889-74648528C381}"/>
              </a:ext>
            </a:extLst>
          </p:cNvPr>
          <p:cNvSpPr txBox="1"/>
          <p:nvPr userDrawn="1"/>
        </p:nvSpPr>
        <p:spPr>
          <a:xfrm>
            <a:off x="322996" y="1966453"/>
            <a:ext cx="6114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dirty="0">
                <a:solidFill>
                  <a:srgbClr val="000000"/>
                </a:solidFill>
                <a:latin typeface="+mn-lt"/>
              </a:rPr>
              <a:t>BODY // CENTURY GOTHIC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F81F00-6CB2-4437-BAB1-0E5CC221BBAE}"/>
              </a:ext>
            </a:extLst>
          </p:cNvPr>
          <p:cNvSpPr txBox="1"/>
          <p:nvPr userDrawn="1"/>
        </p:nvSpPr>
        <p:spPr>
          <a:xfrm>
            <a:off x="322997" y="2883547"/>
            <a:ext cx="5773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200" b="1" dirty="0">
                <a:solidFill>
                  <a:srgbClr val="000000"/>
                </a:solidFill>
                <a:latin typeface="+mj-lt"/>
              </a:rPr>
              <a:t>SWATCHES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A5C65E5-09F5-4651-A9FD-82C7F244100A}"/>
              </a:ext>
            </a:extLst>
          </p:cNvPr>
          <p:cNvSpPr/>
          <p:nvPr userDrawn="1"/>
        </p:nvSpPr>
        <p:spPr>
          <a:xfrm>
            <a:off x="322996" y="3536560"/>
            <a:ext cx="982639" cy="9826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FB664E-34C4-499E-BB88-8131AB41A214}"/>
              </a:ext>
            </a:extLst>
          </p:cNvPr>
          <p:cNvSpPr txBox="1"/>
          <p:nvPr userDrawn="1"/>
        </p:nvSpPr>
        <p:spPr>
          <a:xfrm>
            <a:off x="1305635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826A1-BE68-4CB8-9293-81B93E27AC27}"/>
              </a:ext>
            </a:extLst>
          </p:cNvPr>
          <p:cNvSpPr txBox="1"/>
          <p:nvPr userDrawn="1"/>
        </p:nvSpPr>
        <p:spPr>
          <a:xfrm>
            <a:off x="1665024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72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160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183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B837D48-EDB7-4E96-9C60-6E35757BAEC9}"/>
              </a:ext>
            </a:extLst>
          </p:cNvPr>
          <p:cNvSpPr/>
          <p:nvPr userDrawn="1"/>
        </p:nvSpPr>
        <p:spPr>
          <a:xfrm>
            <a:off x="2397458" y="3536560"/>
            <a:ext cx="982639" cy="9826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EBAF46-8770-4CF0-9E2E-F237EA0727A5}"/>
              </a:ext>
            </a:extLst>
          </p:cNvPr>
          <p:cNvSpPr txBox="1"/>
          <p:nvPr userDrawn="1"/>
        </p:nvSpPr>
        <p:spPr>
          <a:xfrm>
            <a:off x="3380097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0AAB5B-76DD-4E73-9450-18A622CE1DB0}"/>
              </a:ext>
            </a:extLst>
          </p:cNvPr>
          <p:cNvSpPr txBox="1"/>
          <p:nvPr userDrawn="1"/>
        </p:nvSpPr>
        <p:spPr>
          <a:xfrm>
            <a:off x="3739486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174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205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204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7E5A1F7-396E-4EAB-BD69-F8B2096D8404}"/>
              </a:ext>
            </a:extLst>
          </p:cNvPr>
          <p:cNvSpPr/>
          <p:nvPr userDrawn="1"/>
        </p:nvSpPr>
        <p:spPr>
          <a:xfrm>
            <a:off x="4471917" y="3536560"/>
            <a:ext cx="982639" cy="98263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A9E8BD-5610-4B41-8984-C2E45004702D}"/>
              </a:ext>
            </a:extLst>
          </p:cNvPr>
          <p:cNvSpPr txBox="1"/>
          <p:nvPr userDrawn="1"/>
        </p:nvSpPr>
        <p:spPr>
          <a:xfrm>
            <a:off x="5454556" y="3658548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408117-840F-4169-A916-45AA4421E285}"/>
              </a:ext>
            </a:extLst>
          </p:cNvPr>
          <p:cNvSpPr txBox="1"/>
          <p:nvPr userDrawn="1"/>
        </p:nvSpPr>
        <p:spPr>
          <a:xfrm>
            <a:off x="5813945" y="3658549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232 220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174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E8C0A4-E9E7-4E90-8FCF-1E2DC6EE8162}"/>
              </a:ext>
            </a:extLst>
          </p:cNvPr>
          <p:cNvSpPr/>
          <p:nvPr userDrawn="1"/>
        </p:nvSpPr>
        <p:spPr>
          <a:xfrm>
            <a:off x="322996" y="4736213"/>
            <a:ext cx="982639" cy="9826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FE52D9-6701-4DE9-8EFA-C89D4BE6BC88}"/>
              </a:ext>
            </a:extLst>
          </p:cNvPr>
          <p:cNvSpPr txBox="1"/>
          <p:nvPr userDrawn="1"/>
        </p:nvSpPr>
        <p:spPr>
          <a:xfrm>
            <a:off x="1305635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70D1AD-F62D-45E4-97DF-C76B3660E981}"/>
              </a:ext>
            </a:extLst>
          </p:cNvPr>
          <p:cNvSpPr txBox="1"/>
          <p:nvPr userDrawn="1"/>
        </p:nvSpPr>
        <p:spPr>
          <a:xfrm>
            <a:off x="1665024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238 136 114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5A7B881-E7DC-4647-A6AB-B0C07D1FA9CA}"/>
              </a:ext>
            </a:extLst>
          </p:cNvPr>
          <p:cNvSpPr/>
          <p:nvPr userDrawn="1"/>
        </p:nvSpPr>
        <p:spPr>
          <a:xfrm>
            <a:off x="2397458" y="4736213"/>
            <a:ext cx="982639" cy="98263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D21121-DE27-40FF-9569-5D767BE46E51}"/>
              </a:ext>
            </a:extLst>
          </p:cNvPr>
          <p:cNvSpPr txBox="1"/>
          <p:nvPr userDrawn="1"/>
        </p:nvSpPr>
        <p:spPr>
          <a:xfrm>
            <a:off x="3380097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631B1-9C96-4EF6-96A5-8793AEE55C64}"/>
              </a:ext>
            </a:extLst>
          </p:cNvPr>
          <p:cNvSpPr txBox="1"/>
          <p:nvPr userDrawn="1"/>
        </p:nvSpPr>
        <p:spPr>
          <a:xfrm>
            <a:off x="3739486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241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160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158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771B40E-F3E9-48A2-95FC-F53E026AA40A}"/>
              </a:ext>
            </a:extLst>
          </p:cNvPr>
          <p:cNvSpPr/>
          <p:nvPr userDrawn="1"/>
        </p:nvSpPr>
        <p:spPr>
          <a:xfrm>
            <a:off x="4471917" y="4736213"/>
            <a:ext cx="982639" cy="98263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45B455-18CB-4C96-81D0-EC1123BB143A}"/>
              </a:ext>
            </a:extLst>
          </p:cNvPr>
          <p:cNvSpPr txBox="1"/>
          <p:nvPr userDrawn="1"/>
        </p:nvSpPr>
        <p:spPr>
          <a:xfrm>
            <a:off x="5454556" y="4858201"/>
            <a:ext cx="482222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PH" sz="1400" dirty="0">
                <a:solidFill>
                  <a:srgbClr val="000000"/>
                </a:solidFill>
              </a:rPr>
              <a:t>R: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G:</a:t>
            </a:r>
          </a:p>
          <a:p>
            <a:pPr algn="r"/>
            <a:r>
              <a:rPr lang="en-PH" sz="1400" dirty="0">
                <a:solidFill>
                  <a:srgbClr val="000000"/>
                </a:solidFill>
              </a:rPr>
              <a:t>B: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DFD528-1FA0-4479-8115-809EEAEAEABD}"/>
              </a:ext>
            </a:extLst>
          </p:cNvPr>
          <p:cNvSpPr txBox="1"/>
          <p:nvPr userDrawn="1"/>
        </p:nvSpPr>
        <p:spPr>
          <a:xfrm>
            <a:off x="5813945" y="4858202"/>
            <a:ext cx="62325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PH" sz="1400" dirty="0">
                <a:solidFill>
                  <a:srgbClr val="000000"/>
                </a:solidFill>
              </a:rPr>
              <a:t>166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69</a:t>
            </a:r>
          </a:p>
          <a:p>
            <a:pPr algn="l"/>
            <a:r>
              <a:rPr lang="en-PH" sz="1400" dirty="0">
                <a:solidFill>
                  <a:srgbClr val="000000"/>
                </a:solidFill>
              </a:rPr>
              <a:t>124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5508195-F2EE-472C-979F-8DCAABC0D601}"/>
              </a:ext>
            </a:extLst>
          </p:cNvPr>
          <p:cNvSpPr txBox="1"/>
          <p:nvPr userDrawn="1"/>
        </p:nvSpPr>
        <p:spPr>
          <a:xfrm>
            <a:off x="6096000" y="6332561"/>
            <a:ext cx="5773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1200" dirty="0">
                <a:solidFill>
                  <a:srgbClr val="A6A6A6"/>
                </a:solidFill>
              </a:rPr>
              <a:t>PowerPoint Presentation Template by Regina Suarez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C966194B-974A-431E-B0D9-C797D13C38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2996" y="6332561"/>
            <a:ext cx="1034956" cy="365125"/>
          </a:xfrm>
        </p:spPr>
        <p:txBody>
          <a:bodyPr/>
          <a:lstStyle/>
          <a:p>
            <a:fld id="{4F9EC162-BA84-48D9-9A6E-3FD00020E31A}" type="datetimeFigureOut">
              <a:rPr lang="en-PH" smtClean="0"/>
              <a:t>19/07/2019</a:t>
            </a:fld>
            <a:endParaRPr lang="en-PH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50DF729D-4749-4C02-8BA0-2D46885D6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98325" y="6332561"/>
            <a:ext cx="1552434" cy="365125"/>
          </a:xfrm>
        </p:spPr>
        <p:txBody>
          <a:bodyPr/>
          <a:lstStyle/>
          <a:p>
            <a:endParaRPr lang="en-PH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12128B50-07FC-4105-8470-1F27FD01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0759" y="6332561"/>
            <a:ext cx="1034956" cy="365125"/>
          </a:xfrm>
        </p:spPr>
        <p:txBody>
          <a:bodyPr/>
          <a:lstStyle/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38538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FFC5-B934-42A9-87C6-6F08764211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B1841-78AF-4A75-AE00-382CDA1F4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047073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12838-FA42-4440-8EFF-ADD8DC17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1825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4D646-876C-48D1-8035-E1DF8678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A57E8-16E4-4298-9AFD-371310FBD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FF70A1-374E-4365-90A6-9555172A33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7699D9-6E7E-4968-897B-B4F8004BD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27485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684A4-D606-4426-A78B-43CAF62CF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0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FC4E273-C9E8-AC46-833C-92BD0E73C6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1200" y="360000"/>
            <a:ext cx="11469600" cy="613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AB9B01B-1B46-7543-A214-8EA0B482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200" y="360000"/>
            <a:ext cx="7200000" cy="6138000"/>
          </a:xfrm>
          <a:solidFill>
            <a:schemeClr val="accent3">
              <a:alpha val="50000"/>
            </a:schemeClr>
          </a:solidFill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8414E-A108-4296-A5A1-F2B7C8EF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200" y="4997813"/>
            <a:ext cx="7200000" cy="1500187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93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F4402-7820-4CF8-96BB-A78B9423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8536"/>
            <a:ext cx="12192000" cy="1325563"/>
          </a:xfrm>
          <a:solidFill>
            <a:schemeClr val="accent2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2D97-B973-41CF-AB58-9F458D574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1887"/>
            <a:ext cx="10515600" cy="4147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E4C01E-9FD1-4BE6-B6F2-C3E7F8F802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10515600" cy="711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93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87FE26A-6052-4E82-A99C-2E34426D4E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634099"/>
            <a:ext cx="12192000" cy="2749215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457DDDD-8979-0848-8C52-6E45F64E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8536"/>
            <a:ext cx="12192000" cy="1325563"/>
          </a:xfrm>
          <a:solidFill>
            <a:schemeClr val="accent4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7BA9C37-E90B-984B-8155-0BD86A738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15971"/>
            <a:ext cx="10515600" cy="2133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7178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2767B-E271-48CB-AA14-166A26419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E3CDCB3-030F-2140-ABB6-FCA0E6EE1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8536"/>
            <a:ext cx="12192000" cy="1325563"/>
          </a:xfrm>
          <a:solidFill>
            <a:schemeClr val="accent5"/>
          </a:solidFill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3CABB59-E649-6544-9ACE-C7BA5FA5047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2552139"/>
            <a:ext cx="5157787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0315389-D223-CD47-B151-BC1A182A8A0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196013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FF81A2F-6C57-B74C-8CD1-60AC57991FBE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194425" y="2552139"/>
            <a:ext cx="5157787" cy="3997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4866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Capti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F8C8C-E2F6-4DAD-9CDC-8C6D7BF1D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5449" y="965200"/>
            <a:ext cx="9541102" cy="48736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CC8EB-042C-4F8C-999D-B88364A877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26084" y="5892799"/>
            <a:ext cx="5739832" cy="667658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59340A9-7FAB-5440-97A7-ACC7BA14DDE0}"/>
              </a:ext>
            </a:extLst>
          </p:cNvPr>
          <p:cNvSpPr/>
          <p:nvPr userDrawn="1"/>
        </p:nvSpPr>
        <p:spPr>
          <a:xfrm>
            <a:off x="831967" y="3254829"/>
            <a:ext cx="348342" cy="348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3F6686E-50BC-4A46-A1D8-4C6865E33C80}"/>
              </a:ext>
            </a:extLst>
          </p:cNvPr>
          <p:cNvSpPr/>
          <p:nvPr userDrawn="1"/>
        </p:nvSpPr>
        <p:spPr>
          <a:xfrm>
            <a:off x="11011691" y="3254829"/>
            <a:ext cx="348342" cy="348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2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252D16-D905-EA45-84E9-54AE2B492DA5}"/>
              </a:ext>
            </a:extLst>
          </p:cNvPr>
          <p:cNvSpPr/>
          <p:nvPr userDrawn="1"/>
        </p:nvSpPr>
        <p:spPr>
          <a:xfrm>
            <a:off x="3672115" y="312056"/>
            <a:ext cx="8246154" cy="62338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387E0B-8DF8-45A7-80B1-2C8CAC29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731" y="312057"/>
            <a:ext cx="3240000" cy="3505200"/>
          </a:xfrm>
        </p:spPr>
        <p:txBody>
          <a:bodyPr anchor="t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51392" y="491400"/>
            <a:ext cx="7887600" cy="5875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2BFBE9-C9B6-4DE8-B8CB-70C560FA5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3731" y="3817257"/>
            <a:ext cx="3240000" cy="2728685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32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252D16-D905-EA45-84E9-54AE2B492DA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98863E-490D-469B-A6F7-1C8A845D00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8800" y="180000"/>
            <a:ext cx="5738400" cy="649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CFDD05E-14EA-C94F-93A5-9CDB255D1B8D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274800" y="180000"/>
            <a:ext cx="5738400" cy="3249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7759DAF-2301-1043-9CC1-7CD629159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0686" y="3614057"/>
            <a:ext cx="2172514" cy="307988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6E5E5CC-7419-784C-AEA4-DA5C7F1AE6FC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6274800" y="3614057"/>
            <a:ext cx="3387086" cy="3079886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95453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23F55C6C-72CA-40EC-AD94-3029B82D11C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73731" y="312057"/>
            <a:ext cx="8217126" cy="6237967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chart</a:t>
            </a:r>
            <a:endParaRPr lang="en-PH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7910A5-C0F4-8442-BCFB-53DD96B9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8269" y="312057"/>
            <a:ext cx="3240000" cy="3505200"/>
          </a:xfrm>
        </p:spPr>
        <p:txBody>
          <a:bodyPr anchor="t"/>
          <a:lstStyle>
            <a:lvl1pPr>
              <a:defRPr sz="32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PH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679B586-0D43-1244-A293-C37A52129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78269" y="3821339"/>
            <a:ext cx="3240000" cy="2728685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6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BFA5C-212E-4D97-BD2D-6B7CC6322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D2118-E345-4CA8-AD5B-F4BF52F82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DD210-723C-4263-A1D7-876EB623B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C162-BA84-48D9-9A6E-3FD00020E31A}" type="datetimeFigureOut">
              <a:rPr lang="en-PH" smtClean="0"/>
              <a:t>19/07/2019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A1F07-DADC-476B-A384-5325A19A9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6BF5E-C934-4858-8702-D294C4113D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DA59C-A7D6-42E7-8586-DAFEB5759D2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48259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5" r:id="rId3"/>
    <p:sldLayoutId id="2147483661" r:id="rId4"/>
    <p:sldLayoutId id="2147483653" r:id="rId5"/>
    <p:sldLayoutId id="2147483656" r:id="rId6"/>
    <p:sldLayoutId id="2147483657" r:id="rId7"/>
    <p:sldLayoutId id="2147483666" r:id="rId8"/>
    <p:sldLayoutId id="2147483663" r:id="rId9"/>
    <p:sldLayoutId id="2147483664" r:id="rId10"/>
    <p:sldLayoutId id="2147483660" r:id="rId11"/>
    <p:sldLayoutId id="2147483667" r:id="rId12"/>
    <p:sldLayoutId id="2147483668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BF4DB4B-4A03-0249-8919-39A852D662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7" b="11557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61BA98-B2AB-4B0A-ADE0-E49555591F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0A9A28-3F83-47A0-B5B3-788EAFCA27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PH" dirty="0"/>
              <a:t>Integer </a:t>
            </a:r>
            <a:r>
              <a:rPr lang="en-PH" dirty="0" err="1"/>
              <a:t>interdum</a:t>
            </a:r>
            <a:r>
              <a:rPr lang="en-PH" dirty="0"/>
              <a:t> </a:t>
            </a:r>
            <a:r>
              <a:rPr lang="en-PH" dirty="0" err="1"/>
              <a:t>nisl</a:t>
            </a:r>
            <a:r>
              <a:rPr lang="en-PH" dirty="0"/>
              <a:t> at </a:t>
            </a:r>
            <a:r>
              <a:rPr lang="en-PH" dirty="0" err="1"/>
              <a:t>sem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non </a:t>
            </a:r>
            <a:r>
              <a:rPr lang="en-PH" dirty="0" err="1"/>
              <a:t>facilisis</a:t>
            </a:r>
            <a:r>
              <a:rPr lang="en-PH" dirty="0"/>
              <a:t> magna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277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martArt Placeholder 4">
            <a:extLst>
              <a:ext uri="{FF2B5EF4-FFF2-40B4-BE49-F238E27FC236}">
                <a16:creationId xmlns:a16="http://schemas.microsoft.com/office/drawing/2014/main" id="{B86EE324-0DEE-F24E-9F30-8E585CC9FCDD}"/>
              </a:ext>
            </a:extLst>
          </p:cNvPr>
          <p:cNvGraphicFramePr>
            <a:graphicFrameLocks noGrp="1"/>
          </p:cNvGraphicFramePr>
          <p:nvPr>
            <p:ph type="dgm" sz="quarter" idx="10"/>
            <p:extLst/>
          </p:nvPr>
        </p:nvGraphicFramePr>
        <p:xfrm>
          <a:off x="3716338" y="312738"/>
          <a:ext cx="8202612" cy="6232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76B1302-B28D-419C-9431-FA75355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SmartArt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EBF714-5BAE-46F9-8423-9BA18A85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Suspendisse</a:t>
            </a:r>
            <a:r>
              <a:rPr lang="en-PH" dirty="0"/>
              <a:t> in dui </a:t>
            </a:r>
            <a:r>
              <a:rPr lang="en-PH" dirty="0" err="1"/>
              <a:t>tristique</a:t>
            </a:r>
            <a:r>
              <a:rPr lang="en-PH" dirty="0"/>
              <a:t>, </a:t>
            </a:r>
            <a:r>
              <a:rPr lang="en-PH" dirty="0" err="1"/>
              <a:t>blandit</a:t>
            </a:r>
            <a:r>
              <a:rPr lang="en-PH" dirty="0"/>
              <a:t> ipsum id, pharetra </a:t>
            </a:r>
            <a:r>
              <a:rPr lang="en-PH" dirty="0" err="1"/>
              <a:t>enim</a:t>
            </a:r>
            <a:r>
              <a:rPr lang="en-PH" dirty="0"/>
              <a:t>. Duis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. </a:t>
            </a:r>
            <a:r>
              <a:rPr lang="en-PH" dirty="0" err="1"/>
              <a:t>Quisque</a:t>
            </a:r>
            <a:r>
              <a:rPr lang="en-PH" dirty="0"/>
              <a:t>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augue</a:t>
            </a:r>
            <a:r>
              <a:rPr lang="en-PH" dirty="0"/>
              <a:t>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imperdiet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et </a:t>
            </a:r>
            <a:r>
              <a:rPr lang="en-PH" dirty="0" err="1"/>
              <a:t>urna</a:t>
            </a:r>
            <a:r>
              <a:rPr lang="en-PH" dirty="0"/>
              <a:t> </a:t>
            </a:r>
            <a:r>
              <a:rPr lang="en-PH" dirty="0" err="1"/>
              <a:t>tellus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976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213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04FFB52-21B4-E54D-80AB-00A7235625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9" b="9859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24D350-C4FA-4EB2-BC59-5B42E885A0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Section Slide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92F42-FAEB-48B5-847A-1A7F2FA5B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nisi </a:t>
            </a:r>
            <a:r>
              <a:rPr lang="en-PH" dirty="0" err="1"/>
              <a:t>sagittis</a:t>
            </a:r>
            <a:r>
              <a:rPr lang="en-PH" dirty="0"/>
              <a:t>, </a:t>
            </a:r>
            <a:r>
              <a:rPr lang="en-PH" dirty="0" err="1"/>
              <a:t>scelerisque</a:t>
            </a:r>
            <a:r>
              <a:rPr lang="en-PH" dirty="0"/>
              <a:t> dolor </a:t>
            </a:r>
            <a:r>
              <a:rPr lang="en-PH" dirty="0" err="1"/>
              <a:t>ut</a:t>
            </a:r>
            <a:r>
              <a:rPr lang="en-PH" dirty="0"/>
              <a:t>, </a:t>
            </a:r>
            <a:r>
              <a:rPr lang="en-PH" dirty="0" err="1"/>
              <a:t>vulputate</a:t>
            </a:r>
            <a:r>
              <a:rPr lang="en-PH" dirty="0"/>
              <a:t> ipsum</a:t>
            </a:r>
          </a:p>
        </p:txBody>
      </p:sp>
    </p:spTree>
    <p:extLst>
      <p:ext uri="{BB962C8B-B14F-4D97-AF65-F5344CB8AC3E}">
        <p14:creationId xmlns:p14="http://schemas.microsoft.com/office/powerpoint/2010/main" val="339662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CA737-A593-4AA9-8E6C-DF506AEE8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Content Slide</a:t>
            </a:r>
            <a:endParaRPr lang="en-P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74EC0-6373-43BD-9388-285FB1448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Praesent</a:t>
            </a:r>
            <a:r>
              <a:rPr lang="en-PH" dirty="0"/>
              <a:t> ac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fringilla</a:t>
            </a:r>
            <a:r>
              <a:rPr lang="en-PH" dirty="0"/>
              <a:t>,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risus</a:t>
            </a:r>
            <a:r>
              <a:rPr lang="en-PH" dirty="0"/>
              <a:t> et, </a:t>
            </a:r>
            <a:r>
              <a:rPr lang="en-PH" dirty="0" err="1"/>
              <a:t>suscipit</a:t>
            </a:r>
            <a:r>
              <a:rPr lang="en-PH" dirty="0"/>
              <a:t> ligula. </a:t>
            </a:r>
            <a:r>
              <a:rPr lang="en-PH" dirty="0" err="1"/>
              <a:t>Aenean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nunc</a:t>
            </a:r>
            <a:r>
              <a:rPr lang="en-PH" dirty="0"/>
              <a:t>, </a:t>
            </a:r>
            <a:r>
              <a:rPr lang="en-PH" dirty="0" err="1"/>
              <a:t>placerat</a:t>
            </a:r>
            <a:r>
              <a:rPr lang="en-PH" dirty="0"/>
              <a:t>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elit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, </a:t>
            </a:r>
            <a:r>
              <a:rPr lang="en-PH" dirty="0" err="1"/>
              <a:t>suscipit</a:t>
            </a:r>
            <a:r>
              <a:rPr lang="en-PH" dirty="0"/>
              <a:t> pharetra </a:t>
            </a:r>
            <a:r>
              <a:rPr lang="en-PH" dirty="0" err="1"/>
              <a:t>purus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dictum </a:t>
            </a:r>
            <a:r>
              <a:rPr lang="en-PH" dirty="0" err="1"/>
              <a:t>justo</a:t>
            </a:r>
            <a:r>
              <a:rPr lang="en-PH" dirty="0"/>
              <a:t>, in </a:t>
            </a:r>
            <a:r>
              <a:rPr lang="en-PH" dirty="0" err="1"/>
              <a:t>viverra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ut.</a:t>
            </a:r>
            <a:r>
              <a:rPr lang="en-PH" dirty="0"/>
              <a:t> Cras </a:t>
            </a:r>
            <a:r>
              <a:rPr lang="en-PH" dirty="0" err="1"/>
              <a:t>nisl</a:t>
            </a:r>
            <a:r>
              <a:rPr lang="en-PH" dirty="0"/>
              <a:t> </a:t>
            </a:r>
            <a:r>
              <a:rPr lang="en-PH" dirty="0" err="1"/>
              <a:t>neque</a:t>
            </a:r>
            <a:r>
              <a:rPr lang="en-PH" dirty="0"/>
              <a:t>, </a:t>
            </a:r>
            <a:r>
              <a:rPr lang="en-PH" dirty="0" err="1"/>
              <a:t>ultricies</a:t>
            </a:r>
            <a:r>
              <a:rPr lang="en-PH" dirty="0"/>
              <a:t> id </a:t>
            </a:r>
            <a:r>
              <a:rPr lang="en-PH" dirty="0" err="1"/>
              <a:t>massa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, </a:t>
            </a:r>
            <a:r>
              <a:rPr lang="en-PH" dirty="0" err="1"/>
              <a:t>sagittis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enim</a:t>
            </a:r>
            <a:r>
              <a:rPr lang="en-PH" dirty="0"/>
              <a:t>. </a:t>
            </a:r>
            <a:r>
              <a:rPr lang="en-PH" dirty="0" err="1"/>
              <a:t>Aliquam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sagittis</a:t>
            </a:r>
            <a:r>
              <a:rPr lang="en-PH" dirty="0"/>
              <a:t> ligula. Integer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massa</a:t>
            </a:r>
            <a:r>
              <a:rPr lang="en-PH" dirty="0"/>
              <a:t> at, </a:t>
            </a:r>
            <a:r>
              <a:rPr lang="en-PH" dirty="0" err="1"/>
              <a:t>lacinia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 </a:t>
            </a:r>
            <a:r>
              <a:rPr lang="en-PH" dirty="0" err="1"/>
              <a:t>arcu</a:t>
            </a:r>
            <a:r>
              <a:rPr lang="en-PH" dirty="0"/>
              <a:t>. </a:t>
            </a:r>
            <a:r>
              <a:rPr lang="en-PH" dirty="0" err="1"/>
              <a:t>Etiam</a:t>
            </a:r>
            <a:r>
              <a:rPr lang="en-PH" dirty="0"/>
              <a:t> </a:t>
            </a:r>
            <a:r>
              <a:rPr lang="en-PH" dirty="0" err="1"/>
              <a:t>eget</a:t>
            </a:r>
            <a:r>
              <a:rPr lang="en-PH" dirty="0"/>
              <a:t> tempus </a:t>
            </a:r>
            <a:r>
              <a:rPr lang="en-PH" dirty="0" err="1"/>
              <a:t>risus</a:t>
            </a:r>
            <a:r>
              <a:rPr lang="en-PH" dirty="0"/>
              <a:t>. In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consectetur</a:t>
            </a:r>
            <a:r>
              <a:rPr lang="en-PH" dirty="0"/>
              <a:t> pharetra.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DBB1E-EAE2-4067-9CB5-0F6CF82C1B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PH" dirty="0"/>
              <a:t>Integer vestibulum </a:t>
            </a:r>
            <a:r>
              <a:rPr lang="en-PH" dirty="0" err="1"/>
              <a:t>ultricies</a:t>
            </a:r>
            <a:r>
              <a:rPr lang="en-PH" dirty="0"/>
              <a:t> </a:t>
            </a:r>
            <a:r>
              <a:rPr lang="en-PH" dirty="0" err="1"/>
              <a:t>quam</a:t>
            </a:r>
            <a:r>
              <a:rPr lang="en-PH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5607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D689685-C10C-7541-A260-C674DBE9EE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65" b="3496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778EAF3-13FD-4F05-89A0-5AF4ED0C9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Photo &amp; 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B0639-A91E-41C3-B915-AC41F6BD7D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Curabitur</a:t>
            </a:r>
            <a:r>
              <a:rPr lang="en-PH" dirty="0"/>
              <a:t> </a:t>
            </a:r>
            <a:r>
              <a:rPr lang="en-PH" dirty="0" err="1"/>
              <a:t>commodo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faucibus</a:t>
            </a:r>
            <a:r>
              <a:rPr lang="en-PH" dirty="0"/>
              <a:t>. </a:t>
            </a:r>
            <a:r>
              <a:rPr lang="en-PH" dirty="0" err="1"/>
              <a:t>Praesent</a:t>
            </a:r>
            <a:r>
              <a:rPr lang="en-PH" dirty="0"/>
              <a:t> </a:t>
            </a:r>
            <a:r>
              <a:rPr lang="en-PH" dirty="0" err="1"/>
              <a:t>congue</a:t>
            </a:r>
            <a:r>
              <a:rPr lang="en-PH" dirty="0"/>
              <a:t> a </a:t>
            </a:r>
            <a:r>
              <a:rPr lang="en-PH" dirty="0" err="1"/>
              <a:t>erat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suscipit</a:t>
            </a:r>
            <a:r>
              <a:rPr lang="en-PH" dirty="0"/>
              <a:t>.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hendrerit</a:t>
            </a:r>
            <a:r>
              <a:rPr lang="en-PH" dirty="0"/>
              <a:t> </a:t>
            </a:r>
            <a:r>
              <a:rPr lang="en-PH" dirty="0" err="1"/>
              <a:t>egestas</a:t>
            </a:r>
            <a:r>
              <a:rPr lang="en-PH" dirty="0"/>
              <a:t> </a:t>
            </a:r>
            <a:r>
              <a:rPr lang="en-PH" dirty="0" err="1"/>
              <a:t>tortor</a:t>
            </a:r>
            <a:r>
              <a:rPr lang="en-PH" dirty="0"/>
              <a:t> et </a:t>
            </a:r>
            <a:r>
              <a:rPr lang="en-PH" dirty="0" err="1"/>
              <a:t>fermentum</a:t>
            </a:r>
            <a:r>
              <a:rPr lang="en-PH" dirty="0"/>
              <a:t>. Integer </a:t>
            </a:r>
            <a:r>
              <a:rPr lang="en-PH" dirty="0" err="1"/>
              <a:t>auctor</a:t>
            </a:r>
            <a:r>
              <a:rPr lang="en-PH" dirty="0"/>
              <a:t> </a:t>
            </a:r>
            <a:r>
              <a:rPr lang="en-PH" dirty="0" err="1"/>
              <a:t>felis</a:t>
            </a:r>
            <a:r>
              <a:rPr lang="en-PH" dirty="0"/>
              <a:t> </a:t>
            </a:r>
            <a:r>
              <a:rPr lang="en-PH" dirty="0" err="1"/>
              <a:t>quis</a:t>
            </a:r>
            <a:r>
              <a:rPr lang="en-PH" dirty="0"/>
              <a:t> nisi pulvinar </a:t>
            </a:r>
            <a:r>
              <a:rPr lang="en-PH" dirty="0" err="1"/>
              <a:t>rutrum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6784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EF978-EDBE-4E1A-BD84-840D34A99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b="0" dirty="0"/>
              <a:t>Integer </a:t>
            </a:r>
            <a:r>
              <a:rPr lang="en-PH" b="0" dirty="0" err="1"/>
              <a:t>scelerisque</a:t>
            </a:r>
            <a:endParaRPr lang="en-P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B83FF2-6AC2-4FD7-985B-2620A73FF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Sub-headers &amp; 2-Content Slide</a:t>
            </a:r>
            <a:endParaRPr lang="en-P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749CDF-A9A2-4DC2-ACDA-08AD9F8FF8E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Phasellus</a:t>
            </a:r>
            <a:r>
              <a:rPr lang="en-PH" dirty="0"/>
              <a:t> gravida nisi ac </a:t>
            </a:r>
            <a:r>
              <a:rPr lang="en-PH" dirty="0" err="1"/>
              <a:t>sollicitudin</a:t>
            </a:r>
            <a:r>
              <a:rPr lang="en-PH" dirty="0"/>
              <a:t> semper. </a:t>
            </a:r>
            <a:r>
              <a:rPr lang="en-PH" dirty="0" err="1"/>
              <a:t>Ut</a:t>
            </a:r>
            <a:r>
              <a:rPr lang="en-PH" dirty="0"/>
              <a:t> dictum, </a:t>
            </a:r>
            <a:r>
              <a:rPr lang="en-PH" dirty="0" err="1"/>
              <a:t>erat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, </a:t>
            </a:r>
            <a:r>
              <a:rPr lang="en-PH" dirty="0" err="1"/>
              <a:t>justo</a:t>
            </a:r>
            <a:r>
              <a:rPr lang="en-PH" dirty="0"/>
              <a:t> </a:t>
            </a:r>
            <a:r>
              <a:rPr lang="en-PH" dirty="0" err="1"/>
              <a:t>metus</a:t>
            </a:r>
            <a:r>
              <a:rPr lang="en-PH" dirty="0"/>
              <a:t> </a:t>
            </a:r>
            <a:r>
              <a:rPr lang="en-PH" dirty="0" err="1"/>
              <a:t>scelerisque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, et </a:t>
            </a:r>
            <a:r>
              <a:rPr lang="en-PH" dirty="0" err="1"/>
              <a:t>tempor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nisi </a:t>
            </a:r>
            <a:r>
              <a:rPr lang="en-PH" dirty="0" err="1"/>
              <a:t>eu</a:t>
            </a:r>
            <a:r>
              <a:rPr lang="en-PH" dirty="0"/>
              <a:t> ex.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A029DA-3677-43EE-9F86-CC60DB4F60A7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en-PH" b="0" dirty="0"/>
              <a:t>Justo sit </a:t>
            </a:r>
            <a:r>
              <a:rPr lang="en-PH" b="0" dirty="0" err="1"/>
              <a:t>amet</a:t>
            </a:r>
            <a:r>
              <a:rPr lang="en-PH" b="0" dirty="0"/>
              <a:t> </a:t>
            </a:r>
            <a:r>
              <a:rPr lang="en-PH" b="0" dirty="0" err="1"/>
              <a:t>mollis</a:t>
            </a:r>
            <a:r>
              <a:rPr lang="en-PH" b="0" dirty="0"/>
              <a:t> </a:t>
            </a:r>
            <a:r>
              <a:rPr lang="en-PH" b="0" dirty="0" err="1"/>
              <a:t>ultrices</a:t>
            </a:r>
            <a:endParaRPr lang="en-PH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0D7A85-A4B8-4A62-BE37-62AC931AEBCB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PH" dirty="0" err="1"/>
              <a:t>Fusce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id mi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molestie</a:t>
            </a:r>
            <a:r>
              <a:rPr lang="en-PH" dirty="0"/>
              <a:t>. </a:t>
            </a:r>
            <a:r>
              <a:rPr lang="en-PH" dirty="0" err="1"/>
              <a:t>Nullam</a:t>
            </a:r>
            <a:r>
              <a:rPr lang="en-PH" dirty="0"/>
              <a:t> </a:t>
            </a:r>
            <a:r>
              <a:rPr lang="en-PH" dirty="0" err="1"/>
              <a:t>ut</a:t>
            </a:r>
            <a:r>
              <a:rPr lang="en-PH" dirty="0"/>
              <a:t> libero vitae ex </a:t>
            </a:r>
            <a:r>
              <a:rPr lang="en-PH" dirty="0" err="1"/>
              <a:t>rutrum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. </a:t>
            </a:r>
            <a:r>
              <a:rPr lang="en-PH" dirty="0" err="1"/>
              <a:t>Suspendisse</a:t>
            </a:r>
            <a:r>
              <a:rPr lang="en-PH" dirty="0"/>
              <a:t> </a:t>
            </a:r>
            <a:r>
              <a:rPr lang="en-PH" dirty="0" err="1"/>
              <a:t>tincidunt</a:t>
            </a:r>
            <a:r>
              <a:rPr lang="en-PH" dirty="0"/>
              <a:t>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, vitae </a:t>
            </a:r>
            <a:r>
              <a:rPr lang="en-PH" dirty="0" err="1"/>
              <a:t>pellentesque</a:t>
            </a:r>
            <a:r>
              <a:rPr lang="en-PH" dirty="0"/>
              <a:t> </a:t>
            </a:r>
            <a:r>
              <a:rPr lang="en-PH" dirty="0" err="1"/>
              <a:t>nulla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873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C93E4-258C-42AF-AC65-23A9EF098F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PH" dirty="0"/>
              <a:t>In </a:t>
            </a:r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lacus</a:t>
            </a:r>
            <a:r>
              <a:rPr lang="en-PH" dirty="0"/>
              <a:t> sit </a:t>
            </a:r>
            <a:r>
              <a:rPr lang="en-PH" dirty="0" err="1"/>
              <a:t>amet</a:t>
            </a:r>
            <a:r>
              <a:rPr lang="en-PH" dirty="0"/>
              <a:t>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 </a:t>
            </a:r>
            <a:r>
              <a:rPr lang="en-PH" dirty="0" err="1"/>
              <a:t>vulputate</a:t>
            </a:r>
            <a:r>
              <a:rPr lang="en-PH" dirty="0"/>
              <a:t>. </a:t>
            </a:r>
            <a:r>
              <a:rPr lang="en-PH" dirty="0" err="1"/>
              <a:t>Sed</a:t>
            </a:r>
            <a:r>
              <a:rPr lang="en-PH" dirty="0"/>
              <a:t> gravida </a:t>
            </a:r>
            <a:r>
              <a:rPr lang="en-PH" dirty="0" err="1"/>
              <a:t>enim</a:t>
            </a:r>
            <a:r>
              <a:rPr lang="en-PH" dirty="0"/>
              <a:t> ac </a:t>
            </a:r>
            <a:r>
              <a:rPr lang="en-PH" dirty="0" err="1"/>
              <a:t>varius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2581B8-BCE5-4729-8799-BC5EA54AA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PH" dirty="0"/>
              <a:t>Ut </a:t>
            </a:r>
            <a:r>
              <a:rPr lang="en-PH" dirty="0" err="1"/>
              <a:t>malesuada</a:t>
            </a:r>
            <a:r>
              <a:rPr lang="en-PH" dirty="0"/>
              <a:t> </a:t>
            </a:r>
            <a:r>
              <a:rPr lang="en-PH" dirty="0" err="1"/>
              <a:t>mattis</a:t>
            </a:r>
            <a:r>
              <a:rPr lang="en-PH" dirty="0"/>
              <a:t> </a:t>
            </a:r>
            <a:r>
              <a:rPr lang="en-PH" dirty="0" err="1"/>
              <a:t>sapien</a:t>
            </a:r>
            <a:r>
              <a:rPr lang="en-PH" dirty="0"/>
              <a:t>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blandit</a:t>
            </a:r>
            <a:r>
              <a:rPr lang="en-PH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3153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1C7C0-4357-4C75-AE97-BC05EED26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Photo Slide</a:t>
            </a:r>
            <a:endParaRPr lang="en-PH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DBB82F9-ACE6-D249-9AB6-10114E196A7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r="342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9311-1553-4FC4-94AF-D1FBEE640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vestibulum</a:t>
            </a:r>
            <a:r>
              <a:rPr lang="en-PH" dirty="0"/>
              <a:t>. </a:t>
            </a:r>
            <a:r>
              <a:rPr lang="en-PH" dirty="0" err="1"/>
              <a:t>Vestibulum</a:t>
            </a:r>
            <a:r>
              <a:rPr lang="en-PH" dirty="0"/>
              <a:t>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Nunc </a:t>
            </a:r>
            <a:r>
              <a:rPr lang="en-PH" dirty="0" err="1"/>
              <a:t>congue</a:t>
            </a:r>
            <a:r>
              <a:rPr lang="en-PH" dirty="0"/>
              <a:t> maximus dolor, </a:t>
            </a:r>
            <a:r>
              <a:rPr lang="en-PH" dirty="0" err="1"/>
              <a:t>nec</a:t>
            </a:r>
            <a:r>
              <a:rPr lang="en-PH" dirty="0"/>
              <a:t> </a:t>
            </a:r>
            <a:r>
              <a:rPr lang="en-PH" dirty="0" err="1"/>
              <a:t>tristique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facilisis</a:t>
            </a:r>
            <a:r>
              <a:rPr lang="en-PH" dirty="0"/>
              <a:t> id.</a:t>
            </a:r>
          </a:p>
        </p:txBody>
      </p:sp>
    </p:spTree>
    <p:extLst>
      <p:ext uri="{BB962C8B-B14F-4D97-AF65-F5344CB8AC3E}">
        <p14:creationId xmlns:p14="http://schemas.microsoft.com/office/powerpoint/2010/main" val="1356299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2B0BD10-6753-2446-AB2D-AFC50BAA3FA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5" r="20975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2810B061-2BF4-5C46-BDB9-790299709E41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3" b="752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EE847-A39B-234A-9E97-79021B69DCF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Sed</a:t>
            </a:r>
            <a:r>
              <a:rPr lang="en-PH" dirty="0"/>
              <a:t> </a:t>
            </a:r>
            <a:r>
              <a:rPr lang="en-PH" dirty="0" err="1"/>
              <a:t>rhoncus</a:t>
            </a:r>
            <a:r>
              <a:rPr lang="en-PH" dirty="0"/>
              <a:t> </a:t>
            </a:r>
            <a:r>
              <a:rPr lang="en-PH" dirty="0" err="1"/>
              <a:t>odio</a:t>
            </a:r>
            <a:r>
              <a:rPr lang="en-PH" dirty="0"/>
              <a:t> </a:t>
            </a:r>
            <a:r>
              <a:rPr lang="en-PH" dirty="0" err="1"/>
              <a:t>vel</a:t>
            </a:r>
            <a:r>
              <a:rPr lang="en-PH" dirty="0"/>
              <a:t> </a:t>
            </a:r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ultrices</a:t>
            </a:r>
            <a:r>
              <a:rPr lang="en-PH" dirty="0"/>
              <a:t> vestibulum. Vestibulum ante ipsum </a:t>
            </a:r>
            <a:r>
              <a:rPr lang="en-PH" dirty="0" err="1"/>
              <a:t>primis</a:t>
            </a:r>
            <a:r>
              <a:rPr lang="en-PH" dirty="0"/>
              <a:t> in </a:t>
            </a:r>
            <a:r>
              <a:rPr lang="en-PH" dirty="0" err="1"/>
              <a:t>faucibus</a:t>
            </a:r>
            <a:r>
              <a:rPr lang="en-PH" dirty="0"/>
              <a:t> </a:t>
            </a:r>
            <a:r>
              <a:rPr lang="en-PH" dirty="0" err="1"/>
              <a:t>orci</a:t>
            </a:r>
            <a:r>
              <a:rPr lang="en-PH" dirty="0"/>
              <a:t> </a:t>
            </a:r>
            <a:r>
              <a:rPr lang="en-PH" dirty="0" err="1"/>
              <a:t>luctus</a:t>
            </a:r>
            <a:r>
              <a:rPr lang="en-PH" dirty="0"/>
              <a:t> et </a:t>
            </a:r>
            <a:r>
              <a:rPr lang="en-PH" dirty="0" err="1"/>
              <a:t>ultrices</a:t>
            </a:r>
            <a:r>
              <a:rPr lang="en-PH" dirty="0"/>
              <a:t> </a:t>
            </a:r>
            <a:r>
              <a:rPr lang="en-PH" dirty="0" err="1"/>
              <a:t>posuere</a:t>
            </a:r>
            <a:r>
              <a:rPr lang="en-PH" dirty="0"/>
              <a:t> </a:t>
            </a:r>
            <a:r>
              <a:rPr lang="en-PH" dirty="0" err="1"/>
              <a:t>cubilia</a:t>
            </a:r>
            <a:r>
              <a:rPr lang="en-PH" dirty="0"/>
              <a:t> </a:t>
            </a:r>
            <a:r>
              <a:rPr lang="en-PH" dirty="0" err="1"/>
              <a:t>Curae</a:t>
            </a:r>
            <a:r>
              <a:rPr lang="en-PH" dirty="0"/>
              <a:t>;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4ED7F75-E257-6A4C-8B02-97DE684FB423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06"/>
          <a:stretch/>
        </p:blipFill>
        <p:spPr>
          <a:xfrm>
            <a:off x="6274800" y="3614057"/>
            <a:ext cx="3387086" cy="3079886"/>
          </a:xfrm>
        </p:spPr>
      </p:pic>
    </p:spTree>
    <p:extLst>
      <p:ext uri="{BB962C8B-B14F-4D97-AF65-F5344CB8AC3E}">
        <p14:creationId xmlns:p14="http://schemas.microsoft.com/office/powerpoint/2010/main" val="1576106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D0034258-FF2D-1548-8E51-AF44C241D475}"/>
              </a:ext>
            </a:extLst>
          </p:cNvPr>
          <p:cNvGraphicFramePr>
            <a:graphicFrameLocks noGrp="1"/>
          </p:cNvGraphicFramePr>
          <p:nvPr>
            <p:ph type="chart" sz="quarter" idx="10"/>
            <p:extLst/>
          </p:nvPr>
        </p:nvGraphicFramePr>
        <p:xfrm>
          <a:off x="273050" y="312738"/>
          <a:ext cx="8218488" cy="6237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8D56D80-FC3A-43E8-9E90-798F30E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Header, Caption &amp; Chart Slide</a:t>
            </a:r>
            <a:endParaRPr lang="en-PH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CE0A7-9FD4-4563-82FF-DBB463A87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PH" dirty="0" err="1"/>
              <a:t>Mauris</a:t>
            </a:r>
            <a:r>
              <a:rPr lang="en-PH" dirty="0"/>
              <a:t> </a:t>
            </a:r>
            <a:r>
              <a:rPr lang="en-PH" dirty="0" err="1"/>
              <a:t>ornare</a:t>
            </a:r>
            <a:r>
              <a:rPr lang="en-PH" dirty="0"/>
              <a:t> </a:t>
            </a:r>
            <a:r>
              <a:rPr lang="en-PH" dirty="0" err="1"/>
              <a:t>turpis</a:t>
            </a:r>
            <a:r>
              <a:rPr lang="en-PH" dirty="0"/>
              <a:t> non </a:t>
            </a:r>
            <a:r>
              <a:rPr lang="en-PH" dirty="0" err="1"/>
              <a:t>purus</a:t>
            </a:r>
            <a:r>
              <a:rPr lang="en-PH" dirty="0"/>
              <a:t> </a:t>
            </a:r>
            <a:r>
              <a:rPr lang="en-PH" dirty="0" err="1"/>
              <a:t>ullamcorper</a:t>
            </a:r>
            <a:r>
              <a:rPr lang="en-PH" dirty="0"/>
              <a:t> </a:t>
            </a:r>
            <a:r>
              <a:rPr lang="en-PH" dirty="0" err="1"/>
              <a:t>pretium</a:t>
            </a:r>
            <a:r>
              <a:rPr lang="en-PH" dirty="0"/>
              <a:t>. In sit </a:t>
            </a:r>
            <a:r>
              <a:rPr lang="en-PH" dirty="0" err="1"/>
              <a:t>amet</a:t>
            </a:r>
            <a:r>
              <a:rPr lang="en-PH" dirty="0"/>
              <a:t> convallis nisi, </a:t>
            </a:r>
            <a:r>
              <a:rPr lang="en-PH" dirty="0" err="1"/>
              <a:t>eu</a:t>
            </a:r>
            <a:r>
              <a:rPr lang="en-PH" dirty="0"/>
              <a:t> </a:t>
            </a:r>
            <a:r>
              <a:rPr lang="en-PH" dirty="0" err="1"/>
              <a:t>elementum</a:t>
            </a:r>
            <a:r>
              <a:rPr lang="en-PH" dirty="0"/>
              <a:t> </a:t>
            </a:r>
            <a:r>
              <a:rPr lang="en-PH" dirty="0" err="1"/>
              <a:t>justo</a:t>
            </a:r>
            <a:r>
              <a:rPr lang="en-PH" dirty="0"/>
              <a:t>. </a:t>
            </a:r>
            <a:r>
              <a:rPr lang="en-PH" dirty="0" err="1"/>
              <a:t>Fusce</a:t>
            </a:r>
            <a:r>
              <a:rPr lang="en-PH" dirty="0"/>
              <a:t> in </a:t>
            </a:r>
            <a:r>
              <a:rPr lang="en-PH" dirty="0" err="1"/>
              <a:t>eleifend</a:t>
            </a:r>
            <a:r>
              <a:rPr lang="en-PH" dirty="0"/>
              <a:t> sem.</a:t>
            </a:r>
          </a:p>
        </p:txBody>
      </p:sp>
    </p:spTree>
    <p:extLst>
      <p:ext uri="{BB962C8B-B14F-4D97-AF65-F5344CB8AC3E}">
        <p14:creationId xmlns:p14="http://schemas.microsoft.com/office/powerpoint/2010/main" val="3218850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6786 6">
      <a:dk1>
        <a:srgbClr val="424242"/>
      </a:dk1>
      <a:lt1>
        <a:srgbClr val="FFFFFF"/>
      </a:lt1>
      <a:dk2>
        <a:srgbClr val="D5D5D5"/>
      </a:dk2>
      <a:lt2>
        <a:srgbClr val="FEFFFF"/>
      </a:lt2>
      <a:accent1>
        <a:srgbClr val="02A2BA"/>
      </a:accent1>
      <a:accent2>
        <a:srgbClr val="A6CECC"/>
      </a:accent2>
      <a:accent3>
        <a:srgbClr val="EADBA8"/>
      </a:accent3>
      <a:accent4>
        <a:srgbClr val="FE816B"/>
      </a:accent4>
      <a:accent5>
        <a:srgbClr val="FE9B9B"/>
      </a:accent5>
      <a:accent6>
        <a:srgbClr val="B33C7E"/>
      </a:accent6>
      <a:hlink>
        <a:srgbClr val="02A2BA"/>
      </a:hlink>
      <a:folHlink>
        <a:srgbClr val="03A2BB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5" id="{2B3DCAF7-A914-9548-B7A4-22437C383CC6}" vid="{1273F687-CD62-EB4D-94F7-6063BE1E78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369</Words>
  <Application>Microsoft Macintosh PowerPoint</Application>
  <PresentationFormat>Widescreen</PresentationFormat>
  <Paragraphs>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Office Theme</vt:lpstr>
      <vt:lpstr>Title Slide</vt:lpstr>
      <vt:lpstr>Section Slide</vt:lpstr>
      <vt:lpstr>Header, Caption &amp; Content Slide</vt:lpstr>
      <vt:lpstr>Header, Photo &amp; Content Slide</vt:lpstr>
      <vt:lpstr>Header, Sub-headers &amp; 2-Content Slide</vt:lpstr>
      <vt:lpstr>PowerPoint Presentation</vt:lpstr>
      <vt:lpstr>Header, Caption &amp; Photo Slide</vt:lpstr>
      <vt:lpstr>PowerPoint Presentation</vt:lpstr>
      <vt:lpstr>Header, Caption &amp; Chart Slide</vt:lpstr>
      <vt:lpstr>Header, Caption &amp; SmartArt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Microsoft Office User</dc:creator>
  <cp:lastModifiedBy>Microsoft Office User</cp:lastModifiedBy>
  <cp:revision>1</cp:revision>
  <dcterms:created xsi:type="dcterms:W3CDTF">2019-07-19T12:37:55Z</dcterms:created>
  <dcterms:modified xsi:type="dcterms:W3CDTF">2019-07-19T12:46:20Z</dcterms:modified>
</cp:coreProperties>
</file>