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  <p:sldId id="262" r:id="rId3"/>
    <p:sldId id="261" r:id="rId4"/>
    <p:sldId id="270" r:id="rId5"/>
    <p:sldId id="359" r:id="rId6"/>
    <p:sldId id="302" r:id="rId7"/>
    <p:sldId id="360" r:id="rId8"/>
    <p:sldId id="361" r:id="rId9"/>
    <p:sldId id="362" r:id="rId10"/>
    <p:sldId id="363" r:id="rId11"/>
    <p:sldId id="364" r:id="rId12"/>
    <p:sldId id="366" r:id="rId13"/>
    <p:sldId id="367" r:id="rId14"/>
    <p:sldId id="368" r:id="rId15"/>
    <p:sldId id="370" r:id="rId16"/>
    <p:sldId id="371" r:id="rId17"/>
    <p:sldId id="369" r:id="rId18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34FBED30-4CED-43CD-9511-061610B24817}"/>
              </a:ext>
            </a:extLst>
          </p:cNvPr>
          <p:cNvSpPr/>
          <p:nvPr userDrawn="1"/>
        </p:nvSpPr>
        <p:spPr>
          <a:xfrm>
            <a:off x="11464516" y="156754"/>
            <a:ext cx="509770" cy="3483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3333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3BA6D116-08C4-4B82-9CED-6CAA135A4C41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41497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09CAF33-C70F-4F86-AEBF-A90C86C62CCA}"/>
              </a:ext>
            </a:extLst>
          </p:cNvPr>
          <p:cNvSpPr/>
          <p:nvPr userDrawn="1"/>
        </p:nvSpPr>
        <p:spPr>
          <a:xfrm>
            <a:off x="0" y="1395662"/>
            <a:ext cx="12192000" cy="40666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E6B65C4-5532-4F7F-AF63-4751FB9C128F}"/>
              </a:ext>
            </a:extLst>
          </p:cNvPr>
          <p:cNvSpPr/>
          <p:nvPr userDrawn="1"/>
        </p:nvSpPr>
        <p:spPr>
          <a:xfrm>
            <a:off x="0" y="2045368"/>
            <a:ext cx="12192000" cy="27672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72E5BB8-6BB6-4712-AC60-7CF3B189B0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3"/>
            <a:ext cx="6364705" cy="684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80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771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90401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61AE6-E109-4CB3-A666-4D9F78A46AE9}"/>
              </a:ext>
            </a:extLst>
          </p:cNvPr>
          <p:cNvSpPr/>
          <p:nvPr userDrawn="1"/>
        </p:nvSpPr>
        <p:spPr>
          <a:xfrm>
            <a:off x="0" y="-1"/>
            <a:ext cx="12192000" cy="41191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BF69DAF-5676-4D84-8428-0D10D887FBF2}"/>
              </a:ext>
            </a:extLst>
          </p:cNvPr>
          <p:cNvSpPr/>
          <p:nvPr userDrawn="1"/>
        </p:nvSpPr>
        <p:spPr>
          <a:xfrm>
            <a:off x="0" y="4119143"/>
            <a:ext cx="12192000" cy="27388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2576187-5459-4C80-857F-EF5953D4E2D6}"/>
              </a:ext>
            </a:extLst>
          </p:cNvPr>
          <p:cNvGrpSpPr/>
          <p:nvPr userDrawn="1"/>
        </p:nvGrpSpPr>
        <p:grpSpPr>
          <a:xfrm>
            <a:off x="522757" y="1319215"/>
            <a:ext cx="11122422" cy="4034834"/>
            <a:chOff x="1263308" y="1804668"/>
            <a:chExt cx="9109363" cy="3304565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xmlns="" id="{E42C8617-5FAF-4652-8033-ECDEF1542F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1263308" y="3429000"/>
              <a:ext cx="9109363" cy="1680233"/>
            </a:xfrm>
            <a:prstGeom prst="rect">
              <a:avLst/>
            </a:prstGeom>
          </p:spPr>
        </p:pic>
        <p:sp>
          <p:nvSpPr>
            <p:cNvPr id="6" name="Graphic 7">
              <a:extLst>
                <a:ext uri="{FF2B5EF4-FFF2-40B4-BE49-F238E27FC236}">
                  <a16:creationId xmlns:a16="http://schemas.microsoft.com/office/drawing/2014/main" xmlns="" id="{A8E9E8B4-5AE4-49FB-873A-028900C67CD8}"/>
                </a:ext>
              </a:extLst>
            </p:cNvPr>
            <p:cNvSpPr/>
            <p:nvPr userDrawn="1"/>
          </p:nvSpPr>
          <p:spPr>
            <a:xfrm>
              <a:off x="3638237" y="1804668"/>
              <a:ext cx="4359503" cy="1963130"/>
            </a:xfrm>
            <a:custGeom>
              <a:avLst/>
              <a:gdLst>
                <a:gd name="connsiteX0" fmla="*/ 2576036 w 6134100"/>
                <a:gd name="connsiteY0" fmla="*/ 7144 h 2762250"/>
                <a:gd name="connsiteX1" fmla="*/ 2558891 w 6134100"/>
                <a:gd name="connsiteY1" fmla="*/ 11906 h 2762250"/>
                <a:gd name="connsiteX2" fmla="*/ 2556986 w 6134100"/>
                <a:gd name="connsiteY2" fmla="*/ 91916 h 2762250"/>
                <a:gd name="connsiteX3" fmla="*/ 2573179 w 6134100"/>
                <a:gd name="connsiteY3" fmla="*/ 184309 h 2762250"/>
                <a:gd name="connsiteX4" fmla="*/ 2579846 w 6134100"/>
                <a:gd name="connsiteY4" fmla="*/ 230029 h 2762250"/>
                <a:gd name="connsiteX5" fmla="*/ 2586514 w 6134100"/>
                <a:gd name="connsiteY5" fmla="*/ 254794 h 2762250"/>
                <a:gd name="connsiteX6" fmla="*/ 2606516 w 6134100"/>
                <a:gd name="connsiteY6" fmla="*/ 347186 h 2762250"/>
                <a:gd name="connsiteX7" fmla="*/ 2616041 w 6134100"/>
                <a:gd name="connsiteY7" fmla="*/ 374809 h 2762250"/>
                <a:gd name="connsiteX8" fmla="*/ 2643664 w 6134100"/>
                <a:gd name="connsiteY8" fmla="*/ 601504 h 2762250"/>
                <a:gd name="connsiteX9" fmla="*/ 2634139 w 6134100"/>
                <a:gd name="connsiteY9" fmla="*/ 617696 h 2762250"/>
                <a:gd name="connsiteX10" fmla="*/ 2614136 w 6134100"/>
                <a:gd name="connsiteY10" fmla="*/ 630079 h 2762250"/>
                <a:gd name="connsiteX11" fmla="*/ 2564606 w 6134100"/>
                <a:gd name="connsiteY11" fmla="*/ 706279 h 2762250"/>
                <a:gd name="connsiteX12" fmla="*/ 2540794 w 6134100"/>
                <a:gd name="connsiteY12" fmla="*/ 763429 h 2762250"/>
                <a:gd name="connsiteX13" fmla="*/ 2510314 w 6134100"/>
                <a:gd name="connsiteY13" fmla="*/ 807244 h 2762250"/>
                <a:gd name="connsiteX14" fmla="*/ 2508409 w 6134100"/>
                <a:gd name="connsiteY14" fmla="*/ 866299 h 2762250"/>
                <a:gd name="connsiteX15" fmla="*/ 2542699 w 6134100"/>
                <a:gd name="connsiteY15" fmla="*/ 965359 h 2762250"/>
                <a:gd name="connsiteX16" fmla="*/ 2616994 w 6134100"/>
                <a:gd name="connsiteY16" fmla="*/ 1010126 h 2762250"/>
                <a:gd name="connsiteX17" fmla="*/ 2636996 w 6134100"/>
                <a:gd name="connsiteY17" fmla="*/ 1021556 h 2762250"/>
                <a:gd name="connsiteX18" fmla="*/ 2653189 w 6134100"/>
                <a:gd name="connsiteY18" fmla="*/ 1054894 h 2762250"/>
                <a:gd name="connsiteX19" fmla="*/ 2655094 w 6134100"/>
                <a:gd name="connsiteY19" fmla="*/ 1073944 h 2762250"/>
                <a:gd name="connsiteX20" fmla="*/ 2677001 w 6134100"/>
                <a:gd name="connsiteY20" fmla="*/ 1130141 h 2762250"/>
                <a:gd name="connsiteX21" fmla="*/ 2673191 w 6134100"/>
                <a:gd name="connsiteY21" fmla="*/ 1123474 h 2762250"/>
                <a:gd name="connsiteX22" fmla="*/ 2621756 w 6134100"/>
                <a:gd name="connsiteY22" fmla="*/ 1138714 h 2762250"/>
                <a:gd name="connsiteX23" fmla="*/ 2593181 w 6134100"/>
                <a:gd name="connsiteY23" fmla="*/ 1163479 h 2762250"/>
                <a:gd name="connsiteX24" fmla="*/ 2609374 w 6134100"/>
                <a:gd name="connsiteY24" fmla="*/ 1175861 h 2762250"/>
                <a:gd name="connsiteX25" fmla="*/ 2625566 w 6134100"/>
                <a:gd name="connsiteY25" fmla="*/ 1188244 h 2762250"/>
                <a:gd name="connsiteX26" fmla="*/ 2613184 w 6134100"/>
                <a:gd name="connsiteY26" fmla="*/ 1218724 h 2762250"/>
                <a:gd name="connsiteX27" fmla="*/ 2605564 w 6134100"/>
                <a:gd name="connsiteY27" fmla="*/ 1318736 h 2762250"/>
                <a:gd name="connsiteX28" fmla="*/ 2648426 w 6134100"/>
                <a:gd name="connsiteY28" fmla="*/ 1387316 h 2762250"/>
                <a:gd name="connsiteX29" fmla="*/ 2632234 w 6134100"/>
                <a:gd name="connsiteY29" fmla="*/ 1430179 h 2762250"/>
                <a:gd name="connsiteX30" fmla="*/ 2632234 w 6134100"/>
                <a:gd name="connsiteY30" fmla="*/ 1528286 h 2762250"/>
                <a:gd name="connsiteX31" fmla="*/ 2656046 w 6134100"/>
                <a:gd name="connsiteY31" fmla="*/ 1552099 h 2762250"/>
                <a:gd name="connsiteX32" fmla="*/ 2653189 w 6134100"/>
                <a:gd name="connsiteY32" fmla="*/ 1622584 h 2762250"/>
                <a:gd name="connsiteX33" fmla="*/ 2643664 w 6134100"/>
                <a:gd name="connsiteY33" fmla="*/ 1696879 h 2762250"/>
                <a:gd name="connsiteX34" fmla="*/ 2624614 w 6134100"/>
                <a:gd name="connsiteY34" fmla="*/ 1803559 h 2762250"/>
                <a:gd name="connsiteX35" fmla="*/ 2628424 w 6134100"/>
                <a:gd name="connsiteY35" fmla="*/ 1871186 h 2762250"/>
                <a:gd name="connsiteX36" fmla="*/ 2656999 w 6134100"/>
                <a:gd name="connsiteY36" fmla="*/ 1914049 h 2762250"/>
                <a:gd name="connsiteX37" fmla="*/ 2697956 w 6134100"/>
                <a:gd name="connsiteY37" fmla="*/ 2023586 h 2762250"/>
                <a:gd name="connsiteX38" fmla="*/ 2706529 w 6134100"/>
                <a:gd name="connsiteY38" fmla="*/ 2083594 h 2762250"/>
                <a:gd name="connsiteX39" fmla="*/ 2703671 w 6134100"/>
                <a:gd name="connsiteY39" fmla="*/ 2103596 h 2762250"/>
                <a:gd name="connsiteX40" fmla="*/ 2694146 w 6134100"/>
                <a:gd name="connsiteY40" fmla="*/ 2185511 h 2762250"/>
                <a:gd name="connsiteX41" fmla="*/ 2702719 w 6134100"/>
                <a:gd name="connsiteY41" fmla="*/ 2270284 h 2762250"/>
                <a:gd name="connsiteX42" fmla="*/ 2717959 w 6134100"/>
                <a:gd name="connsiteY42" fmla="*/ 2298859 h 2762250"/>
                <a:gd name="connsiteX43" fmla="*/ 2735104 w 6134100"/>
                <a:gd name="connsiteY43" fmla="*/ 2310289 h 2762250"/>
                <a:gd name="connsiteX44" fmla="*/ 2751296 w 6134100"/>
                <a:gd name="connsiteY44" fmla="*/ 2341721 h 2762250"/>
                <a:gd name="connsiteX45" fmla="*/ 2727484 w 6134100"/>
                <a:gd name="connsiteY45" fmla="*/ 2431256 h 2762250"/>
                <a:gd name="connsiteX46" fmla="*/ 2711291 w 6134100"/>
                <a:gd name="connsiteY46" fmla="*/ 2459831 h 2762250"/>
                <a:gd name="connsiteX47" fmla="*/ 2642711 w 6134100"/>
                <a:gd name="connsiteY47" fmla="*/ 2475071 h 2762250"/>
                <a:gd name="connsiteX48" fmla="*/ 2530316 w 6134100"/>
                <a:gd name="connsiteY48" fmla="*/ 2478881 h 2762250"/>
                <a:gd name="connsiteX49" fmla="*/ 2488406 w 6134100"/>
                <a:gd name="connsiteY49" fmla="*/ 2474119 h 2762250"/>
                <a:gd name="connsiteX50" fmla="*/ 2433161 w 6134100"/>
                <a:gd name="connsiteY50" fmla="*/ 2470309 h 2762250"/>
                <a:gd name="connsiteX51" fmla="*/ 2297906 w 6134100"/>
                <a:gd name="connsiteY51" fmla="*/ 2483644 h 2762250"/>
                <a:gd name="connsiteX52" fmla="*/ 2169319 w 6134100"/>
                <a:gd name="connsiteY52" fmla="*/ 2487454 h 2762250"/>
                <a:gd name="connsiteX53" fmla="*/ 2161699 w 6134100"/>
                <a:gd name="connsiteY53" fmla="*/ 2462689 h 2762250"/>
                <a:gd name="connsiteX54" fmla="*/ 2135981 w 6134100"/>
                <a:gd name="connsiteY54" fmla="*/ 2424589 h 2762250"/>
                <a:gd name="connsiteX55" fmla="*/ 2110264 w 6134100"/>
                <a:gd name="connsiteY55" fmla="*/ 2376011 h 2762250"/>
                <a:gd name="connsiteX56" fmla="*/ 2121694 w 6134100"/>
                <a:gd name="connsiteY56" fmla="*/ 2300764 h 2762250"/>
                <a:gd name="connsiteX57" fmla="*/ 2153126 w 6134100"/>
                <a:gd name="connsiteY57" fmla="*/ 2238851 h 2762250"/>
                <a:gd name="connsiteX58" fmla="*/ 2136934 w 6134100"/>
                <a:gd name="connsiteY58" fmla="*/ 2152174 h 2762250"/>
                <a:gd name="connsiteX59" fmla="*/ 2103596 w 6134100"/>
                <a:gd name="connsiteY59" fmla="*/ 1967389 h 2762250"/>
                <a:gd name="connsiteX60" fmla="*/ 2132171 w 6134100"/>
                <a:gd name="connsiteY60" fmla="*/ 1809274 h 2762250"/>
                <a:gd name="connsiteX61" fmla="*/ 2140744 w 6134100"/>
                <a:gd name="connsiteY61" fmla="*/ 1731169 h 2762250"/>
                <a:gd name="connsiteX62" fmla="*/ 2136934 w 6134100"/>
                <a:gd name="connsiteY62" fmla="*/ 1656874 h 2762250"/>
                <a:gd name="connsiteX63" fmla="*/ 2146459 w 6134100"/>
                <a:gd name="connsiteY63" fmla="*/ 1624489 h 2762250"/>
                <a:gd name="connsiteX64" fmla="*/ 2137886 w 6134100"/>
                <a:gd name="connsiteY64" fmla="*/ 1597819 h 2762250"/>
                <a:gd name="connsiteX65" fmla="*/ 2125504 w 6134100"/>
                <a:gd name="connsiteY65" fmla="*/ 1573054 h 2762250"/>
                <a:gd name="connsiteX66" fmla="*/ 2132171 w 6134100"/>
                <a:gd name="connsiteY66" fmla="*/ 1544479 h 2762250"/>
                <a:gd name="connsiteX67" fmla="*/ 2138839 w 6134100"/>
                <a:gd name="connsiteY67" fmla="*/ 1555909 h 2762250"/>
                <a:gd name="connsiteX68" fmla="*/ 2155031 w 6134100"/>
                <a:gd name="connsiteY68" fmla="*/ 1581626 h 2762250"/>
                <a:gd name="connsiteX69" fmla="*/ 2197894 w 6134100"/>
                <a:gd name="connsiteY69" fmla="*/ 1579721 h 2762250"/>
                <a:gd name="connsiteX70" fmla="*/ 2213134 w 6134100"/>
                <a:gd name="connsiteY70" fmla="*/ 1571149 h 2762250"/>
                <a:gd name="connsiteX71" fmla="*/ 2240756 w 6134100"/>
                <a:gd name="connsiteY71" fmla="*/ 1504474 h 2762250"/>
                <a:gd name="connsiteX72" fmla="*/ 2263616 w 6134100"/>
                <a:gd name="connsiteY72" fmla="*/ 1449229 h 2762250"/>
                <a:gd name="connsiteX73" fmla="*/ 2277904 w 6134100"/>
                <a:gd name="connsiteY73" fmla="*/ 1384459 h 2762250"/>
                <a:gd name="connsiteX74" fmla="*/ 2285524 w 6134100"/>
                <a:gd name="connsiteY74" fmla="*/ 1369219 h 2762250"/>
                <a:gd name="connsiteX75" fmla="*/ 2307431 w 6134100"/>
                <a:gd name="connsiteY75" fmla="*/ 1354931 h 2762250"/>
                <a:gd name="connsiteX76" fmla="*/ 2310289 w 6134100"/>
                <a:gd name="connsiteY76" fmla="*/ 1323499 h 2762250"/>
                <a:gd name="connsiteX77" fmla="*/ 2310289 w 6134100"/>
                <a:gd name="connsiteY77" fmla="*/ 1276826 h 2762250"/>
                <a:gd name="connsiteX78" fmla="*/ 2323624 w 6134100"/>
                <a:gd name="connsiteY78" fmla="*/ 1173956 h 2762250"/>
                <a:gd name="connsiteX79" fmla="*/ 2343626 w 6134100"/>
                <a:gd name="connsiteY79" fmla="*/ 1078706 h 2762250"/>
                <a:gd name="connsiteX80" fmla="*/ 2346484 w 6134100"/>
                <a:gd name="connsiteY80" fmla="*/ 1020604 h 2762250"/>
                <a:gd name="connsiteX81" fmla="*/ 2326481 w 6134100"/>
                <a:gd name="connsiteY81" fmla="*/ 963454 h 2762250"/>
                <a:gd name="connsiteX82" fmla="*/ 2324576 w 6134100"/>
                <a:gd name="connsiteY82" fmla="*/ 936784 h 2762250"/>
                <a:gd name="connsiteX83" fmla="*/ 2321719 w 6134100"/>
                <a:gd name="connsiteY83" fmla="*/ 906304 h 2762250"/>
                <a:gd name="connsiteX84" fmla="*/ 2311241 w 6134100"/>
                <a:gd name="connsiteY84" fmla="*/ 871061 h 2762250"/>
                <a:gd name="connsiteX85" fmla="*/ 2278856 w 6134100"/>
                <a:gd name="connsiteY85" fmla="*/ 814864 h 2762250"/>
                <a:gd name="connsiteX86" fmla="*/ 2229326 w 6134100"/>
                <a:gd name="connsiteY86" fmla="*/ 795814 h 2762250"/>
                <a:gd name="connsiteX87" fmla="*/ 2177891 w 6134100"/>
                <a:gd name="connsiteY87" fmla="*/ 761524 h 2762250"/>
                <a:gd name="connsiteX88" fmla="*/ 2117884 w 6134100"/>
                <a:gd name="connsiteY88" fmla="*/ 723424 h 2762250"/>
                <a:gd name="connsiteX89" fmla="*/ 2106454 w 6134100"/>
                <a:gd name="connsiteY89" fmla="*/ 704374 h 2762250"/>
                <a:gd name="connsiteX90" fmla="*/ 2183606 w 6134100"/>
                <a:gd name="connsiteY90" fmla="*/ 602456 h 2762250"/>
                <a:gd name="connsiteX91" fmla="*/ 2197894 w 6134100"/>
                <a:gd name="connsiteY91" fmla="*/ 575786 h 2762250"/>
                <a:gd name="connsiteX92" fmla="*/ 2186464 w 6134100"/>
                <a:gd name="connsiteY92" fmla="*/ 530066 h 2762250"/>
                <a:gd name="connsiteX93" fmla="*/ 2185511 w 6134100"/>
                <a:gd name="connsiteY93" fmla="*/ 510064 h 2762250"/>
                <a:gd name="connsiteX94" fmla="*/ 2225516 w 6134100"/>
                <a:gd name="connsiteY94" fmla="*/ 463391 h 2762250"/>
                <a:gd name="connsiteX95" fmla="*/ 2205514 w 6134100"/>
                <a:gd name="connsiteY95" fmla="*/ 417671 h 2762250"/>
                <a:gd name="connsiteX96" fmla="*/ 2146459 w 6134100"/>
                <a:gd name="connsiteY96" fmla="*/ 398621 h 2762250"/>
                <a:gd name="connsiteX97" fmla="*/ 2053114 w 6134100"/>
                <a:gd name="connsiteY97" fmla="*/ 361474 h 2762250"/>
                <a:gd name="connsiteX98" fmla="*/ 2019776 w 6134100"/>
                <a:gd name="connsiteY98" fmla="*/ 338614 h 2762250"/>
                <a:gd name="connsiteX99" fmla="*/ 1994059 w 6134100"/>
                <a:gd name="connsiteY99" fmla="*/ 350996 h 2762250"/>
                <a:gd name="connsiteX100" fmla="*/ 1969294 w 6134100"/>
                <a:gd name="connsiteY100" fmla="*/ 371951 h 2762250"/>
                <a:gd name="connsiteX101" fmla="*/ 1899761 w 6134100"/>
                <a:gd name="connsiteY101" fmla="*/ 439579 h 2762250"/>
                <a:gd name="connsiteX102" fmla="*/ 1903571 w 6134100"/>
                <a:gd name="connsiteY102" fmla="*/ 470059 h 2762250"/>
                <a:gd name="connsiteX103" fmla="*/ 1899761 w 6134100"/>
                <a:gd name="connsiteY103" fmla="*/ 531971 h 2762250"/>
                <a:gd name="connsiteX104" fmla="*/ 1888331 w 6134100"/>
                <a:gd name="connsiteY104" fmla="*/ 584359 h 2762250"/>
                <a:gd name="connsiteX105" fmla="*/ 1914049 w 6134100"/>
                <a:gd name="connsiteY105" fmla="*/ 604361 h 2762250"/>
                <a:gd name="connsiteX106" fmla="*/ 1939766 w 6134100"/>
                <a:gd name="connsiteY106" fmla="*/ 631984 h 2762250"/>
                <a:gd name="connsiteX107" fmla="*/ 1946434 w 6134100"/>
                <a:gd name="connsiteY107" fmla="*/ 648176 h 2762250"/>
                <a:gd name="connsiteX108" fmla="*/ 1946434 w 6134100"/>
                <a:gd name="connsiteY108" fmla="*/ 714851 h 2762250"/>
                <a:gd name="connsiteX109" fmla="*/ 1924526 w 6134100"/>
                <a:gd name="connsiteY109" fmla="*/ 748189 h 2762250"/>
                <a:gd name="connsiteX110" fmla="*/ 1879759 w 6134100"/>
                <a:gd name="connsiteY110" fmla="*/ 766286 h 2762250"/>
                <a:gd name="connsiteX111" fmla="*/ 1835944 w 6134100"/>
                <a:gd name="connsiteY111" fmla="*/ 780574 h 2762250"/>
                <a:gd name="connsiteX112" fmla="*/ 1814989 w 6134100"/>
                <a:gd name="connsiteY112" fmla="*/ 795814 h 2762250"/>
                <a:gd name="connsiteX113" fmla="*/ 1786414 w 6134100"/>
                <a:gd name="connsiteY113" fmla="*/ 818674 h 2762250"/>
                <a:gd name="connsiteX114" fmla="*/ 1714024 w 6134100"/>
                <a:gd name="connsiteY114" fmla="*/ 870109 h 2762250"/>
                <a:gd name="connsiteX115" fmla="*/ 1686401 w 6134100"/>
                <a:gd name="connsiteY115" fmla="*/ 801529 h 2762250"/>
                <a:gd name="connsiteX116" fmla="*/ 1693069 w 6134100"/>
                <a:gd name="connsiteY116" fmla="*/ 775811 h 2762250"/>
                <a:gd name="connsiteX117" fmla="*/ 1700689 w 6134100"/>
                <a:gd name="connsiteY117" fmla="*/ 762476 h 2762250"/>
                <a:gd name="connsiteX118" fmla="*/ 1703546 w 6134100"/>
                <a:gd name="connsiteY118" fmla="*/ 718661 h 2762250"/>
                <a:gd name="connsiteX119" fmla="*/ 1715929 w 6134100"/>
                <a:gd name="connsiteY119" fmla="*/ 691039 h 2762250"/>
                <a:gd name="connsiteX120" fmla="*/ 1707356 w 6134100"/>
                <a:gd name="connsiteY120" fmla="*/ 656749 h 2762250"/>
                <a:gd name="connsiteX121" fmla="*/ 1689259 w 6134100"/>
                <a:gd name="connsiteY121" fmla="*/ 611029 h 2762250"/>
                <a:gd name="connsiteX122" fmla="*/ 1649254 w 6134100"/>
                <a:gd name="connsiteY122" fmla="*/ 570071 h 2762250"/>
                <a:gd name="connsiteX123" fmla="*/ 1612106 w 6134100"/>
                <a:gd name="connsiteY123" fmla="*/ 540544 h 2762250"/>
                <a:gd name="connsiteX124" fmla="*/ 1590199 w 6134100"/>
                <a:gd name="connsiteY124" fmla="*/ 460534 h 2762250"/>
                <a:gd name="connsiteX125" fmla="*/ 1574006 w 6134100"/>
                <a:gd name="connsiteY125" fmla="*/ 393859 h 2762250"/>
                <a:gd name="connsiteX126" fmla="*/ 1564481 w 6134100"/>
                <a:gd name="connsiteY126" fmla="*/ 360521 h 2762250"/>
                <a:gd name="connsiteX127" fmla="*/ 1557814 w 6134100"/>
                <a:gd name="connsiteY127" fmla="*/ 330041 h 2762250"/>
                <a:gd name="connsiteX128" fmla="*/ 1536859 w 6134100"/>
                <a:gd name="connsiteY128" fmla="*/ 305276 h 2762250"/>
                <a:gd name="connsiteX129" fmla="*/ 1509236 w 6134100"/>
                <a:gd name="connsiteY129" fmla="*/ 305276 h 2762250"/>
                <a:gd name="connsiteX130" fmla="*/ 1488281 w 6134100"/>
                <a:gd name="connsiteY130" fmla="*/ 240506 h 2762250"/>
                <a:gd name="connsiteX131" fmla="*/ 1438751 w 6134100"/>
                <a:gd name="connsiteY131" fmla="*/ 123349 h 2762250"/>
                <a:gd name="connsiteX132" fmla="*/ 1434941 w 6134100"/>
                <a:gd name="connsiteY132" fmla="*/ 170974 h 2762250"/>
                <a:gd name="connsiteX133" fmla="*/ 1476851 w 6134100"/>
                <a:gd name="connsiteY133" fmla="*/ 300514 h 2762250"/>
                <a:gd name="connsiteX134" fmla="*/ 1481614 w 6134100"/>
                <a:gd name="connsiteY134" fmla="*/ 324326 h 2762250"/>
                <a:gd name="connsiteX135" fmla="*/ 1464469 w 6134100"/>
                <a:gd name="connsiteY135" fmla="*/ 347186 h 2762250"/>
                <a:gd name="connsiteX136" fmla="*/ 1449229 w 6134100"/>
                <a:gd name="connsiteY136" fmla="*/ 352901 h 2762250"/>
                <a:gd name="connsiteX137" fmla="*/ 1468279 w 6134100"/>
                <a:gd name="connsiteY137" fmla="*/ 400526 h 2762250"/>
                <a:gd name="connsiteX138" fmla="*/ 1487329 w 6134100"/>
                <a:gd name="connsiteY138" fmla="*/ 446246 h 2762250"/>
                <a:gd name="connsiteX139" fmla="*/ 1460659 w 6134100"/>
                <a:gd name="connsiteY139" fmla="*/ 452914 h 2762250"/>
                <a:gd name="connsiteX140" fmla="*/ 1432084 w 6134100"/>
                <a:gd name="connsiteY140" fmla="*/ 472916 h 2762250"/>
                <a:gd name="connsiteX141" fmla="*/ 1473994 w 6134100"/>
                <a:gd name="connsiteY141" fmla="*/ 487204 h 2762250"/>
                <a:gd name="connsiteX142" fmla="*/ 1510189 w 6134100"/>
                <a:gd name="connsiteY142" fmla="*/ 495776 h 2762250"/>
                <a:gd name="connsiteX143" fmla="*/ 1529239 w 6134100"/>
                <a:gd name="connsiteY143" fmla="*/ 497681 h 2762250"/>
                <a:gd name="connsiteX144" fmla="*/ 1534954 w 6134100"/>
                <a:gd name="connsiteY144" fmla="*/ 573881 h 2762250"/>
                <a:gd name="connsiteX145" fmla="*/ 1524476 w 6134100"/>
                <a:gd name="connsiteY145" fmla="*/ 662464 h 2762250"/>
                <a:gd name="connsiteX146" fmla="*/ 1531144 w 6134100"/>
                <a:gd name="connsiteY146" fmla="*/ 671989 h 2762250"/>
                <a:gd name="connsiteX147" fmla="*/ 1534954 w 6134100"/>
                <a:gd name="connsiteY147" fmla="*/ 647224 h 2762250"/>
                <a:gd name="connsiteX148" fmla="*/ 1544479 w 6134100"/>
                <a:gd name="connsiteY148" fmla="*/ 681514 h 2762250"/>
                <a:gd name="connsiteX149" fmla="*/ 1536859 w 6134100"/>
                <a:gd name="connsiteY149" fmla="*/ 750094 h 2762250"/>
                <a:gd name="connsiteX150" fmla="*/ 1514951 w 6134100"/>
                <a:gd name="connsiteY150" fmla="*/ 775811 h 2762250"/>
                <a:gd name="connsiteX151" fmla="*/ 1503521 w 6134100"/>
                <a:gd name="connsiteY151" fmla="*/ 895826 h 2762250"/>
                <a:gd name="connsiteX152" fmla="*/ 1535906 w 6134100"/>
                <a:gd name="connsiteY152" fmla="*/ 1008221 h 2762250"/>
                <a:gd name="connsiteX153" fmla="*/ 1554956 w 6134100"/>
                <a:gd name="connsiteY153" fmla="*/ 1060609 h 2762250"/>
                <a:gd name="connsiteX154" fmla="*/ 1577816 w 6134100"/>
                <a:gd name="connsiteY154" fmla="*/ 1126331 h 2762250"/>
                <a:gd name="connsiteX155" fmla="*/ 1586389 w 6134100"/>
                <a:gd name="connsiteY155" fmla="*/ 1186339 h 2762250"/>
                <a:gd name="connsiteX156" fmla="*/ 1601629 w 6134100"/>
                <a:gd name="connsiteY156" fmla="*/ 1299686 h 2762250"/>
                <a:gd name="connsiteX157" fmla="*/ 1646396 w 6134100"/>
                <a:gd name="connsiteY157" fmla="*/ 1328261 h 2762250"/>
                <a:gd name="connsiteX158" fmla="*/ 1665446 w 6134100"/>
                <a:gd name="connsiteY158" fmla="*/ 1342549 h 2762250"/>
                <a:gd name="connsiteX159" fmla="*/ 1666399 w 6134100"/>
                <a:gd name="connsiteY159" fmla="*/ 1383506 h 2762250"/>
                <a:gd name="connsiteX160" fmla="*/ 1670209 w 6134100"/>
                <a:gd name="connsiteY160" fmla="*/ 1414939 h 2762250"/>
                <a:gd name="connsiteX161" fmla="*/ 1607344 w 6134100"/>
                <a:gd name="connsiteY161" fmla="*/ 1691164 h 2762250"/>
                <a:gd name="connsiteX162" fmla="*/ 1591151 w 6134100"/>
                <a:gd name="connsiteY162" fmla="*/ 1727359 h 2762250"/>
                <a:gd name="connsiteX163" fmla="*/ 1579721 w 6134100"/>
                <a:gd name="connsiteY163" fmla="*/ 1786414 h 2762250"/>
                <a:gd name="connsiteX164" fmla="*/ 1599724 w 6134100"/>
                <a:gd name="connsiteY164" fmla="*/ 1884521 h 2762250"/>
                <a:gd name="connsiteX165" fmla="*/ 1597819 w 6134100"/>
                <a:gd name="connsiteY165" fmla="*/ 1995964 h 2762250"/>
                <a:gd name="connsiteX166" fmla="*/ 1577816 w 6134100"/>
                <a:gd name="connsiteY166" fmla="*/ 2047399 h 2762250"/>
                <a:gd name="connsiteX167" fmla="*/ 1556861 w 6134100"/>
                <a:gd name="connsiteY167" fmla="*/ 2090261 h 2762250"/>
                <a:gd name="connsiteX168" fmla="*/ 1551146 w 6134100"/>
                <a:gd name="connsiteY168" fmla="*/ 2111216 h 2762250"/>
                <a:gd name="connsiteX169" fmla="*/ 1528286 w 6134100"/>
                <a:gd name="connsiteY169" fmla="*/ 2235994 h 2762250"/>
                <a:gd name="connsiteX170" fmla="*/ 1513999 w 6134100"/>
                <a:gd name="connsiteY170" fmla="*/ 2282666 h 2762250"/>
                <a:gd name="connsiteX171" fmla="*/ 1531144 w 6134100"/>
                <a:gd name="connsiteY171" fmla="*/ 2296954 h 2762250"/>
                <a:gd name="connsiteX172" fmla="*/ 1554004 w 6134100"/>
                <a:gd name="connsiteY172" fmla="*/ 2313146 h 2762250"/>
                <a:gd name="connsiteX173" fmla="*/ 1547336 w 6134100"/>
                <a:gd name="connsiteY173" fmla="*/ 2349341 h 2762250"/>
                <a:gd name="connsiteX174" fmla="*/ 1473041 w 6134100"/>
                <a:gd name="connsiteY174" fmla="*/ 2424589 h 2762250"/>
                <a:gd name="connsiteX175" fmla="*/ 1425416 w 6134100"/>
                <a:gd name="connsiteY175" fmla="*/ 2467451 h 2762250"/>
                <a:gd name="connsiteX176" fmla="*/ 1418749 w 6134100"/>
                <a:gd name="connsiteY176" fmla="*/ 2491264 h 2762250"/>
                <a:gd name="connsiteX177" fmla="*/ 1358741 w 6134100"/>
                <a:gd name="connsiteY177" fmla="*/ 2492216 h 2762250"/>
                <a:gd name="connsiteX178" fmla="*/ 1295876 w 6134100"/>
                <a:gd name="connsiteY178" fmla="*/ 2484596 h 2762250"/>
                <a:gd name="connsiteX179" fmla="*/ 1188244 w 6134100"/>
                <a:gd name="connsiteY179" fmla="*/ 2476976 h 2762250"/>
                <a:gd name="connsiteX180" fmla="*/ 1075849 w 6134100"/>
                <a:gd name="connsiteY180" fmla="*/ 2482691 h 2762250"/>
                <a:gd name="connsiteX181" fmla="*/ 1068229 w 6134100"/>
                <a:gd name="connsiteY181" fmla="*/ 2477929 h 2762250"/>
                <a:gd name="connsiteX182" fmla="*/ 1032986 w 6134100"/>
                <a:gd name="connsiteY182" fmla="*/ 2474119 h 2762250"/>
                <a:gd name="connsiteX183" fmla="*/ 990124 w 6134100"/>
                <a:gd name="connsiteY183" fmla="*/ 2480786 h 2762250"/>
                <a:gd name="connsiteX184" fmla="*/ 939641 w 6134100"/>
                <a:gd name="connsiteY184" fmla="*/ 2484596 h 2762250"/>
                <a:gd name="connsiteX185" fmla="*/ 902494 w 6134100"/>
                <a:gd name="connsiteY185" fmla="*/ 2362676 h 2762250"/>
                <a:gd name="connsiteX186" fmla="*/ 904399 w 6134100"/>
                <a:gd name="connsiteY186" fmla="*/ 2310289 h 2762250"/>
                <a:gd name="connsiteX187" fmla="*/ 939641 w 6134100"/>
                <a:gd name="connsiteY187" fmla="*/ 2298859 h 2762250"/>
                <a:gd name="connsiteX188" fmla="*/ 980599 w 6134100"/>
                <a:gd name="connsiteY188" fmla="*/ 2280761 h 2762250"/>
                <a:gd name="connsiteX189" fmla="*/ 1019651 w 6134100"/>
                <a:gd name="connsiteY189" fmla="*/ 2146459 h 2762250"/>
                <a:gd name="connsiteX190" fmla="*/ 1012984 w 6134100"/>
                <a:gd name="connsiteY190" fmla="*/ 2100739 h 2762250"/>
                <a:gd name="connsiteX191" fmla="*/ 1009174 w 6134100"/>
                <a:gd name="connsiteY191" fmla="*/ 2062639 h 2762250"/>
                <a:gd name="connsiteX192" fmla="*/ 1024414 w 6134100"/>
                <a:gd name="connsiteY192" fmla="*/ 2028349 h 2762250"/>
                <a:gd name="connsiteX193" fmla="*/ 1039654 w 6134100"/>
                <a:gd name="connsiteY193" fmla="*/ 2004536 h 2762250"/>
                <a:gd name="connsiteX194" fmla="*/ 1049179 w 6134100"/>
                <a:gd name="connsiteY194" fmla="*/ 1986439 h 2762250"/>
                <a:gd name="connsiteX195" fmla="*/ 1075849 w 6134100"/>
                <a:gd name="connsiteY195" fmla="*/ 1946434 h 2762250"/>
                <a:gd name="connsiteX196" fmla="*/ 1098709 w 6134100"/>
                <a:gd name="connsiteY196" fmla="*/ 1889284 h 2762250"/>
                <a:gd name="connsiteX197" fmla="*/ 1105376 w 6134100"/>
                <a:gd name="connsiteY197" fmla="*/ 1850231 h 2762250"/>
                <a:gd name="connsiteX198" fmla="*/ 1089184 w 6134100"/>
                <a:gd name="connsiteY198" fmla="*/ 1765459 h 2762250"/>
                <a:gd name="connsiteX199" fmla="*/ 1054894 w 6134100"/>
                <a:gd name="connsiteY199" fmla="*/ 1699736 h 2762250"/>
                <a:gd name="connsiteX200" fmla="*/ 1027271 w 6134100"/>
                <a:gd name="connsiteY200" fmla="*/ 1658779 h 2762250"/>
                <a:gd name="connsiteX201" fmla="*/ 1007269 w 6134100"/>
                <a:gd name="connsiteY201" fmla="*/ 1629251 h 2762250"/>
                <a:gd name="connsiteX202" fmla="*/ 918686 w 6134100"/>
                <a:gd name="connsiteY202" fmla="*/ 1548289 h 2762250"/>
                <a:gd name="connsiteX203" fmla="*/ 899636 w 6134100"/>
                <a:gd name="connsiteY203" fmla="*/ 1534001 h 2762250"/>
                <a:gd name="connsiteX204" fmla="*/ 894874 w 6134100"/>
                <a:gd name="connsiteY204" fmla="*/ 1531144 h 2762250"/>
                <a:gd name="connsiteX205" fmla="*/ 868204 w 6134100"/>
                <a:gd name="connsiteY205" fmla="*/ 1527334 h 2762250"/>
                <a:gd name="connsiteX206" fmla="*/ 860584 w 6134100"/>
                <a:gd name="connsiteY206" fmla="*/ 1514951 h 2762250"/>
                <a:gd name="connsiteX207" fmla="*/ 862489 w 6134100"/>
                <a:gd name="connsiteY207" fmla="*/ 1510189 h 2762250"/>
                <a:gd name="connsiteX208" fmla="*/ 840581 w 6134100"/>
                <a:gd name="connsiteY208" fmla="*/ 1496854 h 2762250"/>
                <a:gd name="connsiteX209" fmla="*/ 840581 w 6134100"/>
                <a:gd name="connsiteY209" fmla="*/ 1474946 h 2762250"/>
                <a:gd name="connsiteX210" fmla="*/ 824389 w 6134100"/>
                <a:gd name="connsiteY210" fmla="*/ 1473041 h 2762250"/>
                <a:gd name="connsiteX211" fmla="*/ 796766 w 6134100"/>
                <a:gd name="connsiteY211" fmla="*/ 1463516 h 2762250"/>
                <a:gd name="connsiteX212" fmla="*/ 772001 w 6134100"/>
                <a:gd name="connsiteY212" fmla="*/ 1447324 h 2762250"/>
                <a:gd name="connsiteX213" fmla="*/ 774859 w 6134100"/>
                <a:gd name="connsiteY213" fmla="*/ 1410176 h 2762250"/>
                <a:gd name="connsiteX214" fmla="*/ 783431 w 6134100"/>
                <a:gd name="connsiteY214" fmla="*/ 1387316 h 2762250"/>
                <a:gd name="connsiteX215" fmla="*/ 788194 w 6134100"/>
                <a:gd name="connsiteY215" fmla="*/ 1371124 h 2762250"/>
                <a:gd name="connsiteX216" fmla="*/ 839629 w 6134100"/>
                <a:gd name="connsiteY216" fmla="*/ 1373029 h 2762250"/>
                <a:gd name="connsiteX217" fmla="*/ 849154 w 6134100"/>
                <a:gd name="connsiteY217" fmla="*/ 1375886 h 2762250"/>
                <a:gd name="connsiteX218" fmla="*/ 845344 w 6134100"/>
                <a:gd name="connsiteY218" fmla="*/ 1341596 h 2762250"/>
                <a:gd name="connsiteX219" fmla="*/ 815816 w 6134100"/>
                <a:gd name="connsiteY219" fmla="*/ 1220629 h 2762250"/>
                <a:gd name="connsiteX220" fmla="*/ 783431 w 6134100"/>
                <a:gd name="connsiteY220" fmla="*/ 1162526 h 2762250"/>
                <a:gd name="connsiteX221" fmla="*/ 737711 w 6134100"/>
                <a:gd name="connsiteY221" fmla="*/ 1140619 h 2762250"/>
                <a:gd name="connsiteX222" fmla="*/ 716756 w 6134100"/>
                <a:gd name="connsiteY222" fmla="*/ 1120616 h 2762250"/>
                <a:gd name="connsiteX223" fmla="*/ 660559 w 6134100"/>
                <a:gd name="connsiteY223" fmla="*/ 1128236 h 2762250"/>
                <a:gd name="connsiteX224" fmla="*/ 649129 w 6134100"/>
                <a:gd name="connsiteY224" fmla="*/ 1137761 h 2762250"/>
                <a:gd name="connsiteX225" fmla="*/ 562451 w 6134100"/>
                <a:gd name="connsiteY225" fmla="*/ 1174909 h 2762250"/>
                <a:gd name="connsiteX226" fmla="*/ 552926 w 6134100"/>
                <a:gd name="connsiteY226" fmla="*/ 1200626 h 2762250"/>
                <a:gd name="connsiteX227" fmla="*/ 530066 w 6134100"/>
                <a:gd name="connsiteY227" fmla="*/ 1303496 h 2762250"/>
                <a:gd name="connsiteX228" fmla="*/ 522446 w 6134100"/>
                <a:gd name="connsiteY228" fmla="*/ 1353979 h 2762250"/>
                <a:gd name="connsiteX229" fmla="*/ 544354 w 6134100"/>
                <a:gd name="connsiteY229" fmla="*/ 1380649 h 2762250"/>
                <a:gd name="connsiteX230" fmla="*/ 565309 w 6134100"/>
                <a:gd name="connsiteY230" fmla="*/ 1397794 h 2762250"/>
                <a:gd name="connsiteX231" fmla="*/ 576739 w 6134100"/>
                <a:gd name="connsiteY231" fmla="*/ 1414939 h 2762250"/>
                <a:gd name="connsiteX232" fmla="*/ 589121 w 6134100"/>
                <a:gd name="connsiteY232" fmla="*/ 1421606 h 2762250"/>
                <a:gd name="connsiteX233" fmla="*/ 598646 w 6134100"/>
                <a:gd name="connsiteY233" fmla="*/ 1428274 h 2762250"/>
                <a:gd name="connsiteX234" fmla="*/ 608171 w 6134100"/>
                <a:gd name="connsiteY234" fmla="*/ 1441609 h 2762250"/>
                <a:gd name="connsiteX235" fmla="*/ 601504 w 6134100"/>
                <a:gd name="connsiteY235" fmla="*/ 1450181 h 2762250"/>
                <a:gd name="connsiteX236" fmla="*/ 591026 w 6134100"/>
                <a:gd name="connsiteY236" fmla="*/ 1464469 h 2762250"/>
                <a:gd name="connsiteX237" fmla="*/ 568166 w 6134100"/>
                <a:gd name="connsiteY237" fmla="*/ 1479709 h 2762250"/>
                <a:gd name="connsiteX238" fmla="*/ 545306 w 6134100"/>
                <a:gd name="connsiteY238" fmla="*/ 1466374 h 2762250"/>
                <a:gd name="connsiteX239" fmla="*/ 513874 w 6134100"/>
                <a:gd name="connsiteY239" fmla="*/ 1441609 h 2762250"/>
                <a:gd name="connsiteX240" fmla="*/ 488156 w 6134100"/>
                <a:gd name="connsiteY240" fmla="*/ 1421606 h 2762250"/>
                <a:gd name="connsiteX241" fmla="*/ 141446 w 6134100"/>
                <a:gd name="connsiteY241" fmla="*/ 1049179 h 2762250"/>
                <a:gd name="connsiteX242" fmla="*/ 50006 w 6134100"/>
                <a:gd name="connsiteY242" fmla="*/ 953929 h 2762250"/>
                <a:gd name="connsiteX243" fmla="*/ 7144 w 6134100"/>
                <a:gd name="connsiteY243" fmla="*/ 925354 h 2762250"/>
                <a:gd name="connsiteX244" fmla="*/ 49054 w 6134100"/>
                <a:gd name="connsiteY244" fmla="*/ 983456 h 2762250"/>
                <a:gd name="connsiteX245" fmla="*/ 83344 w 6134100"/>
                <a:gd name="connsiteY245" fmla="*/ 1031081 h 2762250"/>
                <a:gd name="connsiteX246" fmla="*/ 70961 w 6134100"/>
                <a:gd name="connsiteY246" fmla="*/ 1025366 h 2762250"/>
                <a:gd name="connsiteX247" fmla="*/ 58579 w 6134100"/>
                <a:gd name="connsiteY247" fmla="*/ 1019651 h 2762250"/>
                <a:gd name="connsiteX248" fmla="*/ 83344 w 6134100"/>
                <a:gd name="connsiteY248" fmla="*/ 1059656 h 2762250"/>
                <a:gd name="connsiteX249" fmla="*/ 115729 w 6134100"/>
                <a:gd name="connsiteY249" fmla="*/ 1103471 h 2762250"/>
                <a:gd name="connsiteX250" fmla="*/ 148114 w 6134100"/>
                <a:gd name="connsiteY250" fmla="*/ 1146334 h 2762250"/>
                <a:gd name="connsiteX251" fmla="*/ 170021 w 6134100"/>
                <a:gd name="connsiteY251" fmla="*/ 1204436 h 2762250"/>
                <a:gd name="connsiteX252" fmla="*/ 165259 w 6134100"/>
                <a:gd name="connsiteY252" fmla="*/ 1319689 h 2762250"/>
                <a:gd name="connsiteX253" fmla="*/ 175736 w 6134100"/>
                <a:gd name="connsiteY253" fmla="*/ 1344454 h 2762250"/>
                <a:gd name="connsiteX254" fmla="*/ 186214 w 6134100"/>
                <a:gd name="connsiteY254" fmla="*/ 1353979 h 2762250"/>
                <a:gd name="connsiteX255" fmla="*/ 197644 w 6134100"/>
                <a:gd name="connsiteY255" fmla="*/ 1395889 h 2762250"/>
                <a:gd name="connsiteX256" fmla="*/ 241459 w 6134100"/>
                <a:gd name="connsiteY256" fmla="*/ 1430179 h 2762250"/>
                <a:gd name="connsiteX257" fmla="*/ 237649 w 6134100"/>
                <a:gd name="connsiteY257" fmla="*/ 1426369 h 2762250"/>
                <a:gd name="connsiteX258" fmla="*/ 201454 w 6134100"/>
                <a:gd name="connsiteY258" fmla="*/ 1357789 h 2762250"/>
                <a:gd name="connsiteX259" fmla="*/ 179546 w 6134100"/>
                <a:gd name="connsiteY259" fmla="*/ 1295876 h 2762250"/>
                <a:gd name="connsiteX260" fmla="*/ 176689 w 6134100"/>
                <a:gd name="connsiteY260" fmla="*/ 1257776 h 2762250"/>
                <a:gd name="connsiteX261" fmla="*/ 187166 w 6134100"/>
                <a:gd name="connsiteY261" fmla="*/ 1222534 h 2762250"/>
                <a:gd name="connsiteX262" fmla="*/ 191929 w 6134100"/>
                <a:gd name="connsiteY262" fmla="*/ 1200626 h 2762250"/>
                <a:gd name="connsiteX263" fmla="*/ 270986 w 6134100"/>
                <a:gd name="connsiteY263" fmla="*/ 1285399 h 2762250"/>
                <a:gd name="connsiteX264" fmla="*/ 348139 w 6134100"/>
                <a:gd name="connsiteY264" fmla="*/ 1394936 h 2762250"/>
                <a:gd name="connsiteX265" fmla="*/ 358616 w 6134100"/>
                <a:gd name="connsiteY265" fmla="*/ 1433036 h 2762250"/>
                <a:gd name="connsiteX266" fmla="*/ 370999 w 6134100"/>
                <a:gd name="connsiteY266" fmla="*/ 1472089 h 2762250"/>
                <a:gd name="connsiteX267" fmla="*/ 386239 w 6134100"/>
                <a:gd name="connsiteY267" fmla="*/ 1536859 h 2762250"/>
                <a:gd name="connsiteX268" fmla="*/ 383381 w 6134100"/>
                <a:gd name="connsiteY268" fmla="*/ 1588294 h 2762250"/>
                <a:gd name="connsiteX269" fmla="*/ 370046 w 6134100"/>
                <a:gd name="connsiteY269" fmla="*/ 1628299 h 2762250"/>
                <a:gd name="connsiteX270" fmla="*/ 342424 w 6134100"/>
                <a:gd name="connsiteY270" fmla="*/ 1679734 h 2762250"/>
                <a:gd name="connsiteX271" fmla="*/ 316706 w 6134100"/>
                <a:gd name="connsiteY271" fmla="*/ 1707356 h 2762250"/>
                <a:gd name="connsiteX272" fmla="*/ 298609 w 6134100"/>
                <a:gd name="connsiteY272" fmla="*/ 1770221 h 2762250"/>
                <a:gd name="connsiteX273" fmla="*/ 304324 w 6134100"/>
                <a:gd name="connsiteY273" fmla="*/ 1822609 h 2762250"/>
                <a:gd name="connsiteX274" fmla="*/ 308134 w 6134100"/>
                <a:gd name="connsiteY274" fmla="*/ 1851184 h 2762250"/>
                <a:gd name="connsiteX275" fmla="*/ 319564 w 6134100"/>
                <a:gd name="connsiteY275" fmla="*/ 1893094 h 2762250"/>
                <a:gd name="connsiteX276" fmla="*/ 330041 w 6134100"/>
                <a:gd name="connsiteY276" fmla="*/ 1922621 h 2762250"/>
                <a:gd name="connsiteX277" fmla="*/ 233839 w 6134100"/>
                <a:gd name="connsiteY277" fmla="*/ 1853089 h 2762250"/>
                <a:gd name="connsiteX278" fmla="*/ 182404 w 6134100"/>
                <a:gd name="connsiteY278" fmla="*/ 1668304 h 2762250"/>
                <a:gd name="connsiteX279" fmla="*/ 175736 w 6134100"/>
                <a:gd name="connsiteY279" fmla="*/ 1598771 h 2762250"/>
                <a:gd name="connsiteX280" fmla="*/ 172879 w 6134100"/>
                <a:gd name="connsiteY280" fmla="*/ 1538764 h 2762250"/>
                <a:gd name="connsiteX281" fmla="*/ 168116 w 6134100"/>
                <a:gd name="connsiteY281" fmla="*/ 1439704 h 2762250"/>
                <a:gd name="connsiteX282" fmla="*/ 164306 w 6134100"/>
                <a:gd name="connsiteY282" fmla="*/ 1395889 h 2762250"/>
                <a:gd name="connsiteX283" fmla="*/ 156686 w 6134100"/>
                <a:gd name="connsiteY283" fmla="*/ 1430179 h 2762250"/>
                <a:gd name="connsiteX284" fmla="*/ 171926 w 6134100"/>
                <a:gd name="connsiteY284" fmla="*/ 1750219 h 2762250"/>
                <a:gd name="connsiteX285" fmla="*/ 263366 w 6134100"/>
                <a:gd name="connsiteY285" fmla="*/ 1921669 h 2762250"/>
                <a:gd name="connsiteX286" fmla="*/ 289084 w 6134100"/>
                <a:gd name="connsiteY286" fmla="*/ 1949291 h 2762250"/>
                <a:gd name="connsiteX287" fmla="*/ 272891 w 6134100"/>
                <a:gd name="connsiteY287" fmla="*/ 1991201 h 2762250"/>
                <a:gd name="connsiteX288" fmla="*/ 272891 w 6134100"/>
                <a:gd name="connsiteY288" fmla="*/ 2110264 h 2762250"/>
                <a:gd name="connsiteX289" fmla="*/ 330994 w 6134100"/>
                <a:gd name="connsiteY289" fmla="*/ 2208371 h 2762250"/>
                <a:gd name="connsiteX290" fmla="*/ 352901 w 6134100"/>
                <a:gd name="connsiteY290" fmla="*/ 2227421 h 2762250"/>
                <a:gd name="connsiteX291" fmla="*/ 440531 w 6134100"/>
                <a:gd name="connsiteY291" fmla="*/ 2265521 h 2762250"/>
                <a:gd name="connsiteX292" fmla="*/ 476726 w 6134100"/>
                <a:gd name="connsiteY292" fmla="*/ 2280761 h 2762250"/>
                <a:gd name="connsiteX293" fmla="*/ 513874 w 6134100"/>
                <a:gd name="connsiteY293" fmla="*/ 2306479 h 2762250"/>
                <a:gd name="connsiteX294" fmla="*/ 553879 w 6134100"/>
                <a:gd name="connsiteY294" fmla="*/ 2324576 h 2762250"/>
                <a:gd name="connsiteX295" fmla="*/ 553879 w 6134100"/>
                <a:gd name="connsiteY295" fmla="*/ 2354104 h 2762250"/>
                <a:gd name="connsiteX296" fmla="*/ 514826 w 6134100"/>
                <a:gd name="connsiteY296" fmla="*/ 2443639 h 2762250"/>
                <a:gd name="connsiteX297" fmla="*/ 499586 w 6134100"/>
                <a:gd name="connsiteY297" fmla="*/ 2462689 h 2762250"/>
                <a:gd name="connsiteX298" fmla="*/ 437674 w 6134100"/>
                <a:gd name="connsiteY298" fmla="*/ 2469356 h 2762250"/>
                <a:gd name="connsiteX299" fmla="*/ 349091 w 6134100"/>
                <a:gd name="connsiteY299" fmla="*/ 2466499 h 2762250"/>
                <a:gd name="connsiteX300" fmla="*/ 314801 w 6134100"/>
                <a:gd name="connsiteY300" fmla="*/ 2456974 h 2762250"/>
                <a:gd name="connsiteX301" fmla="*/ 218599 w 6134100"/>
                <a:gd name="connsiteY301" fmla="*/ 2450306 h 2762250"/>
                <a:gd name="connsiteX302" fmla="*/ 82391 w 6134100"/>
                <a:gd name="connsiteY302" fmla="*/ 2468404 h 2762250"/>
                <a:gd name="connsiteX303" fmla="*/ 7144 w 6134100"/>
                <a:gd name="connsiteY303" fmla="*/ 2468404 h 2762250"/>
                <a:gd name="connsiteX304" fmla="*/ 7144 w 6134100"/>
                <a:gd name="connsiteY304" fmla="*/ 2756059 h 2762250"/>
                <a:gd name="connsiteX305" fmla="*/ 6126956 w 6134100"/>
                <a:gd name="connsiteY305" fmla="*/ 2756059 h 2762250"/>
                <a:gd name="connsiteX306" fmla="*/ 6114574 w 6134100"/>
                <a:gd name="connsiteY306" fmla="*/ 2500789 h 2762250"/>
                <a:gd name="connsiteX307" fmla="*/ 6117431 w 6134100"/>
                <a:gd name="connsiteY307" fmla="*/ 2394109 h 2762250"/>
                <a:gd name="connsiteX308" fmla="*/ 6127909 w 6134100"/>
                <a:gd name="connsiteY308" fmla="*/ 2163604 h 2762250"/>
                <a:gd name="connsiteX309" fmla="*/ 6127909 w 6134100"/>
                <a:gd name="connsiteY309" fmla="*/ 1948339 h 2762250"/>
                <a:gd name="connsiteX310" fmla="*/ 6105049 w 6134100"/>
                <a:gd name="connsiteY310" fmla="*/ 1937861 h 2762250"/>
                <a:gd name="connsiteX311" fmla="*/ 6057424 w 6134100"/>
                <a:gd name="connsiteY311" fmla="*/ 1923574 h 2762250"/>
                <a:gd name="connsiteX312" fmla="*/ 6031706 w 6134100"/>
                <a:gd name="connsiteY312" fmla="*/ 1899761 h 2762250"/>
                <a:gd name="connsiteX313" fmla="*/ 5995512 w 6134100"/>
                <a:gd name="connsiteY313" fmla="*/ 1778794 h 2762250"/>
                <a:gd name="connsiteX314" fmla="*/ 5967889 w 6134100"/>
                <a:gd name="connsiteY314" fmla="*/ 1734026 h 2762250"/>
                <a:gd name="connsiteX315" fmla="*/ 5890737 w 6134100"/>
                <a:gd name="connsiteY315" fmla="*/ 1656874 h 2762250"/>
                <a:gd name="connsiteX316" fmla="*/ 5865971 w 6134100"/>
                <a:gd name="connsiteY316" fmla="*/ 1643539 h 2762250"/>
                <a:gd name="connsiteX317" fmla="*/ 5850731 w 6134100"/>
                <a:gd name="connsiteY317" fmla="*/ 1615916 h 2762250"/>
                <a:gd name="connsiteX318" fmla="*/ 5843112 w 6134100"/>
                <a:gd name="connsiteY318" fmla="*/ 1580674 h 2762250"/>
                <a:gd name="connsiteX319" fmla="*/ 5832634 w 6134100"/>
                <a:gd name="connsiteY319" fmla="*/ 1554956 h 2762250"/>
                <a:gd name="connsiteX320" fmla="*/ 5863114 w 6134100"/>
                <a:gd name="connsiteY320" fmla="*/ 1500664 h 2762250"/>
                <a:gd name="connsiteX321" fmla="*/ 5918359 w 6134100"/>
                <a:gd name="connsiteY321" fmla="*/ 1403509 h 2762250"/>
                <a:gd name="connsiteX322" fmla="*/ 5942171 w 6134100"/>
                <a:gd name="connsiteY322" fmla="*/ 1354931 h 2762250"/>
                <a:gd name="connsiteX323" fmla="*/ 5964079 w 6134100"/>
                <a:gd name="connsiteY323" fmla="*/ 1373981 h 2762250"/>
                <a:gd name="connsiteX324" fmla="*/ 6030754 w 6134100"/>
                <a:gd name="connsiteY324" fmla="*/ 1408271 h 2762250"/>
                <a:gd name="connsiteX325" fmla="*/ 6021229 w 6134100"/>
                <a:gd name="connsiteY325" fmla="*/ 1371124 h 2762250"/>
                <a:gd name="connsiteX326" fmla="*/ 5992654 w 6134100"/>
                <a:gd name="connsiteY326" fmla="*/ 1316831 h 2762250"/>
                <a:gd name="connsiteX327" fmla="*/ 6013609 w 6134100"/>
                <a:gd name="connsiteY327" fmla="*/ 1228249 h 2762250"/>
                <a:gd name="connsiteX328" fmla="*/ 6030754 w 6134100"/>
                <a:gd name="connsiteY328" fmla="*/ 1199674 h 2762250"/>
                <a:gd name="connsiteX329" fmla="*/ 6045994 w 6134100"/>
                <a:gd name="connsiteY329" fmla="*/ 1176814 h 2762250"/>
                <a:gd name="connsiteX330" fmla="*/ 6085046 w 6134100"/>
                <a:gd name="connsiteY330" fmla="*/ 1124426 h 2762250"/>
                <a:gd name="connsiteX331" fmla="*/ 6126956 w 6134100"/>
                <a:gd name="connsiteY331" fmla="*/ 1054894 h 2762250"/>
                <a:gd name="connsiteX332" fmla="*/ 6107906 w 6134100"/>
                <a:gd name="connsiteY332" fmla="*/ 1041559 h 2762250"/>
                <a:gd name="connsiteX333" fmla="*/ 6105049 w 6134100"/>
                <a:gd name="connsiteY333" fmla="*/ 1053941 h 2762250"/>
                <a:gd name="connsiteX334" fmla="*/ 6045042 w 6134100"/>
                <a:gd name="connsiteY334" fmla="*/ 1137761 h 2762250"/>
                <a:gd name="connsiteX335" fmla="*/ 6005989 w 6134100"/>
                <a:gd name="connsiteY335" fmla="*/ 1151096 h 2762250"/>
                <a:gd name="connsiteX336" fmla="*/ 5975509 w 6134100"/>
                <a:gd name="connsiteY336" fmla="*/ 1140619 h 2762250"/>
                <a:gd name="connsiteX337" fmla="*/ 5953601 w 6134100"/>
                <a:gd name="connsiteY337" fmla="*/ 1157764 h 2762250"/>
                <a:gd name="connsiteX338" fmla="*/ 5942171 w 6134100"/>
                <a:gd name="connsiteY338" fmla="*/ 1171099 h 2762250"/>
                <a:gd name="connsiteX339" fmla="*/ 5903119 w 6134100"/>
                <a:gd name="connsiteY339" fmla="*/ 1187291 h 2762250"/>
                <a:gd name="connsiteX340" fmla="*/ 5878354 w 6134100"/>
                <a:gd name="connsiteY340" fmla="*/ 1212056 h 2762250"/>
                <a:gd name="connsiteX341" fmla="*/ 5846921 w 6134100"/>
                <a:gd name="connsiteY341" fmla="*/ 1255871 h 2762250"/>
                <a:gd name="connsiteX342" fmla="*/ 5814537 w 6134100"/>
                <a:gd name="connsiteY342" fmla="*/ 1306354 h 2762250"/>
                <a:gd name="connsiteX343" fmla="*/ 5795487 w 6134100"/>
                <a:gd name="connsiteY343" fmla="*/ 1305401 h 2762250"/>
                <a:gd name="connsiteX344" fmla="*/ 5776437 w 6134100"/>
                <a:gd name="connsiteY344" fmla="*/ 1292066 h 2762250"/>
                <a:gd name="connsiteX345" fmla="*/ 5757387 w 6134100"/>
                <a:gd name="connsiteY345" fmla="*/ 1314926 h 2762250"/>
                <a:gd name="connsiteX346" fmla="*/ 5722144 w 6134100"/>
                <a:gd name="connsiteY346" fmla="*/ 1331119 h 2762250"/>
                <a:gd name="connsiteX347" fmla="*/ 5704999 w 6134100"/>
                <a:gd name="connsiteY347" fmla="*/ 1284446 h 2762250"/>
                <a:gd name="connsiteX348" fmla="*/ 5612606 w 6134100"/>
                <a:gd name="connsiteY348" fmla="*/ 1207294 h 2762250"/>
                <a:gd name="connsiteX349" fmla="*/ 5601176 w 6134100"/>
                <a:gd name="connsiteY349" fmla="*/ 1199674 h 2762250"/>
                <a:gd name="connsiteX350" fmla="*/ 5573554 w 6134100"/>
                <a:gd name="connsiteY350" fmla="*/ 1185386 h 2762250"/>
                <a:gd name="connsiteX351" fmla="*/ 5544979 w 6134100"/>
                <a:gd name="connsiteY351" fmla="*/ 1194911 h 2762250"/>
                <a:gd name="connsiteX352" fmla="*/ 5521167 w 6134100"/>
                <a:gd name="connsiteY352" fmla="*/ 1219676 h 2762250"/>
                <a:gd name="connsiteX353" fmla="*/ 5448776 w 6134100"/>
                <a:gd name="connsiteY353" fmla="*/ 1288256 h 2762250"/>
                <a:gd name="connsiteX354" fmla="*/ 5460206 w 6134100"/>
                <a:gd name="connsiteY354" fmla="*/ 1304449 h 2762250"/>
                <a:gd name="connsiteX355" fmla="*/ 5464017 w 6134100"/>
                <a:gd name="connsiteY355" fmla="*/ 1315879 h 2762250"/>
                <a:gd name="connsiteX356" fmla="*/ 5443062 w 6134100"/>
                <a:gd name="connsiteY356" fmla="*/ 1454944 h 2762250"/>
                <a:gd name="connsiteX357" fmla="*/ 5464969 w 6134100"/>
                <a:gd name="connsiteY357" fmla="*/ 1494949 h 2762250"/>
                <a:gd name="connsiteX358" fmla="*/ 5486876 w 6134100"/>
                <a:gd name="connsiteY358" fmla="*/ 1515904 h 2762250"/>
                <a:gd name="connsiteX359" fmla="*/ 5468779 w 6134100"/>
                <a:gd name="connsiteY359" fmla="*/ 1533049 h 2762250"/>
                <a:gd name="connsiteX360" fmla="*/ 5452587 w 6134100"/>
                <a:gd name="connsiteY360" fmla="*/ 1540669 h 2762250"/>
                <a:gd name="connsiteX361" fmla="*/ 5442109 w 6134100"/>
                <a:gd name="connsiteY361" fmla="*/ 1566386 h 2762250"/>
                <a:gd name="connsiteX362" fmla="*/ 5431631 w 6134100"/>
                <a:gd name="connsiteY362" fmla="*/ 1594961 h 2762250"/>
                <a:gd name="connsiteX363" fmla="*/ 5404962 w 6134100"/>
                <a:gd name="connsiteY363" fmla="*/ 1629251 h 2762250"/>
                <a:gd name="connsiteX364" fmla="*/ 5327809 w 6134100"/>
                <a:gd name="connsiteY364" fmla="*/ 1746409 h 2762250"/>
                <a:gd name="connsiteX365" fmla="*/ 5322094 w 6134100"/>
                <a:gd name="connsiteY365" fmla="*/ 1801654 h 2762250"/>
                <a:gd name="connsiteX366" fmla="*/ 5331619 w 6134100"/>
                <a:gd name="connsiteY366" fmla="*/ 1854041 h 2762250"/>
                <a:gd name="connsiteX367" fmla="*/ 5335429 w 6134100"/>
                <a:gd name="connsiteY367" fmla="*/ 1891189 h 2762250"/>
                <a:gd name="connsiteX368" fmla="*/ 5319237 w 6134100"/>
                <a:gd name="connsiteY368" fmla="*/ 1916906 h 2762250"/>
                <a:gd name="connsiteX369" fmla="*/ 5303044 w 6134100"/>
                <a:gd name="connsiteY369" fmla="*/ 1959769 h 2762250"/>
                <a:gd name="connsiteX370" fmla="*/ 5289709 w 6134100"/>
                <a:gd name="connsiteY370" fmla="*/ 2033111 h 2762250"/>
                <a:gd name="connsiteX371" fmla="*/ 5297329 w 6134100"/>
                <a:gd name="connsiteY371" fmla="*/ 2015014 h 2762250"/>
                <a:gd name="connsiteX372" fmla="*/ 5317331 w 6134100"/>
                <a:gd name="connsiteY372" fmla="*/ 2015966 h 2762250"/>
                <a:gd name="connsiteX373" fmla="*/ 5367814 w 6134100"/>
                <a:gd name="connsiteY373" fmla="*/ 2071211 h 2762250"/>
                <a:gd name="connsiteX374" fmla="*/ 5359242 w 6134100"/>
                <a:gd name="connsiteY374" fmla="*/ 2094071 h 2762250"/>
                <a:gd name="connsiteX375" fmla="*/ 5259229 w 6134100"/>
                <a:gd name="connsiteY375" fmla="*/ 2215991 h 2762250"/>
                <a:gd name="connsiteX376" fmla="*/ 5295424 w 6134100"/>
                <a:gd name="connsiteY376" fmla="*/ 2272189 h 2762250"/>
                <a:gd name="connsiteX377" fmla="*/ 5367814 w 6134100"/>
                <a:gd name="connsiteY377" fmla="*/ 2336959 h 2762250"/>
                <a:gd name="connsiteX378" fmla="*/ 5351621 w 6134100"/>
                <a:gd name="connsiteY378" fmla="*/ 2361724 h 2762250"/>
                <a:gd name="connsiteX379" fmla="*/ 5335429 w 6134100"/>
                <a:gd name="connsiteY379" fmla="*/ 2387441 h 2762250"/>
                <a:gd name="connsiteX380" fmla="*/ 5297329 w 6134100"/>
                <a:gd name="connsiteY380" fmla="*/ 2390299 h 2762250"/>
                <a:gd name="connsiteX381" fmla="*/ 5298281 w 6134100"/>
                <a:gd name="connsiteY381" fmla="*/ 2346484 h 2762250"/>
                <a:gd name="connsiteX382" fmla="*/ 5282089 w 6134100"/>
                <a:gd name="connsiteY382" fmla="*/ 2329339 h 2762250"/>
                <a:gd name="connsiteX383" fmla="*/ 5275421 w 6134100"/>
                <a:gd name="connsiteY383" fmla="*/ 2349341 h 2762250"/>
                <a:gd name="connsiteX384" fmla="*/ 5255419 w 6134100"/>
                <a:gd name="connsiteY384" fmla="*/ 2355056 h 2762250"/>
                <a:gd name="connsiteX385" fmla="*/ 5233512 w 6134100"/>
                <a:gd name="connsiteY385" fmla="*/ 2349341 h 2762250"/>
                <a:gd name="connsiteX386" fmla="*/ 5226844 w 6134100"/>
                <a:gd name="connsiteY386" fmla="*/ 2346484 h 2762250"/>
                <a:gd name="connsiteX387" fmla="*/ 5233512 w 6134100"/>
                <a:gd name="connsiteY387" fmla="*/ 2339816 h 2762250"/>
                <a:gd name="connsiteX388" fmla="*/ 5232559 w 6134100"/>
                <a:gd name="connsiteY388" fmla="*/ 2330291 h 2762250"/>
                <a:gd name="connsiteX389" fmla="*/ 5231606 w 6134100"/>
                <a:gd name="connsiteY389" fmla="*/ 2320766 h 2762250"/>
                <a:gd name="connsiteX390" fmla="*/ 5224939 w 6134100"/>
                <a:gd name="connsiteY390" fmla="*/ 2296954 h 2762250"/>
                <a:gd name="connsiteX391" fmla="*/ 5180171 w 6134100"/>
                <a:gd name="connsiteY391" fmla="*/ 2333149 h 2762250"/>
                <a:gd name="connsiteX392" fmla="*/ 5178267 w 6134100"/>
                <a:gd name="connsiteY392" fmla="*/ 2355056 h 2762250"/>
                <a:gd name="connsiteX393" fmla="*/ 5165884 w 6134100"/>
                <a:gd name="connsiteY393" fmla="*/ 2336006 h 2762250"/>
                <a:gd name="connsiteX394" fmla="*/ 5153501 w 6134100"/>
                <a:gd name="connsiteY394" fmla="*/ 2309336 h 2762250"/>
                <a:gd name="connsiteX395" fmla="*/ 5144929 w 6134100"/>
                <a:gd name="connsiteY395" fmla="*/ 2301716 h 2762250"/>
                <a:gd name="connsiteX396" fmla="*/ 5136356 w 6134100"/>
                <a:gd name="connsiteY396" fmla="*/ 2286476 h 2762250"/>
                <a:gd name="connsiteX397" fmla="*/ 5129689 w 6134100"/>
                <a:gd name="connsiteY397" fmla="*/ 2271236 h 2762250"/>
                <a:gd name="connsiteX398" fmla="*/ 5123021 w 6134100"/>
                <a:gd name="connsiteY398" fmla="*/ 2287429 h 2762250"/>
                <a:gd name="connsiteX399" fmla="*/ 5109687 w 6134100"/>
                <a:gd name="connsiteY399" fmla="*/ 2296001 h 2762250"/>
                <a:gd name="connsiteX400" fmla="*/ 5093494 w 6134100"/>
                <a:gd name="connsiteY400" fmla="*/ 2292191 h 2762250"/>
                <a:gd name="connsiteX401" fmla="*/ 5129689 w 6134100"/>
                <a:gd name="connsiteY401" fmla="*/ 2327434 h 2762250"/>
                <a:gd name="connsiteX402" fmla="*/ 5129689 w 6134100"/>
                <a:gd name="connsiteY402" fmla="*/ 2333149 h 2762250"/>
                <a:gd name="connsiteX403" fmla="*/ 5127784 w 6134100"/>
                <a:gd name="connsiteY403" fmla="*/ 2347436 h 2762250"/>
                <a:gd name="connsiteX404" fmla="*/ 5092542 w 6134100"/>
                <a:gd name="connsiteY404" fmla="*/ 2344579 h 2762250"/>
                <a:gd name="connsiteX405" fmla="*/ 5067776 w 6134100"/>
                <a:gd name="connsiteY405" fmla="*/ 2342674 h 2762250"/>
                <a:gd name="connsiteX406" fmla="*/ 5081112 w 6134100"/>
                <a:gd name="connsiteY406" fmla="*/ 2357914 h 2762250"/>
                <a:gd name="connsiteX407" fmla="*/ 5090637 w 6134100"/>
                <a:gd name="connsiteY407" fmla="*/ 2374106 h 2762250"/>
                <a:gd name="connsiteX408" fmla="*/ 5086826 w 6134100"/>
                <a:gd name="connsiteY408" fmla="*/ 2392204 h 2762250"/>
                <a:gd name="connsiteX409" fmla="*/ 5077301 w 6134100"/>
                <a:gd name="connsiteY409" fmla="*/ 2396014 h 2762250"/>
                <a:gd name="connsiteX410" fmla="*/ 4992529 w 6134100"/>
                <a:gd name="connsiteY410" fmla="*/ 2298859 h 2762250"/>
                <a:gd name="connsiteX411" fmla="*/ 4964906 w 6134100"/>
                <a:gd name="connsiteY411" fmla="*/ 2119789 h 2762250"/>
                <a:gd name="connsiteX412" fmla="*/ 4956334 w 6134100"/>
                <a:gd name="connsiteY412" fmla="*/ 1981676 h 2762250"/>
                <a:gd name="connsiteX413" fmla="*/ 4937284 w 6134100"/>
                <a:gd name="connsiteY413" fmla="*/ 1862614 h 2762250"/>
                <a:gd name="connsiteX414" fmla="*/ 4909662 w 6134100"/>
                <a:gd name="connsiteY414" fmla="*/ 1710214 h 2762250"/>
                <a:gd name="connsiteX415" fmla="*/ 4894421 w 6134100"/>
                <a:gd name="connsiteY415" fmla="*/ 1641634 h 2762250"/>
                <a:gd name="connsiteX416" fmla="*/ 4914424 w 6134100"/>
                <a:gd name="connsiteY416" fmla="*/ 1624489 h 2762250"/>
                <a:gd name="connsiteX417" fmla="*/ 4940142 w 6134100"/>
                <a:gd name="connsiteY417" fmla="*/ 1616869 h 2762250"/>
                <a:gd name="connsiteX418" fmla="*/ 4944904 w 6134100"/>
                <a:gd name="connsiteY418" fmla="*/ 1675924 h 2762250"/>
                <a:gd name="connsiteX419" fmla="*/ 4959192 w 6134100"/>
                <a:gd name="connsiteY419" fmla="*/ 1734979 h 2762250"/>
                <a:gd name="connsiteX420" fmla="*/ 4975384 w 6134100"/>
                <a:gd name="connsiteY420" fmla="*/ 1754029 h 2762250"/>
                <a:gd name="connsiteX421" fmla="*/ 5010626 w 6134100"/>
                <a:gd name="connsiteY421" fmla="*/ 1754029 h 2762250"/>
                <a:gd name="connsiteX422" fmla="*/ 5048726 w 6134100"/>
                <a:gd name="connsiteY422" fmla="*/ 1618774 h 2762250"/>
                <a:gd name="connsiteX423" fmla="*/ 5061109 w 6134100"/>
                <a:gd name="connsiteY423" fmla="*/ 1501616 h 2762250"/>
                <a:gd name="connsiteX424" fmla="*/ 5049679 w 6134100"/>
                <a:gd name="connsiteY424" fmla="*/ 1377791 h 2762250"/>
                <a:gd name="connsiteX425" fmla="*/ 5023009 w 6134100"/>
                <a:gd name="connsiteY425" fmla="*/ 1310164 h 2762250"/>
                <a:gd name="connsiteX426" fmla="*/ 5011579 w 6134100"/>
                <a:gd name="connsiteY426" fmla="*/ 1276826 h 2762250"/>
                <a:gd name="connsiteX427" fmla="*/ 5003959 w 6134100"/>
                <a:gd name="connsiteY427" fmla="*/ 1248251 h 2762250"/>
                <a:gd name="connsiteX428" fmla="*/ 4992529 w 6134100"/>
                <a:gd name="connsiteY428" fmla="*/ 1213961 h 2762250"/>
                <a:gd name="connsiteX429" fmla="*/ 4978242 w 6134100"/>
                <a:gd name="connsiteY429" fmla="*/ 1173956 h 2762250"/>
                <a:gd name="connsiteX430" fmla="*/ 4964906 w 6134100"/>
                <a:gd name="connsiteY430" fmla="*/ 1139666 h 2762250"/>
                <a:gd name="connsiteX431" fmla="*/ 4945856 w 6134100"/>
                <a:gd name="connsiteY431" fmla="*/ 1095851 h 2762250"/>
                <a:gd name="connsiteX432" fmla="*/ 4926806 w 6134100"/>
                <a:gd name="connsiteY432" fmla="*/ 1054894 h 2762250"/>
                <a:gd name="connsiteX433" fmla="*/ 4905851 w 6134100"/>
                <a:gd name="connsiteY433" fmla="*/ 1016794 h 2762250"/>
                <a:gd name="connsiteX434" fmla="*/ 4835366 w 6134100"/>
                <a:gd name="connsiteY434" fmla="*/ 950119 h 2762250"/>
                <a:gd name="connsiteX435" fmla="*/ 4775359 w 6134100"/>
                <a:gd name="connsiteY435" fmla="*/ 914876 h 2762250"/>
                <a:gd name="connsiteX436" fmla="*/ 4752499 w 6134100"/>
                <a:gd name="connsiteY436" fmla="*/ 892969 h 2762250"/>
                <a:gd name="connsiteX437" fmla="*/ 4734401 w 6134100"/>
                <a:gd name="connsiteY437" fmla="*/ 864394 h 2762250"/>
                <a:gd name="connsiteX438" fmla="*/ 4722019 w 6134100"/>
                <a:gd name="connsiteY438" fmla="*/ 843439 h 2762250"/>
                <a:gd name="connsiteX439" fmla="*/ 4724876 w 6134100"/>
                <a:gd name="connsiteY439" fmla="*/ 820579 h 2762250"/>
                <a:gd name="connsiteX440" fmla="*/ 4743926 w 6134100"/>
                <a:gd name="connsiteY440" fmla="*/ 811054 h 2762250"/>
                <a:gd name="connsiteX441" fmla="*/ 4751547 w 6134100"/>
                <a:gd name="connsiteY441" fmla="*/ 808196 h 2762250"/>
                <a:gd name="connsiteX442" fmla="*/ 4745831 w 6134100"/>
                <a:gd name="connsiteY442" fmla="*/ 794861 h 2762250"/>
                <a:gd name="connsiteX443" fmla="*/ 4742974 w 6134100"/>
                <a:gd name="connsiteY443" fmla="*/ 775811 h 2762250"/>
                <a:gd name="connsiteX444" fmla="*/ 4764881 w 6134100"/>
                <a:gd name="connsiteY444" fmla="*/ 759619 h 2762250"/>
                <a:gd name="connsiteX445" fmla="*/ 4786789 w 6134100"/>
                <a:gd name="connsiteY445" fmla="*/ 750094 h 2762250"/>
                <a:gd name="connsiteX446" fmla="*/ 4753451 w 6134100"/>
                <a:gd name="connsiteY446" fmla="*/ 631984 h 2762250"/>
                <a:gd name="connsiteX447" fmla="*/ 4743926 w 6134100"/>
                <a:gd name="connsiteY447" fmla="*/ 605314 h 2762250"/>
                <a:gd name="connsiteX448" fmla="*/ 4733449 w 6134100"/>
                <a:gd name="connsiteY448" fmla="*/ 596741 h 2762250"/>
                <a:gd name="connsiteX449" fmla="*/ 4710589 w 6134100"/>
                <a:gd name="connsiteY449" fmla="*/ 585311 h 2762250"/>
                <a:gd name="connsiteX450" fmla="*/ 4648676 w 6134100"/>
                <a:gd name="connsiteY450" fmla="*/ 571976 h 2762250"/>
                <a:gd name="connsiteX451" fmla="*/ 4518184 w 6134100"/>
                <a:gd name="connsiteY451" fmla="*/ 624364 h 2762250"/>
                <a:gd name="connsiteX452" fmla="*/ 4500087 w 6134100"/>
                <a:gd name="connsiteY452" fmla="*/ 663416 h 2762250"/>
                <a:gd name="connsiteX453" fmla="*/ 4491514 w 6134100"/>
                <a:gd name="connsiteY453" fmla="*/ 687229 h 2762250"/>
                <a:gd name="connsiteX454" fmla="*/ 4487704 w 6134100"/>
                <a:gd name="connsiteY454" fmla="*/ 738664 h 2762250"/>
                <a:gd name="connsiteX455" fmla="*/ 4510564 w 6134100"/>
                <a:gd name="connsiteY455" fmla="*/ 781526 h 2762250"/>
                <a:gd name="connsiteX456" fmla="*/ 4533424 w 6134100"/>
                <a:gd name="connsiteY456" fmla="*/ 806291 h 2762250"/>
                <a:gd name="connsiteX457" fmla="*/ 4533424 w 6134100"/>
                <a:gd name="connsiteY457" fmla="*/ 825341 h 2762250"/>
                <a:gd name="connsiteX458" fmla="*/ 4541997 w 6134100"/>
                <a:gd name="connsiteY458" fmla="*/ 821531 h 2762250"/>
                <a:gd name="connsiteX459" fmla="*/ 4560094 w 6134100"/>
                <a:gd name="connsiteY459" fmla="*/ 833914 h 2762250"/>
                <a:gd name="connsiteX460" fmla="*/ 4535329 w 6134100"/>
                <a:gd name="connsiteY460" fmla="*/ 843439 h 2762250"/>
                <a:gd name="connsiteX461" fmla="*/ 4507706 w 6134100"/>
                <a:gd name="connsiteY461" fmla="*/ 861536 h 2762250"/>
                <a:gd name="connsiteX462" fmla="*/ 4482941 w 6134100"/>
                <a:gd name="connsiteY462" fmla="*/ 883444 h 2762250"/>
                <a:gd name="connsiteX463" fmla="*/ 4452462 w 6134100"/>
                <a:gd name="connsiteY463" fmla="*/ 892016 h 2762250"/>
                <a:gd name="connsiteX464" fmla="*/ 4443889 w 6134100"/>
                <a:gd name="connsiteY464" fmla="*/ 885349 h 2762250"/>
                <a:gd name="connsiteX465" fmla="*/ 4437222 w 6134100"/>
                <a:gd name="connsiteY465" fmla="*/ 872014 h 2762250"/>
                <a:gd name="connsiteX466" fmla="*/ 4439126 w 6134100"/>
                <a:gd name="connsiteY466" fmla="*/ 832961 h 2762250"/>
                <a:gd name="connsiteX467" fmla="*/ 4438174 w 6134100"/>
                <a:gd name="connsiteY467" fmla="*/ 813911 h 2762250"/>
                <a:gd name="connsiteX468" fmla="*/ 4445794 w 6134100"/>
                <a:gd name="connsiteY468" fmla="*/ 622459 h 2762250"/>
                <a:gd name="connsiteX469" fmla="*/ 4445794 w 6134100"/>
                <a:gd name="connsiteY469" fmla="*/ 566261 h 2762250"/>
                <a:gd name="connsiteX470" fmla="*/ 4434364 w 6134100"/>
                <a:gd name="connsiteY470" fmla="*/ 528161 h 2762250"/>
                <a:gd name="connsiteX471" fmla="*/ 4419124 w 6134100"/>
                <a:gd name="connsiteY471" fmla="*/ 516731 h 2762250"/>
                <a:gd name="connsiteX472" fmla="*/ 4406741 w 6134100"/>
                <a:gd name="connsiteY472" fmla="*/ 505301 h 2762250"/>
                <a:gd name="connsiteX473" fmla="*/ 4400074 w 6134100"/>
                <a:gd name="connsiteY473" fmla="*/ 494824 h 2762250"/>
                <a:gd name="connsiteX474" fmla="*/ 4391501 w 6134100"/>
                <a:gd name="connsiteY474" fmla="*/ 408146 h 2762250"/>
                <a:gd name="connsiteX475" fmla="*/ 4388644 w 6134100"/>
                <a:gd name="connsiteY475" fmla="*/ 309086 h 2762250"/>
                <a:gd name="connsiteX476" fmla="*/ 4377214 w 6134100"/>
                <a:gd name="connsiteY476" fmla="*/ 294799 h 2762250"/>
                <a:gd name="connsiteX477" fmla="*/ 4368641 w 6134100"/>
                <a:gd name="connsiteY477" fmla="*/ 391954 h 2762250"/>
                <a:gd name="connsiteX478" fmla="*/ 4364831 w 6134100"/>
                <a:gd name="connsiteY478" fmla="*/ 496729 h 2762250"/>
                <a:gd name="connsiteX479" fmla="*/ 4363879 w 6134100"/>
                <a:gd name="connsiteY479" fmla="*/ 513874 h 2762250"/>
                <a:gd name="connsiteX480" fmla="*/ 4360069 w 6134100"/>
                <a:gd name="connsiteY480" fmla="*/ 533876 h 2762250"/>
                <a:gd name="connsiteX481" fmla="*/ 4354354 w 6134100"/>
                <a:gd name="connsiteY481" fmla="*/ 640556 h 2762250"/>
                <a:gd name="connsiteX482" fmla="*/ 4359116 w 6134100"/>
                <a:gd name="connsiteY482" fmla="*/ 761524 h 2762250"/>
                <a:gd name="connsiteX483" fmla="*/ 4331494 w 6134100"/>
                <a:gd name="connsiteY483" fmla="*/ 881539 h 2762250"/>
                <a:gd name="connsiteX484" fmla="*/ 4329589 w 6134100"/>
                <a:gd name="connsiteY484" fmla="*/ 920591 h 2762250"/>
                <a:gd name="connsiteX485" fmla="*/ 4323874 w 6134100"/>
                <a:gd name="connsiteY485" fmla="*/ 966311 h 2762250"/>
                <a:gd name="connsiteX486" fmla="*/ 4310539 w 6134100"/>
                <a:gd name="connsiteY486" fmla="*/ 1004411 h 2762250"/>
                <a:gd name="connsiteX487" fmla="*/ 4285774 w 6134100"/>
                <a:gd name="connsiteY487" fmla="*/ 1039654 h 2762250"/>
                <a:gd name="connsiteX488" fmla="*/ 4247674 w 6134100"/>
                <a:gd name="connsiteY488" fmla="*/ 1086326 h 2762250"/>
                <a:gd name="connsiteX489" fmla="*/ 4230529 w 6134100"/>
                <a:gd name="connsiteY489" fmla="*/ 1174909 h 2762250"/>
                <a:gd name="connsiteX490" fmla="*/ 4270534 w 6134100"/>
                <a:gd name="connsiteY490" fmla="*/ 1293019 h 2762250"/>
                <a:gd name="connsiteX491" fmla="*/ 4348639 w 6134100"/>
                <a:gd name="connsiteY491" fmla="*/ 1313974 h 2762250"/>
                <a:gd name="connsiteX492" fmla="*/ 4364831 w 6134100"/>
                <a:gd name="connsiteY492" fmla="*/ 1331119 h 2762250"/>
                <a:gd name="connsiteX493" fmla="*/ 4347687 w 6134100"/>
                <a:gd name="connsiteY493" fmla="*/ 1340644 h 2762250"/>
                <a:gd name="connsiteX494" fmla="*/ 4339114 w 6134100"/>
                <a:gd name="connsiteY494" fmla="*/ 1329214 h 2762250"/>
                <a:gd name="connsiteX495" fmla="*/ 4356259 w 6134100"/>
                <a:gd name="connsiteY495" fmla="*/ 1374934 h 2762250"/>
                <a:gd name="connsiteX496" fmla="*/ 4432459 w 6134100"/>
                <a:gd name="connsiteY496" fmla="*/ 1442561 h 2762250"/>
                <a:gd name="connsiteX497" fmla="*/ 4447699 w 6134100"/>
                <a:gd name="connsiteY497" fmla="*/ 1442561 h 2762250"/>
                <a:gd name="connsiteX498" fmla="*/ 4432459 w 6134100"/>
                <a:gd name="connsiteY498" fmla="*/ 1466374 h 2762250"/>
                <a:gd name="connsiteX499" fmla="*/ 4397216 w 6134100"/>
                <a:gd name="connsiteY499" fmla="*/ 1530191 h 2762250"/>
                <a:gd name="connsiteX500" fmla="*/ 4387691 w 6134100"/>
                <a:gd name="connsiteY500" fmla="*/ 1580674 h 2762250"/>
                <a:gd name="connsiteX501" fmla="*/ 4394359 w 6134100"/>
                <a:gd name="connsiteY501" fmla="*/ 1598771 h 2762250"/>
                <a:gd name="connsiteX502" fmla="*/ 4397216 w 6134100"/>
                <a:gd name="connsiteY502" fmla="*/ 1609249 h 2762250"/>
                <a:gd name="connsiteX503" fmla="*/ 4393406 w 6134100"/>
                <a:gd name="connsiteY503" fmla="*/ 1752124 h 2762250"/>
                <a:gd name="connsiteX504" fmla="*/ 4381976 w 6134100"/>
                <a:gd name="connsiteY504" fmla="*/ 1910239 h 2762250"/>
                <a:gd name="connsiteX505" fmla="*/ 4398169 w 6134100"/>
                <a:gd name="connsiteY505" fmla="*/ 1982629 h 2762250"/>
                <a:gd name="connsiteX506" fmla="*/ 4410551 w 6134100"/>
                <a:gd name="connsiteY506" fmla="*/ 2098834 h 2762250"/>
                <a:gd name="connsiteX507" fmla="*/ 4394359 w 6134100"/>
                <a:gd name="connsiteY507" fmla="*/ 2248376 h 2762250"/>
                <a:gd name="connsiteX508" fmla="*/ 4385787 w 6134100"/>
                <a:gd name="connsiteY508" fmla="*/ 2340769 h 2762250"/>
                <a:gd name="connsiteX509" fmla="*/ 4422934 w 6134100"/>
                <a:gd name="connsiteY509" fmla="*/ 2398871 h 2762250"/>
                <a:gd name="connsiteX510" fmla="*/ 4451509 w 6134100"/>
                <a:gd name="connsiteY510" fmla="*/ 2444591 h 2762250"/>
                <a:gd name="connsiteX511" fmla="*/ 4373404 w 6134100"/>
                <a:gd name="connsiteY511" fmla="*/ 2519839 h 2762250"/>
                <a:gd name="connsiteX512" fmla="*/ 4283869 w 6134100"/>
                <a:gd name="connsiteY512" fmla="*/ 2516029 h 2762250"/>
                <a:gd name="connsiteX513" fmla="*/ 4238149 w 6134100"/>
                <a:gd name="connsiteY513" fmla="*/ 2503646 h 2762250"/>
                <a:gd name="connsiteX514" fmla="*/ 4221956 w 6134100"/>
                <a:gd name="connsiteY514" fmla="*/ 2497931 h 2762250"/>
                <a:gd name="connsiteX515" fmla="*/ 4165759 w 6134100"/>
                <a:gd name="connsiteY515" fmla="*/ 2510314 h 2762250"/>
                <a:gd name="connsiteX516" fmla="*/ 4107656 w 6134100"/>
                <a:gd name="connsiteY516" fmla="*/ 2502694 h 2762250"/>
                <a:gd name="connsiteX517" fmla="*/ 4016216 w 6134100"/>
                <a:gd name="connsiteY517" fmla="*/ 2503646 h 2762250"/>
                <a:gd name="connsiteX518" fmla="*/ 3995261 w 6134100"/>
                <a:gd name="connsiteY518" fmla="*/ 2490311 h 2762250"/>
                <a:gd name="connsiteX519" fmla="*/ 3983831 w 6134100"/>
                <a:gd name="connsiteY519" fmla="*/ 2372201 h 2762250"/>
                <a:gd name="connsiteX520" fmla="*/ 4006691 w 6134100"/>
                <a:gd name="connsiteY520" fmla="*/ 2357914 h 2762250"/>
                <a:gd name="connsiteX521" fmla="*/ 4029551 w 6134100"/>
                <a:gd name="connsiteY521" fmla="*/ 2339816 h 2762250"/>
                <a:gd name="connsiteX522" fmla="*/ 4039076 w 6134100"/>
                <a:gd name="connsiteY522" fmla="*/ 2333149 h 2762250"/>
                <a:gd name="connsiteX523" fmla="*/ 4048601 w 6134100"/>
                <a:gd name="connsiteY523" fmla="*/ 2326481 h 2762250"/>
                <a:gd name="connsiteX524" fmla="*/ 4044791 w 6134100"/>
                <a:gd name="connsiteY524" fmla="*/ 2125504 h 2762250"/>
                <a:gd name="connsiteX525" fmla="*/ 4038124 w 6134100"/>
                <a:gd name="connsiteY525" fmla="*/ 2084546 h 2762250"/>
                <a:gd name="connsiteX526" fmla="*/ 4041934 w 6134100"/>
                <a:gd name="connsiteY526" fmla="*/ 1997869 h 2762250"/>
                <a:gd name="connsiteX527" fmla="*/ 4061936 w 6134100"/>
                <a:gd name="connsiteY527" fmla="*/ 1897856 h 2762250"/>
                <a:gd name="connsiteX528" fmla="*/ 4087654 w 6134100"/>
                <a:gd name="connsiteY528" fmla="*/ 1843564 h 2762250"/>
                <a:gd name="connsiteX529" fmla="*/ 4065746 w 6134100"/>
                <a:gd name="connsiteY529" fmla="*/ 1731169 h 2762250"/>
                <a:gd name="connsiteX530" fmla="*/ 4068604 w 6134100"/>
                <a:gd name="connsiteY530" fmla="*/ 1700689 h 2762250"/>
                <a:gd name="connsiteX531" fmla="*/ 4098131 w 6134100"/>
                <a:gd name="connsiteY531" fmla="*/ 1688306 h 2762250"/>
                <a:gd name="connsiteX532" fmla="*/ 4157186 w 6134100"/>
                <a:gd name="connsiteY532" fmla="*/ 1618774 h 2762250"/>
                <a:gd name="connsiteX533" fmla="*/ 4179094 w 6134100"/>
                <a:gd name="connsiteY533" fmla="*/ 1579721 h 2762250"/>
                <a:gd name="connsiteX534" fmla="*/ 4198144 w 6134100"/>
                <a:gd name="connsiteY534" fmla="*/ 1517809 h 2762250"/>
                <a:gd name="connsiteX535" fmla="*/ 4201954 w 6134100"/>
                <a:gd name="connsiteY535" fmla="*/ 1485424 h 2762250"/>
                <a:gd name="connsiteX536" fmla="*/ 4225766 w 6134100"/>
                <a:gd name="connsiteY536" fmla="*/ 1427321 h 2762250"/>
                <a:gd name="connsiteX537" fmla="*/ 4235291 w 6134100"/>
                <a:gd name="connsiteY537" fmla="*/ 1324451 h 2762250"/>
                <a:gd name="connsiteX538" fmla="*/ 4218147 w 6134100"/>
                <a:gd name="connsiteY538" fmla="*/ 1217771 h 2762250"/>
                <a:gd name="connsiteX539" fmla="*/ 4208622 w 6134100"/>
                <a:gd name="connsiteY539" fmla="*/ 1135856 h 2762250"/>
                <a:gd name="connsiteX540" fmla="*/ 4197191 w 6134100"/>
                <a:gd name="connsiteY540" fmla="*/ 1057751 h 2762250"/>
                <a:gd name="connsiteX541" fmla="*/ 4180999 w 6134100"/>
                <a:gd name="connsiteY541" fmla="*/ 1001554 h 2762250"/>
                <a:gd name="connsiteX542" fmla="*/ 4162901 w 6134100"/>
                <a:gd name="connsiteY542" fmla="*/ 972979 h 2762250"/>
                <a:gd name="connsiteX543" fmla="*/ 4134326 w 6134100"/>
                <a:gd name="connsiteY543" fmla="*/ 934879 h 2762250"/>
                <a:gd name="connsiteX544" fmla="*/ 4109561 w 6134100"/>
                <a:gd name="connsiteY544" fmla="*/ 896779 h 2762250"/>
                <a:gd name="connsiteX545" fmla="*/ 4049554 w 6134100"/>
                <a:gd name="connsiteY545" fmla="*/ 856774 h 2762250"/>
                <a:gd name="connsiteX546" fmla="*/ 4034314 w 6134100"/>
                <a:gd name="connsiteY546" fmla="*/ 842486 h 2762250"/>
                <a:gd name="connsiteX547" fmla="*/ 4007644 w 6134100"/>
                <a:gd name="connsiteY547" fmla="*/ 829151 h 2762250"/>
                <a:gd name="connsiteX548" fmla="*/ 3980021 w 6134100"/>
                <a:gd name="connsiteY548" fmla="*/ 821531 h 2762250"/>
                <a:gd name="connsiteX549" fmla="*/ 3960019 w 6134100"/>
                <a:gd name="connsiteY549" fmla="*/ 812006 h 2762250"/>
                <a:gd name="connsiteX550" fmla="*/ 3922871 w 6134100"/>
                <a:gd name="connsiteY550" fmla="*/ 751046 h 2762250"/>
                <a:gd name="connsiteX551" fmla="*/ 3942874 w 6134100"/>
                <a:gd name="connsiteY551" fmla="*/ 698659 h 2762250"/>
                <a:gd name="connsiteX552" fmla="*/ 3962876 w 6134100"/>
                <a:gd name="connsiteY552" fmla="*/ 658654 h 2762250"/>
                <a:gd name="connsiteX553" fmla="*/ 3962876 w 6134100"/>
                <a:gd name="connsiteY553" fmla="*/ 635794 h 2762250"/>
                <a:gd name="connsiteX554" fmla="*/ 3990499 w 6134100"/>
                <a:gd name="connsiteY554" fmla="*/ 639604 h 2762250"/>
                <a:gd name="connsiteX555" fmla="*/ 4018121 w 6134100"/>
                <a:gd name="connsiteY555" fmla="*/ 640556 h 2762250"/>
                <a:gd name="connsiteX556" fmla="*/ 3982879 w 6134100"/>
                <a:gd name="connsiteY556" fmla="*/ 554831 h 2762250"/>
                <a:gd name="connsiteX557" fmla="*/ 3967639 w 6134100"/>
                <a:gd name="connsiteY557" fmla="*/ 519589 h 2762250"/>
                <a:gd name="connsiteX558" fmla="*/ 3940016 w 6134100"/>
                <a:gd name="connsiteY558" fmla="*/ 471011 h 2762250"/>
                <a:gd name="connsiteX559" fmla="*/ 3886676 w 6134100"/>
                <a:gd name="connsiteY559" fmla="*/ 443389 h 2762250"/>
                <a:gd name="connsiteX560" fmla="*/ 3851434 w 6134100"/>
                <a:gd name="connsiteY560" fmla="*/ 423386 h 2762250"/>
                <a:gd name="connsiteX561" fmla="*/ 3832384 w 6134100"/>
                <a:gd name="connsiteY561" fmla="*/ 405289 h 2762250"/>
                <a:gd name="connsiteX562" fmla="*/ 3819049 w 6134100"/>
                <a:gd name="connsiteY562" fmla="*/ 424339 h 2762250"/>
                <a:gd name="connsiteX563" fmla="*/ 3797141 w 6134100"/>
                <a:gd name="connsiteY563" fmla="*/ 450056 h 2762250"/>
                <a:gd name="connsiteX564" fmla="*/ 3757136 w 6134100"/>
                <a:gd name="connsiteY564" fmla="*/ 468154 h 2762250"/>
                <a:gd name="connsiteX565" fmla="*/ 3719989 w 6134100"/>
                <a:gd name="connsiteY565" fmla="*/ 552926 h 2762250"/>
                <a:gd name="connsiteX566" fmla="*/ 3707606 w 6134100"/>
                <a:gd name="connsiteY566" fmla="*/ 604361 h 2762250"/>
                <a:gd name="connsiteX567" fmla="*/ 3720941 w 6134100"/>
                <a:gd name="connsiteY567" fmla="*/ 654844 h 2762250"/>
                <a:gd name="connsiteX568" fmla="*/ 3739039 w 6134100"/>
                <a:gd name="connsiteY568" fmla="*/ 668179 h 2762250"/>
                <a:gd name="connsiteX569" fmla="*/ 3754279 w 6134100"/>
                <a:gd name="connsiteY569" fmla="*/ 694849 h 2762250"/>
                <a:gd name="connsiteX570" fmla="*/ 3768566 w 6134100"/>
                <a:gd name="connsiteY570" fmla="*/ 802481 h 2762250"/>
                <a:gd name="connsiteX571" fmla="*/ 3756184 w 6134100"/>
                <a:gd name="connsiteY571" fmla="*/ 812959 h 2762250"/>
                <a:gd name="connsiteX572" fmla="*/ 3739991 w 6134100"/>
                <a:gd name="connsiteY572" fmla="*/ 804386 h 2762250"/>
                <a:gd name="connsiteX573" fmla="*/ 3737134 w 6134100"/>
                <a:gd name="connsiteY573" fmla="*/ 815816 h 2762250"/>
                <a:gd name="connsiteX574" fmla="*/ 3682841 w 6134100"/>
                <a:gd name="connsiteY574" fmla="*/ 869156 h 2762250"/>
                <a:gd name="connsiteX575" fmla="*/ 3631406 w 6134100"/>
                <a:gd name="connsiteY575" fmla="*/ 885349 h 2762250"/>
                <a:gd name="connsiteX576" fmla="*/ 3640931 w 6134100"/>
                <a:gd name="connsiteY576" fmla="*/ 859631 h 2762250"/>
                <a:gd name="connsiteX577" fmla="*/ 3631406 w 6134100"/>
                <a:gd name="connsiteY577" fmla="*/ 779621 h 2762250"/>
                <a:gd name="connsiteX578" fmla="*/ 3619024 w 6134100"/>
                <a:gd name="connsiteY578" fmla="*/ 757714 h 2762250"/>
                <a:gd name="connsiteX579" fmla="*/ 3618071 w 6134100"/>
                <a:gd name="connsiteY579" fmla="*/ 737711 h 2762250"/>
                <a:gd name="connsiteX580" fmla="*/ 3619024 w 6134100"/>
                <a:gd name="connsiteY580" fmla="*/ 728186 h 2762250"/>
                <a:gd name="connsiteX581" fmla="*/ 3622834 w 6134100"/>
                <a:gd name="connsiteY581" fmla="*/ 685324 h 2762250"/>
                <a:gd name="connsiteX582" fmla="*/ 3627596 w 6134100"/>
                <a:gd name="connsiteY582" fmla="*/ 531019 h 2762250"/>
                <a:gd name="connsiteX583" fmla="*/ 3634264 w 6134100"/>
                <a:gd name="connsiteY583" fmla="*/ 488156 h 2762250"/>
                <a:gd name="connsiteX584" fmla="*/ 3611404 w 6134100"/>
                <a:gd name="connsiteY584" fmla="*/ 442436 h 2762250"/>
                <a:gd name="connsiteX585" fmla="*/ 3599021 w 6134100"/>
                <a:gd name="connsiteY585" fmla="*/ 432911 h 2762250"/>
                <a:gd name="connsiteX586" fmla="*/ 3592354 w 6134100"/>
                <a:gd name="connsiteY586" fmla="*/ 423386 h 2762250"/>
                <a:gd name="connsiteX587" fmla="*/ 3586639 w 6134100"/>
                <a:gd name="connsiteY587" fmla="*/ 415766 h 2762250"/>
                <a:gd name="connsiteX588" fmla="*/ 3586639 w 6134100"/>
                <a:gd name="connsiteY588" fmla="*/ 315754 h 2762250"/>
                <a:gd name="connsiteX589" fmla="*/ 3572351 w 6134100"/>
                <a:gd name="connsiteY589" fmla="*/ 223361 h 2762250"/>
                <a:gd name="connsiteX590" fmla="*/ 3561874 w 6134100"/>
                <a:gd name="connsiteY590" fmla="*/ 311944 h 2762250"/>
                <a:gd name="connsiteX591" fmla="*/ 3546634 w 6134100"/>
                <a:gd name="connsiteY591" fmla="*/ 430054 h 2762250"/>
                <a:gd name="connsiteX592" fmla="*/ 3541871 w 6134100"/>
                <a:gd name="connsiteY592" fmla="*/ 411004 h 2762250"/>
                <a:gd name="connsiteX593" fmla="*/ 3523774 w 6134100"/>
                <a:gd name="connsiteY593" fmla="*/ 393859 h 2762250"/>
                <a:gd name="connsiteX594" fmla="*/ 3508534 w 6134100"/>
                <a:gd name="connsiteY594" fmla="*/ 439579 h 2762250"/>
                <a:gd name="connsiteX595" fmla="*/ 3509486 w 6134100"/>
                <a:gd name="connsiteY595" fmla="*/ 513874 h 2762250"/>
                <a:gd name="connsiteX596" fmla="*/ 3526631 w 6134100"/>
                <a:gd name="connsiteY596" fmla="*/ 542449 h 2762250"/>
                <a:gd name="connsiteX597" fmla="*/ 3544729 w 6134100"/>
                <a:gd name="connsiteY597" fmla="*/ 539591 h 2762250"/>
                <a:gd name="connsiteX598" fmla="*/ 3546634 w 6134100"/>
                <a:gd name="connsiteY598" fmla="*/ 601504 h 2762250"/>
                <a:gd name="connsiteX599" fmla="*/ 3541871 w 6134100"/>
                <a:gd name="connsiteY599" fmla="*/ 668179 h 2762250"/>
                <a:gd name="connsiteX600" fmla="*/ 3532346 w 6134100"/>
                <a:gd name="connsiteY600" fmla="*/ 703421 h 2762250"/>
                <a:gd name="connsiteX601" fmla="*/ 3521869 w 6134100"/>
                <a:gd name="connsiteY601" fmla="*/ 736759 h 2762250"/>
                <a:gd name="connsiteX602" fmla="*/ 3515201 w 6134100"/>
                <a:gd name="connsiteY602" fmla="*/ 770096 h 2762250"/>
                <a:gd name="connsiteX603" fmla="*/ 3505676 w 6134100"/>
                <a:gd name="connsiteY603" fmla="*/ 818674 h 2762250"/>
                <a:gd name="connsiteX604" fmla="*/ 3470434 w 6134100"/>
                <a:gd name="connsiteY604" fmla="*/ 912971 h 2762250"/>
                <a:gd name="connsiteX605" fmla="*/ 3415189 w 6134100"/>
                <a:gd name="connsiteY605" fmla="*/ 1042511 h 2762250"/>
                <a:gd name="connsiteX606" fmla="*/ 3395186 w 6134100"/>
                <a:gd name="connsiteY606" fmla="*/ 1161574 h 2762250"/>
                <a:gd name="connsiteX607" fmla="*/ 3428524 w 6134100"/>
                <a:gd name="connsiteY607" fmla="*/ 1190149 h 2762250"/>
                <a:gd name="connsiteX608" fmla="*/ 3471386 w 6134100"/>
                <a:gd name="connsiteY608" fmla="*/ 1213961 h 2762250"/>
                <a:gd name="connsiteX609" fmla="*/ 3489484 w 6134100"/>
                <a:gd name="connsiteY609" fmla="*/ 1230154 h 2762250"/>
                <a:gd name="connsiteX610" fmla="*/ 3473291 w 6134100"/>
                <a:gd name="connsiteY610" fmla="*/ 1244441 h 2762250"/>
                <a:gd name="connsiteX611" fmla="*/ 3460909 w 6134100"/>
                <a:gd name="connsiteY611" fmla="*/ 1271111 h 2762250"/>
                <a:gd name="connsiteX612" fmla="*/ 3477101 w 6134100"/>
                <a:gd name="connsiteY612" fmla="*/ 1258729 h 2762250"/>
                <a:gd name="connsiteX613" fmla="*/ 3513296 w 6134100"/>
                <a:gd name="connsiteY613" fmla="*/ 1276826 h 2762250"/>
                <a:gd name="connsiteX614" fmla="*/ 3594259 w 6134100"/>
                <a:gd name="connsiteY614" fmla="*/ 1362551 h 2762250"/>
                <a:gd name="connsiteX615" fmla="*/ 3610451 w 6134100"/>
                <a:gd name="connsiteY615" fmla="*/ 1358741 h 2762250"/>
                <a:gd name="connsiteX616" fmla="*/ 3599021 w 6134100"/>
                <a:gd name="connsiteY616" fmla="*/ 1394936 h 2762250"/>
                <a:gd name="connsiteX617" fmla="*/ 3570446 w 6134100"/>
                <a:gd name="connsiteY617" fmla="*/ 1507331 h 2762250"/>
                <a:gd name="connsiteX618" fmla="*/ 3547586 w 6134100"/>
                <a:gd name="connsiteY618" fmla="*/ 1597819 h 2762250"/>
                <a:gd name="connsiteX619" fmla="*/ 3536156 w 6134100"/>
                <a:gd name="connsiteY619" fmla="*/ 1651159 h 2762250"/>
                <a:gd name="connsiteX620" fmla="*/ 3502819 w 6134100"/>
                <a:gd name="connsiteY620" fmla="*/ 1754981 h 2762250"/>
                <a:gd name="connsiteX621" fmla="*/ 3483769 w 6134100"/>
                <a:gd name="connsiteY621" fmla="*/ 1892141 h 2762250"/>
                <a:gd name="connsiteX622" fmla="*/ 3484721 w 6134100"/>
                <a:gd name="connsiteY622" fmla="*/ 1962626 h 2762250"/>
                <a:gd name="connsiteX623" fmla="*/ 3478054 w 6134100"/>
                <a:gd name="connsiteY623" fmla="*/ 2031206 h 2762250"/>
                <a:gd name="connsiteX624" fmla="*/ 3447574 w 6134100"/>
                <a:gd name="connsiteY624" fmla="*/ 2138839 h 2762250"/>
                <a:gd name="connsiteX625" fmla="*/ 3436144 w 6134100"/>
                <a:gd name="connsiteY625" fmla="*/ 2171224 h 2762250"/>
                <a:gd name="connsiteX626" fmla="*/ 3430429 w 6134100"/>
                <a:gd name="connsiteY626" fmla="*/ 2232184 h 2762250"/>
                <a:gd name="connsiteX627" fmla="*/ 3420904 w 6134100"/>
                <a:gd name="connsiteY627" fmla="*/ 2314099 h 2762250"/>
                <a:gd name="connsiteX628" fmla="*/ 3441859 w 6134100"/>
                <a:gd name="connsiteY628" fmla="*/ 2370296 h 2762250"/>
                <a:gd name="connsiteX629" fmla="*/ 3467576 w 6134100"/>
                <a:gd name="connsiteY629" fmla="*/ 2389346 h 2762250"/>
                <a:gd name="connsiteX630" fmla="*/ 3452336 w 6134100"/>
                <a:gd name="connsiteY630" fmla="*/ 2421731 h 2762250"/>
                <a:gd name="connsiteX631" fmla="*/ 3408521 w 6134100"/>
                <a:gd name="connsiteY631" fmla="*/ 2439829 h 2762250"/>
                <a:gd name="connsiteX632" fmla="*/ 3371374 w 6134100"/>
                <a:gd name="connsiteY632" fmla="*/ 2453164 h 2762250"/>
                <a:gd name="connsiteX633" fmla="*/ 3358991 w 6134100"/>
                <a:gd name="connsiteY633" fmla="*/ 2466499 h 2762250"/>
                <a:gd name="connsiteX634" fmla="*/ 3339941 w 6134100"/>
                <a:gd name="connsiteY634" fmla="*/ 2446496 h 2762250"/>
                <a:gd name="connsiteX635" fmla="*/ 3301841 w 6134100"/>
                <a:gd name="connsiteY635" fmla="*/ 2426494 h 2762250"/>
                <a:gd name="connsiteX636" fmla="*/ 3213259 w 6134100"/>
                <a:gd name="connsiteY636" fmla="*/ 2346484 h 2762250"/>
                <a:gd name="connsiteX637" fmla="*/ 3223736 w 6134100"/>
                <a:gd name="connsiteY637" fmla="*/ 2305526 h 2762250"/>
                <a:gd name="connsiteX638" fmla="*/ 3242786 w 6134100"/>
                <a:gd name="connsiteY638" fmla="*/ 2285524 h 2762250"/>
                <a:gd name="connsiteX639" fmla="*/ 3238024 w 6134100"/>
                <a:gd name="connsiteY639" fmla="*/ 2219801 h 2762250"/>
                <a:gd name="connsiteX640" fmla="*/ 3235166 w 6134100"/>
                <a:gd name="connsiteY640" fmla="*/ 2146459 h 2762250"/>
                <a:gd name="connsiteX641" fmla="*/ 3228499 w 6134100"/>
                <a:gd name="connsiteY641" fmla="*/ 2121694 h 2762250"/>
                <a:gd name="connsiteX642" fmla="*/ 3211354 w 6134100"/>
                <a:gd name="connsiteY642" fmla="*/ 1900714 h 2762250"/>
                <a:gd name="connsiteX643" fmla="*/ 3213259 w 6134100"/>
                <a:gd name="connsiteY643" fmla="*/ 1771174 h 2762250"/>
                <a:gd name="connsiteX644" fmla="*/ 3203734 w 6134100"/>
                <a:gd name="connsiteY644" fmla="*/ 1714976 h 2762250"/>
                <a:gd name="connsiteX645" fmla="*/ 3194209 w 6134100"/>
                <a:gd name="connsiteY645" fmla="*/ 1666399 h 2762250"/>
                <a:gd name="connsiteX646" fmla="*/ 3212306 w 6134100"/>
                <a:gd name="connsiteY646" fmla="*/ 1614964 h 2762250"/>
                <a:gd name="connsiteX647" fmla="*/ 3247549 w 6134100"/>
                <a:gd name="connsiteY647" fmla="*/ 1603534 h 2762250"/>
                <a:gd name="connsiteX648" fmla="*/ 3272314 w 6134100"/>
                <a:gd name="connsiteY648" fmla="*/ 1593056 h 2762250"/>
                <a:gd name="connsiteX649" fmla="*/ 3312319 w 6134100"/>
                <a:gd name="connsiteY649" fmla="*/ 1555909 h 2762250"/>
                <a:gd name="connsiteX650" fmla="*/ 3279934 w 6134100"/>
                <a:gd name="connsiteY650" fmla="*/ 1224439 h 2762250"/>
                <a:gd name="connsiteX651" fmla="*/ 3282791 w 6134100"/>
                <a:gd name="connsiteY651" fmla="*/ 1189196 h 2762250"/>
                <a:gd name="connsiteX652" fmla="*/ 3271361 w 6134100"/>
                <a:gd name="connsiteY652" fmla="*/ 1101566 h 2762250"/>
                <a:gd name="connsiteX653" fmla="*/ 3249454 w 6134100"/>
                <a:gd name="connsiteY653" fmla="*/ 1052989 h 2762250"/>
                <a:gd name="connsiteX654" fmla="*/ 3227546 w 6134100"/>
                <a:gd name="connsiteY654" fmla="*/ 1019651 h 2762250"/>
                <a:gd name="connsiteX655" fmla="*/ 3196114 w 6134100"/>
                <a:gd name="connsiteY655" fmla="*/ 971074 h 2762250"/>
                <a:gd name="connsiteX656" fmla="*/ 3108484 w 6134100"/>
                <a:gd name="connsiteY656" fmla="*/ 907256 h 2762250"/>
                <a:gd name="connsiteX657" fmla="*/ 3079909 w 6134100"/>
                <a:gd name="connsiteY657" fmla="*/ 896779 h 2762250"/>
                <a:gd name="connsiteX658" fmla="*/ 3064669 w 6134100"/>
                <a:gd name="connsiteY658" fmla="*/ 891064 h 2762250"/>
                <a:gd name="connsiteX659" fmla="*/ 3043714 w 6134100"/>
                <a:gd name="connsiteY659" fmla="*/ 881539 h 2762250"/>
                <a:gd name="connsiteX660" fmla="*/ 3027521 w 6134100"/>
                <a:gd name="connsiteY660" fmla="*/ 872014 h 2762250"/>
                <a:gd name="connsiteX661" fmla="*/ 3041809 w 6134100"/>
                <a:gd name="connsiteY661" fmla="*/ 856774 h 2762250"/>
                <a:gd name="connsiteX662" fmla="*/ 3098959 w 6134100"/>
                <a:gd name="connsiteY662" fmla="*/ 872966 h 2762250"/>
                <a:gd name="connsiteX663" fmla="*/ 3102769 w 6134100"/>
                <a:gd name="connsiteY663" fmla="*/ 873919 h 2762250"/>
                <a:gd name="connsiteX664" fmla="*/ 3092291 w 6134100"/>
                <a:gd name="connsiteY664" fmla="*/ 855821 h 2762250"/>
                <a:gd name="connsiteX665" fmla="*/ 3039904 w 6134100"/>
                <a:gd name="connsiteY665" fmla="*/ 847249 h 2762250"/>
                <a:gd name="connsiteX666" fmla="*/ 2999899 w 6134100"/>
                <a:gd name="connsiteY666" fmla="*/ 802481 h 2762250"/>
                <a:gd name="connsiteX667" fmla="*/ 3014186 w 6134100"/>
                <a:gd name="connsiteY667" fmla="*/ 794861 h 2762250"/>
                <a:gd name="connsiteX668" fmla="*/ 3019901 w 6134100"/>
                <a:gd name="connsiteY668" fmla="*/ 797719 h 2762250"/>
                <a:gd name="connsiteX669" fmla="*/ 3022759 w 6134100"/>
                <a:gd name="connsiteY669" fmla="*/ 778669 h 2762250"/>
                <a:gd name="connsiteX670" fmla="*/ 3060859 w 6134100"/>
                <a:gd name="connsiteY670" fmla="*/ 747236 h 2762250"/>
                <a:gd name="connsiteX671" fmla="*/ 3084671 w 6134100"/>
                <a:gd name="connsiteY671" fmla="*/ 715804 h 2762250"/>
                <a:gd name="connsiteX672" fmla="*/ 3055144 w 6134100"/>
                <a:gd name="connsiteY672" fmla="*/ 586264 h 2762250"/>
                <a:gd name="connsiteX673" fmla="*/ 3045619 w 6134100"/>
                <a:gd name="connsiteY673" fmla="*/ 544354 h 2762250"/>
                <a:gd name="connsiteX674" fmla="*/ 3037999 w 6134100"/>
                <a:gd name="connsiteY674" fmla="*/ 527209 h 2762250"/>
                <a:gd name="connsiteX675" fmla="*/ 2994184 w 6134100"/>
                <a:gd name="connsiteY675" fmla="*/ 511969 h 2762250"/>
                <a:gd name="connsiteX676" fmla="*/ 2818924 w 6134100"/>
                <a:gd name="connsiteY676" fmla="*/ 526256 h 2762250"/>
                <a:gd name="connsiteX677" fmla="*/ 2793206 w 6134100"/>
                <a:gd name="connsiteY677" fmla="*/ 568166 h 2762250"/>
                <a:gd name="connsiteX678" fmla="*/ 2800826 w 6134100"/>
                <a:gd name="connsiteY678" fmla="*/ 613886 h 2762250"/>
                <a:gd name="connsiteX679" fmla="*/ 2783681 w 6134100"/>
                <a:gd name="connsiteY679" fmla="*/ 671036 h 2762250"/>
                <a:gd name="connsiteX680" fmla="*/ 2749391 w 6134100"/>
                <a:gd name="connsiteY680" fmla="*/ 546259 h 2762250"/>
                <a:gd name="connsiteX681" fmla="*/ 2743676 w 6134100"/>
                <a:gd name="connsiteY681" fmla="*/ 526256 h 2762250"/>
                <a:gd name="connsiteX682" fmla="*/ 2691289 w 6134100"/>
                <a:gd name="connsiteY682" fmla="*/ 333851 h 2762250"/>
                <a:gd name="connsiteX683" fmla="*/ 2679859 w 6134100"/>
                <a:gd name="connsiteY683" fmla="*/ 296704 h 2762250"/>
                <a:gd name="connsiteX684" fmla="*/ 2680811 w 6134100"/>
                <a:gd name="connsiteY684" fmla="*/ 292894 h 2762250"/>
                <a:gd name="connsiteX685" fmla="*/ 2688431 w 6134100"/>
                <a:gd name="connsiteY685" fmla="*/ 281464 h 2762250"/>
                <a:gd name="connsiteX686" fmla="*/ 2660809 w 6134100"/>
                <a:gd name="connsiteY686" fmla="*/ 224314 h 2762250"/>
                <a:gd name="connsiteX687" fmla="*/ 2645569 w 6134100"/>
                <a:gd name="connsiteY687" fmla="*/ 189071 h 2762250"/>
                <a:gd name="connsiteX688" fmla="*/ 2636044 w 6134100"/>
                <a:gd name="connsiteY688" fmla="*/ 165259 h 2762250"/>
                <a:gd name="connsiteX689" fmla="*/ 2631281 w 6134100"/>
                <a:gd name="connsiteY689" fmla="*/ 140494 h 2762250"/>
                <a:gd name="connsiteX690" fmla="*/ 2622709 w 6134100"/>
                <a:gd name="connsiteY690" fmla="*/ 96679 h 2762250"/>
                <a:gd name="connsiteX691" fmla="*/ 2608421 w 6134100"/>
                <a:gd name="connsiteY691" fmla="*/ 44291 h 2762250"/>
                <a:gd name="connsiteX692" fmla="*/ 2576036 w 6134100"/>
                <a:gd name="connsiteY692" fmla="*/ 7144 h 2762250"/>
                <a:gd name="connsiteX693" fmla="*/ 2576036 w 6134100"/>
                <a:gd name="connsiteY693" fmla="*/ 7144 h 2762250"/>
                <a:gd name="connsiteX694" fmla="*/ 1523524 w 6134100"/>
                <a:gd name="connsiteY694" fmla="*/ 317659 h 2762250"/>
                <a:gd name="connsiteX695" fmla="*/ 1530191 w 6134100"/>
                <a:gd name="connsiteY695" fmla="*/ 322421 h 2762250"/>
                <a:gd name="connsiteX696" fmla="*/ 1539716 w 6134100"/>
                <a:gd name="connsiteY696" fmla="*/ 332899 h 2762250"/>
                <a:gd name="connsiteX697" fmla="*/ 1524476 w 6134100"/>
                <a:gd name="connsiteY697" fmla="*/ 325279 h 2762250"/>
                <a:gd name="connsiteX698" fmla="*/ 1523524 w 6134100"/>
                <a:gd name="connsiteY698" fmla="*/ 317659 h 2762250"/>
                <a:gd name="connsiteX699" fmla="*/ 1523524 w 6134100"/>
                <a:gd name="connsiteY699" fmla="*/ 317659 h 2762250"/>
                <a:gd name="connsiteX700" fmla="*/ 3544729 w 6134100"/>
                <a:gd name="connsiteY700" fmla="*/ 443389 h 2762250"/>
                <a:gd name="connsiteX701" fmla="*/ 3546634 w 6134100"/>
                <a:gd name="connsiteY701" fmla="*/ 444341 h 2762250"/>
                <a:gd name="connsiteX702" fmla="*/ 3550444 w 6134100"/>
                <a:gd name="connsiteY702" fmla="*/ 457676 h 2762250"/>
                <a:gd name="connsiteX703" fmla="*/ 3547586 w 6134100"/>
                <a:gd name="connsiteY703" fmla="*/ 467201 h 2762250"/>
                <a:gd name="connsiteX704" fmla="*/ 3539966 w 6134100"/>
                <a:gd name="connsiteY704" fmla="*/ 445294 h 2762250"/>
                <a:gd name="connsiteX705" fmla="*/ 3544729 w 6134100"/>
                <a:gd name="connsiteY705" fmla="*/ 443389 h 2762250"/>
                <a:gd name="connsiteX706" fmla="*/ 3544729 w 6134100"/>
                <a:gd name="connsiteY706" fmla="*/ 443389 h 2762250"/>
                <a:gd name="connsiteX707" fmla="*/ 4400074 w 6134100"/>
                <a:gd name="connsiteY707" fmla="*/ 523399 h 2762250"/>
                <a:gd name="connsiteX708" fmla="*/ 4411504 w 6134100"/>
                <a:gd name="connsiteY708" fmla="*/ 529114 h 2762250"/>
                <a:gd name="connsiteX709" fmla="*/ 4401979 w 6134100"/>
                <a:gd name="connsiteY709" fmla="*/ 529114 h 2762250"/>
                <a:gd name="connsiteX710" fmla="*/ 4400074 w 6134100"/>
                <a:gd name="connsiteY710" fmla="*/ 523399 h 2762250"/>
                <a:gd name="connsiteX711" fmla="*/ 4400074 w 6134100"/>
                <a:gd name="connsiteY711" fmla="*/ 523399 h 2762250"/>
                <a:gd name="connsiteX712" fmla="*/ 1547336 w 6134100"/>
                <a:gd name="connsiteY712" fmla="*/ 561499 h 2762250"/>
                <a:gd name="connsiteX713" fmla="*/ 1554004 w 6134100"/>
                <a:gd name="connsiteY713" fmla="*/ 573881 h 2762250"/>
                <a:gd name="connsiteX714" fmla="*/ 1547336 w 6134100"/>
                <a:gd name="connsiteY714" fmla="*/ 586264 h 2762250"/>
                <a:gd name="connsiteX715" fmla="*/ 1540669 w 6134100"/>
                <a:gd name="connsiteY715" fmla="*/ 573881 h 2762250"/>
                <a:gd name="connsiteX716" fmla="*/ 1547336 w 6134100"/>
                <a:gd name="connsiteY716" fmla="*/ 561499 h 2762250"/>
                <a:gd name="connsiteX717" fmla="*/ 4425791 w 6134100"/>
                <a:gd name="connsiteY717" fmla="*/ 576739 h 2762250"/>
                <a:gd name="connsiteX718" fmla="*/ 4425791 w 6134100"/>
                <a:gd name="connsiteY718" fmla="*/ 576739 h 2762250"/>
                <a:gd name="connsiteX719" fmla="*/ 4435316 w 6134100"/>
                <a:gd name="connsiteY719" fmla="*/ 583406 h 2762250"/>
                <a:gd name="connsiteX720" fmla="*/ 4440079 w 6134100"/>
                <a:gd name="connsiteY720" fmla="*/ 602456 h 2762250"/>
                <a:gd name="connsiteX721" fmla="*/ 4423887 w 6134100"/>
                <a:gd name="connsiteY721" fmla="*/ 591979 h 2762250"/>
                <a:gd name="connsiteX722" fmla="*/ 4425791 w 6134100"/>
                <a:gd name="connsiteY722" fmla="*/ 576739 h 2762250"/>
                <a:gd name="connsiteX723" fmla="*/ 4425791 w 6134100"/>
                <a:gd name="connsiteY723" fmla="*/ 576739 h 2762250"/>
                <a:gd name="connsiteX724" fmla="*/ 1569244 w 6134100"/>
                <a:gd name="connsiteY724" fmla="*/ 687229 h 2762250"/>
                <a:gd name="connsiteX725" fmla="*/ 1569244 w 6134100"/>
                <a:gd name="connsiteY725" fmla="*/ 687229 h 2762250"/>
                <a:gd name="connsiteX726" fmla="*/ 1575911 w 6134100"/>
                <a:gd name="connsiteY726" fmla="*/ 694849 h 2762250"/>
                <a:gd name="connsiteX727" fmla="*/ 1576864 w 6134100"/>
                <a:gd name="connsiteY727" fmla="*/ 708184 h 2762250"/>
                <a:gd name="connsiteX728" fmla="*/ 1569244 w 6134100"/>
                <a:gd name="connsiteY728" fmla="*/ 700564 h 2762250"/>
                <a:gd name="connsiteX729" fmla="*/ 1569244 w 6134100"/>
                <a:gd name="connsiteY729" fmla="*/ 687229 h 2762250"/>
                <a:gd name="connsiteX730" fmla="*/ 1569244 w 6134100"/>
                <a:gd name="connsiteY730" fmla="*/ 687229 h 2762250"/>
                <a:gd name="connsiteX731" fmla="*/ 1569244 w 6134100"/>
                <a:gd name="connsiteY731" fmla="*/ 687229 h 2762250"/>
                <a:gd name="connsiteX732" fmla="*/ 2744629 w 6134100"/>
                <a:gd name="connsiteY732" fmla="*/ 697706 h 2762250"/>
                <a:gd name="connsiteX733" fmla="*/ 2779871 w 6134100"/>
                <a:gd name="connsiteY733" fmla="*/ 753904 h 2762250"/>
                <a:gd name="connsiteX734" fmla="*/ 2818924 w 6134100"/>
                <a:gd name="connsiteY734" fmla="*/ 831056 h 2762250"/>
                <a:gd name="connsiteX735" fmla="*/ 2787491 w 6134100"/>
                <a:gd name="connsiteY735" fmla="*/ 832009 h 2762250"/>
                <a:gd name="connsiteX736" fmla="*/ 2759869 w 6134100"/>
                <a:gd name="connsiteY736" fmla="*/ 771049 h 2762250"/>
                <a:gd name="connsiteX737" fmla="*/ 2745581 w 6134100"/>
                <a:gd name="connsiteY737" fmla="*/ 699611 h 2762250"/>
                <a:gd name="connsiteX738" fmla="*/ 2744629 w 6134100"/>
                <a:gd name="connsiteY738" fmla="*/ 697706 h 2762250"/>
                <a:gd name="connsiteX739" fmla="*/ 2744629 w 6134100"/>
                <a:gd name="connsiteY739" fmla="*/ 697706 h 2762250"/>
                <a:gd name="connsiteX740" fmla="*/ 1512094 w 6134100"/>
                <a:gd name="connsiteY740" fmla="*/ 723424 h 2762250"/>
                <a:gd name="connsiteX741" fmla="*/ 1510189 w 6134100"/>
                <a:gd name="connsiteY741" fmla="*/ 736759 h 2762250"/>
                <a:gd name="connsiteX742" fmla="*/ 1513046 w 6134100"/>
                <a:gd name="connsiteY742" fmla="*/ 748189 h 2762250"/>
                <a:gd name="connsiteX743" fmla="*/ 1513046 w 6134100"/>
                <a:gd name="connsiteY743" fmla="*/ 726281 h 2762250"/>
                <a:gd name="connsiteX744" fmla="*/ 1512094 w 6134100"/>
                <a:gd name="connsiteY744" fmla="*/ 723424 h 2762250"/>
                <a:gd name="connsiteX745" fmla="*/ 1512094 w 6134100"/>
                <a:gd name="connsiteY745" fmla="*/ 723424 h 2762250"/>
                <a:gd name="connsiteX746" fmla="*/ 2705576 w 6134100"/>
                <a:gd name="connsiteY746" fmla="*/ 727234 h 2762250"/>
                <a:gd name="connsiteX747" fmla="*/ 2716054 w 6134100"/>
                <a:gd name="connsiteY747" fmla="*/ 758666 h 2762250"/>
                <a:gd name="connsiteX748" fmla="*/ 2724626 w 6134100"/>
                <a:gd name="connsiteY748" fmla="*/ 827246 h 2762250"/>
                <a:gd name="connsiteX749" fmla="*/ 2725579 w 6134100"/>
                <a:gd name="connsiteY749" fmla="*/ 858679 h 2762250"/>
                <a:gd name="connsiteX750" fmla="*/ 2701766 w 6134100"/>
                <a:gd name="connsiteY750" fmla="*/ 860584 h 2762250"/>
                <a:gd name="connsiteX751" fmla="*/ 2677001 w 6134100"/>
                <a:gd name="connsiteY751" fmla="*/ 847249 h 2762250"/>
                <a:gd name="connsiteX752" fmla="*/ 2660809 w 6134100"/>
                <a:gd name="connsiteY752" fmla="*/ 846296 h 2762250"/>
                <a:gd name="connsiteX753" fmla="*/ 2647474 w 6134100"/>
                <a:gd name="connsiteY753" fmla="*/ 832009 h 2762250"/>
                <a:gd name="connsiteX754" fmla="*/ 2655094 w 6134100"/>
                <a:gd name="connsiteY754" fmla="*/ 784384 h 2762250"/>
                <a:gd name="connsiteX755" fmla="*/ 2673191 w 6134100"/>
                <a:gd name="connsiteY755" fmla="*/ 751046 h 2762250"/>
                <a:gd name="connsiteX756" fmla="*/ 2697956 w 6134100"/>
                <a:gd name="connsiteY756" fmla="*/ 733901 h 2762250"/>
                <a:gd name="connsiteX757" fmla="*/ 2705576 w 6134100"/>
                <a:gd name="connsiteY757" fmla="*/ 727234 h 2762250"/>
                <a:gd name="connsiteX758" fmla="*/ 2705576 w 6134100"/>
                <a:gd name="connsiteY758" fmla="*/ 727234 h 2762250"/>
                <a:gd name="connsiteX759" fmla="*/ 1509236 w 6134100"/>
                <a:gd name="connsiteY759" fmla="*/ 802481 h 2762250"/>
                <a:gd name="connsiteX760" fmla="*/ 1520666 w 6134100"/>
                <a:gd name="connsiteY760" fmla="*/ 821531 h 2762250"/>
                <a:gd name="connsiteX761" fmla="*/ 1537811 w 6134100"/>
                <a:gd name="connsiteY761" fmla="*/ 847249 h 2762250"/>
                <a:gd name="connsiteX762" fmla="*/ 1535906 w 6134100"/>
                <a:gd name="connsiteY762" fmla="*/ 858679 h 2762250"/>
                <a:gd name="connsiteX763" fmla="*/ 1533049 w 6134100"/>
                <a:gd name="connsiteY763" fmla="*/ 912971 h 2762250"/>
                <a:gd name="connsiteX764" fmla="*/ 1538764 w 6134100"/>
                <a:gd name="connsiteY764" fmla="*/ 972026 h 2762250"/>
                <a:gd name="connsiteX765" fmla="*/ 1528286 w 6134100"/>
                <a:gd name="connsiteY765" fmla="*/ 970121 h 2762250"/>
                <a:gd name="connsiteX766" fmla="*/ 1511141 w 6134100"/>
                <a:gd name="connsiteY766" fmla="*/ 913924 h 2762250"/>
                <a:gd name="connsiteX767" fmla="*/ 1509236 w 6134100"/>
                <a:gd name="connsiteY767" fmla="*/ 802481 h 2762250"/>
                <a:gd name="connsiteX768" fmla="*/ 1509236 w 6134100"/>
                <a:gd name="connsiteY768" fmla="*/ 802481 h 2762250"/>
                <a:gd name="connsiteX769" fmla="*/ 1646396 w 6134100"/>
                <a:gd name="connsiteY769" fmla="*/ 808196 h 2762250"/>
                <a:gd name="connsiteX770" fmla="*/ 1657826 w 6134100"/>
                <a:gd name="connsiteY770" fmla="*/ 832009 h 2762250"/>
                <a:gd name="connsiteX771" fmla="*/ 1664494 w 6134100"/>
                <a:gd name="connsiteY771" fmla="*/ 874871 h 2762250"/>
                <a:gd name="connsiteX772" fmla="*/ 1658779 w 6134100"/>
                <a:gd name="connsiteY772" fmla="*/ 901541 h 2762250"/>
                <a:gd name="connsiteX773" fmla="*/ 1636871 w 6134100"/>
                <a:gd name="connsiteY773" fmla="*/ 859631 h 2762250"/>
                <a:gd name="connsiteX774" fmla="*/ 1636871 w 6134100"/>
                <a:gd name="connsiteY774" fmla="*/ 816769 h 2762250"/>
                <a:gd name="connsiteX775" fmla="*/ 1646396 w 6134100"/>
                <a:gd name="connsiteY775" fmla="*/ 808196 h 2762250"/>
                <a:gd name="connsiteX776" fmla="*/ 1646396 w 6134100"/>
                <a:gd name="connsiteY776" fmla="*/ 808196 h 2762250"/>
                <a:gd name="connsiteX777" fmla="*/ 3538061 w 6134100"/>
                <a:gd name="connsiteY777" fmla="*/ 820579 h 2762250"/>
                <a:gd name="connsiteX778" fmla="*/ 3538061 w 6134100"/>
                <a:gd name="connsiteY778" fmla="*/ 820579 h 2762250"/>
                <a:gd name="connsiteX779" fmla="*/ 3544729 w 6134100"/>
                <a:gd name="connsiteY779" fmla="*/ 828199 h 2762250"/>
                <a:gd name="connsiteX780" fmla="*/ 3546634 w 6134100"/>
                <a:gd name="connsiteY780" fmla="*/ 861536 h 2762250"/>
                <a:gd name="connsiteX781" fmla="*/ 3551396 w 6134100"/>
                <a:gd name="connsiteY781" fmla="*/ 887254 h 2762250"/>
                <a:gd name="connsiteX782" fmla="*/ 3531394 w 6134100"/>
                <a:gd name="connsiteY782" fmla="*/ 901541 h 2762250"/>
                <a:gd name="connsiteX783" fmla="*/ 3529489 w 6134100"/>
                <a:gd name="connsiteY783" fmla="*/ 840581 h 2762250"/>
                <a:gd name="connsiteX784" fmla="*/ 3538061 w 6134100"/>
                <a:gd name="connsiteY784" fmla="*/ 820579 h 2762250"/>
                <a:gd name="connsiteX785" fmla="*/ 3538061 w 6134100"/>
                <a:gd name="connsiteY785" fmla="*/ 820579 h 2762250"/>
                <a:gd name="connsiteX786" fmla="*/ 3978116 w 6134100"/>
                <a:gd name="connsiteY786" fmla="*/ 844391 h 2762250"/>
                <a:gd name="connsiteX787" fmla="*/ 3997166 w 6134100"/>
                <a:gd name="connsiteY787" fmla="*/ 850106 h 2762250"/>
                <a:gd name="connsiteX788" fmla="*/ 4000024 w 6134100"/>
                <a:gd name="connsiteY788" fmla="*/ 855821 h 2762250"/>
                <a:gd name="connsiteX789" fmla="*/ 3980974 w 6134100"/>
                <a:gd name="connsiteY789" fmla="*/ 850106 h 2762250"/>
                <a:gd name="connsiteX790" fmla="*/ 3978116 w 6134100"/>
                <a:gd name="connsiteY790" fmla="*/ 844391 h 2762250"/>
                <a:gd name="connsiteX791" fmla="*/ 3978116 w 6134100"/>
                <a:gd name="connsiteY791" fmla="*/ 844391 h 2762250"/>
                <a:gd name="connsiteX792" fmla="*/ 4483894 w 6134100"/>
                <a:gd name="connsiteY792" fmla="*/ 895826 h 2762250"/>
                <a:gd name="connsiteX793" fmla="*/ 4489609 w 6134100"/>
                <a:gd name="connsiteY793" fmla="*/ 902494 h 2762250"/>
                <a:gd name="connsiteX794" fmla="*/ 4478179 w 6134100"/>
                <a:gd name="connsiteY794" fmla="*/ 914876 h 2762250"/>
                <a:gd name="connsiteX795" fmla="*/ 4466749 w 6134100"/>
                <a:gd name="connsiteY795" fmla="*/ 909161 h 2762250"/>
                <a:gd name="connsiteX796" fmla="*/ 4469606 w 6134100"/>
                <a:gd name="connsiteY796" fmla="*/ 900589 h 2762250"/>
                <a:gd name="connsiteX797" fmla="*/ 4481037 w 6134100"/>
                <a:gd name="connsiteY797" fmla="*/ 897731 h 2762250"/>
                <a:gd name="connsiteX798" fmla="*/ 4483894 w 6134100"/>
                <a:gd name="connsiteY798" fmla="*/ 895826 h 2762250"/>
                <a:gd name="connsiteX799" fmla="*/ 4483894 w 6134100"/>
                <a:gd name="connsiteY799" fmla="*/ 895826 h 2762250"/>
                <a:gd name="connsiteX800" fmla="*/ 4748689 w 6134100"/>
                <a:gd name="connsiteY800" fmla="*/ 906304 h 2762250"/>
                <a:gd name="connsiteX801" fmla="*/ 4766787 w 6134100"/>
                <a:gd name="connsiteY801" fmla="*/ 912971 h 2762250"/>
                <a:gd name="connsiteX802" fmla="*/ 4741069 w 6134100"/>
                <a:gd name="connsiteY802" fmla="*/ 912971 h 2762250"/>
                <a:gd name="connsiteX803" fmla="*/ 4748689 w 6134100"/>
                <a:gd name="connsiteY803" fmla="*/ 906304 h 2762250"/>
                <a:gd name="connsiteX804" fmla="*/ 4748689 w 6134100"/>
                <a:gd name="connsiteY804" fmla="*/ 906304 h 2762250"/>
                <a:gd name="connsiteX805" fmla="*/ 4448651 w 6134100"/>
                <a:gd name="connsiteY805" fmla="*/ 914876 h 2762250"/>
                <a:gd name="connsiteX806" fmla="*/ 4455319 w 6134100"/>
                <a:gd name="connsiteY806" fmla="*/ 932974 h 2762250"/>
                <a:gd name="connsiteX807" fmla="*/ 4441031 w 6134100"/>
                <a:gd name="connsiteY807" fmla="*/ 928211 h 2762250"/>
                <a:gd name="connsiteX808" fmla="*/ 4446747 w 6134100"/>
                <a:gd name="connsiteY808" fmla="*/ 915829 h 2762250"/>
                <a:gd name="connsiteX809" fmla="*/ 4448651 w 6134100"/>
                <a:gd name="connsiteY809" fmla="*/ 914876 h 2762250"/>
                <a:gd name="connsiteX810" fmla="*/ 1654016 w 6134100"/>
                <a:gd name="connsiteY810" fmla="*/ 931069 h 2762250"/>
                <a:gd name="connsiteX811" fmla="*/ 1661636 w 6134100"/>
                <a:gd name="connsiteY811" fmla="*/ 946309 h 2762250"/>
                <a:gd name="connsiteX812" fmla="*/ 1655921 w 6134100"/>
                <a:gd name="connsiteY812" fmla="*/ 965359 h 2762250"/>
                <a:gd name="connsiteX813" fmla="*/ 1647349 w 6134100"/>
                <a:gd name="connsiteY813" fmla="*/ 938689 h 2762250"/>
                <a:gd name="connsiteX814" fmla="*/ 1654016 w 6134100"/>
                <a:gd name="connsiteY814" fmla="*/ 931069 h 2762250"/>
                <a:gd name="connsiteX815" fmla="*/ 1654016 w 6134100"/>
                <a:gd name="connsiteY815" fmla="*/ 931069 h 2762250"/>
                <a:gd name="connsiteX816" fmla="*/ 3498056 w 6134100"/>
                <a:gd name="connsiteY816" fmla="*/ 945356 h 2762250"/>
                <a:gd name="connsiteX817" fmla="*/ 3504724 w 6134100"/>
                <a:gd name="connsiteY817" fmla="*/ 961549 h 2762250"/>
                <a:gd name="connsiteX818" fmla="*/ 3481864 w 6134100"/>
                <a:gd name="connsiteY818" fmla="*/ 1048226 h 2762250"/>
                <a:gd name="connsiteX819" fmla="*/ 3469481 w 6134100"/>
                <a:gd name="connsiteY819" fmla="*/ 1075849 h 2762250"/>
                <a:gd name="connsiteX820" fmla="*/ 3464719 w 6134100"/>
                <a:gd name="connsiteY820" fmla="*/ 1096804 h 2762250"/>
                <a:gd name="connsiteX821" fmla="*/ 3453289 w 6134100"/>
                <a:gd name="connsiteY821" fmla="*/ 1146334 h 2762250"/>
                <a:gd name="connsiteX822" fmla="*/ 3446621 w 6134100"/>
                <a:gd name="connsiteY822" fmla="*/ 1191101 h 2762250"/>
                <a:gd name="connsiteX823" fmla="*/ 3435191 w 6134100"/>
                <a:gd name="connsiteY823" fmla="*/ 1174909 h 2762250"/>
                <a:gd name="connsiteX824" fmla="*/ 3417094 w 6134100"/>
                <a:gd name="connsiteY824" fmla="*/ 1072039 h 2762250"/>
                <a:gd name="connsiteX825" fmla="*/ 3453289 w 6134100"/>
                <a:gd name="connsiteY825" fmla="*/ 1005364 h 2762250"/>
                <a:gd name="connsiteX826" fmla="*/ 3491389 w 6134100"/>
                <a:gd name="connsiteY826" fmla="*/ 952024 h 2762250"/>
                <a:gd name="connsiteX827" fmla="*/ 3498056 w 6134100"/>
                <a:gd name="connsiteY827" fmla="*/ 945356 h 2762250"/>
                <a:gd name="connsiteX828" fmla="*/ 3498056 w 6134100"/>
                <a:gd name="connsiteY828" fmla="*/ 945356 h 2762250"/>
                <a:gd name="connsiteX829" fmla="*/ 6092667 w 6134100"/>
                <a:gd name="connsiteY829" fmla="*/ 1037749 h 2762250"/>
                <a:gd name="connsiteX830" fmla="*/ 6085999 w 6134100"/>
                <a:gd name="connsiteY830" fmla="*/ 1044416 h 2762250"/>
                <a:gd name="connsiteX831" fmla="*/ 6088856 w 6134100"/>
                <a:gd name="connsiteY831" fmla="*/ 1051084 h 2762250"/>
                <a:gd name="connsiteX832" fmla="*/ 6095524 w 6134100"/>
                <a:gd name="connsiteY832" fmla="*/ 1044416 h 2762250"/>
                <a:gd name="connsiteX833" fmla="*/ 6092667 w 6134100"/>
                <a:gd name="connsiteY833" fmla="*/ 1037749 h 2762250"/>
                <a:gd name="connsiteX834" fmla="*/ 106204 w 6134100"/>
                <a:gd name="connsiteY834" fmla="*/ 1052036 h 2762250"/>
                <a:gd name="connsiteX835" fmla="*/ 129064 w 6134100"/>
                <a:gd name="connsiteY835" fmla="*/ 1070134 h 2762250"/>
                <a:gd name="connsiteX836" fmla="*/ 123349 w 6134100"/>
                <a:gd name="connsiteY836" fmla="*/ 1075849 h 2762250"/>
                <a:gd name="connsiteX837" fmla="*/ 106204 w 6134100"/>
                <a:gd name="connsiteY837" fmla="*/ 1052036 h 2762250"/>
                <a:gd name="connsiteX838" fmla="*/ 106204 w 6134100"/>
                <a:gd name="connsiteY838" fmla="*/ 1052036 h 2762250"/>
                <a:gd name="connsiteX839" fmla="*/ 106204 w 6134100"/>
                <a:gd name="connsiteY839" fmla="*/ 1052036 h 2762250"/>
                <a:gd name="connsiteX840" fmla="*/ 5970746 w 6134100"/>
                <a:gd name="connsiteY840" fmla="*/ 1163479 h 2762250"/>
                <a:gd name="connsiteX841" fmla="*/ 5977414 w 6134100"/>
                <a:gd name="connsiteY841" fmla="*/ 1170146 h 2762250"/>
                <a:gd name="connsiteX842" fmla="*/ 5970746 w 6134100"/>
                <a:gd name="connsiteY842" fmla="*/ 1176814 h 2762250"/>
                <a:gd name="connsiteX843" fmla="*/ 5964079 w 6134100"/>
                <a:gd name="connsiteY843" fmla="*/ 1170146 h 2762250"/>
                <a:gd name="connsiteX844" fmla="*/ 5970746 w 6134100"/>
                <a:gd name="connsiteY844" fmla="*/ 1163479 h 2762250"/>
                <a:gd name="connsiteX845" fmla="*/ 5688806 w 6134100"/>
                <a:gd name="connsiteY845" fmla="*/ 1289209 h 2762250"/>
                <a:gd name="connsiteX846" fmla="*/ 5699284 w 6134100"/>
                <a:gd name="connsiteY846" fmla="*/ 1298734 h 2762250"/>
                <a:gd name="connsiteX847" fmla="*/ 5696426 w 6134100"/>
                <a:gd name="connsiteY847" fmla="*/ 1308259 h 2762250"/>
                <a:gd name="connsiteX848" fmla="*/ 5685949 w 6134100"/>
                <a:gd name="connsiteY848" fmla="*/ 1298734 h 2762250"/>
                <a:gd name="connsiteX849" fmla="*/ 5688806 w 6134100"/>
                <a:gd name="connsiteY849" fmla="*/ 1289209 h 2762250"/>
                <a:gd name="connsiteX850" fmla="*/ 5688806 w 6134100"/>
                <a:gd name="connsiteY850" fmla="*/ 1289209 h 2762250"/>
                <a:gd name="connsiteX851" fmla="*/ 2170271 w 6134100"/>
                <a:gd name="connsiteY851" fmla="*/ 1314926 h 2762250"/>
                <a:gd name="connsiteX852" fmla="*/ 2171224 w 6134100"/>
                <a:gd name="connsiteY852" fmla="*/ 1326356 h 2762250"/>
                <a:gd name="connsiteX853" fmla="*/ 2160746 w 6134100"/>
                <a:gd name="connsiteY853" fmla="*/ 1343501 h 2762250"/>
                <a:gd name="connsiteX854" fmla="*/ 2162651 w 6134100"/>
                <a:gd name="connsiteY854" fmla="*/ 1319689 h 2762250"/>
                <a:gd name="connsiteX855" fmla="*/ 2170271 w 6134100"/>
                <a:gd name="connsiteY855" fmla="*/ 1314926 h 2762250"/>
                <a:gd name="connsiteX856" fmla="*/ 2170271 w 6134100"/>
                <a:gd name="connsiteY856" fmla="*/ 1314926 h 2762250"/>
                <a:gd name="connsiteX857" fmla="*/ 5820251 w 6134100"/>
                <a:gd name="connsiteY857" fmla="*/ 1329214 h 2762250"/>
                <a:gd name="connsiteX858" fmla="*/ 5823109 w 6134100"/>
                <a:gd name="connsiteY858" fmla="*/ 1330166 h 2762250"/>
                <a:gd name="connsiteX859" fmla="*/ 5820251 w 6134100"/>
                <a:gd name="connsiteY859" fmla="*/ 1342549 h 2762250"/>
                <a:gd name="connsiteX860" fmla="*/ 5802154 w 6134100"/>
                <a:gd name="connsiteY860" fmla="*/ 1345406 h 2762250"/>
                <a:gd name="connsiteX861" fmla="*/ 5820251 w 6134100"/>
                <a:gd name="connsiteY861" fmla="*/ 1329214 h 2762250"/>
                <a:gd name="connsiteX862" fmla="*/ 5820251 w 6134100"/>
                <a:gd name="connsiteY862" fmla="*/ 1329214 h 2762250"/>
                <a:gd name="connsiteX863" fmla="*/ 3129439 w 6134100"/>
                <a:gd name="connsiteY863" fmla="*/ 1351121 h 2762250"/>
                <a:gd name="connsiteX864" fmla="*/ 3163729 w 6134100"/>
                <a:gd name="connsiteY864" fmla="*/ 1401604 h 2762250"/>
                <a:gd name="connsiteX865" fmla="*/ 3174206 w 6134100"/>
                <a:gd name="connsiteY865" fmla="*/ 1462564 h 2762250"/>
                <a:gd name="connsiteX866" fmla="*/ 3172301 w 6134100"/>
                <a:gd name="connsiteY866" fmla="*/ 1482566 h 2762250"/>
                <a:gd name="connsiteX867" fmla="*/ 3147536 w 6134100"/>
                <a:gd name="connsiteY867" fmla="*/ 1437799 h 2762250"/>
                <a:gd name="connsiteX868" fmla="*/ 3136106 w 6134100"/>
                <a:gd name="connsiteY868" fmla="*/ 1401604 h 2762250"/>
                <a:gd name="connsiteX869" fmla="*/ 3123724 w 6134100"/>
                <a:gd name="connsiteY869" fmla="*/ 1368266 h 2762250"/>
                <a:gd name="connsiteX870" fmla="*/ 3129439 w 6134100"/>
                <a:gd name="connsiteY870" fmla="*/ 1351121 h 2762250"/>
                <a:gd name="connsiteX871" fmla="*/ 3129439 w 6134100"/>
                <a:gd name="connsiteY871" fmla="*/ 1351121 h 2762250"/>
                <a:gd name="connsiteX872" fmla="*/ 4057174 w 6134100"/>
                <a:gd name="connsiteY872" fmla="*/ 1364456 h 2762250"/>
                <a:gd name="connsiteX873" fmla="*/ 4074319 w 6134100"/>
                <a:gd name="connsiteY873" fmla="*/ 1386364 h 2762250"/>
                <a:gd name="connsiteX874" fmla="*/ 4075271 w 6134100"/>
                <a:gd name="connsiteY874" fmla="*/ 1411129 h 2762250"/>
                <a:gd name="connsiteX875" fmla="*/ 4051459 w 6134100"/>
                <a:gd name="connsiteY875" fmla="*/ 1380649 h 2762250"/>
                <a:gd name="connsiteX876" fmla="*/ 4057174 w 6134100"/>
                <a:gd name="connsiteY876" fmla="*/ 1364456 h 2762250"/>
                <a:gd name="connsiteX877" fmla="*/ 4057174 w 6134100"/>
                <a:gd name="connsiteY877" fmla="*/ 1364456 h 2762250"/>
                <a:gd name="connsiteX878" fmla="*/ 5891689 w 6134100"/>
                <a:gd name="connsiteY878" fmla="*/ 1379696 h 2762250"/>
                <a:gd name="connsiteX879" fmla="*/ 5897404 w 6134100"/>
                <a:gd name="connsiteY879" fmla="*/ 1382554 h 2762250"/>
                <a:gd name="connsiteX880" fmla="*/ 5869781 w 6134100"/>
                <a:gd name="connsiteY880" fmla="*/ 1411129 h 2762250"/>
                <a:gd name="connsiteX881" fmla="*/ 5887879 w 6134100"/>
                <a:gd name="connsiteY881" fmla="*/ 1381601 h 2762250"/>
                <a:gd name="connsiteX882" fmla="*/ 5891689 w 6134100"/>
                <a:gd name="connsiteY882" fmla="*/ 1379696 h 2762250"/>
                <a:gd name="connsiteX883" fmla="*/ 5891689 w 6134100"/>
                <a:gd name="connsiteY883" fmla="*/ 1379696 h 2762250"/>
                <a:gd name="connsiteX884" fmla="*/ 4855369 w 6134100"/>
                <a:gd name="connsiteY884" fmla="*/ 1413986 h 2762250"/>
                <a:gd name="connsiteX885" fmla="*/ 4862037 w 6134100"/>
                <a:gd name="connsiteY885" fmla="*/ 1420654 h 2762250"/>
                <a:gd name="connsiteX886" fmla="*/ 4859179 w 6134100"/>
                <a:gd name="connsiteY886" fmla="*/ 1427321 h 2762250"/>
                <a:gd name="connsiteX887" fmla="*/ 4852512 w 6134100"/>
                <a:gd name="connsiteY887" fmla="*/ 1420654 h 2762250"/>
                <a:gd name="connsiteX888" fmla="*/ 4855369 w 6134100"/>
                <a:gd name="connsiteY888" fmla="*/ 1413986 h 2762250"/>
                <a:gd name="connsiteX889" fmla="*/ 4889659 w 6134100"/>
                <a:gd name="connsiteY889" fmla="*/ 1453991 h 2762250"/>
                <a:gd name="connsiteX890" fmla="*/ 4904899 w 6134100"/>
                <a:gd name="connsiteY890" fmla="*/ 1479709 h 2762250"/>
                <a:gd name="connsiteX891" fmla="*/ 4910614 w 6134100"/>
                <a:gd name="connsiteY891" fmla="*/ 1508284 h 2762250"/>
                <a:gd name="connsiteX892" fmla="*/ 4882991 w 6134100"/>
                <a:gd name="connsiteY892" fmla="*/ 1467326 h 2762250"/>
                <a:gd name="connsiteX893" fmla="*/ 4889659 w 6134100"/>
                <a:gd name="connsiteY893" fmla="*/ 1453991 h 2762250"/>
                <a:gd name="connsiteX894" fmla="*/ 4889659 w 6134100"/>
                <a:gd name="connsiteY894" fmla="*/ 1453991 h 2762250"/>
                <a:gd name="connsiteX895" fmla="*/ 4080034 w 6134100"/>
                <a:gd name="connsiteY895" fmla="*/ 1473041 h 2762250"/>
                <a:gd name="connsiteX896" fmla="*/ 4083844 w 6134100"/>
                <a:gd name="connsiteY896" fmla="*/ 1473994 h 2762250"/>
                <a:gd name="connsiteX897" fmla="*/ 4084796 w 6134100"/>
                <a:gd name="connsiteY897" fmla="*/ 1485424 h 2762250"/>
                <a:gd name="connsiteX898" fmla="*/ 4076224 w 6134100"/>
                <a:gd name="connsiteY898" fmla="*/ 1505426 h 2762250"/>
                <a:gd name="connsiteX899" fmla="*/ 4068604 w 6134100"/>
                <a:gd name="connsiteY899" fmla="*/ 1507331 h 2762250"/>
                <a:gd name="connsiteX900" fmla="*/ 4080034 w 6134100"/>
                <a:gd name="connsiteY900" fmla="*/ 1473041 h 2762250"/>
                <a:gd name="connsiteX901" fmla="*/ 4080034 w 6134100"/>
                <a:gd name="connsiteY901" fmla="*/ 1473041 h 2762250"/>
                <a:gd name="connsiteX902" fmla="*/ 4928712 w 6134100"/>
                <a:gd name="connsiteY902" fmla="*/ 1547336 h 2762250"/>
                <a:gd name="connsiteX903" fmla="*/ 4934426 w 6134100"/>
                <a:gd name="connsiteY903" fmla="*/ 1551146 h 2762250"/>
                <a:gd name="connsiteX904" fmla="*/ 4938237 w 6134100"/>
                <a:gd name="connsiteY904" fmla="*/ 1561624 h 2762250"/>
                <a:gd name="connsiteX905" fmla="*/ 4926806 w 6134100"/>
                <a:gd name="connsiteY905" fmla="*/ 1550194 h 2762250"/>
                <a:gd name="connsiteX906" fmla="*/ 4928712 w 6134100"/>
                <a:gd name="connsiteY906" fmla="*/ 1547336 h 2762250"/>
                <a:gd name="connsiteX907" fmla="*/ 3185636 w 6134100"/>
                <a:gd name="connsiteY907" fmla="*/ 1554956 h 2762250"/>
                <a:gd name="connsiteX908" fmla="*/ 3189446 w 6134100"/>
                <a:gd name="connsiteY908" fmla="*/ 1555909 h 2762250"/>
                <a:gd name="connsiteX909" fmla="*/ 3195161 w 6134100"/>
                <a:gd name="connsiteY909" fmla="*/ 1571149 h 2762250"/>
                <a:gd name="connsiteX910" fmla="*/ 3172301 w 6134100"/>
                <a:gd name="connsiteY910" fmla="*/ 1580674 h 2762250"/>
                <a:gd name="connsiteX911" fmla="*/ 3185636 w 6134100"/>
                <a:gd name="connsiteY911" fmla="*/ 1554956 h 2762250"/>
                <a:gd name="connsiteX912" fmla="*/ 4076224 w 6134100"/>
                <a:gd name="connsiteY912" fmla="*/ 1590199 h 2762250"/>
                <a:gd name="connsiteX913" fmla="*/ 4082891 w 6134100"/>
                <a:gd name="connsiteY913" fmla="*/ 1627346 h 2762250"/>
                <a:gd name="connsiteX914" fmla="*/ 4057174 w 6134100"/>
                <a:gd name="connsiteY914" fmla="*/ 1657826 h 2762250"/>
                <a:gd name="connsiteX915" fmla="*/ 4063841 w 6134100"/>
                <a:gd name="connsiteY915" fmla="*/ 1644491 h 2762250"/>
                <a:gd name="connsiteX916" fmla="*/ 4070509 w 6134100"/>
                <a:gd name="connsiteY916" fmla="*/ 1615916 h 2762250"/>
                <a:gd name="connsiteX917" fmla="*/ 4076224 w 6134100"/>
                <a:gd name="connsiteY917" fmla="*/ 1590199 h 2762250"/>
                <a:gd name="connsiteX918" fmla="*/ 4076224 w 6134100"/>
                <a:gd name="connsiteY918" fmla="*/ 1590199 h 2762250"/>
                <a:gd name="connsiteX919" fmla="*/ 4979194 w 6134100"/>
                <a:gd name="connsiteY919" fmla="*/ 1679734 h 2762250"/>
                <a:gd name="connsiteX920" fmla="*/ 4991576 w 6134100"/>
                <a:gd name="connsiteY920" fmla="*/ 1688306 h 2762250"/>
                <a:gd name="connsiteX921" fmla="*/ 4997292 w 6134100"/>
                <a:gd name="connsiteY921" fmla="*/ 1712119 h 2762250"/>
                <a:gd name="connsiteX922" fmla="*/ 4973479 w 6134100"/>
                <a:gd name="connsiteY922" fmla="*/ 1708309 h 2762250"/>
                <a:gd name="connsiteX923" fmla="*/ 4977289 w 6134100"/>
                <a:gd name="connsiteY923" fmla="*/ 1684496 h 2762250"/>
                <a:gd name="connsiteX924" fmla="*/ 4979194 w 6134100"/>
                <a:gd name="connsiteY924" fmla="*/ 1679734 h 2762250"/>
                <a:gd name="connsiteX925" fmla="*/ 2912269 w 6134100"/>
                <a:gd name="connsiteY925" fmla="*/ 1717834 h 2762250"/>
                <a:gd name="connsiteX926" fmla="*/ 2926556 w 6134100"/>
                <a:gd name="connsiteY926" fmla="*/ 1796891 h 2762250"/>
                <a:gd name="connsiteX927" fmla="*/ 2952274 w 6134100"/>
                <a:gd name="connsiteY927" fmla="*/ 1891189 h 2762250"/>
                <a:gd name="connsiteX928" fmla="*/ 2965609 w 6134100"/>
                <a:gd name="connsiteY928" fmla="*/ 1915001 h 2762250"/>
                <a:gd name="connsiteX929" fmla="*/ 2980849 w 6134100"/>
                <a:gd name="connsiteY929" fmla="*/ 1967389 h 2762250"/>
                <a:gd name="connsiteX930" fmla="*/ 3016091 w 6134100"/>
                <a:gd name="connsiteY930" fmla="*/ 2148364 h 2762250"/>
                <a:gd name="connsiteX931" fmla="*/ 3033236 w 6134100"/>
                <a:gd name="connsiteY931" fmla="*/ 2195989 h 2762250"/>
                <a:gd name="connsiteX932" fmla="*/ 3050381 w 6134100"/>
                <a:gd name="connsiteY932" fmla="*/ 2267426 h 2762250"/>
                <a:gd name="connsiteX933" fmla="*/ 3071336 w 6134100"/>
                <a:gd name="connsiteY933" fmla="*/ 2317909 h 2762250"/>
                <a:gd name="connsiteX934" fmla="*/ 3095149 w 6134100"/>
                <a:gd name="connsiteY934" fmla="*/ 2379821 h 2762250"/>
                <a:gd name="connsiteX935" fmla="*/ 3075146 w 6134100"/>
                <a:gd name="connsiteY935" fmla="*/ 2434114 h 2762250"/>
                <a:gd name="connsiteX936" fmla="*/ 3071336 w 6134100"/>
                <a:gd name="connsiteY936" fmla="*/ 2436971 h 2762250"/>
                <a:gd name="connsiteX937" fmla="*/ 3060859 w 6134100"/>
                <a:gd name="connsiteY937" fmla="*/ 2462689 h 2762250"/>
                <a:gd name="connsiteX938" fmla="*/ 3025616 w 6134100"/>
                <a:gd name="connsiteY938" fmla="*/ 2479834 h 2762250"/>
                <a:gd name="connsiteX939" fmla="*/ 3006566 w 6134100"/>
                <a:gd name="connsiteY939" fmla="*/ 2467451 h 2762250"/>
                <a:gd name="connsiteX940" fmla="*/ 2931319 w 6134100"/>
                <a:gd name="connsiteY940" fmla="*/ 2448401 h 2762250"/>
                <a:gd name="connsiteX941" fmla="*/ 2889409 w 6134100"/>
                <a:gd name="connsiteY941" fmla="*/ 2460784 h 2762250"/>
                <a:gd name="connsiteX942" fmla="*/ 2868454 w 6134100"/>
                <a:gd name="connsiteY942" fmla="*/ 2467451 h 2762250"/>
                <a:gd name="connsiteX943" fmla="*/ 2864644 w 6134100"/>
                <a:gd name="connsiteY943" fmla="*/ 2443639 h 2762250"/>
                <a:gd name="connsiteX944" fmla="*/ 2858929 w 6134100"/>
                <a:gd name="connsiteY944" fmla="*/ 2405539 h 2762250"/>
                <a:gd name="connsiteX945" fmla="*/ 2850356 w 6134100"/>
                <a:gd name="connsiteY945" fmla="*/ 2349341 h 2762250"/>
                <a:gd name="connsiteX946" fmla="*/ 2861786 w 6134100"/>
                <a:gd name="connsiteY946" fmla="*/ 2281714 h 2762250"/>
                <a:gd name="connsiteX947" fmla="*/ 2877026 w 6134100"/>
                <a:gd name="connsiteY947" fmla="*/ 2209324 h 2762250"/>
                <a:gd name="connsiteX948" fmla="*/ 2877979 w 6134100"/>
                <a:gd name="connsiteY948" fmla="*/ 2135029 h 2762250"/>
                <a:gd name="connsiteX949" fmla="*/ 2876074 w 6134100"/>
                <a:gd name="connsiteY949" fmla="*/ 1996916 h 2762250"/>
                <a:gd name="connsiteX950" fmla="*/ 2887504 w 6134100"/>
                <a:gd name="connsiteY950" fmla="*/ 1909286 h 2762250"/>
                <a:gd name="connsiteX951" fmla="*/ 2912269 w 6134100"/>
                <a:gd name="connsiteY951" fmla="*/ 1717834 h 2762250"/>
                <a:gd name="connsiteX952" fmla="*/ 2912269 w 6134100"/>
                <a:gd name="connsiteY952" fmla="*/ 1717834 h 2762250"/>
                <a:gd name="connsiteX953" fmla="*/ 1872139 w 6134100"/>
                <a:gd name="connsiteY953" fmla="*/ 1724501 h 2762250"/>
                <a:gd name="connsiteX954" fmla="*/ 1872139 w 6134100"/>
                <a:gd name="connsiteY954" fmla="*/ 1751171 h 2762250"/>
                <a:gd name="connsiteX955" fmla="*/ 1904524 w 6134100"/>
                <a:gd name="connsiteY955" fmla="*/ 1991201 h 2762250"/>
                <a:gd name="connsiteX956" fmla="*/ 1928336 w 6134100"/>
                <a:gd name="connsiteY956" fmla="*/ 2189321 h 2762250"/>
                <a:gd name="connsiteX957" fmla="*/ 1949291 w 6134100"/>
                <a:gd name="connsiteY957" fmla="*/ 2251234 h 2762250"/>
                <a:gd name="connsiteX958" fmla="*/ 1988344 w 6134100"/>
                <a:gd name="connsiteY958" fmla="*/ 2296001 h 2762250"/>
                <a:gd name="connsiteX959" fmla="*/ 2006441 w 6134100"/>
                <a:gd name="connsiteY959" fmla="*/ 2393156 h 2762250"/>
                <a:gd name="connsiteX960" fmla="*/ 1983581 w 6134100"/>
                <a:gd name="connsiteY960" fmla="*/ 2487454 h 2762250"/>
                <a:gd name="connsiteX961" fmla="*/ 1954054 w 6134100"/>
                <a:gd name="connsiteY961" fmla="*/ 2476024 h 2762250"/>
                <a:gd name="connsiteX962" fmla="*/ 1934051 w 6134100"/>
                <a:gd name="connsiteY962" fmla="*/ 2477929 h 2762250"/>
                <a:gd name="connsiteX963" fmla="*/ 1831181 w 6134100"/>
                <a:gd name="connsiteY963" fmla="*/ 2487454 h 2762250"/>
                <a:gd name="connsiteX964" fmla="*/ 1807369 w 6134100"/>
                <a:gd name="connsiteY964" fmla="*/ 2486501 h 2762250"/>
                <a:gd name="connsiteX965" fmla="*/ 1788319 w 6134100"/>
                <a:gd name="connsiteY965" fmla="*/ 2492216 h 2762250"/>
                <a:gd name="connsiteX966" fmla="*/ 1769269 w 6134100"/>
                <a:gd name="connsiteY966" fmla="*/ 2485549 h 2762250"/>
                <a:gd name="connsiteX967" fmla="*/ 1734026 w 6134100"/>
                <a:gd name="connsiteY967" fmla="*/ 2478881 h 2762250"/>
                <a:gd name="connsiteX968" fmla="*/ 1698784 w 6134100"/>
                <a:gd name="connsiteY968" fmla="*/ 2485549 h 2762250"/>
                <a:gd name="connsiteX969" fmla="*/ 1677829 w 6134100"/>
                <a:gd name="connsiteY969" fmla="*/ 2492216 h 2762250"/>
                <a:gd name="connsiteX970" fmla="*/ 1656874 w 6134100"/>
                <a:gd name="connsiteY970" fmla="*/ 2492216 h 2762250"/>
                <a:gd name="connsiteX971" fmla="*/ 1645444 w 6134100"/>
                <a:gd name="connsiteY971" fmla="*/ 2441734 h 2762250"/>
                <a:gd name="connsiteX972" fmla="*/ 1637824 w 6134100"/>
                <a:gd name="connsiteY972" fmla="*/ 2373154 h 2762250"/>
                <a:gd name="connsiteX973" fmla="*/ 1679734 w 6134100"/>
                <a:gd name="connsiteY973" fmla="*/ 2322671 h 2762250"/>
                <a:gd name="connsiteX974" fmla="*/ 1714024 w 6134100"/>
                <a:gd name="connsiteY974" fmla="*/ 2285524 h 2762250"/>
                <a:gd name="connsiteX975" fmla="*/ 1714976 w 6134100"/>
                <a:gd name="connsiteY975" fmla="*/ 2266474 h 2762250"/>
                <a:gd name="connsiteX976" fmla="*/ 1727359 w 6134100"/>
                <a:gd name="connsiteY976" fmla="*/ 2211229 h 2762250"/>
                <a:gd name="connsiteX977" fmla="*/ 1740694 w 6134100"/>
                <a:gd name="connsiteY977" fmla="*/ 2137886 h 2762250"/>
                <a:gd name="connsiteX978" fmla="*/ 1769269 w 6134100"/>
                <a:gd name="connsiteY978" fmla="*/ 2043589 h 2762250"/>
                <a:gd name="connsiteX979" fmla="*/ 1862614 w 6134100"/>
                <a:gd name="connsiteY979" fmla="*/ 1745456 h 2762250"/>
                <a:gd name="connsiteX980" fmla="*/ 1872139 w 6134100"/>
                <a:gd name="connsiteY980" fmla="*/ 1724501 h 2762250"/>
                <a:gd name="connsiteX981" fmla="*/ 1872139 w 6134100"/>
                <a:gd name="connsiteY981" fmla="*/ 1724501 h 2762250"/>
                <a:gd name="connsiteX982" fmla="*/ 3807619 w 6134100"/>
                <a:gd name="connsiteY982" fmla="*/ 1812131 h 2762250"/>
                <a:gd name="connsiteX983" fmla="*/ 3807619 w 6134100"/>
                <a:gd name="connsiteY983" fmla="*/ 1901666 h 2762250"/>
                <a:gd name="connsiteX984" fmla="*/ 3826669 w 6134100"/>
                <a:gd name="connsiteY984" fmla="*/ 2027396 h 2762250"/>
                <a:gd name="connsiteX985" fmla="*/ 3851434 w 6134100"/>
                <a:gd name="connsiteY985" fmla="*/ 2227421 h 2762250"/>
                <a:gd name="connsiteX986" fmla="*/ 3840956 w 6134100"/>
                <a:gd name="connsiteY986" fmla="*/ 2289334 h 2762250"/>
                <a:gd name="connsiteX987" fmla="*/ 3833336 w 6134100"/>
                <a:gd name="connsiteY987" fmla="*/ 2300764 h 2762250"/>
                <a:gd name="connsiteX988" fmla="*/ 3837146 w 6134100"/>
                <a:gd name="connsiteY988" fmla="*/ 2339816 h 2762250"/>
                <a:gd name="connsiteX989" fmla="*/ 3876199 w 6134100"/>
                <a:gd name="connsiteY989" fmla="*/ 2349341 h 2762250"/>
                <a:gd name="connsiteX990" fmla="*/ 3882866 w 6134100"/>
                <a:gd name="connsiteY990" fmla="*/ 2390299 h 2762250"/>
                <a:gd name="connsiteX991" fmla="*/ 3870484 w 6134100"/>
                <a:gd name="connsiteY991" fmla="*/ 2458879 h 2762250"/>
                <a:gd name="connsiteX992" fmla="*/ 3859054 w 6134100"/>
                <a:gd name="connsiteY992" fmla="*/ 2504599 h 2762250"/>
                <a:gd name="connsiteX993" fmla="*/ 3840004 w 6134100"/>
                <a:gd name="connsiteY993" fmla="*/ 2510314 h 2762250"/>
                <a:gd name="connsiteX994" fmla="*/ 3654266 w 6134100"/>
                <a:gd name="connsiteY994" fmla="*/ 2496026 h 2762250"/>
                <a:gd name="connsiteX995" fmla="*/ 3579971 w 6134100"/>
                <a:gd name="connsiteY995" fmla="*/ 2492216 h 2762250"/>
                <a:gd name="connsiteX996" fmla="*/ 3570446 w 6134100"/>
                <a:gd name="connsiteY996" fmla="*/ 2459831 h 2762250"/>
                <a:gd name="connsiteX997" fmla="*/ 3563779 w 6134100"/>
                <a:gd name="connsiteY997" fmla="*/ 2404586 h 2762250"/>
                <a:gd name="connsiteX998" fmla="*/ 3598069 w 6134100"/>
                <a:gd name="connsiteY998" fmla="*/ 2377916 h 2762250"/>
                <a:gd name="connsiteX999" fmla="*/ 3635216 w 6134100"/>
                <a:gd name="connsiteY999" fmla="*/ 2362676 h 2762250"/>
                <a:gd name="connsiteX1000" fmla="*/ 3627596 w 6134100"/>
                <a:gd name="connsiteY1000" fmla="*/ 2313146 h 2762250"/>
                <a:gd name="connsiteX1001" fmla="*/ 3628549 w 6134100"/>
                <a:gd name="connsiteY1001" fmla="*/ 2305526 h 2762250"/>
                <a:gd name="connsiteX1002" fmla="*/ 3626644 w 6134100"/>
                <a:gd name="connsiteY1002" fmla="*/ 2247424 h 2762250"/>
                <a:gd name="connsiteX1003" fmla="*/ 3651409 w 6134100"/>
                <a:gd name="connsiteY1003" fmla="*/ 2123599 h 2762250"/>
                <a:gd name="connsiteX1004" fmla="*/ 3680936 w 6134100"/>
                <a:gd name="connsiteY1004" fmla="*/ 2038826 h 2762250"/>
                <a:gd name="connsiteX1005" fmla="*/ 3718084 w 6134100"/>
                <a:gd name="connsiteY1005" fmla="*/ 1970246 h 2762250"/>
                <a:gd name="connsiteX1006" fmla="*/ 3777139 w 6134100"/>
                <a:gd name="connsiteY1006" fmla="*/ 1873091 h 2762250"/>
                <a:gd name="connsiteX1007" fmla="*/ 3807619 w 6134100"/>
                <a:gd name="connsiteY1007" fmla="*/ 1812131 h 2762250"/>
                <a:gd name="connsiteX1008" fmla="*/ 3807619 w 6134100"/>
                <a:gd name="connsiteY1008" fmla="*/ 1812131 h 2762250"/>
                <a:gd name="connsiteX1009" fmla="*/ 4662964 w 6134100"/>
                <a:gd name="connsiteY1009" fmla="*/ 1883569 h 2762250"/>
                <a:gd name="connsiteX1010" fmla="*/ 4677251 w 6134100"/>
                <a:gd name="connsiteY1010" fmla="*/ 1935004 h 2762250"/>
                <a:gd name="connsiteX1011" fmla="*/ 4725829 w 6134100"/>
                <a:gd name="connsiteY1011" fmla="*/ 2066449 h 2762250"/>
                <a:gd name="connsiteX1012" fmla="*/ 4764881 w 6134100"/>
                <a:gd name="connsiteY1012" fmla="*/ 2176939 h 2762250"/>
                <a:gd name="connsiteX1013" fmla="*/ 4801076 w 6134100"/>
                <a:gd name="connsiteY1013" fmla="*/ 2289334 h 2762250"/>
                <a:gd name="connsiteX1014" fmla="*/ 4814412 w 6134100"/>
                <a:gd name="connsiteY1014" fmla="*/ 2359819 h 2762250"/>
                <a:gd name="connsiteX1015" fmla="*/ 4819174 w 6134100"/>
                <a:gd name="connsiteY1015" fmla="*/ 2409349 h 2762250"/>
                <a:gd name="connsiteX1016" fmla="*/ 4823937 w 6134100"/>
                <a:gd name="connsiteY1016" fmla="*/ 2426494 h 2762250"/>
                <a:gd name="connsiteX1017" fmla="*/ 4815364 w 6134100"/>
                <a:gd name="connsiteY1017" fmla="*/ 2432209 h 2762250"/>
                <a:gd name="connsiteX1018" fmla="*/ 4802981 w 6134100"/>
                <a:gd name="connsiteY1018" fmla="*/ 2429351 h 2762250"/>
                <a:gd name="connsiteX1019" fmla="*/ 4788694 w 6134100"/>
                <a:gd name="connsiteY1019" fmla="*/ 2424589 h 2762250"/>
                <a:gd name="connsiteX1020" fmla="*/ 4768691 w 6134100"/>
                <a:gd name="connsiteY1020" fmla="*/ 2427446 h 2762250"/>
                <a:gd name="connsiteX1021" fmla="*/ 4781074 w 6134100"/>
                <a:gd name="connsiteY1021" fmla="*/ 2437924 h 2762250"/>
                <a:gd name="connsiteX1022" fmla="*/ 4819174 w 6134100"/>
                <a:gd name="connsiteY1022" fmla="*/ 2459831 h 2762250"/>
                <a:gd name="connsiteX1023" fmla="*/ 4810601 w 6134100"/>
                <a:gd name="connsiteY1023" fmla="*/ 2475071 h 2762250"/>
                <a:gd name="connsiteX1024" fmla="*/ 4810601 w 6134100"/>
                <a:gd name="connsiteY1024" fmla="*/ 2489359 h 2762250"/>
                <a:gd name="connsiteX1025" fmla="*/ 4795362 w 6134100"/>
                <a:gd name="connsiteY1025" fmla="*/ 2501741 h 2762250"/>
                <a:gd name="connsiteX1026" fmla="*/ 4778216 w 6134100"/>
                <a:gd name="connsiteY1026" fmla="*/ 2516029 h 2762250"/>
                <a:gd name="connsiteX1027" fmla="*/ 4772501 w 6134100"/>
                <a:gd name="connsiteY1027" fmla="*/ 2530316 h 2762250"/>
                <a:gd name="connsiteX1028" fmla="*/ 4763929 w 6134100"/>
                <a:gd name="connsiteY1028" fmla="*/ 2514124 h 2762250"/>
                <a:gd name="connsiteX1029" fmla="*/ 4750594 w 6134100"/>
                <a:gd name="connsiteY1029" fmla="*/ 2506504 h 2762250"/>
                <a:gd name="connsiteX1030" fmla="*/ 4719162 w 6134100"/>
                <a:gd name="connsiteY1030" fmla="*/ 2505551 h 2762250"/>
                <a:gd name="connsiteX1031" fmla="*/ 4699159 w 6134100"/>
                <a:gd name="connsiteY1031" fmla="*/ 2497931 h 2762250"/>
                <a:gd name="connsiteX1032" fmla="*/ 4698206 w 6134100"/>
                <a:gd name="connsiteY1032" fmla="*/ 2516981 h 2762250"/>
                <a:gd name="connsiteX1033" fmla="*/ 4667726 w 6134100"/>
                <a:gd name="connsiteY1033" fmla="*/ 2514124 h 2762250"/>
                <a:gd name="connsiteX1034" fmla="*/ 4682966 w 6134100"/>
                <a:gd name="connsiteY1034" fmla="*/ 2534126 h 2762250"/>
                <a:gd name="connsiteX1035" fmla="*/ 4689634 w 6134100"/>
                <a:gd name="connsiteY1035" fmla="*/ 2545556 h 2762250"/>
                <a:gd name="connsiteX1036" fmla="*/ 4675347 w 6134100"/>
                <a:gd name="connsiteY1036" fmla="*/ 2534126 h 2762250"/>
                <a:gd name="connsiteX1037" fmla="*/ 4659154 w 6134100"/>
                <a:gd name="connsiteY1037" fmla="*/ 2531269 h 2762250"/>
                <a:gd name="connsiteX1038" fmla="*/ 4640104 w 6134100"/>
                <a:gd name="connsiteY1038" fmla="*/ 2533174 h 2762250"/>
                <a:gd name="connsiteX1039" fmla="*/ 4612481 w 6134100"/>
                <a:gd name="connsiteY1039" fmla="*/ 2531269 h 2762250"/>
                <a:gd name="connsiteX1040" fmla="*/ 4587716 w 6134100"/>
                <a:gd name="connsiteY1040" fmla="*/ 2535079 h 2762250"/>
                <a:gd name="connsiteX1041" fmla="*/ 4567714 w 6134100"/>
                <a:gd name="connsiteY1041" fmla="*/ 2533174 h 2762250"/>
                <a:gd name="connsiteX1042" fmla="*/ 4552474 w 6134100"/>
                <a:gd name="connsiteY1042" fmla="*/ 2465546 h 2762250"/>
                <a:gd name="connsiteX1043" fmla="*/ 4556284 w 6134100"/>
                <a:gd name="connsiteY1043" fmla="*/ 2394109 h 2762250"/>
                <a:gd name="connsiteX1044" fmla="*/ 4569619 w 6134100"/>
                <a:gd name="connsiteY1044" fmla="*/ 2392204 h 2762250"/>
                <a:gd name="connsiteX1045" fmla="*/ 4587716 w 6134100"/>
                <a:gd name="connsiteY1045" fmla="*/ 2391251 h 2762250"/>
                <a:gd name="connsiteX1046" fmla="*/ 4597241 w 6134100"/>
                <a:gd name="connsiteY1046" fmla="*/ 2376011 h 2762250"/>
                <a:gd name="connsiteX1047" fmla="*/ 4600099 w 6134100"/>
                <a:gd name="connsiteY1047" fmla="*/ 2360771 h 2762250"/>
                <a:gd name="connsiteX1048" fmla="*/ 4601051 w 6134100"/>
                <a:gd name="connsiteY1048" fmla="*/ 2342674 h 2762250"/>
                <a:gd name="connsiteX1049" fmla="*/ 4593431 w 6134100"/>
                <a:gd name="connsiteY1049" fmla="*/ 2224564 h 2762250"/>
                <a:gd name="connsiteX1050" fmla="*/ 4602956 w 6134100"/>
                <a:gd name="connsiteY1050" fmla="*/ 2110264 h 2762250"/>
                <a:gd name="connsiteX1051" fmla="*/ 4619149 w 6134100"/>
                <a:gd name="connsiteY1051" fmla="*/ 1991201 h 2762250"/>
                <a:gd name="connsiteX1052" fmla="*/ 4646772 w 6134100"/>
                <a:gd name="connsiteY1052" fmla="*/ 1925479 h 2762250"/>
                <a:gd name="connsiteX1053" fmla="*/ 4662964 w 6134100"/>
                <a:gd name="connsiteY1053" fmla="*/ 1883569 h 2762250"/>
                <a:gd name="connsiteX1054" fmla="*/ 4662964 w 6134100"/>
                <a:gd name="connsiteY1054" fmla="*/ 1883569 h 2762250"/>
                <a:gd name="connsiteX1055" fmla="*/ 5953601 w 6134100"/>
                <a:gd name="connsiteY1055" fmla="*/ 2255044 h 2762250"/>
                <a:gd name="connsiteX1056" fmla="*/ 5954554 w 6134100"/>
                <a:gd name="connsiteY1056" fmla="*/ 2260759 h 2762250"/>
                <a:gd name="connsiteX1057" fmla="*/ 5963126 w 6134100"/>
                <a:gd name="connsiteY1057" fmla="*/ 2258854 h 2762250"/>
                <a:gd name="connsiteX1058" fmla="*/ 5968842 w 6134100"/>
                <a:gd name="connsiteY1058" fmla="*/ 2285524 h 2762250"/>
                <a:gd name="connsiteX1059" fmla="*/ 5983129 w 6134100"/>
                <a:gd name="connsiteY1059" fmla="*/ 2337911 h 2762250"/>
                <a:gd name="connsiteX1060" fmla="*/ 5999321 w 6134100"/>
                <a:gd name="connsiteY1060" fmla="*/ 2388394 h 2762250"/>
                <a:gd name="connsiteX1061" fmla="*/ 5957412 w 6134100"/>
                <a:gd name="connsiteY1061" fmla="*/ 2553176 h 2762250"/>
                <a:gd name="connsiteX1062" fmla="*/ 5940267 w 6134100"/>
                <a:gd name="connsiteY1062" fmla="*/ 2592229 h 2762250"/>
                <a:gd name="connsiteX1063" fmla="*/ 5905024 w 6134100"/>
                <a:gd name="connsiteY1063" fmla="*/ 2594134 h 2762250"/>
                <a:gd name="connsiteX1064" fmla="*/ 5859304 w 6134100"/>
                <a:gd name="connsiteY1064" fmla="*/ 2592229 h 2762250"/>
                <a:gd name="connsiteX1065" fmla="*/ 5840254 w 6134100"/>
                <a:gd name="connsiteY1065" fmla="*/ 2595086 h 2762250"/>
                <a:gd name="connsiteX1066" fmla="*/ 5832634 w 6134100"/>
                <a:gd name="connsiteY1066" fmla="*/ 2596039 h 2762250"/>
                <a:gd name="connsiteX1067" fmla="*/ 5754529 w 6134100"/>
                <a:gd name="connsiteY1067" fmla="*/ 2591276 h 2762250"/>
                <a:gd name="connsiteX1068" fmla="*/ 5624037 w 6134100"/>
                <a:gd name="connsiteY1068" fmla="*/ 2588419 h 2762250"/>
                <a:gd name="connsiteX1069" fmla="*/ 5571649 w 6134100"/>
                <a:gd name="connsiteY1069" fmla="*/ 2568416 h 2762250"/>
                <a:gd name="connsiteX1070" fmla="*/ 5604034 w 6134100"/>
                <a:gd name="connsiteY1070" fmla="*/ 2512219 h 2762250"/>
                <a:gd name="connsiteX1071" fmla="*/ 5601176 w 6134100"/>
                <a:gd name="connsiteY1071" fmla="*/ 2434114 h 2762250"/>
                <a:gd name="connsiteX1072" fmla="*/ 5595462 w 6134100"/>
                <a:gd name="connsiteY1072" fmla="*/ 2410301 h 2762250"/>
                <a:gd name="connsiteX1073" fmla="*/ 5592604 w 6134100"/>
                <a:gd name="connsiteY1073" fmla="*/ 2407444 h 2762250"/>
                <a:gd name="connsiteX1074" fmla="*/ 5579269 w 6134100"/>
                <a:gd name="connsiteY1074" fmla="*/ 2389346 h 2762250"/>
                <a:gd name="connsiteX1075" fmla="*/ 5642134 w 6134100"/>
                <a:gd name="connsiteY1075" fmla="*/ 2383631 h 2762250"/>
                <a:gd name="connsiteX1076" fmla="*/ 5731669 w 6134100"/>
                <a:gd name="connsiteY1076" fmla="*/ 2376011 h 2762250"/>
                <a:gd name="connsiteX1077" fmla="*/ 5885021 w 6134100"/>
                <a:gd name="connsiteY1077" fmla="*/ 2291239 h 2762250"/>
                <a:gd name="connsiteX1078" fmla="*/ 5904071 w 6134100"/>
                <a:gd name="connsiteY1078" fmla="*/ 2289334 h 2762250"/>
                <a:gd name="connsiteX1079" fmla="*/ 5922169 w 6134100"/>
                <a:gd name="connsiteY1079" fmla="*/ 2294096 h 2762250"/>
                <a:gd name="connsiteX1080" fmla="*/ 5937409 w 6134100"/>
                <a:gd name="connsiteY1080" fmla="*/ 2264569 h 2762250"/>
                <a:gd name="connsiteX1081" fmla="*/ 5949792 w 6134100"/>
                <a:gd name="connsiteY1081" fmla="*/ 2259806 h 2762250"/>
                <a:gd name="connsiteX1082" fmla="*/ 5953601 w 6134100"/>
                <a:gd name="connsiteY1082" fmla="*/ 2255044 h 2762250"/>
                <a:gd name="connsiteX1083" fmla="*/ 5953601 w 6134100"/>
                <a:gd name="connsiteY1083" fmla="*/ 2255044 h 2762250"/>
                <a:gd name="connsiteX1084" fmla="*/ 5207794 w 6134100"/>
                <a:gd name="connsiteY1084" fmla="*/ 2317909 h 2762250"/>
                <a:gd name="connsiteX1085" fmla="*/ 5214462 w 6134100"/>
                <a:gd name="connsiteY1085" fmla="*/ 2324576 h 2762250"/>
                <a:gd name="connsiteX1086" fmla="*/ 5207794 w 6134100"/>
                <a:gd name="connsiteY1086" fmla="*/ 2331244 h 2762250"/>
                <a:gd name="connsiteX1087" fmla="*/ 5201126 w 6134100"/>
                <a:gd name="connsiteY1087" fmla="*/ 2324576 h 2762250"/>
                <a:gd name="connsiteX1088" fmla="*/ 5207794 w 6134100"/>
                <a:gd name="connsiteY1088" fmla="*/ 2317909 h 2762250"/>
                <a:gd name="connsiteX1089" fmla="*/ 715804 w 6134100"/>
                <a:gd name="connsiteY1089" fmla="*/ 2336006 h 2762250"/>
                <a:gd name="connsiteX1090" fmla="*/ 796766 w 6134100"/>
                <a:gd name="connsiteY1090" fmla="*/ 2336006 h 2762250"/>
                <a:gd name="connsiteX1091" fmla="*/ 794861 w 6134100"/>
                <a:gd name="connsiteY1091" fmla="*/ 2362676 h 2762250"/>
                <a:gd name="connsiteX1092" fmla="*/ 783431 w 6134100"/>
                <a:gd name="connsiteY1092" fmla="*/ 2417921 h 2762250"/>
                <a:gd name="connsiteX1093" fmla="*/ 772954 w 6134100"/>
                <a:gd name="connsiteY1093" fmla="*/ 2465546 h 2762250"/>
                <a:gd name="connsiteX1094" fmla="*/ 772954 w 6134100"/>
                <a:gd name="connsiteY1094" fmla="*/ 2485549 h 2762250"/>
                <a:gd name="connsiteX1095" fmla="*/ 709136 w 6134100"/>
                <a:gd name="connsiteY1095" fmla="*/ 2485549 h 2762250"/>
                <a:gd name="connsiteX1096" fmla="*/ 645319 w 6134100"/>
                <a:gd name="connsiteY1096" fmla="*/ 2486501 h 2762250"/>
                <a:gd name="connsiteX1097" fmla="*/ 645319 w 6134100"/>
                <a:gd name="connsiteY1097" fmla="*/ 2464594 h 2762250"/>
                <a:gd name="connsiteX1098" fmla="*/ 667226 w 6134100"/>
                <a:gd name="connsiteY1098" fmla="*/ 2418874 h 2762250"/>
                <a:gd name="connsiteX1099" fmla="*/ 702469 w 6134100"/>
                <a:gd name="connsiteY1099" fmla="*/ 2365534 h 2762250"/>
                <a:gd name="connsiteX1100" fmla="*/ 715804 w 6134100"/>
                <a:gd name="connsiteY1100" fmla="*/ 2336006 h 2762250"/>
                <a:gd name="connsiteX1101" fmla="*/ 715804 w 6134100"/>
                <a:gd name="connsiteY1101" fmla="*/ 2336006 h 2762250"/>
                <a:gd name="connsiteX1102" fmla="*/ 5198269 w 6134100"/>
                <a:gd name="connsiteY1102" fmla="*/ 2336006 h 2762250"/>
                <a:gd name="connsiteX1103" fmla="*/ 5201126 w 6134100"/>
                <a:gd name="connsiteY1103" fmla="*/ 2342674 h 2762250"/>
                <a:gd name="connsiteX1104" fmla="*/ 5194459 w 6134100"/>
                <a:gd name="connsiteY1104" fmla="*/ 2349341 h 2762250"/>
                <a:gd name="connsiteX1105" fmla="*/ 5191601 w 6134100"/>
                <a:gd name="connsiteY1105" fmla="*/ 2342674 h 2762250"/>
                <a:gd name="connsiteX1106" fmla="*/ 5198269 w 6134100"/>
                <a:gd name="connsiteY1106" fmla="*/ 2336006 h 2762250"/>
                <a:gd name="connsiteX1107" fmla="*/ 5377339 w 6134100"/>
                <a:gd name="connsiteY1107" fmla="*/ 2346484 h 2762250"/>
                <a:gd name="connsiteX1108" fmla="*/ 5382101 w 6134100"/>
                <a:gd name="connsiteY1108" fmla="*/ 2363629 h 2762250"/>
                <a:gd name="connsiteX1109" fmla="*/ 5396389 w 6134100"/>
                <a:gd name="connsiteY1109" fmla="*/ 2380774 h 2762250"/>
                <a:gd name="connsiteX1110" fmla="*/ 5475446 w 6134100"/>
                <a:gd name="connsiteY1110" fmla="*/ 2433161 h 2762250"/>
                <a:gd name="connsiteX1111" fmla="*/ 5464969 w 6134100"/>
                <a:gd name="connsiteY1111" fmla="*/ 2462689 h 2762250"/>
                <a:gd name="connsiteX1112" fmla="*/ 5452587 w 6134100"/>
                <a:gd name="connsiteY1112" fmla="*/ 2499836 h 2762250"/>
                <a:gd name="connsiteX1113" fmla="*/ 5426869 w 6134100"/>
                <a:gd name="connsiteY1113" fmla="*/ 2553176 h 2762250"/>
                <a:gd name="connsiteX1114" fmla="*/ 5416392 w 6134100"/>
                <a:gd name="connsiteY1114" fmla="*/ 2571274 h 2762250"/>
                <a:gd name="connsiteX1115" fmla="*/ 5379244 w 6134100"/>
                <a:gd name="connsiteY1115" fmla="*/ 2580799 h 2762250"/>
                <a:gd name="connsiteX1116" fmla="*/ 5333524 w 6134100"/>
                <a:gd name="connsiteY1116" fmla="*/ 2565559 h 2762250"/>
                <a:gd name="connsiteX1117" fmla="*/ 5349717 w 6134100"/>
                <a:gd name="connsiteY1117" fmla="*/ 2555081 h 2762250"/>
                <a:gd name="connsiteX1118" fmla="*/ 5368767 w 6134100"/>
                <a:gd name="connsiteY1118" fmla="*/ 2543651 h 2762250"/>
                <a:gd name="connsiteX1119" fmla="*/ 5380196 w 6134100"/>
                <a:gd name="connsiteY1119" fmla="*/ 2525554 h 2762250"/>
                <a:gd name="connsiteX1120" fmla="*/ 5384006 w 6134100"/>
                <a:gd name="connsiteY1120" fmla="*/ 2516029 h 2762250"/>
                <a:gd name="connsiteX1121" fmla="*/ 5403056 w 6134100"/>
                <a:gd name="connsiteY1121" fmla="*/ 2490311 h 2762250"/>
                <a:gd name="connsiteX1122" fmla="*/ 5408771 w 6134100"/>
                <a:gd name="connsiteY1122" fmla="*/ 2457926 h 2762250"/>
                <a:gd name="connsiteX1123" fmla="*/ 5392579 w 6134100"/>
                <a:gd name="connsiteY1123" fmla="*/ 2470309 h 2762250"/>
                <a:gd name="connsiteX1124" fmla="*/ 5353526 w 6134100"/>
                <a:gd name="connsiteY1124" fmla="*/ 2473166 h 2762250"/>
                <a:gd name="connsiteX1125" fmla="*/ 5353526 w 6134100"/>
                <a:gd name="connsiteY1125" fmla="*/ 2450306 h 2762250"/>
                <a:gd name="connsiteX1126" fmla="*/ 5354479 w 6134100"/>
                <a:gd name="connsiteY1126" fmla="*/ 2431256 h 2762250"/>
                <a:gd name="connsiteX1127" fmla="*/ 5366862 w 6134100"/>
                <a:gd name="connsiteY1127" fmla="*/ 2413159 h 2762250"/>
                <a:gd name="connsiteX1128" fmla="*/ 5385912 w 6134100"/>
                <a:gd name="connsiteY1128" fmla="*/ 2395061 h 2762250"/>
                <a:gd name="connsiteX1129" fmla="*/ 5367814 w 6134100"/>
                <a:gd name="connsiteY1129" fmla="*/ 2396014 h 2762250"/>
                <a:gd name="connsiteX1130" fmla="*/ 5371624 w 6134100"/>
                <a:gd name="connsiteY1130" fmla="*/ 2363629 h 2762250"/>
                <a:gd name="connsiteX1131" fmla="*/ 5377339 w 6134100"/>
                <a:gd name="connsiteY1131" fmla="*/ 2346484 h 2762250"/>
                <a:gd name="connsiteX1132" fmla="*/ 5377339 w 6134100"/>
                <a:gd name="connsiteY1132" fmla="*/ 2346484 h 2762250"/>
                <a:gd name="connsiteX1133" fmla="*/ 5022056 w 6134100"/>
                <a:gd name="connsiteY1133" fmla="*/ 2405539 h 2762250"/>
                <a:gd name="connsiteX1134" fmla="*/ 5028724 w 6134100"/>
                <a:gd name="connsiteY1134" fmla="*/ 2412206 h 2762250"/>
                <a:gd name="connsiteX1135" fmla="*/ 5025867 w 6134100"/>
                <a:gd name="connsiteY1135" fmla="*/ 2418874 h 2762250"/>
                <a:gd name="connsiteX1136" fmla="*/ 5019199 w 6134100"/>
                <a:gd name="connsiteY1136" fmla="*/ 2412206 h 2762250"/>
                <a:gd name="connsiteX1137" fmla="*/ 5022056 w 6134100"/>
                <a:gd name="connsiteY1137" fmla="*/ 2405539 h 2762250"/>
                <a:gd name="connsiteX1138" fmla="*/ 3045619 w 6134100"/>
                <a:gd name="connsiteY1138" fmla="*/ 2445544 h 2762250"/>
                <a:gd name="connsiteX1139" fmla="*/ 3045619 w 6134100"/>
                <a:gd name="connsiteY1139" fmla="*/ 2449354 h 2762250"/>
                <a:gd name="connsiteX1140" fmla="*/ 3055144 w 6134100"/>
                <a:gd name="connsiteY1140" fmla="*/ 2456021 h 2762250"/>
                <a:gd name="connsiteX1141" fmla="*/ 3051334 w 6134100"/>
                <a:gd name="connsiteY1141" fmla="*/ 2447449 h 2762250"/>
                <a:gd name="connsiteX1142" fmla="*/ 3047524 w 6134100"/>
                <a:gd name="connsiteY1142" fmla="*/ 2446496 h 2762250"/>
                <a:gd name="connsiteX1143" fmla="*/ 3045619 w 6134100"/>
                <a:gd name="connsiteY1143" fmla="*/ 2445544 h 2762250"/>
                <a:gd name="connsiteX1144" fmla="*/ 3045619 w 6134100"/>
                <a:gd name="connsiteY1144" fmla="*/ 2445544 h 2762250"/>
                <a:gd name="connsiteX1145" fmla="*/ 5132546 w 6134100"/>
                <a:gd name="connsiteY1145" fmla="*/ 2463641 h 2762250"/>
                <a:gd name="connsiteX1146" fmla="*/ 5137309 w 6134100"/>
                <a:gd name="connsiteY1146" fmla="*/ 2464594 h 2762250"/>
                <a:gd name="connsiteX1147" fmla="*/ 5143976 w 6134100"/>
                <a:gd name="connsiteY1147" fmla="*/ 2471261 h 2762250"/>
                <a:gd name="connsiteX1148" fmla="*/ 5137309 w 6134100"/>
                <a:gd name="connsiteY1148" fmla="*/ 2474119 h 2762250"/>
                <a:gd name="connsiteX1149" fmla="*/ 5130642 w 6134100"/>
                <a:gd name="connsiteY1149" fmla="*/ 2467451 h 2762250"/>
                <a:gd name="connsiteX1150" fmla="*/ 5132546 w 6134100"/>
                <a:gd name="connsiteY1150" fmla="*/ 2463641 h 2762250"/>
                <a:gd name="connsiteX1151" fmla="*/ 4826794 w 6134100"/>
                <a:gd name="connsiteY1151" fmla="*/ 2483644 h 2762250"/>
                <a:gd name="connsiteX1152" fmla="*/ 4835366 w 6134100"/>
                <a:gd name="connsiteY1152" fmla="*/ 2485549 h 2762250"/>
                <a:gd name="connsiteX1153" fmla="*/ 4860131 w 6134100"/>
                <a:gd name="connsiteY1153" fmla="*/ 2501741 h 2762250"/>
                <a:gd name="connsiteX1154" fmla="*/ 4861084 w 6134100"/>
                <a:gd name="connsiteY1154" fmla="*/ 2511266 h 2762250"/>
                <a:gd name="connsiteX1155" fmla="*/ 4842034 w 6134100"/>
                <a:gd name="connsiteY1155" fmla="*/ 2515076 h 2762250"/>
                <a:gd name="connsiteX1156" fmla="*/ 4838224 w 6134100"/>
                <a:gd name="connsiteY1156" fmla="*/ 2514124 h 2762250"/>
                <a:gd name="connsiteX1157" fmla="*/ 4832509 w 6134100"/>
                <a:gd name="connsiteY1157" fmla="*/ 2494121 h 2762250"/>
                <a:gd name="connsiteX1158" fmla="*/ 4826794 w 6134100"/>
                <a:gd name="connsiteY1158" fmla="*/ 2483644 h 2762250"/>
                <a:gd name="connsiteX1159" fmla="*/ 4826794 w 6134100"/>
                <a:gd name="connsiteY1159" fmla="*/ 2483644 h 2762250"/>
                <a:gd name="connsiteX1160" fmla="*/ 4787741 w 6134100"/>
                <a:gd name="connsiteY1160" fmla="*/ 2508409 h 2762250"/>
                <a:gd name="connsiteX1161" fmla="*/ 4798219 w 6134100"/>
                <a:gd name="connsiteY1161" fmla="*/ 2512219 h 2762250"/>
                <a:gd name="connsiteX1162" fmla="*/ 4810601 w 6134100"/>
                <a:gd name="connsiteY1162" fmla="*/ 2528411 h 2762250"/>
                <a:gd name="connsiteX1163" fmla="*/ 4791551 w 6134100"/>
                <a:gd name="connsiteY1163" fmla="*/ 2525554 h 2762250"/>
                <a:gd name="connsiteX1164" fmla="*/ 4787741 w 6134100"/>
                <a:gd name="connsiteY1164" fmla="*/ 2508409 h 2762250"/>
                <a:gd name="connsiteX1165" fmla="*/ 4787741 w 6134100"/>
                <a:gd name="connsiteY1165" fmla="*/ 2508409 h 2762250"/>
                <a:gd name="connsiteX1166" fmla="*/ 4868704 w 6134100"/>
                <a:gd name="connsiteY1166" fmla="*/ 2525554 h 2762250"/>
                <a:gd name="connsiteX1167" fmla="*/ 4873466 w 6134100"/>
                <a:gd name="connsiteY1167" fmla="*/ 2527459 h 2762250"/>
                <a:gd name="connsiteX1168" fmla="*/ 4864894 w 6134100"/>
                <a:gd name="connsiteY1168" fmla="*/ 2530316 h 2762250"/>
                <a:gd name="connsiteX1169" fmla="*/ 4861084 w 6134100"/>
                <a:gd name="connsiteY1169" fmla="*/ 2526506 h 2762250"/>
                <a:gd name="connsiteX1170" fmla="*/ 4868704 w 6134100"/>
                <a:gd name="connsiteY1170" fmla="*/ 2525554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</a:cxnLst>
              <a:rect l="l" t="t" r="r" b="b"/>
              <a:pathLst>
                <a:path w="6134100" h="2762250">
                  <a:moveTo>
                    <a:pt x="2576036" y="7144"/>
                  </a:moveTo>
                  <a:cubicBezTo>
                    <a:pt x="2571274" y="7144"/>
                    <a:pt x="2565559" y="9049"/>
                    <a:pt x="2558891" y="11906"/>
                  </a:cubicBezTo>
                  <a:cubicBezTo>
                    <a:pt x="2540794" y="20479"/>
                    <a:pt x="2540794" y="20479"/>
                    <a:pt x="2556986" y="91916"/>
                  </a:cubicBezTo>
                  <a:cubicBezTo>
                    <a:pt x="2563654" y="123349"/>
                    <a:pt x="2571274" y="164306"/>
                    <a:pt x="2573179" y="184309"/>
                  </a:cubicBezTo>
                  <a:cubicBezTo>
                    <a:pt x="2575084" y="203359"/>
                    <a:pt x="2577941" y="224314"/>
                    <a:pt x="2579846" y="230029"/>
                  </a:cubicBezTo>
                  <a:cubicBezTo>
                    <a:pt x="2581751" y="235744"/>
                    <a:pt x="2584609" y="247174"/>
                    <a:pt x="2586514" y="254794"/>
                  </a:cubicBezTo>
                  <a:cubicBezTo>
                    <a:pt x="2592229" y="279559"/>
                    <a:pt x="2602706" y="331946"/>
                    <a:pt x="2606516" y="347186"/>
                  </a:cubicBezTo>
                  <a:cubicBezTo>
                    <a:pt x="2608421" y="355759"/>
                    <a:pt x="2612231" y="367189"/>
                    <a:pt x="2616041" y="374809"/>
                  </a:cubicBezTo>
                  <a:cubicBezTo>
                    <a:pt x="2643664" y="426244"/>
                    <a:pt x="2664619" y="592931"/>
                    <a:pt x="2643664" y="601504"/>
                  </a:cubicBezTo>
                  <a:cubicBezTo>
                    <a:pt x="2638901" y="603409"/>
                    <a:pt x="2634139" y="611029"/>
                    <a:pt x="2634139" y="617696"/>
                  </a:cubicBezTo>
                  <a:cubicBezTo>
                    <a:pt x="2634139" y="628174"/>
                    <a:pt x="2630329" y="630079"/>
                    <a:pt x="2614136" y="630079"/>
                  </a:cubicBezTo>
                  <a:cubicBezTo>
                    <a:pt x="2574131" y="630079"/>
                    <a:pt x="2546509" y="672941"/>
                    <a:pt x="2564606" y="706279"/>
                  </a:cubicBezTo>
                  <a:cubicBezTo>
                    <a:pt x="2570321" y="716756"/>
                    <a:pt x="2567464" y="726281"/>
                    <a:pt x="2540794" y="763429"/>
                  </a:cubicBezTo>
                  <a:lnTo>
                    <a:pt x="2510314" y="807244"/>
                  </a:lnTo>
                  <a:lnTo>
                    <a:pt x="2508409" y="866299"/>
                  </a:lnTo>
                  <a:cubicBezTo>
                    <a:pt x="2506504" y="932021"/>
                    <a:pt x="2517934" y="965359"/>
                    <a:pt x="2542699" y="965359"/>
                  </a:cubicBezTo>
                  <a:cubicBezTo>
                    <a:pt x="2556034" y="965359"/>
                    <a:pt x="2608421" y="996791"/>
                    <a:pt x="2616994" y="1010126"/>
                  </a:cubicBezTo>
                  <a:cubicBezTo>
                    <a:pt x="2619851" y="1013936"/>
                    <a:pt x="2628424" y="1018699"/>
                    <a:pt x="2636996" y="1021556"/>
                  </a:cubicBezTo>
                  <a:cubicBezTo>
                    <a:pt x="2655094" y="1026319"/>
                    <a:pt x="2662714" y="1042511"/>
                    <a:pt x="2653189" y="1054894"/>
                  </a:cubicBezTo>
                  <a:cubicBezTo>
                    <a:pt x="2647474" y="1061561"/>
                    <a:pt x="2648426" y="1066324"/>
                    <a:pt x="2655094" y="1073944"/>
                  </a:cubicBezTo>
                  <a:cubicBezTo>
                    <a:pt x="2667476" y="1088231"/>
                    <a:pt x="2681764" y="1125379"/>
                    <a:pt x="2677001" y="1130141"/>
                  </a:cubicBezTo>
                  <a:cubicBezTo>
                    <a:pt x="2675096" y="1132046"/>
                    <a:pt x="2673191" y="1129189"/>
                    <a:pt x="2673191" y="1123474"/>
                  </a:cubicBezTo>
                  <a:cubicBezTo>
                    <a:pt x="2673191" y="1106329"/>
                    <a:pt x="2652236" y="1112044"/>
                    <a:pt x="2621756" y="1138714"/>
                  </a:cubicBezTo>
                  <a:lnTo>
                    <a:pt x="2593181" y="1163479"/>
                  </a:lnTo>
                  <a:lnTo>
                    <a:pt x="2609374" y="1175861"/>
                  </a:lnTo>
                  <a:lnTo>
                    <a:pt x="2625566" y="1188244"/>
                  </a:lnTo>
                  <a:lnTo>
                    <a:pt x="2613184" y="1218724"/>
                  </a:lnTo>
                  <a:cubicBezTo>
                    <a:pt x="2596039" y="1260634"/>
                    <a:pt x="2592229" y="1313974"/>
                    <a:pt x="2605564" y="1318736"/>
                  </a:cubicBezTo>
                  <a:cubicBezTo>
                    <a:pt x="2616994" y="1323499"/>
                    <a:pt x="2648426" y="1372076"/>
                    <a:pt x="2648426" y="1387316"/>
                  </a:cubicBezTo>
                  <a:cubicBezTo>
                    <a:pt x="2648426" y="1393031"/>
                    <a:pt x="2640806" y="1412081"/>
                    <a:pt x="2632234" y="1430179"/>
                  </a:cubicBezTo>
                  <a:cubicBezTo>
                    <a:pt x="2604611" y="1488281"/>
                    <a:pt x="2604611" y="1500664"/>
                    <a:pt x="2632234" y="1528286"/>
                  </a:cubicBezTo>
                  <a:lnTo>
                    <a:pt x="2656046" y="1552099"/>
                  </a:lnTo>
                  <a:lnTo>
                    <a:pt x="2653189" y="1622584"/>
                  </a:lnTo>
                  <a:cubicBezTo>
                    <a:pt x="2651284" y="1661636"/>
                    <a:pt x="2646521" y="1694974"/>
                    <a:pt x="2643664" y="1696879"/>
                  </a:cubicBezTo>
                  <a:cubicBezTo>
                    <a:pt x="2637949" y="1700689"/>
                    <a:pt x="2635091" y="1718786"/>
                    <a:pt x="2624614" y="1803559"/>
                  </a:cubicBezTo>
                  <a:cubicBezTo>
                    <a:pt x="2622709" y="1822609"/>
                    <a:pt x="2624614" y="1852136"/>
                    <a:pt x="2628424" y="1871186"/>
                  </a:cubicBezTo>
                  <a:cubicBezTo>
                    <a:pt x="2635091" y="1900714"/>
                    <a:pt x="2638901" y="1906429"/>
                    <a:pt x="2656999" y="1914049"/>
                  </a:cubicBezTo>
                  <a:cubicBezTo>
                    <a:pt x="2683669" y="1924526"/>
                    <a:pt x="2691289" y="1947386"/>
                    <a:pt x="2697956" y="2023586"/>
                  </a:cubicBezTo>
                  <a:cubicBezTo>
                    <a:pt x="2700814" y="2054066"/>
                    <a:pt x="2704624" y="2080736"/>
                    <a:pt x="2706529" y="2083594"/>
                  </a:cubicBezTo>
                  <a:cubicBezTo>
                    <a:pt x="2708434" y="2085499"/>
                    <a:pt x="2707481" y="2094071"/>
                    <a:pt x="2703671" y="2103596"/>
                  </a:cubicBezTo>
                  <a:cubicBezTo>
                    <a:pt x="2699861" y="2113121"/>
                    <a:pt x="2696051" y="2149316"/>
                    <a:pt x="2694146" y="2185511"/>
                  </a:cubicBezTo>
                  <a:cubicBezTo>
                    <a:pt x="2692241" y="2235994"/>
                    <a:pt x="2694146" y="2255044"/>
                    <a:pt x="2702719" y="2270284"/>
                  </a:cubicBezTo>
                  <a:cubicBezTo>
                    <a:pt x="2708434" y="2280761"/>
                    <a:pt x="2715101" y="2294096"/>
                    <a:pt x="2717959" y="2298859"/>
                  </a:cubicBezTo>
                  <a:cubicBezTo>
                    <a:pt x="2720816" y="2303621"/>
                    <a:pt x="2728436" y="2309336"/>
                    <a:pt x="2735104" y="2310289"/>
                  </a:cubicBezTo>
                  <a:cubicBezTo>
                    <a:pt x="2745581" y="2312194"/>
                    <a:pt x="2748439" y="2317909"/>
                    <a:pt x="2751296" y="2341721"/>
                  </a:cubicBezTo>
                  <a:cubicBezTo>
                    <a:pt x="2756059" y="2382679"/>
                    <a:pt x="2747486" y="2416016"/>
                    <a:pt x="2727484" y="2431256"/>
                  </a:cubicBezTo>
                  <a:cubicBezTo>
                    <a:pt x="2717959" y="2438876"/>
                    <a:pt x="2711291" y="2450306"/>
                    <a:pt x="2711291" y="2459831"/>
                  </a:cubicBezTo>
                  <a:cubicBezTo>
                    <a:pt x="2711291" y="2475071"/>
                    <a:pt x="2711291" y="2475071"/>
                    <a:pt x="2642711" y="2475071"/>
                  </a:cubicBezTo>
                  <a:cubicBezTo>
                    <a:pt x="2604611" y="2475071"/>
                    <a:pt x="2554129" y="2476976"/>
                    <a:pt x="2530316" y="2478881"/>
                  </a:cubicBezTo>
                  <a:cubicBezTo>
                    <a:pt x="2495074" y="2481739"/>
                    <a:pt x="2486501" y="2480786"/>
                    <a:pt x="2488406" y="2474119"/>
                  </a:cubicBezTo>
                  <a:cubicBezTo>
                    <a:pt x="2491264" y="2461736"/>
                    <a:pt x="2441734" y="2457926"/>
                    <a:pt x="2433161" y="2470309"/>
                  </a:cubicBezTo>
                  <a:cubicBezTo>
                    <a:pt x="2428399" y="2476976"/>
                    <a:pt x="2397919" y="2479834"/>
                    <a:pt x="2297906" y="2483644"/>
                  </a:cubicBezTo>
                  <a:lnTo>
                    <a:pt x="2169319" y="2487454"/>
                  </a:lnTo>
                  <a:lnTo>
                    <a:pt x="2161699" y="2462689"/>
                  </a:lnTo>
                  <a:cubicBezTo>
                    <a:pt x="2156936" y="2448401"/>
                    <a:pt x="2146459" y="2432209"/>
                    <a:pt x="2135981" y="2424589"/>
                  </a:cubicBezTo>
                  <a:cubicBezTo>
                    <a:pt x="2122646" y="2415064"/>
                    <a:pt x="2115979" y="2402681"/>
                    <a:pt x="2110264" y="2376011"/>
                  </a:cubicBezTo>
                  <a:cubicBezTo>
                    <a:pt x="2099786" y="2326481"/>
                    <a:pt x="2102644" y="2303621"/>
                    <a:pt x="2121694" y="2300764"/>
                  </a:cubicBezTo>
                  <a:cubicBezTo>
                    <a:pt x="2140744" y="2297906"/>
                    <a:pt x="2148364" y="2283619"/>
                    <a:pt x="2153126" y="2238851"/>
                  </a:cubicBezTo>
                  <a:cubicBezTo>
                    <a:pt x="2156936" y="2207419"/>
                    <a:pt x="2154079" y="2195989"/>
                    <a:pt x="2136934" y="2152174"/>
                  </a:cubicBezTo>
                  <a:cubicBezTo>
                    <a:pt x="2118836" y="2108359"/>
                    <a:pt x="2105501" y="2033111"/>
                    <a:pt x="2103596" y="1967389"/>
                  </a:cubicBezTo>
                  <a:cubicBezTo>
                    <a:pt x="2102644" y="1925479"/>
                    <a:pt x="2115979" y="1850231"/>
                    <a:pt x="2132171" y="1809274"/>
                  </a:cubicBezTo>
                  <a:cubicBezTo>
                    <a:pt x="2150269" y="1761649"/>
                    <a:pt x="2150269" y="1759744"/>
                    <a:pt x="2140744" y="1731169"/>
                  </a:cubicBezTo>
                  <a:cubicBezTo>
                    <a:pt x="2129314" y="1698784"/>
                    <a:pt x="2127409" y="1666399"/>
                    <a:pt x="2136934" y="1656874"/>
                  </a:cubicBezTo>
                  <a:cubicBezTo>
                    <a:pt x="2139791" y="1654016"/>
                    <a:pt x="2144554" y="1638776"/>
                    <a:pt x="2146459" y="1624489"/>
                  </a:cubicBezTo>
                  <a:cubicBezTo>
                    <a:pt x="2150269" y="1600676"/>
                    <a:pt x="2149316" y="1597819"/>
                    <a:pt x="2137886" y="1597819"/>
                  </a:cubicBezTo>
                  <a:cubicBezTo>
                    <a:pt x="2127409" y="1597819"/>
                    <a:pt x="2125504" y="1594009"/>
                    <a:pt x="2125504" y="1573054"/>
                  </a:cubicBezTo>
                  <a:cubicBezTo>
                    <a:pt x="2125504" y="1559719"/>
                    <a:pt x="2128361" y="1546384"/>
                    <a:pt x="2132171" y="1544479"/>
                  </a:cubicBezTo>
                  <a:cubicBezTo>
                    <a:pt x="2135981" y="1542574"/>
                    <a:pt x="2138839" y="1547336"/>
                    <a:pt x="2138839" y="1555909"/>
                  </a:cubicBezTo>
                  <a:cubicBezTo>
                    <a:pt x="2138839" y="1565434"/>
                    <a:pt x="2145506" y="1574959"/>
                    <a:pt x="2155031" y="1581626"/>
                  </a:cubicBezTo>
                  <a:cubicBezTo>
                    <a:pt x="2175986" y="1594961"/>
                    <a:pt x="2188369" y="1594009"/>
                    <a:pt x="2197894" y="1579721"/>
                  </a:cubicBezTo>
                  <a:cubicBezTo>
                    <a:pt x="2201704" y="1573054"/>
                    <a:pt x="2209324" y="1569244"/>
                    <a:pt x="2213134" y="1571149"/>
                  </a:cubicBezTo>
                  <a:cubicBezTo>
                    <a:pt x="2224564" y="1575911"/>
                    <a:pt x="2232184" y="1556861"/>
                    <a:pt x="2240756" y="1504474"/>
                  </a:cubicBezTo>
                  <a:cubicBezTo>
                    <a:pt x="2249329" y="1452086"/>
                    <a:pt x="2252186" y="1445419"/>
                    <a:pt x="2263616" y="1449229"/>
                  </a:cubicBezTo>
                  <a:cubicBezTo>
                    <a:pt x="2273141" y="1453039"/>
                    <a:pt x="2283619" y="1405414"/>
                    <a:pt x="2277904" y="1384459"/>
                  </a:cubicBezTo>
                  <a:cubicBezTo>
                    <a:pt x="2275999" y="1375886"/>
                    <a:pt x="2277904" y="1371124"/>
                    <a:pt x="2285524" y="1369219"/>
                  </a:cubicBezTo>
                  <a:cubicBezTo>
                    <a:pt x="2292191" y="1367314"/>
                    <a:pt x="2301716" y="1360646"/>
                    <a:pt x="2307431" y="1354931"/>
                  </a:cubicBezTo>
                  <a:cubicBezTo>
                    <a:pt x="2316004" y="1345406"/>
                    <a:pt x="2316956" y="1340644"/>
                    <a:pt x="2310289" y="1323499"/>
                  </a:cubicBezTo>
                  <a:cubicBezTo>
                    <a:pt x="2304574" y="1308259"/>
                    <a:pt x="2304574" y="1297781"/>
                    <a:pt x="2310289" y="1276826"/>
                  </a:cubicBezTo>
                  <a:cubicBezTo>
                    <a:pt x="2315051" y="1262539"/>
                    <a:pt x="2320766" y="1215866"/>
                    <a:pt x="2323624" y="1173956"/>
                  </a:cubicBezTo>
                  <a:cubicBezTo>
                    <a:pt x="2328386" y="1110139"/>
                    <a:pt x="2331244" y="1094899"/>
                    <a:pt x="2343626" y="1078706"/>
                  </a:cubicBezTo>
                  <a:cubicBezTo>
                    <a:pt x="2357914" y="1059656"/>
                    <a:pt x="2357914" y="1059656"/>
                    <a:pt x="2346484" y="1020604"/>
                  </a:cubicBezTo>
                  <a:cubicBezTo>
                    <a:pt x="2340769" y="998696"/>
                    <a:pt x="2331244" y="972979"/>
                    <a:pt x="2326481" y="963454"/>
                  </a:cubicBezTo>
                  <a:cubicBezTo>
                    <a:pt x="2318861" y="950119"/>
                    <a:pt x="2318861" y="943451"/>
                    <a:pt x="2324576" y="936784"/>
                  </a:cubicBezTo>
                  <a:cubicBezTo>
                    <a:pt x="2330291" y="930116"/>
                    <a:pt x="2330291" y="923449"/>
                    <a:pt x="2321719" y="906304"/>
                  </a:cubicBezTo>
                  <a:cubicBezTo>
                    <a:pt x="2316004" y="894874"/>
                    <a:pt x="2311241" y="878681"/>
                    <a:pt x="2311241" y="871061"/>
                  </a:cubicBezTo>
                  <a:cubicBezTo>
                    <a:pt x="2311241" y="855821"/>
                    <a:pt x="2287429" y="814864"/>
                    <a:pt x="2278856" y="814864"/>
                  </a:cubicBezTo>
                  <a:cubicBezTo>
                    <a:pt x="2275999" y="814864"/>
                    <a:pt x="2253139" y="806291"/>
                    <a:pt x="2229326" y="795814"/>
                  </a:cubicBezTo>
                  <a:cubicBezTo>
                    <a:pt x="2200751" y="783431"/>
                    <a:pt x="2182654" y="771049"/>
                    <a:pt x="2177891" y="761524"/>
                  </a:cubicBezTo>
                  <a:cubicBezTo>
                    <a:pt x="2169319" y="742474"/>
                    <a:pt x="2133124" y="719614"/>
                    <a:pt x="2117884" y="723424"/>
                  </a:cubicBezTo>
                  <a:cubicBezTo>
                    <a:pt x="2109311" y="725329"/>
                    <a:pt x="2106454" y="722471"/>
                    <a:pt x="2106454" y="704374"/>
                  </a:cubicBezTo>
                  <a:cubicBezTo>
                    <a:pt x="2106454" y="658654"/>
                    <a:pt x="2149316" y="602456"/>
                    <a:pt x="2183606" y="602456"/>
                  </a:cubicBezTo>
                  <a:cubicBezTo>
                    <a:pt x="2201704" y="602456"/>
                    <a:pt x="2201704" y="601504"/>
                    <a:pt x="2197894" y="575786"/>
                  </a:cubicBezTo>
                  <a:cubicBezTo>
                    <a:pt x="2195989" y="561499"/>
                    <a:pt x="2191226" y="540544"/>
                    <a:pt x="2186464" y="530066"/>
                  </a:cubicBezTo>
                  <a:cubicBezTo>
                    <a:pt x="2181701" y="518636"/>
                    <a:pt x="2181701" y="511016"/>
                    <a:pt x="2185511" y="510064"/>
                  </a:cubicBezTo>
                  <a:cubicBezTo>
                    <a:pt x="2216944" y="499586"/>
                    <a:pt x="2223611" y="491014"/>
                    <a:pt x="2225516" y="463391"/>
                  </a:cubicBezTo>
                  <a:cubicBezTo>
                    <a:pt x="2227421" y="436721"/>
                    <a:pt x="2225516" y="432911"/>
                    <a:pt x="2205514" y="417671"/>
                  </a:cubicBezTo>
                  <a:cubicBezTo>
                    <a:pt x="2189321" y="405289"/>
                    <a:pt x="2174081" y="400526"/>
                    <a:pt x="2146459" y="398621"/>
                  </a:cubicBezTo>
                  <a:cubicBezTo>
                    <a:pt x="2110264" y="396716"/>
                    <a:pt x="2043589" y="370046"/>
                    <a:pt x="2053114" y="361474"/>
                  </a:cubicBezTo>
                  <a:cubicBezTo>
                    <a:pt x="2061686" y="353854"/>
                    <a:pt x="2039779" y="338614"/>
                    <a:pt x="2019776" y="338614"/>
                  </a:cubicBezTo>
                  <a:cubicBezTo>
                    <a:pt x="2004536" y="338614"/>
                    <a:pt x="1997869" y="341471"/>
                    <a:pt x="1994059" y="350996"/>
                  </a:cubicBezTo>
                  <a:cubicBezTo>
                    <a:pt x="1992154" y="357664"/>
                    <a:pt x="1980724" y="367189"/>
                    <a:pt x="1969294" y="371951"/>
                  </a:cubicBezTo>
                  <a:cubicBezTo>
                    <a:pt x="1940719" y="383381"/>
                    <a:pt x="1903571" y="419576"/>
                    <a:pt x="1899761" y="439579"/>
                  </a:cubicBezTo>
                  <a:cubicBezTo>
                    <a:pt x="1897856" y="449104"/>
                    <a:pt x="1899761" y="462439"/>
                    <a:pt x="1903571" y="470059"/>
                  </a:cubicBezTo>
                  <a:cubicBezTo>
                    <a:pt x="1909286" y="481489"/>
                    <a:pt x="1909286" y="493871"/>
                    <a:pt x="1899761" y="531971"/>
                  </a:cubicBezTo>
                  <a:cubicBezTo>
                    <a:pt x="1893094" y="558641"/>
                    <a:pt x="1888331" y="582454"/>
                    <a:pt x="1888331" y="584359"/>
                  </a:cubicBezTo>
                  <a:cubicBezTo>
                    <a:pt x="1888331" y="587216"/>
                    <a:pt x="1899761" y="595789"/>
                    <a:pt x="1914049" y="604361"/>
                  </a:cubicBezTo>
                  <a:cubicBezTo>
                    <a:pt x="1929289" y="613886"/>
                    <a:pt x="1939766" y="625316"/>
                    <a:pt x="1939766" y="631984"/>
                  </a:cubicBezTo>
                  <a:cubicBezTo>
                    <a:pt x="1939766" y="638651"/>
                    <a:pt x="1942624" y="646271"/>
                    <a:pt x="1946434" y="648176"/>
                  </a:cubicBezTo>
                  <a:cubicBezTo>
                    <a:pt x="1955006" y="652939"/>
                    <a:pt x="1955006" y="695801"/>
                    <a:pt x="1946434" y="714851"/>
                  </a:cubicBezTo>
                  <a:cubicBezTo>
                    <a:pt x="1942624" y="722471"/>
                    <a:pt x="1933099" y="737711"/>
                    <a:pt x="1924526" y="748189"/>
                  </a:cubicBezTo>
                  <a:cubicBezTo>
                    <a:pt x="1911191" y="763429"/>
                    <a:pt x="1904524" y="766286"/>
                    <a:pt x="1879759" y="766286"/>
                  </a:cubicBezTo>
                  <a:cubicBezTo>
                    <a:pt x="1856899" y="766286"/>
                    <a:pt x="1847374" y="769144"/>
                    <a:pt x="1835944" y="780574"/>
                  </a:cubicBezTo>
                  <a:cubicBezTo>
                    <a:pt x="1828324" y="789146"/>
                    <a:pt x="1818799" y="795814"/>
                    <a:pt x="1814989" y="795814"/>
                  </a:cubicBezTo>
                  <a:cubicBezTo>
                    <a:pt x="1811179" y="795814"/>
                    <a:pt x="1798796" y="806291"/>
                    <a:pt x="1786414" y="818674"/>
                  </a:cubicBezTo>
                  <a:cubicBezTo>
                    <a:pt x="1765459" y="839629"/>
                    <a:pt x="1716881" y="874871"/>
                    <a:pt x="1714024" y="870109"/>
                  </a:cubicBezTo>
                  <a:cubicBezTo>
                    <a:pt x="1707356" y="860584"/>
                    <a:pt x="1690211" y="817721"/>
                    <a:pt x="1686401" y="801529"/>
                  </a:cubicBezTo>
                  <a:cubicBezTo>
                    <a:pt x="1683544" y="786289"/>
                    <a:pt x="1685449" y="779621"/>
                    <a:pt x="1693069" y="775811"/>
                  </a:cubicBezTo>
                  <a:cubicBezTo>
                    <a:pt x="1698784" y="772954"/>
                    <a:pt x="1701641" y="767239"/>
                    <a:pt x="1700689" y="762476"/>
                  </a:cubicBezTo>
                  <a:cubicBezTo>
                    <a:pt x="1691164" y="731044"/>
                    <a:pt x="1691164" y="721519"/>
                    <a:pt x="1703546" y="718661"/>
                  </a:cubicBezTo>
                  <a:cubicBezTo>
                    <a:pt x="1713071" y="716756"/>
                    <a:pt x="1715929" y="709136"/>
                    <a:pt x="1715929" y="691039"/>
                  </a:cubicBezTo>
                  <a:cubicBezTo>
                    <a:pt x="1715929" y="677704"/>
                    <a:pt x="1712119" y="662464"/>
                    <a:pt x="1707356" y="656749"/>
                  </a:cubicBezTo>
                  <a:cubicBezTo>
                    <a:pt x="1702594" y="651034"/>
                    <a:pt x="1694021" y="631031"/>
                    <a:pt x="1689259" y="611029"/>
                  </a:cubicBezTo>
                  <a:cubicBezTo>
                    <a:pt x="1676876" y="562451"/>
                    <a:pt x="1675924" y="562451"/>
                    <a:pt x="1649254" y="570071"/>
                  </a:cubicBezTo>
                  <a:cubicBezTo>
                    <a:pt x="1621631" y="577691"/>
                    <a:pt x="1616869" y="573881"/>
                    <a:pt x="1612106" y="540544"/>
                  </a:cubicBezTo>
                  <a:cubicBezTo>
                    <a:pt x="1610201" y="527209"/>
                    <a:pt x="1600676" y="491014"/>
                    <a:pt x="1590199" y="460534"/>
                  </a:cubicBezTo>
                  <a:cubicBezTo>
                    <a:pt x="1579721" y="430054"/>
                    <a:pt x="1573054" y="400526"/>
                    <a:pt x="1574006" y="393859"/>
                  </a:cubicBezTo>
                  <a:cubicBezTo>
                    <a:pt x="1575911" y="387191"/>
                    <a:pt x="1571149" y="372904"/>
                    <a:pt x="1564481" y="360521"/>
                  </a:cubicBezTo>
                  <a:cubicBezTo>
                    <a:pt x="1555909" y="345281"/>
                    <a:pt x="1553051" y="335756"/>
                    <a:pt x="1557814" y="330041"/>
                  </a:cubicBezTo>
                  <a:cubicBezTo>
                    <a:pt x="1570196" y="310991"/>
                    <a:pt x="1564481" y="305276"/>
                    <a:pt x="1536859" y="305276"/>
                  </a:cubicBezTo>
                  <a:lnTo>
                    <a:pt x="1509236" y="305276"/>
                  </a:lnTo>
                  <a:lnTo>
                    <a:pt x="1488281" y="240506"/>
                  </a:lnTo>
                  <a:cubicBezTo>
                    <a:pt x="1453991" y="135731"/>
                    <a:pt x="1448276" y="123349"/>
                    <a:pt x="1438751" y="123349"/>
                  </a:cubicBezTo>
                  <a:cubicBezTo>
                    <a:pt x="1423511" y="123349"/>
                    <a:pt x="1422559" y="139541"/>
                    <a:pt x="1434941" y="170974"/>
                  </a:cubicBezTo>
                  <a:cubicBezTo>
                    <a:pt x="1469231" y="253841"/>
                    <a:pt x="1476851" y="278606"/>
                    <a:pt x="1476851" y="300514"/>
                  </a:cubicBezTo>
                  <a:cubicBezTo>
                    <a:pt x="1476851" y="313849"/>
                    <a:pt x="1478756" y="324326"/>
                    <a:pt x="1481614" y="324326"/>
                  </a:cubicBezTo>
                  <a:cubicBezTo>
                    <a:pt x="1493044" y="324326"/>
                    <a:pt x="1478756" y="343376"/>
                    <a:pt x="1464469" y="347186"/>
                  </a:cubicBezTo>
                  <a:cubicBezTo>
                    <a:pt x="1455896" y="349091"/>
                    <a:pt x="1449229" y="351949"/>
                    <a:pt x="1449229" y="352901"/>
                  </a:cubicBezTo>
                  <a:cubicBezTo>
                    <a:pt x="1449229" y="353854"/>
                    <a:pt x="1457801" y="375761"/>
                    <a:pt x="1468279" y="400526"/>
                  </a:cubicBezTo>
                  <a:lnTo>
                    <a:pt x="1487329" y="446246"/>
                  </a:lnTo>
                  <a:lnTo>
                    <a:pt x="1460659" y="452914"/>
                  </a:lnTo>
                  <a:cubicBezTo>
                    <a:pt x="1440656" y="457676"/>
                    <a:pt x="1433989" y="462439"/>
                    <a:pt x="1432084" y="472916"/>
                  </a:cubicBezTo>
                  <a:cubicBezTo>
                    <a:pt x="1430179" y="488156"/>
                    <a:pt x="1433989" y="489109"/>
                    <a:pt x="1473994" y="487204"/>
                  </a:cubicBezTo>
                  <a:cubicBezTo>
                    <a:pt x="1485424" y="486251"/>
                    <a:pt x="1501616" y="491014"/>
                    <a:pt x="1510189" y="495776"/>
                  </a:cubicBezTo>
                  <a:cubicBezTo>
                    <a:pt x="1522571" y="503396"/>
                    <a:pt x="1526381" y="504349"/>
                    <a:pt x="1529239" y="497681"/>
                  </a:cubicBezTo>
                  <a:cubicBezTo>
                    <a:pt x="1536859" y="477679"/>
                    <a:pt x="1541621" y="542449"/>
                    <a:pt x="1534954" y="573881"/>
                  </a:cubicBezTo>
                  <a:cubicBezTo>
                    <a:pt x="1531144" y="592931"/>
                    <a:pt x="1526381" y="632936"/>
                    <a:pt x="1524476" y="662464"/>
                  </a:cubicBezTo>
                  <a:cubicBezTo>
                    <a:pt x="1521619" y="715804"/>
                    <a:pt x="1522571" y="717709"/>
                    <a:pt x="1531144" y="671989"/>
                  </a:cubicBezTo>
                  <a:lnTo>
                    <a:pt x="1534954" y="647224"/>
                  </a:lnTo>
                  <a:lnTo>
                    <a:pt x="1544479" y="681514"/>
                  </a:lnTo>
                  <a:cubicBezTo>
                    <a:pt x="1553051" y="714851"/>
                    <a:pt x="1553051" y="716756"/>
                    <a:pt x="1536859" y="750094"/>
                  </a:cubicBezTo>
                  <a:cubicBezTo>
                    <a:pt x="1525429" y="772954"/>
                    <a:pt x="1518761" y="781526"/>
                    <a:pt x="1514951" y="775811"/>
                  </a:cubicBezTo>
                  <a:cubicBezTo>
                    <a:pt x="1506379" y="762476"/>
                    <a:pt x="1499711" y="834866"/>
                    <a:pt x="1503521" y="895826"/>
                  </a:cubicBezTo>
                  <a:cubicBezTo>
                    <a:pt x="1507331" y="948214"/>
                    <a:pt x="1518761" y="988219"/>
                    <a:pt x="1535906" y="1008221"/>
                  </a:cubicBezTo>
                  <a:cubicBezTo>
                    <a:pt x="1540669" y="1013936"/>
                    <a:pt x="1549241" y="1036796"/>
                    <a:pt x="1554956" y="1060609"/>
                  </a:cubicBezTo>
                  <a:cubicBezTo>
                    <a:pt x="1560671" y="1084421"/>
                    <a:pt x="1571149" y="1113949"/>
                    <a:pt x="1577816" y="1126331"/>
                  </a:cubicBezTo>
                  <a:cubicBezTo>
                    <a:pt x="1586389" y="1143476"/>
                    <a:pt x="1588294" y="1157764"/>
                    <a:pt x="1586389" y="1186339"/>
                  </a:cubicBezTo>
                  <a:cubicBezTo>
                    <a:pt x="1578769" y="1281589"/>
                    <a:pt x="1577816" y="1276826"/>
                    <a:pt x="1601629" y="1299686"/>
                  </a:cubicBezTo>
                  <a:cubicBezTo>
                    <a:pt x="1614011" y="1311116"/>
                    <a:pt x="1634014" y="1324451"/>
                    <a:pt x="1646396" y="1328261"/>
                  </a:cubicBezTo>
                  <a:cubicBezTo>
                    <a:pt x="1658779" y="1332071"/>
                    <a:pt x="1667351" y="1338739"/>
                    <a:pt x="1665446" y="1342549"/>
                  </a:cubicBezTo>
                  <a:cubicBezTo>
                    <a:pt x="1654016" y="1372076"/>
                    <a:pt x="1654016" y="1377791"/>
                    <a:pt x="1666399" y="1383506"/>
                  </a:cubicBezTo>
                  <a:cubicBezTo>
                    <a:pt x="1678781" y="1390174"/>
                    <a:pt x="1678781" y="1392079"/>
                    <a:pt x="1670209" y="1414939"/>
                  </a:cubicBezTo>
                  <a:cubicBezTo>
                    <a:pt x="1654016" y="1461611"/>
                    <a:pt x="1612106" y="1642586"/>
                    <a:pt x="1607344" y="1691164"/>
                  </a:cubicBezTo>
                  <a:cubicBezTo>
                    <a:pt x="1606391" y="1699736"/>
                    <a:pt x="1598771" y="1716881"/>
                    <a:pt x="1591151" y="1727359"/>
                  </a:cubicBezTo>
                  <a:cubicBezTo>
                    <a:pt x="1578769" y="1745456"/>
                    <a:pt x="1576864" y="1752124"/>
                    <a:pt x="1579721" y="1786414"/>
                  </a:cubicBezTo>
                  <a:cubicBezTo>
                    <a:pt x="1586389" y="1858804"/>
                    <a:pt x="1590199" y="1874044"/>
                    <a:pt x="1599724" y="1884521"/>
                  </a:cubicBezTo>
                  <a:cubicBezTo>
                    <a:pt x="1614011" y="1899761"/>
                    <a:pt x="1613059" y="1966436"/>
                    <a:pt x="1597819" y="1995964"/>
                  </a:cubicBezTo>
                  <a:cubicBezTo>
                    <a:pt x="1591151" y="2008346"/>
                    <a:pt x="1581626" y="2032159"/>
                    <a:pt x="1577816" y="2047399"/>
                  </a:cubicBezTo>
                  <a:cubicBezTo>
                    <a:pt x="1573054" y="2062639"/>
                    <a:pt x="1563529" y="2081689"/>
                    <a:pt x="1556861" y="2090261"/>
                  </a:cubicBezTo>
                  <a:cubicBezTo>
                    <a:pt x="1548289" y="2099786"/>
                    <a:pt x="1546384" y="2106454"/>
                    <a:pt x="1551146" y="2111216"/>
                  </a:cubicBezTo>
                  <a:cubicBezTo>
                    <a:pt x="1558766" y="2118836"/>
                    <a:pt x="1551146" y="2160746"/>
                    <a:pt x="1528286" y="2235994"/>
                  </a:cubicBezTo>
                  <a:lnTo>
                    <a:pt x="1513999" y="2282666"/>
                  </a:lnTo>
                  <a:lnTo>
                    <a:pt x="1531144" y="2296954"/>
                  </a:lnTo>
                  <a:cubicBezTo>
                    <a:pt x="1540669" y="2304574"/>
                    <a:pt x="1551146" y="2312194"/>
                    <a:pt x="1554004" y="2313146"/>
                  </a:cubicBezTo>
                  <a:cubicBezTo>
                    <a:pt x="1557814" y="2314099"/>
                    <a:pt x="1554956" y="2329339"/>
                    <a:pt x="1547336" y="2349341"/>
                  </a:cubicBezTo>
                  <a:cubicBezTo>
                    <a:pt x="1533049" y="2386489"/>
                    <a:pt x="1495901" y="2424589"/>
                    <a:pt x="1473041" y="2424589"/>
                  </a:cubicBezTo>
                  <a:cubicBezTo>
                    <a:pt x="1451134" y="2424589"/>
                    <a:pt x="1432084" y="2441734"/>
                    <a:pt x="1425416" y="2467451"/>
                  </a:cubicBezTo>
                  <a:lnTo>
                    <a:pt x="1418749" y="2491264"/>
                  </a:lnTo>
                  <a:lnTo>
                    <a:pt x="1358741" y="2492216"/>
                  </a:lnTo>
                  <a:cubicBezTo>
                    <a:pt x="1313021" y="2493169"/>
                    <a:pt x="1297781" y="2491264"/>
                    <a:pt x="1295876" y="2484596"/>
                  </a:cubicBezTo>
                  <a:cubicBezTo>
                    <a:pt x="1293019" y="2477929"/>
                    <a:pt x="1271111" y="2476024"/>
                    <a:pt x="1188244" y="2476976"/>
                  </a:cubicBezTo>
                  <a:cubicBezTo>
                    <a:pt x="1131094" y="2476976"/>
                    <a:pt x="1079659" y="2479834"/>
                    <a:pt x="1075849" y="2482691"/>
                  </a:cubicBezTo>
                  <a:cubicBezTo>
                    <a:pt x="1071086" y="2485549"/>
                    <a:pt x="1068229" y="2484596"/>
                    <a:pt x="1068229" y="2477929"/>
                  </a:cubicBezTo>
                  <a:cubicBezTo>
                    <a:pt x="1068229" y="2467451"/>
                    <a:pt x="1039654" y="2463641"/>
                    <a:pt x="1032986" y="2474119"/>
                  </a:cubicBezTo>
                  <a:cubicBezTo>
                    <a:pt x="1031081" y="2476976"/>
                    <a:pt x="1012031" y="2479834"/>
                    <a:pt x="990124" y="2480786"/>
                  </a:cubicBezTo>
                  <a:cubicBezTo>
                    <a:pt x="968216" y="2480786"/>
                    <a:pt x="946309" y="2482691"/>
                    <a:pt x="939641" y="2484596"/>
                  </a:cubicBezTo>
                  <a:cubicBezTo>
                    <a:pt x="915829" y="2492216"/>
                    <a:pt x="900589" y="2439829"/>
                    <a:pt x="902494" y="2362676"/>
                  </a:cubicBezTo>
                  <a:lnTo>
                    <a:pt x="904399" y="2310289"/>
                  </a:lnTo>
                  <a:lnTo>
                    <a:pt x="939641" y="2298859"/>
                  </a:lnTo>
                  <a:cubicBezTo>
                    <a:pt x="958691" y="2292191"/>
                    <a:pt x="977741" y="2284571"/>
                    <a:pt x="980599" y="2280761"/>
                  </a:cubicBezTo>
                  <a:cubicBezTo>
                    <a:pt x="986314" y="2275046"/>
                    <a:pt x="1012031" y="2188369"/>
                    <a:pt x="1019651" y="2146459"/>
                  </a:cubicBezTo>
                  <a:cubicBezTo>
                    <a:pt x="1021556" y="2135981"/>
                    <a:pt x="1018699" y="2115979"/>
                    <a:pt x="1012984" y="2100739"/>
                  </a:cubicBezTo>
                  <a:cubicBezTo>
                    <a:pt x="1006316" y="2082641"/>
                    <a:pt x="1005364" y="2070259"/>
                    <a:pt x="1009174" y="2062639"/>
                  </a:cubicBezTo>
                  <a:cubicBezTo>
                    <a:pt x="1012984" y="2056924"/>
                    <a:pt x="1019651" y="2041684"/>
                    <a:pt x="1024414" y="2028349"/>
                  </a:cubicBezTo>
                  <a:cubicBezTo>
                    <a:pt x="1029176" y="2015014"/>
                    <a:pt x="1036796" y="2004536"/>
                    <a:pt x="1039654" y="2004536"/>
                  </a:cubicBezTo>
                  <a:cubicBezTo>
                    <a:pt x="1042511" y="2004536"/>
                    <a:pt x="1047274" y="1995964"/>
                    <a:pt x="1049179" y="1986439"/>
                  </a:cubicBezTo>
                  <a:cubicBezTo>
                    <a:pt x="1051084" y="1976914"/>
                    <a:pt x="1062514" y="1958816"/>
                    <a:pt x="1075849" y="1946434"/>
                  </a:cubicBezTo>
                  <a:cubicBezTo>
                    <a:pt x="1096804" y="1926431"/>
                    <a:pt x="1098709" y="1920716"/>
                    <a:pt x="1098709" y="1889284"/>
                  </a:cubicBezTo>
                  <a:cubicBezTo>
                    <a:pt x="1098709" y="1870234"/>
                    <a:pt x="1101566" y="1853089"/>
                    <a:pt x="1105376" y="1850231"/>
                  </a:cubicBezTo>
                  <a:cubicBezTo>
                    <a:pt x="1118711" y="1842611"/>
                    <a:pt x="1111091" y="1805464"/>
                    <a:pt x="1089184" y="1765459"/>
                  </a:cubicBezTo>
                  <a:cubicBezTo>
                    <a:pt x="1076801" y="1742599"/>
                    <a:pt x="1061561" y="1714024"/>
                    <a:pt x="1054894" y="1699736"/>
                  </a:cubicBezTo>
                  <a:cubicBezTo>
                    <a:pt x="1048226" y="1686401"/>
                    <a:pt x="1035844" y="1667351"/>
                    <a:pt x="1027271" y="1658779"/>
                  </a:cubicBezTo>
                  <a:cubicBezTo>
                    <a:pt x="1018699" y="1650206"/>
                    <a:pt x="1009174" y="1636871"/>
                    <a:pt x="1007269" y="1629251"/>
                  </a:cubicBezTo>
                  <a:cubicBezTo>
                    <a:pt x="1000601" y="1609249"/>
                    <a:pt x="943451" y="1556861"/>
                    <a:pt x="918686" y="1548289"/>
                  </a:cubicBezTo>
                  <a:cubicBezTo>
                    <a:pt x="907256" y="1544479"/>
                    <a:pt x="898684" y="1537811"/>
                    <a:pt x="899636" y="1534001"/>
                  </a:cubicBezTo>
                  <a:cubicBezTo>
                    <a:pt x="900589" y="1530191"/>
                    <a:pt x="898684" y="1528286"/>
                    <a:pt x="894874" y="1531144"/>
                  </a:cubicBezTo>
                  <a:cubicBezTo>
                    <a:pt x="891064" y="1533049"/>
                    <a:pt x="879634" y="1532096"/>
                    <a:pt x="868204" y="1527334"/>
                  </a:cubicBezTo>
                  <a:cubicBezTo>
                    <a:pt x="851059" y="1520666"/>
                    <a:pt x="850106" y="1518761"/>
                    <a:pt x="860584" y="1514951"/>
                  </a:cubicBezTo>
                  <a:cubicBezTo>
                    <a:pt x="870109" y="1511141"/>
                    <a:pt x="870109" y="1510189"/>
                    <a:pt x="862489" y="1510189"/>
                  </a:cubicBezTo>
                  <a:cubicBezTo>
                    <a:pt x="856774" y="1510189"/>
                    <a:pt x="847249" y="1503521"/>
                    <a:pt x="840581" y="1496854"/>
                  </a:cubicBezTo>
                  <a:cubicBezTo>
                    <a:pt x="829151" y="1483519"/>
                    <a:pt x="828199" y="1483519"/>
                    <a:pt x="840581" y="1474946"/>
                  </a:cubicBezTo>
                  <a:cubicBezTo>
                    <a:pt x="854869" y="1464469"/>
                    <a:pt x="842486" y="1463516"/>
                    <a:pt x="824389" y="1473041"/>
                  </a:cubicBezTo>
                  <a:cubicBezTo>
                    <a:pt x="813911" y="1478756"/>
                    <a:pt x="809149" y="1476851"/>
                    <a:pt x="796766" y="1463516"/>
                  </a:cubicBezTo>
                  <a:cubicBezTo>
                    <a:pt x="788194" y="1454944"/>
                    <a:pt x="776764" y="1447324"/>
                    <a:pt x="772001" y="1447324"/>
                  </a:cubicBezTo>
                  <a:cubicBezTo>
                    <a:pt x="757714" y="1447324"/>
                    <a:pt x="759619" y="1424464"/>
                    <a:pt x="774859" y="1410176"/>
                  </a:cubicBezTo>
                  <a:cubicBezTo>
                    <a:pt x="782479" y="1402556"/>
                    <a:pt x="785336" y="1393984"/>
                    <a:pt x="783431" y="1387316"/>
                  </a:cubicBezTo>
                  <a:cubicBezTo>
                    <a:pt x="781526" y="1381601"/>
                    <a:pt x="783431" y="1374934"/>
                    <a:pt x="788194" y="1371124"/>
                  </a:cubicBezTo>
                  <a:cubicBezTo>
                    <a:pt x="801529" y="1362551"/>
                    <a:pt x="836771" y="1364456"/>
                    <a:pt x="839629" y="1373029"/>
                  </a:cubicBezTo>
                  <a:cubicBezTo>
                    <a:pt x="840581" y="1376839"/>
                    <a:pt x="845344" y="1378744"/>
                    <a:pt x="849154" y="1375886"/>
                  </a:cubicBezTo>
                  <a:cubicBezTo>
                    <a:pt x="853916" y="1373029"/>
                    <a:pt x="852964" y="1362551"/>
                    <a:pt x="845344" y="1341596"/>
                  </a:cubicBezTo>
                  <a:cubicBezTo>
                    <a:pt x="828199" y="1296829"/>
                    <a:pt x="820579" y="1266349"/>
                    <a:pt x="815816" y="1220629"/>
                  </a:cubicBezTo>
                  <a:cubicBezTo>
                    <a:pt x="812006" y="1180624"/>
                    <a:pt x="812006" y="1179671"/>
                    <a:pt x="783431" y="1162526"/>
                  </a:cubicBezTo>
                  <a:cubicBezTo>
                    <a:pt x="768191" y="1153001"/>
                    <a:pt x="747236" y="1142524"/>
                    <a:pt x="737711" y="1140619"/>
                  </a:cubicBezTo>
                  <a:cubicBezTo>
                    <a:pt x="726281" y="1137761"/>
                    <a:pt x="718661" y="1130141"/>
                    <a:pt x="716756" y="1120616"/>
                  </a:cubicBezTo>
                  <a:cubicBezTo>
                    <a:pt x="710089" y="1093946"/>
                    <a:pt x="654844" y="1101566"/>
                    <a:pt x="660559" y="1128236"/>
                  </a:cubicBezTo>
                  <a:cubicBezTo>
                    <a:pt x="661511" y="1132999"/>
                    <a:pt x="656749" y="1136809"/>
                    <a:pt x="649129" y="1137761"/>
                  </a:cubicBezTo>
                  <a:cubicBezTo>
                    <a:pt x="625316" y="1142524"/>
                    <a:pt x="570071" y="1165384"/>
                    <a:pt x="562451" y="1174909"/>
                  </a:cubicBezTo>
                  <a:cubicBezTo>
                    <a:pt x="558641" y="1179671"/>
                    <a:pt x="553879" y="1192054"/>
                    <a:pt x="552926" y="1200626"/>
                  </a:cubicBezTo>
                  <a:cubicBezTo>
                    <a:pt x="551021" y="1220629"/>
                    <a:pt x="539591" y="1270159"/>
                    <a:pt x="530066" y="1303496"/>
                  </a:cubicBezTo>
                  <a:cubicBezTo>
                    <a:pt x="526256" y="1316831"/>
                    <a:pt x="523399" y="1339691"/>
                    <a:pt x="522446" y="1353979"/>
                  </a:cubicBezTo>
                  <a:cubicBezTo>
                    <a:pt x="521494" y="1380649"/>
                    <a:pt x="522446" y="1380649"/>
                    <a:pt x="544354" y="1380649"/>
                  </a:cubicBezTo>
                  <a:cubicBezTo>
                    <a:pt x="564356" y="1380649"/>
                    <a:pt x="566261" y="1382554"/>
                    <a:pt x="565309" y="1397794"/>
                  </a:cubicBezTo>
                  <a:cubicBezTo>
                    <a:pt x="564356" y="1411129"/>
                    <a:pt x="567214" y="1414939"/>
                    <a:pt x="576739" y="1414939"/>
                  </a:cubicBezTo>
                  <a:cubicBezTo>
                    <a:pt x="583406" y="1414939"/>
                    <a:pt x="589121" y="1417796"/>
                    <a:pt x="589121" y="1421606"/>
                  </a:cubicBezTo>
                  <a:cubicBezTo>
                    <a:pt x="589121" y="1425416"/>
                    <a:pt x="592931" y="1428274"/>
                    <a:pt x="598646" y="1428274"/>
                  </a:cubicBezTo>
                  <a:cubicBezTo>
                    <a:pt x="604361" y="1428274"/>
                    <a:pt x="608171" y="1433989"/>
                    <a:pt x="608171" y="1441609"/>
                  </a:cubicBezTo>
                  <a:cubicBezTo>
                    <a:pt x="608171" y="1448276"/>
                    <a:pt x="605314" y="1453039"/>
                    <a:pt x="601504" y="1450181"/>
                  </a:cubicBezTo>
                  <a:cubicBezTo>
                    <a:pt x="597694" y="1448276"/>
                    <a:pt x="593884" y="1454944"/>
                    <a:pt x="591026" y="1464469"/>
                  </a:cubicBezTo>
                  <a:cubicBezTo>
                    <a:pt x="588169" y="1480661"/>
                    <a:pt x="585311" y="1482566"/>
                    <a:pt x="568166" y="1479709"/>
                  </a:cubicBezTo>
                  <a:cubicBezTo>
                    <a:pt x="557689" y="1477804"/>
                    <a:pt x="547211" y="1472089"/>
                    <a:pt x="545306" y="1466374"/>
                  </a:cubicBezTo>
                  <a:cubicBezTo>
                    <a:pt x="537686" y="1446371"/>
                    <a:pt x="522446" y="1433989"/>
                    <a:pt x="513874" y="1441609"/>
                  </a:cubicBezTo>
                  <a:cubicBezTo>
                    <a:pt x="507206" y="1446371"/>
                    <a:pt x="501491" y="1441609"/>
                    <a:pt x="488156" y="1421606"/>
                  </a:cubicBezTo>
                  <a:cubicBezTo>
                    <a:pt x="451009" y="1364456"/>
                    <a:pt x="245269" y="1143476"/>
                    <a:pt x="141446" y="1049179"/>
                  </a:cubicBezTo>
                  <a:cubicBezTo>
                    <a:pt x="127159" y="1035844"/>
                    <a:pt x="90011" y="997744"/>
                    <a:pt x="50006" y="953929"/>
                  </a:cubicBezTo>
                  <a:cubicBezTo>
                    <a:pt x="14764" y="921544"/>
                    <a:pt x="7144" y="915829"/>
                    <a:pt x="7144" y="925354"/>
                  </a:cubicBezTo>
                  <a:cubicBezTo>
                    <a:pt x="7144" y="932974"/>
                    <a:pt x="25241" y="957739"/>
                    <a:pt x="49054" y="983456"/>
                  </a:cubicBezTo>
                  <a:cubicBezTo>
                    <a:pt x="71914" y="1008221"/>
                    <a:pt x="87154" y="1029176"/>
                    <a:pt x="83344" y="1031081"/>
                  </a:cubicBezTo>
                  <a:cubicBezTo>
                    <a:pt x="79534" y="1032034"/>
                    <a:pt x="73819" y="1030129"/>
                    <a:pt x="70961" y="1025366"/>
                  </a:cubicBezTo>
                  <a:cubicBezTo>
                    <a:pt x="68104" y="1020604"/>
                    <a:pt x="62389" y="1018699"/>
                    <a:pt x="58579" y="1019651"/>
                  </a:cubicBezTo>
                  <a:cubicBezTo>
                    <a:pt x="54769" y="1020604"/>
                    <a:pt x="66199" y="1038701"/>
                    <a:pt x="83344" y="1059656"/>
                  </a:cubicBezTo>
                  <a:cubicBezTo>
                    <a:pt x="101441" y="1080611"/>
                    <a:pt x="115729" y="1099661"/>
                    <a:pt x="115729" y="1103471"/>
                  </a:cubicBezTo>
                  <a:cubicBezTo>
                    <a:pt x="115729" y="1107281"/>
                    <a:pt x="130016" y="1126331"/>
                    <a:pt x="148114" y="1146334"/>
                  </a:cubicBezTo>
                  <a:cubicBezTo>
                    <a:pt x="182404" y="1186339"/>
                    <a:pt x="184309" y="1191101"/>
                    <a:pt x="170021" y="1204436"/>
                  </a:cubicBezTo>
                  <a:cubicBezTo>
                    <a:pt x="157639" y="1215866"/>
                    <a:pt x="156686" y="1248251"/>
                    <a:pt x="165259" y="1319689"/>
                  </a:cubicBezTo>
                  <a:cubicBezTo>
                    <a:pt x="169069" y="1353026"/>
                    <a:pt x="170974" y="1357789"/>
                    <a:pt x="175736" y="1344454"/>
                  </a:cubicBezTo>
                  <a:cubicBezTo>
                    <a:pt x="180499" y="1329214"/>
                    <a:pt x="181451" y="1330166"/>
                    <a:pt x="186214" y="1353979"/>
                  </a:cubicBezTo>
                  <a:cubicBezTo>
                    <a:pt x="189071" y="1367314"/>
                    <a:pt x="194786" y="1386364"/>
                    <a:pt x="197644" y="1395889"/>
                  </a:cubicBezTo>
                  <a:cubicBezTo>
                    <a:pt x="204311" y="1413986"/>
                    <a:pt x="234791" y="1436846"/>
                    <a:pt x="241459" y="1430179"/>
                  </a:cubicBezTo>
                  <a:cubicBezTo>
                    <a:pt x="243364" y="1428274"/>
                    <a:pt x="242411" y="1426369"/>
                    <a:pt x="237649" y="1426369"/>
                  </a:cubicBezTo>
                  <a:cubicBezTo>
                    <a:pt x="225266" y="1426369"/>
                    <a:pt x="210979" y="1398746"/>
                    <a:pt x="201454" y="1357789"/>
                  </a:cubicBezTo>
                  <a:cubicBezTo>
                    <a:pt x="196691" y="1336834"/>
                    <a:pt x="186214" y="1308259"/>
                    <a:pt x="179546" y="1295876"/>
                  </a:cubicBezTo>
                  <a:cubicBezTo>
                    <a:pt x="168116" y="1273969"/>
                    <a:pt x="168116" y="1271111"/>
                    <a:pt x="176689" y="1257776"/>
                  </a:cubicBezTo>
                  <a:cubicBezTo>
                    <a:pt x="182404" y="1250156"/>
                    <a:pt x="187166" y="1233964"/>
                    <a:pt x="187166" y="1222534"/>
                  </a:cubicBezTo>
                  <a:cubicBezTo>
                    <a:pt x="187166" y="1211104"/>
                    <a:pt x="190024" y="1200626"/>
                    <a:pt x="191929" y="1200626"/>
                  </a:cubicBezTo>
                  <a:cubicBezTo>
                    <a:pt x="193834" y="1200626"/>
                    <a:pt x="230029" y="1238726"/>
                    <a:pt x="270986" y="1285399"/>
                  </a:cubicBezTo>
                  <a:cubicBezTo>
                    <a:pt x="334804" y="1357789"/>
                    <a:pt x="346234" y="1374934"/>
                    <a:pt x="348139" y="1394936"/>
                  </a:cubicBezTo>
                  <a:cubicBezTo>
                    <a:pt x="349091" y="1408271"/>
                    <a:pt x="353854" y="1425416"/>
                    <a:pt x="358616" y="1433036"/>
                  </a:cubicBezTo>
                  <a:cubicBezTo>
                    <a:pt x="362426" y="1440656"/>
                    <a:pt x="368141" y="1458754"/>
                    <a:pt x="370999" y="1472089"/>
                  </a:cubicBezTo>
                  <a:cubicBezTo>
                    <a:pt x="373856" y="1485424"/>
                    <a:pt x="380524" y="1514951"/>
                    <a:pt x="386239" y="1536859"/>
                  </a:cubicBezTo>
                  <a:cubicBezTo>
                    <a:pt x="396716" y="1575911"/>
                    <a:pt x="397669" y="1575911"/>
                    <a:pt x="383381" y="1588294"/>
                  </a:cubicBezTo>
                  <a:cubicBezTo>
                    <a:pt x="373856" y="1597819"/>
                    <a:pt x="370046" y="1608296"/>
                    <a:pt x="370046" y="1628299"/>
                  </a:cubicBezTo>
                  <a:cubicBezTo>
                    <a:pt x="370046" y="1654016"/>
                    <a:pt x="363379" y="1667351"/>
                    <a:pt x="342424" y="1679734"/>
                  </a:cubicBezTo>
                  <a:cubicBezTo>
                    <a:pt x="338614" y="1682591"/>
                    <a:pt x="326231" y="1694974"/>
                    <a:pt x="316706" y="1707356"/>
                  </a:cubicBezTo>
                  <a:cubicBezTo>
                    <a:pt x="302419" y="1726406"/>
                    <a:pt x="299561" y="1737836"/>
                    <a:pt x="298609" y="1770221"/>
                  </a:cubicBezTo>
                  <a:cubicBezTo>
                    <a:pt x="297656" y="1792129"/>
                    <a:pt x="300514" y="1815941"/>
                    <a:pt x="304324" y="1822609"/>
                  </a:cubicBezTo>
                  <a:cubicBezTo>
                    <a:pt x="308134" y="1829276"/>
                    <a:pt x="309086" y="1842611"/>
                    <a:pt x="308134" y="1851184"/>
                  </a:cubicBezTo>
                  <a:cubicBezTo>
                    <a:pt x="306229" y="1861661"/>
                    <a:pt x="310039" y="1876901"/>
                    <a:pt x="319564" y="1893094"/>
                  </a:cubicBezTo>
                  <a:cubicBezTo>
                    <a:pt x="327184" y="1907381"/>
                    <a:pt x="331946" y="1920716"/>
                    <a:pt x="330041" y="1922621"/>
                  </a:cubicBezTo>
                  <a:cubicBezTo>
                    <a:pt x="323374" y="1929289"/>
                    <a:pt x="258604" y="1882616"/>
                    <a:pt x="233839" y="1853089"/>
                  </a:cubicBezTo>
                  <a:cubicBezTo>
                    <a:pt x="205264" y="1818799"/>
                    <a:pt x="187166" y="1755934"/>
                    <a:pt x="182404" y="1668304"/>
                  </a:cubicBezTo>
                  <a:cubicBezTo>
                    <a:pt x="180499" y="1632109"/>
                    <a:pt x="176689" y="1600676"/>
                    <a:pt x="175736" y="1598771"/>
                  </a:cubicBezTo>
                  <a:cubicBezTo>
                    <a:pt x="173831" y="1596866"/>
                    <a:pt x="172879" y="1570196"/>
                    <a:pt x="172879" y="1538764"/>
                  </a:cubicBezTo>
                  <a:cubicBezTo>
                    <a:pt x="172879" y="1508284"/>
                    <a:pt x="170974" y="1463516"/>
                    <a:pt x="168116" y="1439704"/>
                  </a:cubicBezTo>
                  <a:lnTo>
                    <a:pt x="164306" y="1395889"/>
                  </a:lnTo>
                  <a:lnTo>
                    <a:pt x="156686" y="1430179"/>
                  </a:lnTo>
                  <a:cubicBezTo>
                    <a:pt x="136684" y="1516856"/>
                    <a:pt x="142399" y="1647349"/>
                    <a:pt x="171926" y="1750219"/>
                  </a:cubicBezTo>
                  <a:cubicBezTo>
                    <a:pt x="185261" y="1798796"/>
                    <a:pt x="233839" y="1888331"/>
                    <a:pt x="263366" y="1921669"/>
                  </a:cubicBezTo>
                  <a:lnTo>
                    <a:pt x="289084" y="1949291"/>
                  </a:lnTo>
                  <a:lnTo>
                    <a:pt x="272891" y="1991201"/>
                  </a:lnTo>
                  <a:cubicBezTo>
                    <a:pt x="252889" y="2042636"/>
                    <a:pt x="253841" y="2044541"/>
                    <a:pt x="272891" y="2110264"/>
                  </a:cubicBezTo>
                  <a:cubicBezTo>
                    <a:pt x="290989" y="2172176"/>
                    <a:pt x="301466" y="2190274"/>
                    <a:pt x="330994" y="2208371"/>
                  </a:cubicBezTo>
                  <a:cubicBezTo>
                    <a:pt x="343376" y="2215991"/>
                    <a:pt x="352901" y="2223611"/>
                    <a:pt x="352901" y="2227421"/>
                  </a:cubicBezTo>
                  <a:cubicBezTo>
                    <a:pt x="352901" y="2236946"/>
                    <a:pt x="399574" y="2256949"/>
                    <a:pt x="440531" y="2265521"/>
                  </a:cubicBezTo>
                  <a:cubicBezTo>
                    <a:pt x="464344" y="2270284"/>
                    <a:pt x="478631" y="2275999"/>
                    <a:pt x="476726" y="2280761"/>
                  </a:cubicBezTo>
                  <a:cubicBezTo>
                    <a:pt x="474821" y="2284571"/>
                    <a:pt x="491966" y="2296001"/>
                    <a:pt x="513874" y="2306479"/>
                  </a:cubicBezTo>
                  <a:lnTo>
                    <a:pt x="553879" y="2324576"/>
                  </a:lnTo>
                  <a:lnTo>
                    <a:pt x="553879" y="2354104"/>
                  </a:lnTo>
                  <a:cubicBezTo>
                    <a:pt x="553879" y="2389346"/>
                    <a:pt x="535781" y="2431256"/>
                    <a:pt x="514826" y="2443639"/>
                  </a:cubicBezTo>
                  <a:cubicBezTo>
                    <a:pt x="506254" y="2449354"/>
                    <a:pt x="499586" y="2457926"/>
                    <a:pt x="499586" y="2462689"/>
                  </a:cubicBezTo>
                  <a:cubicBezTo>
                    <a:pt x="499586" y="2471261"/>
                    <a:pt x="490061" y="2472214"/>
                    <a:pt x="437674" y="2469356"/>
                  </a:cubicBezTo>
                  <a:cubicBezTo>
                    <a:pt x="403384" y="2467451"/>
                    <a:pt x="364331" y="2465546"/>
                    <a:pt x="349091" y="2466499"/>
                  </a:cubicBezTo>
                  <a:cubicBezTo>
                    <a:pt x="332899" y="2466499"/>
                    <a:pt x="319564" y="2462689"/>
                    <a:pt x="314801" y="2456974"/>
                  </a:cubicBezTo>
                  <a:cubicBezTo>
                    <a:pt x="296704" y="2435066"/>
                    <a:pt x="218599" y="2429351"/>
                    <a:pt x="218599" y="2450306"/>
                  </a:cubicBezTo>
                  <a:cubicBezTo>
                    <a:pt x="218599" y="2461736"/>
                    <a:pt x="171926" y="2467451"/>
                    <a:pt x="82391" y="2468404"/>
                  </a:cubicBezTo>
                  <a:lnTo>
                    <a:pt x="7144" y="2468404"/>
                  </a:lnTo>
                  <a:lnTo>
                    <a:pt x="7144" y="2756059"/>
                  </a:lnTo>
                  <a:lnTo>
                    <a:pt x="6126956" y="2756059"/>
                  </a:lnTo>
                  <a:cubicBezTo>
                    <a:pt x="6126004" y="2539841"/>
                    <a:pt x="6124099" y="2518886"/>
                    <a:pt x="6114574" y="2500789"/>
                  </a:cubicBezTo>
                  <a:cubicBezTo>
                    <a:pt x="6099334" y="2472214"/>
                    <a:pt x="6100287" y="2418874"/>
                    <a:pt x="6117431" y="2394109"/>
                  </a:cubicBezTo>
                  <a:cubicBezTo>
                    <a:pt x="6126004" y="2380774"/>
                    <a:pt x="6127909" y="2351246"/>
                    <a:pt x="6127909" y="2163604"/>
                  </a:cubicBezTo>
                  <a:lnTo>
                    <a:pt x="6127909" y="1948339"/>
                  </a:lnTo>
                  <a:lnTo>
                    <a:pt x="6105049" y="1937861"/>
                  </a:lnTo>
                  <a:cubicBezTo>
                    <a:pt x="6092667" y="1932146"/>
                    <a:pt x="6070759" y="1925479"/>
                    <a:pt x="6057424" y="1923574"/>
                  </a:cubicBezTo>
                  <a:cubicBezTo>
                    <a:pt x="6034564" y="1919764"/>
                    <a:pt x="6031706" y="1917859"/>
                    <a:pt x="6031706" y="1899761"/>
                  </a:cubicBezTo>
                  <a:cubicBezTo>
                    <a:pt x="6031706" y="1865471"/>
                    <a:pt x="6014562" y="1808321"/>
                    <a:pt x="5995512" y="1778794"/>
                  </a:cubicBezTo>
                  <a:cubicBezTo>
                    <a:pt x="5985987" y="1762601"/>
                    <a:pt x="5972651" y="1742599"/>
                    <a:pt x="5967889" y="1734026"/>
                  </a:cubicBezTo>
                  <a:cubicBezTo>
                    <a:pt x="5955506" y="1713071"/>
                    <a:pt x="5899309" y="1656874"/>
                    <a:pt x="5890737" y="1656874"/>
                  </a:cubicBezTo>
                  <a:cubicBezTo>
                    <a:pt x="5886926" y="1656874"/>
                    <a:pt x="5876449" y="1651159"/>
                    <a:pt x="5865971" y="1643539"/>
                  </a:cubicBezTo>
                  <a:cubicBezTo>
                    <a:pt x="5852637" y="1634014"/>
                    <a:pt x="5848826" y="1626394"/>
                    <a:pt x="5850731" y="1615916"/>
                  </a:cubicBezTo>
                  <a:cubicBezTo>
                    <a:pt x="5852637" y="1607344"/>
                    <a:pt x="5848826" y="1592104"/>
                    <a:pt x="5843112" y="1580674"/>
                  </a:cubicBezTo>
                  <a:cubicBezTo>
                    <a:pt x="5837396" y="1569244"/>
                    <a:pt x="5832634" y="1557814"/>
                    <a:pt x="5832634" y="1554956"/>
                  </a:cubicBezTo>
                  <a:cubicBezTo>
                    <a:pt x="5832634" y="1552099"/>
                    <a:pt x="5845969" y="1527334"/>
                    <a:pt x="5863114" y="1500664"/>
                  </a:cubicBezTo>
                  <a:cubicBezTo>
                    <a:pt x="5880259" y="1473994"/>
                    <a:pt x="5905024" y="1430179"/>
                    <a:pt x="5918359" y="1403509"/>
                  </a:cubicBezTo>
                  <a:lnTo>
                    <a:pt x="5942171" y="1354931"/>
                  </a:lnTo>
                  <a:lnTo>
                    <a:pt x="5964079" y="1373981"/>
                  </a:lnTo>
                  <a:cubicBezTo>
                    <a:pt x="5990749" y="1396841"/>
                    <a:pt x="6022181" y="1413034"/>
                    <a:pt x="6030754" y="1408271"/>
                  </a:cubicBezTo>
                  <a:cubicBezTo>
                    <a:pt x="6042184" y="1401604"/>
                    <a:pt x="6037421" y="1381601"/>
                    <a:pt x="6021229" y="1371124"/>
                  </a:cubicBezTo>
                  <a:cubicBezTo>
                    <a:pt x="5994559" y="1353979"/>
                    <a:pt x="5983129" y="1333024"/>
                    <a:pt x="5992654" y="1316831"/>
                  </a:cubicBezTo>
                  <a:cubicBezTo>
                    <a:pt x="6002179" y="1298734"/>
                    <a:pt x="6017419" y="1234916"/>
                    <a:pt x="6013609" y="1228249"/>
                  </a:cubicBezTo>
                  <a:cubicBezTo>
                    <a:pt x="6006942" y="1217771"/>
                    <a:pt x="6019324" y="1196816"/>
                    <a:pt x="6030754" y="1199674"/>
                  </a:cubicBezTo>
                  <a:cubicBezTo>
                    <a:pt x="6043137" y="1202531"/>
                    <a:pt x="6051709" y="1191101"/>
                    <a:pt x="6045994" y="1176814"/>
                  </a:cubicBezTo>
                  <a:cubicBezTo>
                    <a:pt x="6044089" y="1172051"/>
                    <a:pt x="6061234" y="1148239"/>
                    <a:pt x="6085046" y="1124426"/>
                  </a:cubicBezTo>
                  <a:cubicBezTo>
                    <a:pt x="6122194" y="1084421"/>
                    <a:pt x="6126956" y="1077754"/>
                    <a:pt x="6126956" y="1054894"/>
                  </a:cubicBezTo>
                  <a:cubicBezTo>
                    <a:pt x="6126956" y="1027271"/>
                    <a:pt x="6118384" y="1021556"/>
                    <a:pt x="6107906" y="1041559"/>
                  </a:cubicBezTo>
                  <a:cubicBezTo>
                    <a:pt x="6104096" y="1048226"/>
                    <a:pt x="6103144" y="1053941"/>
                    <a:pt x="6105049" y="1053941"/>
                  </a:cubicBezTo>
                  <a:cubicBezTo>
                    <a:pt x="6109812" y="1053941"/>
                    <a:pt x="6066949" y="1113949"/>
                    <a:pt x="6045042" y="1137761"/>
                  </a:cubicBezTo>
                  <a:cubicBezTo>
                    <a:pt x="6030754" y="1153001"/>
                    <a:pt x="6025039" y="1154906"/>
                    <a:pt x="6005989" y="1151096"/>
                  </a:cubicBezTo>
                  <a:cubicBezTo>
                    <a:pt x="5993606" y="1149191"/>
                    <a:pt x="5980271" y="1144429"/>
                    <a:pt x="5975509" y="1140619"/>
                  </a:cubicBezTo>
                  <a:cubicBezTo>
                    <a:pt x="5962174" y="1129189"/>
                    <a:pt x="5949792" y="1138714"/>
                    <a:pt x="5953601" y="1157764"/>
                  </a:cubicBezTo>
                  <a:cubicBezTo>
                    <a:pt x="5956459" y="1173004"/>
                    <a:pt x="5955506" y="1174909"/>
                    <a:pt x="5942171" y="1171099"/>
                  </a:cubicBezTo>
                  <a:cubicBezTo>
                    <a:pt x="5931694" y="1168241"/>
                    <a:pt x="5920264" y="1173004"/>
                    <a:pt x="5903119" y="1187291"/>
                  </a:cubicBezTo>
                  <a:cubicBezTo>
                    <a:pt x="5889784" y="1197769"/>
                    <a:pt x="5878354" y="1209199"/>
                    <a:pt x="5878354" y="1212056"/>
                  </a:cubicBezTo>
                  <a:cubicBezTo>
                    <a:pt x="5878354" y="1214914"/>
                    <a:pt x="5864067" y="1234916"/>
                    <a:pt x="5846921" y="1255871"/>
                  </a:cubicBezTo>
                  <a:cubicBezTo>
                    <a:pt x="5829776" y="1276826"/>
                    <a:pt x="5814537" y="1298734"/>
                    <a:pt x="5814537" y="1306354"/>
                  </a:cubicBezTo>
                  <a:cubicBezTo>
                    <a:pt x="5814537" y="1318736"/>
                    <a:pt x="5814537" y="1318736"/>
                    <a:pt x="5795487" y="1305401"/>
                  </a:cubicBezTo>
                  <a:lnTo>
                    <a:pt x="5776437" y="1292066"/>
                  </a:lnTo>
                  <a:lnTo>
                    <a:pt x="5757387" y="1314926"/>
                  </a:lnTo>
                  <a:cubicBezTo>
                    <a:pt x="5740242" y="1334929"/>
                    <a:pt x="5736431" y="1336834"/>
                    <a:pt x="5722144" y="1331119"/>
                  </a:cubicBezTo>
                  <a:cubicBezTo>
                    <a:pt x="5705951" y="1325404"/>
                    <a:pt x="5704999" y="1322546"/>
                    <a:pt x="5704999" y="1284446"/>
                  </a:cubicBezTo>
                  <a:cubicBezTo>
                    <a:pt x="5704999" y="1231106"/>
                    <a:pt x="5699284" y="1226344"/>
                    <a:pt x="5612606" y="1207294"/>
                  </a:cubicBezTo>
                  <a:cubicBezTo>
                    <a:pt x="5602129" y="1205389"/>
                    <a:pt x="5597367" y="1201579"/>
                    <a:pt x="5601176" y="1199674"/>
                  </a:cubicBezTo>
                  <a:cubicBezTo>
                    <a:pt x="5617369" y="1193959"/>
                    <a:pt x="5601176" y="1185386"/>
                    <a:pt x="5573554" y="1185386"/>
                  </a:cubicBezTo>
                  <a:cubicBezTo>
                    <a:pt x="5552599" y="1185386"/>
                    <a:pt x="5544979" y="1188244"/>
                    <a:pt x="5544979" y="1194911"/>
                  </a:cubicBezTo>
                  <a:cubicBezTo>
                    <a:pt x="5544979" y="1199674"/>
                    <a:pt x="5534501" y="1211104"/>
                    <a:pt x="5521167" y="1219676"/>
                  </a:cubicBezTo>
                  <a:cubicBezTo>
                    <a:pt x="5485924" y="1241584"/>
                    <a:pt x="5448776" y="1276826"/>
                    <a:pt x="5448776" y="1288256"/>
                  </a:cubicBezTo>
                  <a:cubicBezTo>
                    <a:pt x="5448776" y="1293971"/>
                    <a:pt x="5453539" y="1300639"/>
                    <a:pt x="5460206" y="1304449"/>
                  </a:cubicBezTo>
                  <a:cubicBezTo>
                    <a:pt x="5467826" y="1309211"/>
                    <a:pt x="5468779" y="1312069"/>
                    <a:pt x="5464017" y="1315879"/>
                  </a:cubicBezTo>
                  <a:cubicBezTo>
                    <a:pt x="5455444" y="1321594"/>
                    <a:pt x="5443062" y="1403509"/>
                    <a:pt x="5443062" y="1454944"/>
                  </a:cubicBezTo>
                  <a:cubicBezTo>
                    <a:pt x="5443062" y="1491139"/>
                    <a:pt x="5443062" y="1491139"/>
                    <a:pt x="5464969" y="1494949"/>
                  </a:cubicBezTo>
                  <a:cubicBezTo>
                    <a:pt x="5483067" y="1498759"/>
                    <a:pt x="5486876" y="1501616"/>
                    <a:pt x="5486876" y="1515904"/>
                  </a:cubicBezTo>
                  <a:cubicBezTo>
                    <a:pt x="5486876" y="1540669"/>
                    <a:pt x="5482114" y="1544479"/>
                    <a:pt x="5468779" y="1533049"/>
                  </a:cubicBezTo>
                  <a:cubicBezTo>
                    <a:pt x="5457349" y="1523524"/>
                    <a:pt x="5456396" y="1523524"/>
                    <a:pt x="5452587" y="1540669"/>
                  </a:cubicBezTo>
                  <a:cubicBezTo>
                    <a:pt x="5449729" y="1550194"/>
                    <a:pt x="5444967" y="1562576"/>
                    <a:pt x="5442109" y="1566386"/>
                  </a:cubicBezTo>
                  <a:cubicBezTo>
                    <a:pt x="5438299" y="1571149"/>
                    <a:pt x="5433537" y="1583531"/>
                    <a:pt x="5431631" y="1594961"/>
                  </a:cubicBezTo>
                  <a:cubicBezTo>
                    <a:pt x="5428774" y="1608296"/>
                    <a:pt x="5420201" y="1619726"/>
                    <a:pt x="5404962" y="1629251"/>
                  </a:cubicBezTo>
                  <a:cubicBezTo>
                    <a:pt x="5344001" y="1667351"/>
                    <a:pt x="5326856" y="1694021"/>
                    <a:pt x="5327809" y="1746409"/>
                  </a:cubicBezTo>
                  <a:cubicBezTo>
                    <a:pt x="5327809" y="1762601"/>
                    <a:pt x="5325904" y="1787366"/>
                    <a:pt x="5322094" y="1801654"/>
                  </a:cubicBezTo>
                  <a:cubicBezTo>
                    <a:pt x="5316379" y="1823561"/>
                    <a:pt x="5317331" y="1829276"/>
                    <a:pt x="5331619" y="1854041"/>
                  </a:cubicBezTo>
                  <a:cubicBezTo>
                    <a:pt x="5350669" y="1886426"/>
                    <a:pt x="5350669" y="1887379"/>
                    <a:pt x="5335429" y="1891189"/>
                  </a:cubicBezTo>
                  <a:cubicBezTo>
                    <a:pt x="5327809" y="1893094"/>
                    <a:pt x="5322094" y="1902619"/>
                    <a:pt x="5319237" y="1916906"/>
                  </a:cubicBezTo>
                  <a:cubicBezTo>
                    <a:pt x="5316379" y="1929289"/>
                    <a:pt x="5309712" y="1949291"/>
                    <a:pt x="5303044" y="1959769"/>
                  </a:cubicBezTo>
                  <a:cubicBezTo>
                    <a:pt x="5287804" y="1984534"/>
                    <a:pt x="5279231" y="2033111"/>
                    <a:pt x="5289709" y="2033111"/>
                  </a:cubicBezTo>
                  <a:cubicBezTo>
                    <a:pt x="5293519" y="2033111"/>
                    <a:pt x="5297329" y="2024539"/>
                    <a:pt x="5297329" y="2015014"/>
                  </a:cubicBezTo>
                  <a:cubicBezTo>
                    <a:pt x="5297329" y="1985486"/>
                    <a:pt x="5308759" y="1986439"/>
                    <a:pt x="5317331" y="2015966"/>
                  </a:cubicBezTo>
                  <a:cubicBezTo>
                    <a:pt x="5325904" y="2045494"/>
                    <a:pt x="5348764" y="2071211"/>
                    <a:pt x="5367814" y="2071211"/>
                  </a:cubicBezTo>
                  <a:cubicBezTo>
                    <a:pt x="5390674" y="2071211"/>
                    <a:pt x="5386864" y="2081689"/>
                    <a:pt x="5359242" y="2094071"/>
                  </a:cubicBezTo>
                  <a:cubicBezTo>
                    <a:pt x="5297329" y="2120741"/>
                    <a:pt x="5259229" y="2167414"/>
                    <a:pt x="5259229" y="2215991"/>
                  </a:cubicBezTo>
                  <a:cubicBezTo>
                    <a:pt x="5259229" y="2242661"/>
                    <a:pt x="5267801" y="2255996"/>
                    <a:pt x="5295424" y="2272189"/>
                  </a:cubicBezTo>
                  <a:cubicBezTo>
                    <a:pt x="5323999" y="2289334"/>
                    <a:pt x="5367814" y="2328386"/>
                    <a:pt x="5367814" y="2336959"/>
                  </a:cubicBezTo>
                  <a:cubicBezTo>
                    <a:pt x="5367814" y="2340769"/>
                    <a:pt x="5361146" y="2351246"/>
                    <a:pt x="5351621" y="2361724"/>
                  </a:cubicBezTo>
                  <a:cubicBezTo>
                    <a:pt x="5342096" y="2372201"/>
                    <a:pt x="5335429" y="2383631"/>
                    <a:pt x="5335429" y="2387441"/>
                  </a:cubicBezTo>
                  <a:cubicBezTo>
                    <a:pt x="5335429" y="2400776"/>
                    <a:pt x="5309712" y="2402681"/>
                    <a:pt x="5297329" y="2390299"/>
                  </a:cubicBezTo>
                  <a:cubicBezTo>
                    <a:pt x="5284946" y="2378869"/>
                    <a:pt x="5285899" y="2346484"/>
                    <a:pt x="5298281" y="2346484"/>
                  </a:cubicBezTo>
                  <a:cubicBezTo>
                    <a:pt x="5312569" y="2346484"/>
                    <a:pt x="5297329" y="2331244"/>
                    <a:pt x="5282089" y="2329339"/>
                  </a:cubicBezTo>
                  <a:cubicBezTo>
                    <a:pt x="5262087" y="2327434"/>
                    <a:pt x="5262087" y="2329339"/>
                    <a:pt x="5275421" y="2349341"/>
                  </a:cubicBezTo>
                  <a:cubicBezTo>
                    <a:pt x="5287804" y="2367439"/>
                    <a:pt x="5279231" y="2369344"/>
                    <a:pt x="5255419" y="2355056"/>
                  </a:cubicBezTo>
                  <a:cubicBezTo>
                    <a:pt x="5246846" y="2349341"/>
                    <a:pt x="5236369" y="2347436"/>
                    <a:pt x="5233512" y="2349341"/>
                  </a:cubicBezTo>
                  <a:cubicBezTo>
                    <a:pt x="5229701" y="2351246"/>
                    <a:pt x="5226844" y="2350294"/>
                    <a:pt x="5226844" y="2346484"/>
                  </a:cubicBezTo>
                  <a:cubicBezTo>
                    <a:pt x="5226844" y="2342674"/>
                    <a:pt x="5229701" y="2339816"/>
                    <a:pt x="5233512" y="2339816"/>
                  </a:cubicBezTo>
                  <a:cubicBezTo>
                    <a:pt x="5238274" y="2339816"/>
                    <a:pt x="5238274" y="2336959"/>
                    <a:pt x="5232559" y="2330291"/>
                  </a:cubicBezTo>
                  <a:cubicBezTo>
                    <a:pt x="5226844" y="2323624"/>
                    <a:pt x="5226844" y="2320766"/>
                    <a:pt x="5231606" y="2320766"/>
                  </a:cubicBezTo>
                  <a:cubicBezTo>
                    <a:pt x="5244942" y="2320766"/>
                    <a:pt x="5239226" y="2301716"/>
                    <a:pt x="5224939" y="2296954"/>
                  </a:cubicBezTo>
                  <a:cubicBezTo>
                    <a:pt x="5203984" y="2289334"/>
                    <a:pt x="5183029" y="2306479"/>
                    <a:pt x="5180171" y="2333149"/>
                  </a:cubicBezTo>
                  <a:lnTo>
                    <a:pt x="5178267" y="2355056"/>
                  </a:lnTo>
                  <a:lnTo>
                    <a:pt x="5165884" y="2336006"/>
                  </a:lnTo>
                  <a:cubicBezTo>
                    <a:pt x="5159217" y="2325529"/>
                    <a:pt x="5153501" y="2314099"/>
                    <a:pt x="5153501" y="2309336"/>
                  </a:cubicBezTo>
                  <a:cubicBezTo>
                    <a:pt x="5153501" y="2304574"/>
                    <a:pt x="5149692" y="2301716"/>
                    <a:pt x="5144929" y="2301716"/>
                  </a:cubicBezTo>
                  <a:cubicBezTo>
                    <a:pt x="5140167" y="2301716"/>
                    <a:pt x="5136356" y="2295049"/>
                    <a:pt x="5136356" y="2286476"/>
                  </a:cubicBezTo>
                  <a:cubicBezTo>
                    <a:pt x="5136356" y="2277904"/>
                    <a:pt x="5133499" y="2271236"/>
                    <a:pt x="5129689" y="2271236"/>
                  </a:cubicBezTo>
                  <a:cubicBezTo>
                    <a:pt x="5125879" y="2271236"/>
                    <a:pt x="5123021" y="2277904"/>
                    <a:pt x="5123021" y="2287429"/>
                  </a:cubicBezTo>
                  <a:cubicBezTo>
                    <a:pt x="5123021" y="2301716"/>
                    <a:pt x="5121117" y="2302669"/>
                    <a:pt x="5109687" y="2296001"/>
                  </a:cubicBezTo>
                  <a:cubicBezTo>
                    <a:pt x="5102067" y="2292191"/>
                    <a:pt x="5095399" y="2290286"/>
                    <a:pt x="5093494" y="2292191"/>
                  </a:cubicBezTo>
                  <a:cubicBezTo>
                    <a:pt x="5088731" y="2296954"/>
                    <a:pt x="5120164" y="2327434"/>
                    <a:pt x="5129689" y="2327434"/>
                  </a:cubicBezTo>
                  <a:cubicBezTo>
                    <a:pt x="5137309" y="2327434"/>
                    <a:pt x="5137309" y="2328386"/>
                    <a:pt x="5129689" y="2333149"/>
                  </a:cubicBezTo>
                  <a:cubicBezTo>
                    <a:pt x="5123021" y="2337911"/>
                    <a:pt x="5122069" y="2340769"/>
                    <a:pt x="5127784" y="2347436"/>
                  </a:cubicBezTo>
                  <a:cubicBezTo>
                    <a:pt x="5142071" y="2364581"/>
                    <a:pt x="5127784" y="2363629"/>
                    <a:pt x="5092542" y="2344579"/>
                  </a:cubicBezTo>
                  <a:cubicBezTo>
                    <a:pt x="5056346" y="2325529"/>
                    <a:pt x="5038249" y="2323624"/>
                    <a:pt x="5067776" y="2342674"/>
                  </a:cubicBezTo>
                  <a:cubicBezTo>
                    <a:pt x="5077301" y="2348389"/>
                    <a:pt x="5083017" y="2355056"/>
                    <a:pt x="5081112" y="2357914"/>
                  </a:cubicBezTo>
                  <a:cubicBezTo>
                    <a:pt x="5079206" y="2360771"/>
                    <a:pt x="5083969" y="2367439"/>
                    <a:pt x="5090637" y="2374106"/>
                  </a:cubicBezTo>
                  <a:cubicBezTo>
                    <a:pt x="5103971" y="2386489"/>
                    <a:pt x="5102067" y="2397919"/>
                    <a:pt x="5086826" y="2392204"/>
                  </a:cubicBezTo>
                  <a:cubicBezTo>
                    <a:pt x="5082064" y="2390299"/>
                    <a:pt x="5077301" y="2392204"/>
                    <a:pt x="5077301" y="2396014"/>
                  </a:cubicBezTo>
                  <a:cubicBezTo>
                    <a:pt x="5077301" y="2417921"/>
                    <a:pt x="5019199" y="2351246"/>
                    <a:pt x="4992529" y="2298859"/>
                  </a:cubicBezTo>
                  <a:cubicBezTo>
                    <a:pt x="4969669" y="2253139"/>
                    <a:pt x="4965859" y="2234089"/>
                    <a:pt x="4964906" y="2119789"/>
                  </a:cubicBezTo>
                  <a:cubicBezTo>
                    <a:pt x="4963954" y="2062639"/>
                    <a:pt x="4960144" y="2000726"/>
                    <a:pt x="4956334" y="1981676"/>
                  </a:cubicBezTo>
                  <a:cubicBezTo>
                    <a:pt x="4952524" y="1962626"/>
                    <a:pt x="4943951" y="1909286"/>
                    <a:pt x="4937284" y="1862614"/>
                  </a:cubicBezTo>
                  <a:cubicBezTo>
                    <a:pt x="4930617" y="1815941"/>
                    <a:pt x="4917281" y="1747361"/>
                    <a:pt x="4909662" y="1710214"/>
                  </a:cubicBezTo>
                  <a:lnTo>
                    <a:pt x="4894421" y="1641634"/>
                  </a:lnTo>
                  <a:lnTo>
                    <a:pt x="4914424" y="1624489"/>
                  </a:lnTo>
                  <a:cubicBezTo>
                    <a:pt x="4932521" y="1609249"/>
                    <a:pt x="4935379" y="1608296"/>
                    <a:pt x="4940142" y="1616869"/>
                  </a:cubicBezTo>
                  <a:cubicBezTo>
                    <a:pt x="4943951" y="1622584"/>
                    <a:pt x="4945856" y="1649254"/>
                    <a:pt x="4944904" y="1675924"/>
                  </a:cubicBezTo>
                  <a:cubicBezTo>
                    <a:pt x="4943951" y="1721644"/>
                    <a:pt x="4944904" y="1725454"/>
                    <a:pt x="4959192" y="1734979"/>
                  </a:cubicBezTo>
                  <a:cubicBezTo>
                    <a:pt x="4967764" y="1740694"/>
                    <a:pt x="4975384" y="1749266"/>
                    <a:pt x="4975384" y="1754029"/>
                  </a:cubicBezTo>
                  <a:cubicBezTo>
                    <a:pt x="4975384" y="1765459"/>
                    <a:pt x="4983004" y="1765459"/>
                    <a:pt x="5010626" y="1754029"/>
                  </a:cubicBezTo>
                  <a:cubicBezTo>
                    <a:pt x="5045869" y="1739741"/>
                    <a:pt x="5045869" y="1737836"/>
                    <a:pt x="5048726" y="1618774"/>
                  </a:cubicBezTo>
                  <a:cubicBezTo>
                    <a:pt x="5049679" y="1571149"/>
                    <a:pt x="5054442" y="1525429"/>
                    <a:pt x="5061109" y="1501616"/>
                  </a:cubicBezTo>
                  <a:cubicBezTo>
                    <a:pt x="5076349" y="1447324"/>
                    <a:pt x="5074444" y="1431131"/>
                    <a:pt x="5049679" y="1377791"/>
                  </a:cubicBezTo>
                  <a:cubicBezTo>
                    <a:pt x="5037296" y="1352074"/>
                    <a:pt x="5025867" y="1321594"/>
                    <a:pt x="5023009" y="1310164"/>
                  </a:cubicBezTo>
                  <a:cubicBezTo>
                    <a:pt x="5020151" y="1298734"/>
                    <a:pt x="5015389" y="1283494"/>
                    <a:pt x="5011579" y="1276826"/>
                  </a:cubicBezTo>
                  <a:cubicBezTo>
                    <a:pt x="5007769" y="1270159"/>
                    <a:pt x="5003959" y="1256824"/>
                    <a:pt x="5003959" y="1248251"/>
                  </a:cubicBezTo>
                  <a:cubicBezTo>
                    <a:pt x="5003006" y="1239679"/>
                    <a:pt x="4998244" y="1224439"/>
                    <a:pt x="4992529" y="1213961"/>
                  </a:cubicBezTo>
                  <a:cubicBezTo>
                    <a:pt x="4986814" y="1203484"/>
                    <a:pt x="4981099" y="1185386"/>
                    <a:pt x="4978242" y="1173956"/>
                  </a:cubicBezTo>
                  <a:cubicBezTo>
                    <a:pt x="4975384" y="1161574"/>
                    <a:pt x="4969669" y="1146334"/>
                    <a:pt x="4964906" y="1139666"/>
                  </a:cubicBezTo>
                  <a:cubicBezTo>
                    <a:pt x="4960144" y="1132999"/>
                    <a:pt x="4951571" y="1112996"/>
                    <a:pt x="4945856" y="1095851"/>
                  </a:cubicBezTo>
                  <a:cubicBezTo>
                    <a:pt x="4940142" y="1078706"/>
                    <a:pt x="4931569" y="1060609"/>
                    <a:pt x="4926806" y="1054894"/>
                  </a:cubicBezTo>
                  <a:cubicBezTo>
                    <a:pt x="4922044" y="1050131"/>
                    <a:pt x="4912519" y="1032986"/>
                    <a:pt x="4905851" y="1016794"/>
                  </a:cubicBezTo>
                  <a:cubicBezTo>
                    <a:pt x="4891564" y="985361"/>
                    <a:pt x="4861084" y="955834"/>
                    <a:pt x="4835366" y="950119"/>
                  </a:cubicBezTo>
                  <a:cubicBezTo>
                    <a:pt x="4799172" y="942499"/>
                    <a:pt x="4782979" y="932974"/>
                    <a:pt x="4775359" y="914876"/>
                  </a:cubicBezTo>
                  <a:cubicBezTo>
                    <a:pt x="4770597" y="904399"/>
                    <a:pt x="4761072" y="894874"/>
                    <a:pt x="4752499" y="892969"/>
                  </a:cubicBezTo>
                  <a:cubicBezTo>
                    <a:pt x="4742022" y="890111"/>
                    <a:pt x="4737259" y="883444"/>
                    <a:pt x="4734401" y="864394"/>
                  </a:cubicBezTo>
                  <a:cubicBezTo>
                    <a:pt x="4731544" y="847249"/>
                    <a:pt x="4727734" y="840581"/>
                    <a:pt x="4722019" y="843439"/>
                  </a:cubicBezTo>
                  <a:cubicBezTo>
                    <a:pt x="4710589" y="848201"/>
                    <a:pt x="4710589" y="840581"/>
                    <a:pt x="4724876" y="820579"/>
                  </a:cubicBezTo>
                  <a:cubicBezTo>
                    <a:pt x="4733449" y="807244"/>
                    <a:pt x="4738212" y="805339"/>
                    <a:pt x="4743926" y="811054"/>
                  </a:cubicBezTo>
                  <a:cubicBezTo>
                    <a:pt x="4749641" y="816769"/>
                    <a:pt x="4751547" y="815816"/>
                    <a:pt x="4751547" y="808196"/>
                  </a:cubicBezTo>
                  <a:cubicBezTo>
                    <a:pt x="4751547" y="802481"/>
                    <a:pt x="4748689" y="796766"/>
                    <a:pt x="4745831" y="794861"/>
                  </a:cubicBezTo>
                  <a:cubicBezTo>
                    <a:pt x="4742974" y="792956"/>
                    <a:pt x="4742022" y="784384"/>
                    <a:pt x="4742974" y="775811"/>
                  </a:cubicBezTo>
                  <a:cubicBezTo>
                    <a:pt x="4745831" y="763429"/>
                    <a:pt x="4749641" y="759619"/>
                    <a:pt x="4764881" y="759619"/>
                  </a:cubicBezTo>
                  <a:cubicBezTo>
                    <a:pt x="4775359" y="759619"/>
                    <a:pt x="4784884" y="755809"/>
                    <a:pt x="4786789" y="750094"/>
                  </a:cubicBezTo>
                  <a:cubicBezTo>
                    <a:pt x="4790599" y="739616"/>
                    <a:pt x="4768691" y="661511"/>
                    <a:pt x="4753451" y="631984"/>
                  </a:cubicBezTo>
                  <a:cubicBezTo>
                    <a:pt x="4748689" y="622459"/>
                    <a:pt x="4743926" y="610076"/>
                    <a:pt x="4743926" y="605314"/>
                  </a:cubicBezTo>
                  <a:cubicBezTo>
                    <a:pt x="4743926" y="600551"/>
                    <a:pt x="4739164" y="596741"/>
                    <a:pt x="4733449" y="596741"/>
                  </a:cubicBezTo>
                  <a:cubicBezTo>
                    <a:pt x="4727734" y="596741"/>
                    <a:pt x="4717256" y="591979"/>
                    <a:pt x="4710589" y="585311"/>
                  </a:cubicBezTo>
                  <a:cubicBezTo>
                    <a:pt x="4702016" y="577691"/>
                    <a:pt x="4683919" y="573881"/>
                    <a:pt x="4648676" y="571976"/>
                  </a:cubicBezTo>
                  <a:cubicBezTo>
                    <a:pt x="4582001" y="569119"/>
                    <a:pt x="4541044" y="585311"/>
                    <a:pt x="4518184" y="624364"/>
                  </a:cubicBezTo>
                  <a:cubicBezTo>
                    <a:pt x="4509612" y="639604"/>
                    <a:pt x="4501039" y="656749"/>
                    <a:pt x="4500087" y="663416"/>
                  </a:cubicBezTo>
                  <a:cubicBezTo>
                    <a:pt x="4499134" y="670084"/>
                    <a:pt x="4495324" y="680561"/>
                    <a:pt x="4491514" y="687229"/>
                  </a:cubicBezTo>
                  <a:cubicBezTo>
                    <a:pt x="4487704" y="693896"/>
                    <a:pt x="4485799" y="716756"/>
                    <a:pt x="4487704" y="738664"/>
                  </a:cubicBezTo>
                  <a:cubicBezTo>
                    <a:pt x="4490562" y="775811"/>
                    <a:pt x="4491514" y="777716"/>
                    <a:pt x="4510564" y="781526"/>
                  </a:cubicBezTo>
                  <a:cubicBezTo>
                    <a:pt x="4539139" y="787241"/>
                    <a:pt x="4540091" y="789146"/>
                    <a:pt x="4533424" y="806291"/>
                  </a:cubicBezTo>
                  <a:cubicBezTo>
                    <a:pt x="4529614" y="814864"/>
                    <a:pt x="4529614" y="822484"/>
                    <a:pt x="4533424" y="825341"/>
                  </a:cubicBezTo>
                  <a:cubicBezTo>
                    <a:pt x="4536281" y="827246"/>
                    <a:pt x="4540091" y="825341"/>
                    <a:pt x="4541997" y="821531"/>
                  </a:cubicBezTo>
                  <a:cubicBezTo>
                    <a:pt x="4545806" y="811054"/>
                    <a:pt x="4560094" y="820579"/>
                    <a:pt x="4560094" y="833914"/>
                  </a:cubicBezTo>
                  <a:cubicBezTo>
                    <a:pt x="4560094" y="842486"/>
                    <a:pt x="4555331" y="844391"/>
                    <a:pt x="4535329" y="843439"/>
                  </a:cubicBezTo>
                  <a:cubicBezTo>
                    <a:pt x="4511516" y="842486"/>
                    <a:pt x="4509612" y="843439"/>
                    <a:pt x="4507706" y="861536"/>
                  </a:cubicBezTo>
                  <a:cubicBezTo>
                    <a:pt x="4505801" y="878681"/>
                    <a:pt x="4502944" y="881539"/>
                    <a:pt x="4482941" y="883444"/>
                  </a:cubicBezTo>
                  <a:cubicBezTo>
                    <a:pt x="4470559" y="884396"/>
                    <a:pt x="4457224" y="888206"/>
                    <a:pt x="4452462" y="892016"/>
                  </a:cubicBezTo>
                  <a:cubicBezTo>
                    <a:pt x="4446747" y="896779"/>
                    <a:pt x="4443889" y="894874"/>
                    <a:pt x="4443889" y="885349"/>
                  </a:cubicBezTo>
                  <a:cubicBezTo>
                    <a:pt x="4443889" y="877729"/>
                    <a:pt x="4441031" y="872014"/>
                    <a:pt x="4437222" y="872014"/>
                  </a:cubicBezTo>
                  <a:cubicBezTo>
                    <a:pt x="4427697" y="872014"/>
                    <a:pt x="4429601" y="835819"/>
                    <a:pt x="4439126" y="832961"/>
                  </a:cubicBezTo>
                  <a:cubicBezTo>
                    <a:pt x="4445794" y="831056"/>
                    <a:pt x="4444841" y="826294"/>
                    <a:pt x="4438174" y="813911"/>
                  </a:cubicBezTo>
                  <a:cubicBezTo>
                    <a:pt x="4426744" y="792956"/>
                    <a:pt x="4432459" y="661511"/>
                    <a:pt x="4445794" y="622459"/>
                  </a:cubicBezTo>
                  <a:cubicBezTo>
                    <a:pt x="4453414" y="599599"/>
                    <a:pt x="4453414" y="592931"/>
                    <a:pt x="4445794" y="566261"/>
                  </a:cubicBezTo>
                  <a:cubicBezTo>
                    <a:pt x="4441031" y="550069"/>
                    <a:pt x="4435316" y="532924"/>
                    <a:pt x="4434364" y="528161"/>
                  </a:cubicBezTo>
                  <a:cubicBezTo>
                    <a:pt x="4432459" y="523399"/>
                    <a:pt x="4425791" y="518636"/>
                    <a:pt x="4419124" y="516731"/>
                  </a:cubicBezTo>
                  <a:cubicBezTo>
                    <a:pt x="4412456" y="514826"/>
                    <a:pt x="4406741" y="509111"/>
                    <a:pt x="4406741" y="505301"/>
                  </a:cubicBezTo>
                  <a:cubicBezTo>
                    <a:pt x="4406741" y="500539"/>
                    <a:pt x="4403884" y="496729"/>
                    <a:pt x="4400074" y="494824"/>
                  </a:cubicBezTo>
                  <a:cubicBezTo>
                    <a:pt x="4396264" y="493871"/>
                    <a:pt x="4392454" y="459581"/>
                    <a:pt x="4391501" y="408146"/>
                  </a:cubicBezTo>
                  <a:cubicBezTo>
                    <a:pt x="4390549" y="361474"/>
                    <a:pt x="4388644" y="317659"/>
                    <a:pt x="4388644" y="309086"/>
                  </a:cubicBezTo>
                  <a:cubicBezTo>
                    <a:pt x="4388644" y="300514"/>
                    <a:pt x="4383881" y="294799"/>
                    <a:pt x="4377214" y="294799"/>
                  </a:cubicBezTo>
                  <a:cubicBezTo>
                    <a:pt x="4366737" y="294799"/>
                    <a:pt x="4366737" y="302419"/>
                    <a:pt x="4368641" y="391954"/>
                  </a:cubicBezTo>
                  <a:cubicBezTo>
                    <a:pt x="4369594" y="453866"/>
                    <a:pt x="4368641" y="491966"/>
                    <a:pt x="4364831" y="496729"/>
                  </a:cubicBezTo>
                  <a:cubicBezTo>
                    <a:pt x="4361022" y="501491"/>
                    <a:pt x="4360069" y="508159"/>
                    <a:pt x="4363879" y="513874"/>
                  </a:cubicBezTo>
                  <a:cubicBezTo>
                    <a:pt x="4367689" y="519589"/>
                    <a:pt x="4365784" y="526256"/>
                    <a:pt x="4360069" y="533876"/>
                  </a:cubicBezTo>
                  <a:cubicBezTo>
                    <a:pt x="4351497" y="543401"/>
                    <a:pt x="4350544" y="558641"/>
                    <a:pt x="4354354" y="640556"/>
                  </a:cubicBezTo>
                  <a:cubicBezTo>
                    <a:pt x="4357212" y="692944"/>
                    <a:pt x="4359116" y="747236"/>
                    <a:pt x="4359116" y="761524"/>
                  </a:cubicBezTo>
                  <a:cubicBezTo>
                    <a:pt x="4359116" y="790099"/>
                    <a:pt x="4341019" y="870109"/>
                    <a:pt x="4331494" y="881539"/>
                  </a:cubicBezTo>
                  <a:cubicBezTo>
                    <a:pt x="4327684" y="886301"/>
                    <a:pt x="4326731" y="902494"/>
                    <a:pt x="4329589" y="920591"/>
                  </a:cubicBezTo>
                  <a:cubicBezTo>
                    <a:pt x="4332447" y="943451"/>
                    <a:pt x="4331494" y="955834"/>
                    <a:pt x="4323874" y="966311"/>
                  </a:cubicBezTo>
                  <a:cubicBezTo>
                    <a:pt x="4318159" y="974884"/>
                    <a:pt x="4312444" y="992029"/>
                    <a:pt x="4310539" y="1004411"/>
                  </a:cubicBezTo>
                  <a:cubicBezTo>
                    <a:pt x="4307681" y="1021556"/>
                    <a:pt x="4301014" y="1030129"/>
                    <a:pt x="4285774" y="1039654"/>
                  </a:cubicBezTo>
                  <a:cubicBezTo>
                    <a:pt x="4273391" y="1047274"/>
                    <a:pt x="4258151" y="1064419"/>
                    <a:pt x="4247674" y="1086326"/>
                  </a:cubicBezTo>
                  <a:cubicBezTo>
                    <a:pt x="4232434" y="1115854"/>
                    <a:pt x="4230529" y="1128236"/>
                    <a:pt x="4230529" y="1174909"/>
                  </a:cubicBezTo>
                  <a:cubicBezTo>
                    <a:pt x="4230529" y="1233964"/>
                    <a:pt x="4239101" y="1259681"/>
                    <a:pt x="4270534" y="1293019"/>
                  </a:cubicBezTo>
                  <a:cubicBezTo>
                    <a:pt x="4287679" y="1311116"/>
                    <a:pt x="4322922" y="1320641"/>
                    <a:pt x="4348639" y="1313974"/>
                  </a:cubicBezTo>
                  <a:cubicBezTo>
                    <a:pt x="4362926" y="1310164"/>
                    <a:pt x="4364831" y="1312069"/>
                    <a:pt x="4364831" y="1331119"/>
                  </a:cubicBezTo>
                  <a:cubicBezTo>
                    <a:pt x="4364831" y="1360646"/>
                    <a:pt x="4357212" y="1364456"/>
                    <a:pt x="4347687" y="1340644"/>
                  </a:cubicBezTo>
                  <a:cubicBezTo>
                    <a:pt x="4343876" y="1329214"/>
                    <a:pt x="4340066" y="1324451"/>
                    <a:pt x="4339114" y="1329214"/>
                  </a:cubicBezTo>
                  <a:cubicBezTo>
                    <a:pt x="4339114" y="1333976"/>
                    <a:pt x="4346734" y="1354931"/>
                    <a:pt x="4356259" y="1374934"/>
                  </a:cubicBezTo>
                  <a:cubicBezTo>
                    <a:pt x="4375309" y="1413034"/>
                    <a:pt x="4407694" y="1442561"/>
                    <a:pt x="4432459" y="1442561"/>
                  </a:cubicBezTo>
                  <a:lnTo>
                    <a:pt x="4447699" y="1442561"/>
                  </a:lnTo>
                  <a:lnTo>
                    <a:pt x="4432459" y="1466374"/>
                  </a:lnTo>
                  <a:cubicBezTo>
                    <a:pt x="4423887" y="1479709"/>
                    <a:pt x="4407694" y="1508284"/>
                    <a:pt x="4397216" y="1530191"/>
                  </a:cubicBezTo>
                  <a:cubicBezTo>
                    <a:pt x="4378166" y="1567339"/>
                    <a:pt x="4377214" y="1570196"/>
                    <a:pt x="4387691" y="1580674"/>
                  </a:cubicBezTo>
                  <a:cubicBezTo>
                    <a:pt x="4393406" y="1587341"/>
                    <a:pt x="4396264" y="1594961"/>
                    <a:pt x="4394359" y="1598771"/>
                  </a:cubicBezTo>
                  <a:cubicBezTo>
                    <a:pt x="4392454" y="1602581"/>
                    <a:pt x="4393406" y="1606391"/>
                    <a:pt x="4397216" y="1609249"/>
                  </a:cubicBezTo>
                  <a:cubicBezTo>
                    <a:pt x="4408647" y="1615916"/>
                    <a:pt x="4404837" y="1729264"/>
                    <a:pt x="4393406" y="1752124"/>
                  </a:cubicBezTo>
                  <a:cubicBezTo>
                    <a:pt x="4377214" y="1782604"/>
                    <a:pt x="4374356" y="1819751"/>
                    <a:pt x="4381976" y="1910239"/>
                  </a:cubicBezTo>
                  <a:cubicBezTo>
                    <a:pt x="4384834" y="1948339"/>
                    <a:pt x="4390549" y="1972151"/>
                    <a:pt x="4398169" y="1982629"/>
                  </a:cubicBezTo>
                  <a:cubicBezTo>
                    <a:pt x="4407694" y="1995964"/>
                    <a:pt x="4409599" y="2014061"/>
                    <a:pt x="4410551" y="2098834"/>
                  </a:cubicBezTo>
                  <a:cubicBezTo>
                    <a:pt x="4411504" y="2192179"/>
                    <a:pt x="4410551" y="2201704"/>
                    <a:pt x="4394359" y="2248376"/>
                  </a:cubicBezTo>
                  <a:cubicBezTo>
                    <a:pt x="4378166" y="2296001"/>
                    <a:pt x="4378166" y="2299811"/>
                    <a:pt x="4385787" y="2340769"/>
                  </a:cubicBezTo>
                  <a:cubicBezTo>
                    <a:pt x="4393406" y="2382679"/>
                    <a:pt x="4394359" y="2383631"/>
                    <a:pt x="4422934" y="2398871"/>
                  </a:cubicBezTo>
                  <a:cubicBezTo>
                    <a:pt x="4451509" y="2413159"/>
                    <a:pt x="4451509" y="2414111"/>
                    <a:pt x="4451509" y="2444591"/>
                  </a:cubicBezTo>
                  <a:cubicBezTo>
                    <a:pt x="4450556" y="2513171"/>
                    <a:pt x="4438174" y="2524601"/>
                    <a:pt x="4373404" y="2519839"/>
                  </a:cubicBezTo>
                  <a:cubicBezTo>
                    <a:pt x="4349591" y="2517934"/>
                    <a:pt x="4309587" y="2516029"/>
                    <a:pt x="4283869" y="2516029"/>
                  </a:cubicBezTo>
                  <a:cubicBezTo>
                    <a:pt x="4241959" y="2516029"/>
                    <a:pt x="4238149" y="2514124"/>
                    <a:pt x="4238149" y="2503646"/>
                  </a:cubicBezTo>
                  <a:cubicBezTo>
                    <a:pt x="4238149" y="2485549"/>
                    <a:pt x="4225766" y="2481739"/>
                    <a:pt x="4221956" y="2497931"/>
                  </a:cubicBezTo>
                  <a:cubicBezTo>
                    <a:pt x="4218147" y="2511266"/>
                    <a:pt x="4216241" y="2512219"/>
                    <a:pt x="4165759" y="2510314"/>
                  </a:cubicBezTo>
                  <a:cubicBezTo>
                    <a:pt x="4137184" y="2509361"/>
                    <a:pt x="4110514" y="2505551"/>
                    <a:pt x="4107656" y="2502694"/>
                  </a:cubicBezTo>
                  <a:cubicBezTo>
                    <a:pt x="4099084" y="2495074"/>
                    <a:pt x="4024789" y="2496026"/>
                    <a:pt x="4016216" y="2503646"/>
                  </a:cubicBezTo>
                  <a:cubicBezTo>
                    <a:pt x="4011454" y="2508409"/>
                    <a:pt x="4005739" y="2504599"/>
                    <a:pt x="3995261" y="2490311"/>
                  </a:cubicBezTo>
                  <a:cubicBezTo>
                    <a:pt x="3977164" y="2465546"/>
                    <a:pt x="3967639" y="2366486"/>
                    <a:pt x="3983831" y="2372201"/>
                  </a:cubicBezTo>
                  <a:cubicBezTo>
                    <a:pt x="3989546" y="2374106"/>
                    <a:pt x="3999071" y="2368391"/>
                    <a:pt x="4006691" y="2357914"/>
                  </a:cubicBezTo>
                  <a:cubicBezTo>
                    <a:pt x="4014311" y="2347436"/>
                    <a:pt x="4024789" y="2339816"/>
                    <a:pt x="4029551" y="2339816"/>
                  </a:cubicBezTo>
                  <a:cubicBezTo>
                    <a:pt x="4034314" y="2339816"/>
                    <a:pt x="4039076" y="2336959"/>
                    <a:pt x="4039076" y="2333149"/>
                  </a:cubicBezTo>
                  <a:cubicBezTo>
                    <a:pt x="4039076" y="2329339"/>
                    <a:pt x="4042886" y="2326481"/>
                    <a:pt x="4048601" y="2326481"/>
                  </a:cubicBezTo>
                  <a:cubicBezTo>
                    <a:pt x="4069556" y="2326481"/>
                    <a:pt x="4067651" y="2215039"/>
                    <a:pt x="4044791" y="2125504"/>
                  </a:cubicBezTo>
                  <a:cubicBezTo>
                    <a:pt x="4040981" y="2110264"/>
                    <a:pt x="4038124" y="2091214"/>
                    <a:pt x="4038124" y="2084546"/>
                  </a:cubicBezTo>
                  <a:cubicBezTo>
                    <a:pt x="4038124" y="2077879"/>
                    <a:pt x="4040981" y="2038826"/>
                    <a:pt x="4041934" y="1997869"/>
                  </a:cubicBezTo>
                  <a:cubicBezTo>
                    <a:pt x="4044791" y="1932146"/>
                    <a:pt x="4046696" y="1921669"/>
                    <a:pt x="4061936" y="1897856"/>
                  </a:cubicBezTo>
                  <a:cubicBezTo>
                    <a:pt x="4071461" y="1883569"/>
                    <a:pt x="4082891" y="1858804"/>
                    <a:pt x="4087654" y="1843564"/>
                  </a:cubicBezTo>
                  <a:cubicBezTo>
                    <a:pt x="4096226" y="1814036"/>
                    <a:pt x="4091464" y="1785461"/>
                    <a:pt x="4065746" y="1731169"/>
                  </a:cubicBezTo>
                  <a:cubicBezTo>
                    <a:pt x="4056221" y="1711166"/>
                    <a:pt x="4056221" y="1709261"/>
                    <a:pt x="4068604" y="1700689"/>
                  </a:cubicBezTo>
                  <a:cubicBezTo>
                    <a:pt x="4075271" y="1695926"/>
                    <a:pt x="4088606" y="1690211"/>
                    <a:pt x="4098131" y="1688306"/>
                  </a:cubicBezTo>
                  <a:cubicBezTo>
                    <a:pt x="4128611" y="1682591"/>
                    <a:pt x="4152424" y="1654016"/>
                    <a:pt x="4157186" y="1618774"/>
                  </a:cubicBezTo>
                  <a:cubicBezTo>
                    <a:pt x="4160996" y="1592104"/>
                    <a:pt x="4163854" y="1586389"/>
                    <a:pt x="4179094" y="1579721"/>
                  </a:cubicBezTo>
                  <a:cubicBezTo>
                    <a:pt x="4199097" y="1571149"/>
                    <a:pt x="4207669" y="1543526"/>
                    <a:pt x="4198144" y="1517809"/>
                  </a:cubicBezTo>
                  <a:cubicBezTo>
                    <a:pt x="4194334" y="1508284"/>
                    <a:pt x="4195287" y="1497806"/>
                    <a:pt x="4201954" y="1485424"/>
                  </a:cubicBezTo>
                  <a:cubicBezTo>
                    <a:pt x="4207669" y="1475899"/>
                    <a:pt x="4218147" y="1449229"/>
                    <a:pt x="4225766" y="1427321"/>
                  </a:cubicBezTo>
                  <a:cubicBezTo>
                    <a:pt x="4239101" y="1391126"/>
                    <a:pt x="4240054" y="1381601"/>
                    <a:pt x="4235291" y="1324451"/>
                  </a:cubicBezTo>
                  <a:cubicBezTo>
                    <a:pt x="4232434" y="1290161"/>
                    <a:pt x="4224814" y="1241584"/>
                    <a:pt x="4218147" y="1217771"/>
                  </a:cubicBezTo>
                  <a:cubicBezTo>
                    <a:pt x="4210526" y="1189196"/>
                    <a:pt x="4207669" y="1160621"/>
                    <a:pt x="4208622" y="1135856"/>
                  </a:cubicBezTo>
                  <a:cubicBezTo>
                    <a:pt x="4210526" y="1108234"/>
                    <a:pt x="4207669" y="1088231"/>
                    <a:pt x="4197191" y="1057751"/>
                  </a:cubicBezTo>
                  <a:cubicBezTo>
                    <a:pt x="4189571" y="1034891"/>
                    <a:pt x="4181951" y="1010126"/>
                    <a:pt x="4180999" y="1001554"/>
                  </a:cubicBezTo>
                  <a:cubicBezTo>
                    <a:pt x="4180046" y="992981"/>
                    <a:pt x="4171474" y="980599"/>
                    <a:pt x="4162901" y="972979"/>
                  </a:cubicBezTo>
                  <a:cubicBezTo>
                    <a:pt x="4154329" y="965359"/>
                    <a:pt x="4140994" y="948214"/>
                    <a:pt x="4134326" y="934879"/>
                  </a:cubicBezTo>
                  <a:cubicBezTo>
                    <a:pt x="4126706" y="921544"/>
                    <a:pt x="4116229" y="904399"/>
                    <a:pt x="4109561" y="896779"/>
                  </a:cubicBezTo>
                  <a:cubicBezTo>
                    <a:pt x="4093369" y="878681"/>
                    <a:pt x="4059079" y="856774"/>
                    <a:pt x="4049554" y="856774"/>
                  </a:cubicBezTo>
                  <a:cubicBezTo>
                    <a:pt x="4044791" y="856774"/>
                    <a:pt x="4038124" y="850106"/>
                    <a:pt x="4034314" y="842486"/>
                  </a:cubicBezTo>
                  <a:cubicBezTo>
                    <a:pt x="4029551" y="832009"/>
                    <a:pt x="4023836" y="828199"/>
                    <a:pt x="4007644" y="829151"/>
                  </a:cubicBezTo>
                  <a:cubicBezTo>
                    <a:pt x="3996214" y="830104"/>
                    <a:pt x="3983831" y="826294"/>
                    <a:pt x="3980021" y="821531"/>
                  </a:cubicBezTo>
                  <a:cubicBezTo>
                    <a:pt x="3975259" y="816769"/>
                    <a:pt x="3966686" y="812006"/>
                    <a:pt x="3960019" y="812006"/>
                  </a:cubicBezTo>
                  <a:cubicBezTo>
                    <a:pt x="3936206" y="812006"/>
                    <a:pt x="3922871" y="790099"/>
                    <a:pt x="3922871" y="751046"/>
                  </a:cubicBezTo>
                  <a:cubicBezTo>
                    <a:pt x="3922871" y="718661"/>
                    <a:pt x="3924776" y="713899"/>
                    <a:pt x="3942874" y="698659"/>
                  </a:cubicBezTo>
                  <a:cubicBezTo>
                    <a:pt x="3959066" y="685324"/>
                    <a:pt x="3962876" y="676751"/>
                    <a:pt x="3962876" y="658654"/>
                  </a:cubicBezTo>
                  <a:lnTo>
                    <a:pt x="3962876" y="635794"/>
                  </a:lnTo>
                  <a:lnTo>
                    <a:pt x="3990499" y="639604"/>
                  </a:lnTo>
                  <a:cubicBezTo>
                    <a:pt x="4005739" y="641509"/>
                    <a:pt x="4018121" y="642461"/>
                    <a:pt x="4018121" y="640556"/>
                  </a:cubicBezTo>
                  <a:cubicBezTo>
                    <a:pt x="4018121" y="632936"/>
                    <a:pt x="3989546" y="563404"/>
                    <a:pt x="3982879" y="554831"/>
                  </a:cubicBezTo>
                  <a:cubicBezTo>
                    <a:pt x="3979069" y="550069"/>
                    <a:pt x="3971449" y="533876"/>
                    <a:pt x="3967639" y="519589"/>
                  </a:cubicBezTo>
                  <a:cubicBezTo>
                    <a:pt x="3962876" y="505301"/>
                    <a:pt x="3950494" y="483394"/>
                    <a:pt x="3940016" y="471011"/>
                  </a:cubicBezTo>
                  <a:cubicBezTo>
                    <a:pt x="3922871" y="451009"/>
                    <a:pt x="3914299" y="447199"/>
                    <a:pt x="3886676" y="443389"/>
                  </a:cubicBezTo>
                  <a:cubicBezTo>
                    <a:pt x="3857149" y="439579"/>
                    <a:pt x="3853339" y="437674"/>
                    <a:pt x="3851434" y="423386"/>
                  </a:cubicBezTo>
                  <a:cubicBezTo>
                    <a:pt x="3849529" y="411004"/>
                    <a:pt x="3845719" y="406241"/>
                    <a:pt x="3832384" y="405289"/>
                  </a:cubicBezTo>
                  <a:cubicBezTo>
                    <a:pt x="3816191" y="403384"/>
                    <a:pt x="3815239" y="404336"/>
                    <a:pt x="3819049" y="424339"/>
                  </a:cubicBezTo>
                  <a:cubicBezTo>
                    <a:pt x="3822859" y="445294"/>
                    <a:pt x="3821906" y="446246"/>
                    <a:pt x="3797141" y="450056"/>
                  </a:cubicBezTo>
                  <a:cubicBezTo>
                    <a:pt x="3782854" y="451961"/>
                    <a:pt x="3764756" y="460534"/>
                    <a:pt x="3757136" y="468154"/>
                  </a:cubicBezTo>
                  <a:cubicBezTo>
                    <a:pt x="3738086" y="488156"/>
                    <a:pt x="3719989" y="529114"/>
                    <a:pt x="3719989" y="552926"/>
                  </a:cubicBezTo>
                  <a:cubicBezTo>
                    <a:pt x="3719989" y="564356"/>
                    <a:pt x="3714274" y="587216"/>
                    <a:pt x="3707606" y="604361"/>
                  </a:cubicBezTo>
                  <a:cubicBezTo>
                    <a:pt x="3692366" y="642461"/>
                    <a:pt x="3696176" y="654844"/>
                    <a:pt x="3720941" y="654844"/>
                  </a:cubicBezTo>
                  <a:cubicBezTo>
                    <a:pt x="3735229" y="654844"/>
                    <a:pt x="3739039" y="657701"/>
                    <a:pt x="3739039" y="668179"/>
                  </a:cubicBezTo>
                  <a:cubicBezTo>
                    <a:pt x="3739039" y="674846"/>
                    <a:pt x="3745706" y="687229"/>
                    <a:pt x="3754279" y="694849"/>
                  </a:cubicBezTo>
                  <a:cubicBezTo>
                    <a:pt x="3773329" y="712946"/>
                    <a:pt x="3781901" y="776764"/>
                    <a:pt x="3768566" y="802481"/>
                  </a:cubicBezTo>
                  <a:cubicBezTo>
                    <a:pt x="3763804" y="812006"/>
                    <a:pt x="3758089" y="815816"/>
                    <a:pt x="3756184" y="812959"/>
                  </a:cubicBezTo>
                  <a:cubicBezTo>
                    <a:pt x="3754279" y="810101"/>
                    <a:pt x="3746659" y="805339"/>
                    <a:pt x="3739991" y="804386"/>
                  </a:cubicBezTo>
                  <a:cubicBezTo>
                    <a:pt x="3728561" y="801529"/>
                    <a:pt x="3727609" y="801529"/>
                    <a:pt x="3737134" y="815816"/>
                  </a:cubicBezTo>
                  <a:cubicBezTo>
                    <a:pt x="3752374" y="838676"/>
                    <a:pt x="3740944" y="850106"/>
                    <a:pt x="3682841" y="869156"/>
                  </a:cubicBezTo>
                  <a:cubicBezTo>
                    <a:pt x="3654266" y="878681"/>
                    <a:pt x="3631406" y="886301"/>
                    <a:pt x="3631406" y="885349"/>
                  </a:cubicBezTo>
                  <a:cubicBezTo>
                    <a:pt x="3631406" y="884396"/>
                    <a:pt x="3635216" y="872966"/>
                    <a:pt x="3640931" y="859631"/>
                  </a:cubicBezTo>
                  <a:cubicBezTo>
                    <a:pt x="3655219" y="820579"/>
                    <a:pt x="3653314" y="801529"/>
                    <a:pt x="3631406" y="779621"/>
                  </a:cubicBezTo>
                  <a:cubicBezTo>
                    <a:pt x="3620929" y="768191"/>
                    <a:pt x="3615214" y="758666"/>
                    <a:pt x="3619024" y="757714"/>
                  </a:cubicBezTo>
                  <a:cubicBezTo>
                    <a:pt x="3627596" y="754856"/>
                    <a:pt x="3626644" y="737711"/>
                    <a:pt x="3618071" y="737711"/>
                  </a:cubicBezTo>
                  <a:cubicBezTo>
                    <a:pt x="3613309" y="737711"/>
                    <a:pt x="3613309" y="734854"/>
                    <a:pt x="3619024" y="728186"/>
                  </a:cubicBezTo>
                  <a:cubicBezTo>
                    <a:pt x="3624739" y="721519"/>
                    <a:pt x="3625691" y="708184"/>
                    <a:pt x="3622834" y="685324"/>
                  </a:cubicBezTo>
                  <a:cubicBezTo>
                    <a:pt x="3615214" y="620554"/>
                    <a:pt x="3617119" y="551021"/>
                    <a:pt x="3627596" y="531019"/>
                  </a:cubicBezTo>
                  <a:cubicBezTo>
                    <a:pt x="3634264" y="517684"/>
                    <a:pt x="3637121" y="504349"/>
                    <a:pt x="3634264" y="488156"/>
                  </a:cubicBezTo>
                  <a:cubicBezTo>
                    <a:pt x="3627596" y="449104"/>
                    <a:pt x="3624739" y="442436"/>
                    <a:pt x="3611404" y="442436"/>
                  </a:cubicBezTo>
                  <a:cubicBezTo>
                    <a:pt x="3604736" y="442436"/>
                    <a:pt x="3599021" y="438626"/>
                    <a:pt x="3599021" y="432911"/>
                  </a:cubicBezTo>
                  <a:cubicBezTo>
                    <a:pt x="3599021" y="428149"/>
                    <a:pt x="3596164" y="423386"/>
                    <a:pt x="3592354" y="423386"/>
                  </a:cubicBezTo>
                  <a:cubicBezTo>
                    <a:pt x="3588544" y="423386"/>
                    <a:pt x="3586639" y="419576"/>
                    <a:pt x="3586639" y="415766"/>
                  </a:cubicBezTo>
                  <a:cubicBezTo>
                    <a:pt x="3587591" y="411004"/>
                    <a:pt x="3586639" y="366236"/>
                    <a:pt x="3586639" y="315754"/>
                  </a:cubicBezTo>
                  <a:cubicBezTo>
                    <a:pt x="3585686" y="226219"/>
                    <a:pt x="3585686" y="223361"/>
                    <a:pt x="3572351" y="223361"/>
                  </a:cubicBezTo>
                  <a:cubicBezTo>
                    <a:pt x="3559016" y="223361"/>
                    <a:pt x="3559016" y="225266"/>
                    <a:pt x="3561874" y="311944"/>
                  </a:cubicBezTo>
                  <a:cubicBezTo>
                    <a:pt x="3564731" y="396716"/>
                    <a:pt x="3560921" y="430054"/>
                    <a:pt x="3546634" y="430054"/>
                  </a:cubicBezTo>
                  <a:cubicBezTo>
                    <a:pt x="3543776" y="430054"/>
                    <a:pt x="3541871" y="421481"/>
                    <a:pt x="3541871" y="411004"/>
                  </a:cubicBezTo>
                  <a:cubicBezTo>
                    <a:pt x="3541871" y="393859"/>
                    <a:pt x="3539966" y="391954"/>
                    <a:pt x="3523774" y="393859"/>
                  </a:cubicBezTo>
                  <a:cubicBezTo>
                    <a:pt x="3506629" y="395764"/>
                    <a:pt x="3505676" y="395764"/>
                    <a:pt x="3508534" y="439579"/>
                  </a:cubicBezTo>
                  <a:cubicBezTo>
                    <a:pt x="3509486" y="463391"/>
                    <a:pt x="3510439" y="496729"/>
                    <a:pt x="3509486" y="513874"/>
                  </a:cubicBezTo>
                  <a:cubicBezTo>
                    <a:pt x="3508534" y="544354"/>
                    <a:pt x="3508534" y="544354"/>
                    <a:pt x="3526631" y="542449"/>
                  </a:cubicBezTo>
                  <a:lnTo>
                    <a:pt x="3544729" y="539591"/>
                  </a:lnTo>
                  <a:lnTo>
                    <a:pt x="3546634" y="601504"/>
                  </a:lnTo>
                  <a:cubicBezTo>
                    <a:pt x="3547586" y="639604"/>
                    <a:pt x="3545681" y="665321"/>
                    <a:pt x="3541871" y="668179"/>
                  </a:cubicBezTo>
                  <a:cubicBezTo>
                    <a:pt x="3538061" y="670084"/>
                    <a:pt x="3534251" y="686276"/>
                    <a:pt x="3532346" y="703421"/>
                  </a:cubicBezTo>
                  <a:cubicBezTo>
                    <a:pt x="3530441" y="720566"/>
                    <a:pt x="3525679" y="735806"/>
                    <a:pt x="3521869" y="736759"/>
                  </a:cubicBezTo>
                  <a:cubicBezTo>
                    <a:pt x="3518059" y="737711"/>
                    <a:pt x="3515201" y="752951"/>
                    <a:pt x="3515201" y="770096"/>
                  </a:cubicBezTo>
                  <a:cubicBezTo>
                    <a:pt x="3515201" y="787241"/>
                    <a:pt x="3511391" y="809149"/>
                    <a:pt x="3505676" y="818674"/>
                  </a:cubicBezTo>
                  <a:cubicBezTo>
                    <a:pt x="3500914" y="828199"/>
                    <a:pt x="3484721" y="871061"/>
                    <a:pt x="3470434" y="912971"/>
                  </a:cubicBezTo>
                  <a:cubicBezTo>
                    <a:pt x="3456146" y="955834"/>
                    <a:pt x="3431381" y="1013936"/>
                    <a:pt x="3415189" y="1042511"/>
                  </a:cubicBezTo>
                  <a:cubicBezTo>
                    <a:pt x="3383756" y="1098709"/>
                    <a:pt x="3379946" y="1124426"/>
                    <a:pt x="3395186" y="1161574"/>
                  </a:cubicBezTo>
                  <a:cubicBezTo>
                    <a:pt x="3401854" y="1177766"/>
                    <a:pt x="3410426" y="1184434"/>
                    <a:pt x="3428524" y="1190149"/>
                  </a:cubicBezTo>
                  <a:cubicBezTo>
                    <a:pt x="3441859" y="1193959"/>
                    <a:pt x="3460909" y="1205389"/>
                    <a:pt x="3471386" y="1213961"/>
                  </a:cubicBezTo>
                  <a:lnTo>
                    <a:pt x="3489484" y="1230154"/>
                  </a:lnTo>
                  <a:lnTo>
                    <a:pt x="3473291" y="1244441"/>
                  </a:lnTo>
                  <a:cubicBezTo>
                    <a:pt x="3459004" y="1257776"/>
                    <a:pt x="3452336" y="1271111"/>
                    <a:pt x="3460909" y="1271111"/>
                  </a:cubicBezTo>
                  <a:cubicBezTo>
                    <a:pt x="3462814" y="1271111"/>
                    <a:pt x="3469481" y="1265396"/>
                    <a:pt x="3477101" y="1258729"/>
                  </a:cubicBezTo>
                  <a:cubicBezTo>
                    <a:pt x="3499961" y="1236821"/>
                    <a:pt x="3512344" y="1242536"/>
                    <a:pt x="3513296" y="1276826"/>
                  </a:cubicBezTo>
                  <a:cubicBezTo>
                    <a:pt x="3515201" y="1330166"/>
                    <a:pt x="3555206" y="1372076"/>
                    <a:pt x="3594259" y="1362551"/>
                  </a:cubicBezTo>
                  <a:lnTo>
                    <a:pt x="3610451" y="1358741"/>
                  </a:lnTo>
                  <a:lnTo>
                    <a:pt x="3599021" y="1394936"/>
                  </a:lnTo>
                  <a:cubicBezTo>
                    <a:pt x="3592354" y="1414939"/>
                    <a:pt x="3579019" y="1465421"/>
                    <a:pt x="3570446" y="1507331"/>
                  </a:cubicBezTo>
                  <a:cubicBezTo>
                    <a:pt x="3560921" y="1548289"/>
                    <a:pt x="3550444" y="1589246"/>
                    <a:pt x="3547586" y="1597819"/>
                  </a:cubicBezTo>
                  <a:cubicBezTo>
                    <a:pt x="3544729" y="1606391"/>
                    <a:pt x="3539014" y="1630204"/>
                    <a:pt x="3536156" y="1651159"/>
                  </a:cubicBezTo>
                  <a:cubicBezTo>
                    <a:pt x="3530441" y="1691164"/>
                    <a:pt x="3520916" y="1719739"/>
                    <a:pt x="3502819" y="1754981"/>
                  </a:cubicBezTo>
                  <a:cubicBezTo>
                    <a:pt x="3482816" y="1794034"/>
                    <a:pt x="3476149" y="1844516"/>
                    <a:pt x="3483769" y="1892141"/>
                  </a:cubicBezTo>
                  <a:cubicBezTo>
                    <a:pt x="3488531" y="1921669"/>
                    <a:pt x="3489484" y="1942624"/>
                    <a:pt x="3484721" y="1962626"/>
                  </a:cubicBezTo>
                  <a:cubicBezTo>
                    <a:pt x="3480911" y="1977866"/>
                    <a:pt x="3478054" y="2009299"/>
                    <a:pt x="3478054" y="2031206"/>
                  </a:cubicBezTo>
                  <a:cubicBezTo>
                    <a:pt x="3478054" y="2083594"/>
                    <a:pt x="3467576" y="2117884"/>
                    <a:pt x="3447574" y="2138839"/>
                  </a:cubicBezTo>
                  <a:cubicBezTo>
                    <a:pt x="3435191" y="2151221"/>
                    <a:pt x="3432334" y="2159794"/>
                    <a:pt x="3436144" y="2171224"/>
                  </a:cubicBezTo>
                  <a:cubicBezTo>
                    <a:pt x="3438049" y="2179796"/>
                    <a:pt x="3435191" y="2207419"/>
                    <a:pt x="3430429" y="2232184"/>
                  </a:cubicBezTo>
                  <a:cubicBezTo>
                    <a:pt x="3424714" y="2256949"/>
                    <a:pt x="3420904" y="2293144"/>
                    <a:pt x="3420904" y="2314099"/>
                  </a:cubicBezTo>
                  <a:cubicBezTo>
                    <a:pt x="3420904" y="2347436"/>
                    <a:pt x="3422809" y="2353151"/>
                    <a:pt x="3441859" y="2370296"/>
                  </a:cubicBezTo>
                  <a:cubicBezTo>
                    <a:pt x="3453289" y="2380774"/>
                    <a:pt x="3464719" y="2389346"/>
                    <a:pt x="3467576" y="2389346"/>
                  </a:cubicBezTo>
                  <a:cubicBezTo>
                    <a:pt x="3478054" y="2389346"/>
                    <a:pt x="3471386" y="2404586"/>
                    <a:pt x="3452336" y="2421731"/>
                  </a:cubicBezTo>
                  <a:cubicBezTo>
                    <a:pt x="3437096" y="2435066"/>
                    <a:pt x="3426619" y="2439829"/>
                    <a:pt x="3408521" y="2439829"/>
                  </a:cubicBezTo>
                  <a:cubicBezTo>
                    <a:pt x="3391376" y="2439829"/>
                    <a:pt x="3379946" y="2443639"/>
                    <a:pt x="3371374" y="2453164"/>
                  </a:cubicBezTo>
                  <a:lnTo>
                    <a:pt x="3358991" y="2466499"/>
                  </a:lnTo>
                  <a:lnTo>
                    <a:pt x="3339941" y="2446496"/>
                  </a:lnTo>
                  <a:cubicBezTo>
                    <a:pt x="3326606" y="2433161"/>
                    <a:pt x="3315176" y="2426494"/>
                    <a:pt x="3301841" y="2426494"/>
                  </a:cubicBezTo>
                  <a:cubicBezTo>
                    <a:pt x="3278981" y="2426494"/>
                    <a:pt x="3224689" y="2377916"/>
                    <a:pt x="3213259" y="2346484"/>
                  </a:cubicBezTo>
                  <a:cubicBezTo>
                    <a:pt x="3206591" y="2327434"/>
                    <a:pt x="3206591" y="2323624"/>
                    <a:pt x="3223736" y="2305526"/>
                  </a:cubicBezTo>
                  <a:lnTo>
                    <a:pt x="3242786" y="2285524"/>
                  </a:lnTo>
                  <a:lnTo>
                    <a:pt x="3238024" y="2219801"/>
                  </a:lnTo>
                  <a:cubicBezTo>
                    <a:pt x="3235166" y="2183606"/>
                    <a:pt x="3234214" y="2151221"/>
                    <a:pt x="3235166" y="2146459"/>
                  </a:cubicBezTo>
                  <a:cubicBezTo>
                    <a:pt x="3237071" y="2142649"/>
                    <a:pt x="3234214" y="2131219"/>
                    <a:pt x="3228499" y="2121694"/>
                  </a:cubicBezTo>
                  <a:cubicBezTo>
                    <a:pt x="3200876" y="2069306"/>
                    <a:pt x="3189446" y="1928336"/>
                    <a:pt x="3211354" y="1900714"/>
                  </a:cubicBezTo>
                  <a:cubicBezTo>
                    <a:pt x="3226594" y="1881664"/>
                    <a:pt x="3227546" y="1824514"/>
                    <a:pt x="3213259" y="1771174"/>
                  </a:cubicBezTo>
                  <a:cubicBezTo>
                    <a:pt x="3207544" y="1750219"/>
                    <a:pt x="3203734" y="1724501"/>
                    <a:pt x="3203734" y="1714976"/>
                  </a:cubicBezTo>
                  <a:cubicBezTo>
                    <a:pt x="3203734" y="1704499"/>
                    <a:pt x="3199924" y="1682591"/>
                    <a:pt x="3194209" y="1666399"/>
                  </a:cubicBezTo>
                  <a:cubicBezTo>
                    <a:pt x="3179921" y="1625441"/>
                    <a:pt x="3183731" y="1616869"/>
                    <a:pt x="3212306" y="1614964"/>
                  </a:cubicBezTo>
                  <a:cubicBezTo>
                    <a:pt x="3225641" y="1614011"/>
                    <a:pt x="3241834" y="1609249"/>
                    <a:pt x="3247549" y="1603534"/>
                  </a:cubicBezTo>
                  <a:cubicBezTo>
                    <a:pt x="3254216" y="1597819"/>
                    <a:pt x="3264694" y="1593056"/>
                    <a:pt x="3272314" y="1593056"/>
                  </a:cubicBezTo>
                  <a:cubicBezTo>
                    <a:pt x="3290411" y="1593056"/>
                    <a:pt x="3304699" y="1580674"/>
                    <a:pt x="3312319" y="1555909"/>
                  </a:cubicBezTo>
                  <a:cubicBezTo>
                    <a:pt x="3325654" y="1513046"/>
                    <a:pt x="3305651" y="1312069"/>
                    <a:pt x="3279934" y="1224439"/>
                  </a:cubicBezTo>
                  <a:cubicBezTo>
                    <a:pt x="3273266" y="1200626"/>
                    <a:pt x="3273266" y="1195864"/>
                    <a:pt x="3282791" y="1189196"/>
                  </a:cubicBezTo>
                  <a:cubicBezTo>
                    <a:pt x="3299936" y="1176814"/>
                    <a:pt x="3296126" y="1147286"/>
                    <a:pt x="3271361" y="1101566"/>
                  </a:cubicBezTo>
                  <a:cubicBezTo>
                    <a:pt x="3258979" y="1078706"/>
                    <a:pt x="3249454" y="1056799"/>
                    <a:pt x="3249454" y="1052989"/>
                  </a:cubicBezTo>
                  <a:cubicBezTo>
                    <a:pt x="3249454" y="1049179"/>
                    <a:pt x="3239929" y="1033939"/>
                    <a:pt x="3227546" y="1019651"/>
                  </a:cubicBezTo>
                  <a:cubicBezTo>
                    <a:pt x="3215164" y="1005364"/>
                    <a:pt x="3201829" y="983456"/>
                    <a:pt x="3196114" y="971074"/>
                  </a:cubicBezTo>
                  <a:cubicBezTo>
                    <a:pt x="3183731" y="943451"/>
                    <a:pt x="3142774" y="912971"/>
                    <a:pt x="3108484" y="907256"/>
                  </a:cubicBezTo>
                  <a:cubicBezTo>
                    <a:pt x="3094196" y="905351"/>
                    <a:pt x="3081814" y="900589"/>
                    <a:pt x="3079909" y="896779"/>
                  </a:cubicBezTo>
                  <a:cubicBezTo>
                    <a:pt x="3078004" y="893921"/>
                    <a:pt x="3071336" y="891064"/>
                    <a:pt x="3064669" y="891064"/>
                  </a:cubicBezTo>
                  <a:cubicBezTo>
                    <a:pt x="3058001" y="891064"/>
                    <a:pt x="3048476" y="887254"/>
                    <a:pt x="3043714" y="881539"/>
                  </a:cubicBezTo>
                  <a:cubicBezTo>
                    <a:pt x="3037999" y="876776"/>
                    <a:pt x="3031331" y="872014"/>
                    <a:pt x="3027521" y="872014"/>
                  </a:cubicBezTo>
                  <a:cubicBezTo>
                    <a:pt x="3011329" y="872014"/>
                    <a:pt x="3022759" y="860584"/>
                    <a:pt x="3041809" y="856774"/>
                  </a:cubicBezTo>
                  <a:cubicBezTo>
                    <a:pt x="3065621" y="852011"/>
                    <a:pt x="3093244" y="860584"/>
                    <a:pt x="3098959" y="872966"/>
                  </a:cubicBezTo>
                  <a:cubicBezTo>
                    <a:pt x="3100864" y="878681"/>
                    <a:pt x="3102769" y="878681"/>
                    <a:pt x="3102769" y="873919"/>
                  </a:cubicBezTo>
                  <a:cubicBezTo>
                    <a:pt x="3102769" y="870109"/>
                    <a:pt x="3098959" y="861536"/>
                    <a:pt x="3092291" y="855821"/>
                  </a:cubicBezTo>
                  <a:cubicBezTo>
                    <a:pt x="3083719" y="848201"/>
                    <a:pt x="3072289" y="845344"/>
                    <a:pt x="3039904" y="847249"/>
                  </a:cubicBezTo>
                  <a:cubicBezTo>
                    <a:pt x="2993231" y="849154"/>
                    <a:pt x="2997041" y="852964"/>
                    <a:pt x="2999899" y="802481"/>
                  </a:cubicBezTo>
                  <a:cubicBezTo>
                    <a:pt x="3000851" y="782479"/>
                    <a:pt x="3014186" y="775811"/>
                    <a:pt x="3014186" y="794861"/>
                  </a:cubicBezTo>
                  <a:cubicBezTo>
                    <a:pt x="3014186" y="803434"/>
                    <a:pt x="3015139" y="804386"/>
                    <a:pt x="3019901" y="797719"/>
                  </a:cubicBezTo>
                  <a:cubicBezTo>
                    <a:pt x="3022759" y="792956"/>
                    <a:pt x="3024664" y="784384"/>
                    <a:pt x="3022759" y="778669"/>
                  </a:cubicBezTo>
                  <a:cubicBezTo>
                    <a:pt x="3018949" y="765334"/>
                    <a:pt x="3029426" y="756761"/>
                    <a:pt x="3060859" y="747236"/>
                  </a:cubicBezTo>
                  <a:cubicBezTo>
                    <a:pt x="3082766" y="740569"/>
                    <a:pt x="3084671" y="737711"/>
                    <a:pt x="3084671" y="715804"/>
                  </a:cubicBezTo>
                  <a:cubicBezTo>
                    <a:pt x="3084671" y="686276"/>
                    <a:pt x="3069431" y="619601"/>
                    <a:pt x="3055144" y="586264"/>
                  </a:cubicBezTo>
                  <a:cubicBezTo>
                    <a:pt x="3049429" y="572929"/>
                    <a:pt x="3044666" y="553879"/>
                    <a:pt x="3045619" y="544354"/>
                  </a:cubicBezTo>
                  <a:cubicBezTo>
                    <a:pt x="3046571" y="532924"/>
                    <a:pt x="3043714" y="527209"/>
                    <a:pt x="3037999" y="527209"/>
                  </a:cubicBezTo>
                  <a:cubicBezTo>
                    <a:pt x="3033236" y="527209"/>
                    <a:pt x="3013234" y="520541"/>
                    <a:pt x="2994184" y="511969"/>
                  </a:cubicBezTo>
                  <a:cubicBezTo>
                    <a:pt x="2938939" y="487204"/>
                    <a:pt x="2877979" y="491966"/>
                    <a:pt x="2818924" y="526256"/>
                  </a:cubicBezTo>
                  <a:cubicBezTo>
                    <a:pt x="2791301" y="542449"/>
                    <a:pt x="2790349" y="543401"/>
                    <a:pt x="2793206" y="568166"/>
                  </a:cubicBezTo>
                  <a:cubicBezTo>
                    <a:pt x="2795111" y="581501"/>
                    <a:pt x="2797969" y="602456"/>
                    <a:pt x="2800826" y="613886"/>
                  </a:cubicBezTo>
                  <a:cubicBezTo>
                    <a:pt x="2805589" y="638651"/>
                    <a:pt x="2792254" y="684371"/>
                    <a:pt x="2783681" y="671036"/>
                  </a:cubicBezTo>
                  <a:cubicBezTo>
                    <a:pt x="2770346" y="650081"/>
                    <a:pt x="2745581" y="561499"/>
                    <a:pt x="2749391" y="546259"/>
                  </a:cubicBezTo>
                  <a:cubicBezTo>
                    <a:pt x="2752249" y="534829"/>
                    <a:pt x="2750344" y="528161"/>
                    <a:pt x="2743676" y="526256"/>
                  </a:cubicBezTo>
                  <a:cubicBezTo>
                    <a:pt x="2735104" y="522446"/>
                    <a:pt x="2700814" y="398621"/>
                    <a:pt x="2691289" y="333851"/>
                  </a:cubicBezTo>
                  <a:cubicBezTo>
                    <a:pt x="2689384" y="318611"/>
                    <a:pt x="2683669" y="301466"/>
                    <a:pt x="2679859" y="296704"/>
                  </a:cubicBezTo>
                  <a:cubicBezTo>
                    <a:pt x="2674144" y="290036"/>
                    <a:pt x="2675096" y="289084"/>
                    <a:pt x="2680811" y="292894"/>
                  </a:cubicBezTo>
                  <a:cubicBezTo>
                    <a:pt x="2686526" y="295751"/>
                    <a:pt x="2688431" y="292894"/>
                    <a:pt x="2688431" y="281464"/>
                  </a:cubicBezTo>
                  <a:cubicBezTo>
                    <a:pt x="2688431" y="264319"/>
                    <a:pt x="2679859" y="245269"/>
                    <a:pt x="2660809" y="224314"/>
                  </a:cubicBezTo>
                  <a:cubicBezTo>
                    <a:pt x="2654141" y="216694"/>
                    <a:pt x="2647474" y="201454"/>
                    <a:pt x="2645569" y="189071"/>
                  </a:cubicBezTo>
                  <a:cubicBezTo>
                    <a:pt x="2643664" y="177641"/>
                    <a:pt x="2639854" y="166211"/>
                    <a:pt x="2636044" y="165259"/>
                  </a:cubicBezTo>
                  <a:cubicBezTo>
                    <a:pt x="2633186" y="163354"/>
                    <a:pt x="2630329" y="151924"/>
                    <a:pt x="2631281" y="140494"/>
                  </a:cubicBezTo>
                  <a:cubicBezTo>
                    <a:pt x="2632234" y="129064"/>
                    <a:pt x="2627471" y="109061"/>
                    <a:pt x="2622709" y="96679"/>
                  </a:cubicBezTo>
                  <a:cubicBezTo>
                    <a:pt x="2616994" y="84296"/>
                    <a:pt x="2611279" y="61436"/>
                    <a:pt x="2608421" y="44291"/>
                  </a:cubicBezTo>
                  <a:cubicBezTo>
                    <a:pt x="2599849" y="19526"/>
                    <a:pt x="2590324" y="7144"/>
                    <a:pt x="2576036" y="7144"/>
                  </a:cubicBezTo>
                  <a:lnTo>
                    <a:pt x="2576036" y="7144"/>
                  </a:lnTo>
                  <a:close/>
                  <a:moveTo>
                    <a:pt x="1523524" y="317659"/>
                  </a:moveTo>
                  <a:cubicBezTo>
                    <a:pt x="1524476" y="317659"/>
                    <a:pt x="1526381" y="318611"/>
                    <a:pt x="1530191" y="322421"/>
                  </a:cubicBezTo>
                  <a:cubicBezTo>
                    <a:pt x="1535906" y="327184"/>
                    <a:pt x="1539716" y="331946"/>
                    <a:pt x="1539716" y="332899"/>
                  </a:cubicBezTo>
                  <a:cubicBezTo>
                    <a:pt x="1539716" y="339566"/>
                    <a:pt x="1527334" y="333851"/>
                    <a:pt x="1524476" y="325279"/>
                  </a:cubicBezTo>
                  <a:cubicBezTo>
                    <a:pt x="1523524" y="320516"/>
                    <a:pt x="1522571" y="318611"/>
                    <a:pt x="1523524" y="317659"/>
                  </a:cubicBezTo>
                  <a:lnTo>
                    <a:pt x="1523524" y="317659"/>
                  </a:lnTo>
                  <a:close/>
                  <a:moveTo>
                    <a:pt x="3544729" y="443389"/>
                  </a:moveTo>
                  <a:cubicBezTo>
                    <a:pt x="3545681" y="443389"/>
                    <a:pt x="3546634" y="443389"/>
                    <a:pt x="3546634" y="444341"/>
                  </a:cubicBezTo>
                  <a:cubicBezTo>
                    <a:pt x="3546634" y="446246"/>
                    <a:pt x="3548539" y="451961"/>
                    <a:pt x="3550444" y="457676"/>
                  </a:cubicBezTo>
                  <a:cubicBezTo>
                    <a:pt x="3552349" y="463391"/>
                    <a:pt x="3551396" y="467201"/>
                    <a:pt x="3547586" y="467201"/>
                  </a:cubicBezTo>
                  <a:cubicBezTo>
                    <a:pt x="3539014" y="467201"/>
                    <a:pt x="3532346" y="449104"/>
                    <a:pt x="3539966" y="445294"/>
                  </a:cubicBezTo>
                  <a:cubicBezTo>
                    <a:pt x="3541871" y="443389"/>
                    <a:pt x="3543776" y="443389"/>
                    <a:pt x="3544729" y="443389"/>
                  </a:cubicBezTo>
                  <a:lnTo>
                    <a:pt x="3544729" y="443389"/>
                  </a:lnTo>
                  <a:close/>
                  <a:moveTo>
                    <a:pt x="4400074" y="523399"/>
                  </a:moveTo>
                  <a:cubicBezTo>
                    <a:pt x="4403884" y="523399"/>
                    <a:pt x="4409599" y="526256"/>
                    <a:pt x="4411504" y="529114"/>
                  </a:cubicBezTo>
                  <a:cubicBezTo>
                    <a:pt x="4416266" y="536734"/>
                    <a:pt x="4414362" y="536734"/>
                    <a:pt x="4401979" y="529114"/>
                  </a:cubicBezTo>
                  <a:cubicBezTo>
                    <a:pt x="4397216" y="526256"/>
                    <a:pt x="4396264" y="523399"/>
                    <a:pt x="4400074" y="523399"/>
                  </a:cubicBezTo>
                  <a:lnTo>
                    <a:pt x="4400074" y="523399"/>
                  </a:lnTo>
                  <a:close/>
                  <a:moveTo>
                    <a:pt x="1547336" y="561499"/>
                  </a:moveTo>
                  <a:cubicBezTo>
                    <a:pt x="1551146" y="561499"/>
                    <a:pt x="1554004" y="567214"/>
                    <a:pt x="1554004" y="573881"/>
                  </a:cubicBezTo>
                  <a:cubicBezTo>
                    <a:pt x="1554004" y="580549"/>
                    <a:pt x="1551146" y="586264"/>
                    <a:pt x="1547336" y="586264"/>
                  </a:cubicBezTo>
                  <a:cubicBezTo>
                    <a:pt x="1543526" y="586264"/>
                    <a:pt x="1540669" y="580549"/>
                    <a:pt x="1540669" y="573881"/>
                  </a:cubicBezTo>
                  <a:cubicBezTo>
                    <a:pt x="1540669" y="567214"/>
                    <a:pt x="1543526" y="561499"/>
                    <a:pt x="1547336" y="561499"/>
                  </a:cubicBezTo>
                  <a:close/>
                  <a:moveTo>
                    <a:pt x="4425791" y="576739"/>
                  </a:moveTo>
                  <a:cubicBezTo>
                    <a:pt x="4425791" y="576739"/>
                    <a:pt x="4425791" y="576739"/>
                    <a:pt x="4425791" y="576739"/>
                  </a:cubicBezTo>
                  <a:cubicBezTo>
                    <a:pt x="4428649" y="576739"/>
                    <a:pt x="4431506" y="579596"/>
                    <a:pt x="4435316" y="583406"/>
                  </a:cubicBezTo>
                  <a:cubicBezTo>
                    <a:pt x="4444841" y="591979"/>
                    <a:pt x="4445794" y="595789"/>
                    <a:pt x="4440079" y="602456"/>
                  </a:cubicBezTo>
                  <a:cubicBezTo>
                    <a:pt x="4428649" y="615791"/>
                    <a:pt x="4424839" y="612934"/>
                    <a:pt x="4423887" y="591979"/>
                  </a:cubicBezTo>
                  <a:cubicBezTo>
                    <a:pt x="4423887" y="582454"/>
                    <a:pt x="4423887" y="577691"/>
                    <a:pt x="4425791" y="576739"/>
                  </a:cubicBezTo>
                  <a:lnTo>
                    <a:pt x="4425791" y="576739"/>
                  </a:lnTo>
                  <a:close/>
                  <a:moveTo>
                    <a:pt x="1569244" y="687229"/>
                  </a:moveTo>
                  <a:cubicBezTo>
                    <a:pt x="1569244" y="687229"/>
                    <a:pt x="1570196" y="687229"/>
                    <a:pt x="1569244" y="687229"/>
                  </a:cubicBezTo>
                  <a:cubicBezTo>
                    <a:pt x="1572101" y="688181"/>
                    <a:pt x="1574006" y="691039"/>
                    <a:pt x="1575911" y="694849"/>
                  </a:cubicBezTo>
                  <a:cubicBezTo>
                    <a:pt x="1577816" y="700564"/>
                    <a:pt x="1578769" y="707231"/>
                    <a:pt x="1576864" y="708184"/>
                  </a:cubicBezTo>
                  <a:cubicBezTo>
                    <a:pt x="1574959" y="709136"/>
                    <a:pt x="1572101" y="706279"/>
                    <a:pt x="1569244" y="700564"/>
                  </a:cubicBezTo>
                  <a:cubicBezTo>
                    <a:pt x="1567339" y="695801"/>
                    <a:pt x="1567339" y="689134"/>
                    <a:pt x="1569244" y="687229"/>
                  </a:cubicBezTo>
                  <a:cubicBezTo>
                    <a:pt x="1569244" y="687229"/>
                    <a:pt x="1569244" y="687229"/>
                    <a:pt x="1569244" y="687229"/>
                  </a:cubicBezTo>
                  <a:lnTo>
                    <a:pt x="1569244" y="687229"/>
                  </a:lnTo>
                  <a:close/>
                  <a:moveTo>
                    <a:pt x="2744629" y="697706"/>
                  </a:moveTo>
                  <a:cubicBezTo>
                    <a:pt x="2746534" y="696754"/>
                    <a:pt x="2760821" y="720566"/>
                    <a:pt x="2779871" y="753904"/>
                  </a:cubicBezTo>
                  <a:cubicBezTo>
                    <a:pt x="2800826" y="792956"/>
                    <a:pt x="2818924" y="827246"/>
                    <a:pt x="2818924" y="831056"/>
                  </a:cubicBezTo>
                  <a:cubicBezTo>
                    <a:pt x="2818924" y="837724"/>
                    <a:pt x="2810351" y="837724"/>
                    <a:pt x="2787491" y="832009"/>
                  </a:cubicBezTo>
                  <a:cubicBezTo>
                    <a:pt x="2773204" y="828199"/>
                    <a:pt x="2770346" y="821531"/>
                    <a:pt x="2759869" y="771049"/>
                  </a:cubicBezTo>
                  <a:cubicBezTo>
                    <a:pt x="2753201" y="740569"/>
                    <a:pt x="2747486" y="708184"/>
                    <a:pt x="2745581" y="699611"/>
                  </a:cubicBezTo>
                  <a:cubicBezTo>
                    <a:pt x="2744629" y="697706"/>
                    <a:pt x="2744629" y="697706"/>
                    <a:pt x="2744629" y="697706"/>
                  </a:cubicBezTo>
                  <a:lnTo>
                    <a:pt x="2744629" y="697706"/>
                  </a:lnTo>
                  <a:close/>
                  <a:moveTo>
                    <a:pt x="1512094" y="723424"/>
                  </a:moveTo>
                  <a:cubicBezTo>
                    <a:pt x="1511141" y="722471"/>
                    <a:pt x="1510189" y="728186"/>
                    <a:pt x="1510189" y="736759"/>
                  </a:cubicBezTo>
                  <a:cubicBezTo>
                    <a:pt x="1510189" y="749141"/>
                    <a:pt x="1512094" y="753904"/>
                    <a:pt x="1513046" y="748189"/>
                  </a:cubicBezTo>
                  <a:cubicBezTo>
                    <a:pt x="1514951" y="742474"/>
                    <a:pt x="1514951" y="731996"/>
                    <a:pt x="1513046" y="726281"/>
                  </a:cubicBezTo>
                  <a:cubicBezTo>
                    <a:pt x="1512094" y="724376"/>
                    <a:pt x="1512094" y="723424"/>
                    <a:pt x="1512094" y="723424"/>
                  </a:cubicBezTo>
                  <a:lnTo>
                    <a:pt x="1512094" y="723424"/>
                  </a:lnTo>
                  <a:close/>
                  <a:moveTo>
                    <a:pt x="2705576" y="727234"/>
                  </a:moveTo>
                  <a:cubicBezTo>
                    <a:pt x="2708434" y="727234"/>
                    <a:pt x="2711291" y="736759"/>
                    <a:pt x="2716054" y="758666"/>
                  </a:cubicBezTo>
                  <a:cubicBezTo>
                    <a:pt x="2720816" y="778669"/>
                    <a:pt x="2724626" y="810101"/>
                    <a:pt x="2724626" y="827246"/>
                  </a:cubicBezTo>
                  <a:lnTo>
                    <a:pt x="2725579" y="858679"/>
                  </a:lnTo>
                  <a:lnTo>
                    <a:pt x="2701766" y="860584"/>
                  </a:lnTo>
                  <a:cubicBezTo>
                    <a:pt x="2679859" y="862489"/>
                    <a:pt x="2675096" y="859631"/>
                    <a:pt x="2677001" y="847249"/>
                  </a:cubicBezTo>
                  <a:cubicBezTo>
                    <a:pt x="2677001" y="844391"/>
                    <a:pt x="2670334" y="844391"/>
                    <a:pt x="2660809" y="846296"/>
                  </a:cubicBezTo>
                  <a:cubicBezTo>
                    <a:pt x="2645569" y="850106"/>
                    <a:pt x="2643664" y="849154"/>
                    <a:pt x="2647474" y="832009"/>
                  </a:cubicBezTo>
                  <a:cubicBezTo>
                    <a:pt x="2649379" y="822484"/>
                    <a:pt x="2653189" y="800576"/>
                    <a:pt x="2655094" y="784384"/>
                  </a:cubicBezTo>
                  <a:cubicBezTo>
                    <a:pt x="2657951" y="761524"/>
                    <a:pt x="2661761" y="753904"/>
                    <a:pt x="2673191" y="751046"/>
                  </a:cubicBezTo>
                  <a:cubicBezTo>
                    <a:pt x="2680811" y="749141"/>
                    <a:pt x="2692241" y="741521"/>
                    <a:pt x="2697956" y="733901"/>
                  </a:cubicBezTo>
                  <a:cubicBezTo>
                    <a:pt x="2701766" y="730091"/>
                    <a:pt x="2703671" y="727234"/>
                    <a:pt x="2705576" y="727234"/>
                  </a:cubicBezTo>
                  <a:lnTo>
                    <a:pt x="2705576" y="727234"/>
                  </a:lnTo>
                  <a:close/>
                  <a:moveTo>
                    <a:pt x="1509236" y="802481"/>
                  </a:moveTo>
                  <a:cubicBezTo>
                    <a:pt x="1512094" y="802481"/>
                    <a:pt x="1515904" y="808196"/>
                    <a:pt x="1520666" y="821531"/>
                  </a:cubicBezTo>
                  <a:cubicBezTo>
                    <a:pt x="1524476" y="833914"/>
                    <a:pt x="1532096" y="845344"/>
                    <a:pt x="1537811" y="847249"/>
                  </a:cubicBezTo>
                  <a:cubicBezTo>
                    <a:pt x="1545431" y="850106"/>
                    <a:pt x="1545431" y="852011"/>
                    <a:pt x="1535906" y="858679"/>
                  </a:cubicBezTo>
                  <a:cubicBezTo>
                    <a:pt x="1526381" y="865346"/>
                    <a:pt x="1525429" y="871061"/>
                    <a:pt x="1533049" y="912971"/>
                  </a:cubicBezTo>
                  <a:cubicBezTo>
                    <a:pt x="1537811" y="938689"/>
                    <a:pt x="1539716" y="965359"/>
                    <a:pt x="1538764" y="972026"/>
                  </a:cubicBezTo>
                  <a:cubicBezTo>
                    <a:pt x="1535906" y="983456"/>
                    <a:pt x="1535906" y="983456"/>
                    <a:pt x="1528286" y="970121"/>
                  </a:cubicBezTo>
                  <a:cubicBezTo>
                    <a:pt x="1523524" y="962501"/>
                    <a:pt x="1515904" y="936784"/>
                    <a:pt x="1511141" y="913924"/>
                  </a:cubicBezTo>
                  <a:cubicBezTo>
                    <a:pt x="1498759" y="856774"/>
                    <a:pt x="1500664" y="802481"/>
                    <a:pt x="1509236" y="802481"/>
                  </a:cubicBezTo>
                  <a:lnTo>
                    <a:pt x="1509236" y="802481"/>
                  </a:lnTo>
                  <a:close/>
                  <a:moveTo>
                    <a:pt x="1646396" y="808196"/>
                  </a:moveTo>
                  <a:cubicBezTo>
                    <a:pt x="1651159" y="808196"/>
                    <a:pt x="1655921" y="816769"/>
                    <a:pt x="1657826" y="832009"/>
                  </a:cubicBezTo>
                  <a:cubicBezTo>
                    <a:pt x="1659731" y="843439"/>
                    <a:pt x="1662589" y="862489"/>
                    <a:pt x="1664494" y="874871"/>
                  </a:cubicBezTo>
                  <a:cubicBezTo>
                    <a:pt x="1667351" y="892016"/>
                    <a:pt x="1665446" y="898684"/>
                    <a:pt x="1658779" y="901541"/>
                  </a:cubicBezTo>
                  <a:cubicBezTo>
                    <a:pt x="1647349" y="905351"/>
                    <a:pt x="1646396" y="902494"/>
                    <a:pt x="1636871" y="859631"/>
                  </a:cubicBezTo>
                  <a:cubicBezTo>
                    <a:pt x="1632109" y="838676"/>
                    <a:pt x="1632109" y="825341"/>
                    <a:pt x="1636871" y="816769"/>
                  </a:cubicBezTo>
                  <a:cubicBezTo>
                    <a:pt x="1639729" y="812006"/>
                    <a:pt x="1642586" y="808196"/>
                    <a:pt x="1646396" y="808196"/>
                  </a:cubicBezTo>
                  <a:lnTo>
                    <a:pt x="1646396" y="808196"/>
                  </a:lnTo>
                  <a:close/>
                  <a:moveTo>
                    <a:pt x="3538061" y="820579"/>
                  </a:moveTo>
                  <a:cubicBezTo>
                    <a:pt x="3538061" y="820579"/>
                    <a:pt x="3539014" y="820579"/>
                    <a:pt x="3538061" y="820579"/>
                  </a:cubicBezTo>
                  <a:cubicBezTo>
                    <a:pt x="3540919" y="820579"/>
                    <a:pt x="3542824" y="823436"/>
                    <a:pt x="3544729" y="828199"/>
                  </a:cubicBezTo>
                  <a:cubicBezTo>
                    <a:pt x="3549491" y="836771"/>
                    <a:pt x="3550444" y="848201"/>
                    <a:pt x="3546634" y="861536"/>
                  </a:cubicBezTo>
                  <a:cubicBezTo>
                    <a:pt x="3541871" y="876776"/>
                    <a:pt x="3542824" y="882491"/>
                    <a:pt x="3551396" y="887254"/>
                  </a:cubicBezTo>
                  <a:cubicBezTo>
                    <a:pt x="3565684" y="895826"/>
                    <a:pt x="3553301" y="904399"/>
                    <a:pt x="3531394" y="901541"/>
                  </a:cubicBezTo>
                  <a:cubicBezTo>
                    <a:pt x="3512344" y="898684"/>
                    <a:pt x="3512344" y="899636"/>
                    <a:pt x="3529489" y="840581"/>
                  </a:cubicBezTo>
                  <a:cubicBezTo>
                    <a:pt x="3534251" y="827246"/>
                    <a:pt x="3536156" y="821531"/>
                    <a:pt x="3538061" y="820579"/>
                  </a:cubicBezTo>
                  <a:lnTo>
                    <a:pt x="3538061" y="820579"/>
                  </a:lnTo>
                  <a:close/>
                  <a:moveTo>
                    <a:pt x="3978116" y="844391"/>
                  </a:moveTo>
                  <a:cubicBezTo>
                    <a:pt x="3980974" y="844391"/>
                    <a:pt x="3988594" y="846296"/>
                    <a:pt x="3997166" y="850106"/>
                  </a:cubicBezTo>
                  <a:cubicBezTo>
                    <a:pt x="4005739" y="853916"/>
                    <a:pt x="4006691" y="855821"/>
                    <a:pt x="4000024" y="855821"/>
                  </a:cubicBezTo>
                  <a:cubicBezTo>
                    <a:pt x="3994309" y="855821"/>
                    <a:pt x="3986689" y="853916"/>
                    <a:pt x="3980974" y="850106"/>
                  </a:cubicBezTo>
                  <a:cubicBezTo>
                    <a:pt x="3975259" y="846296"/>
                    <a:pt x="3974306" y="844391"/>
                    <a:pt x="3978116" y="844391"/>
                  </a:cubicBezTo>
                  <a:lnTo>
                    <a:pt x="3978116" y="844391"/>
                  </a:lnTo>
                  <a:close/>
                  <a:moveTo>
                    <a:pt x="4483894" y="895826"/>
                  </a:moveTo>
                  <a:cubicBezTo>
                    <a:pt x="4486751" y="895826"/>
                    <a:pt x="4489609" y="897731"/>
                    <a:pt x="4489609" y="902494"/>
                  </a:cubicBezTo>
                  <a:cubicBezTo>
                    <a:pt x="4489609" y="907256"/>
                    <a:pt x="4484847" y="912971"/>
                    <a:pt x="4478179" y="914876"/>
                  </a:cubicBezTo>
                  <a:cubicBezTo>
                    <a:pt x="4470559" y="916781"/>
                    <a:pt x="4466749" y="914876"/>
                    <a:pt x="4466749" y="909161"/>
                  </a:cubicBezTo>
                  <a:cubicBezTo>
                    <a:pt x="4466749" y="904399"/>
                    <a:pt x="4467701" y="900589"/>
                    <a:pt x="4469606" y="900589"/>
                  </a:cubicBezTo>
                  <a:cubicBezTo>
                    <a:pt x="4471512" y="900589"/>
                    <a:pt x="4476274" y="899636"/>
                    <a:pt x="4481037" y="897731"/>
                  </a:cubicBezTo>
                  <a:cubicBezTo>
                    <a:pt x="4481989" y="895826"/>
                    <a:pt x="4482941" y="895826"/>
                    <a:pt x="4483894" y="895826"/>
                  </a:cubicBezTo>
                  <a:lnTo>
                    <a:pt x="4483894" y="895826"/>
                  </a:lnTo>
                  <a:close/>
                  <a:moveTo>
                    <a:pt x="4748689" y="906304"/>
                  </a:moveTo>
                  <a:cubicBezTo>
                    <a:pt x="4758214" y="906304"/>
                    <a:pt x="4766787" y="909161"/>
                    <a:pt x="4766787" y="912971"/>
                  </a:cubicBezTo>
                  <a:cubicBezTo>
                    <a:pt x="4766787" y="920591"/>
                    <a:pt x="4753451" y="920591"/>
                    <a:pt x="4741069" y="912971"/>
                  </a:cubicBezTo>
                  <a:cubicBezTo>
                    <a:pt x="4733449" y="907256"/>
                    <a:pt x="4735354" y="906304"/>
                    <a:pt x="4748689" y="906304"/>
                  </a:cubicBezTo>
                  <a:lnTo>
                    <a:pt x="4748689" y="906304"/>
                  </a:lnTo>
                  <a:close/>
                  <a:moveTo>
                    <a:pt x="4448651" y="914876"/>
                  </a:moveTo>
                  <a:cubicBezTo>
                    <a:pt x="4454366" y="915829"/>
                    <a:pt x="4460081" y="928211"/>
                    <a:pt x="4455319" y="932974"/>
                  </a:cubicBezTo>
                  <a:cubicBezTo>
                    <a:pt x="4448651" y="939641"/>
                    <a:pt x="4441031" y="936784"/>
                    <a:pt x="4441031" y="928211"/>
                  </a:cubicBezTo>
                  <a:cubicBezTo>
                    <a:pt x="4441031" y="923449"/>
                    <a:pt x="4443889" y="917734"/>
                    <a:pt x="4446747" y="915829"/>
                  </a:cubicBezTo>
                  <a:cubicBezTo>
                    <a:pt x="4447699" y="915829"/>
                    <a:pt x="4447699" y="914876"/>
                    <a:pt x="4448651" y="914876"/>
                  </a:cubicBezTo>
                  <a:close/>
                  <a:moveTo>
                    <a:pt x="1654016" y="931069"/>
                  </a:moveTo>
                  <a:cubicBezTo>
                    <a:pt x="1657826" y="931069"/>
                    <a:pt x="1661636" y="936784"/>
                    <a:pt x="1661636" y="946309"/>
                  </a:cubicBezTo>
                  <a:cubicBezTo>
                    <a:pt x="1661636" y="954881"/>
                    <a:pt x="1659731" y="963454"/>
                    <a:pt x="1655921" y="965359"/>
                  </a:cubicBezTo>
                  <a:cubicBezTo>
                    <a:pt x="1649254" y="969169"/>
                    <a:pt x="1643539" y="951071"/>
                    <a:pt x="1647349" y="938689"/>
                  </a:cubicBezTo>
                  <a:cubicBezTo>
                    <a:pt x="1649254" y="933926"/>
                    <a:pt x="1651159" y="931069"/>
                    <a:pt x="1654016" y="931069"/>
                  </a:cubicBezTo>
                  <a:lnTo>
                    <a:pt x="1654016" y="931069"/>
                  </a:lnTo>
                  <a:close/>
                  <a:moveTo>
                    <a:pt x="3498056" y="945356"/>
                  </a:moveTo>
                  <a:cubicBezTo>
                    <a:pt x="3499961" y="944404"/>
                    <a:pt x="3501866" y="949166"/>
                    <a:pt x="3504724" y="961549"/>
                  </a:cubicBezTo>
                  <a:cubicBezTo>
                    <a:pt x="3510439" y="987266"/>
                    <a:pt x="3498056" y="1032986"/>
                    <a:pt x="3481864" y="1048226"/>
                  </a:cubicBezTo>
                  <a:cubicBezTo>
                    <a:pt x="3475196" y="1053941"/>
                    <a:pt x="3469481" y="1066324"/>
                    <a:pt x="3469481" y="1075849"/>
                  </a:cubicBezTo>
                  <a:cubicBezTo>
                    <a:pt x="3469481" y="1085374"/>
                    <a:pt x="3467576" y="1094899"/>
                    <a:pt x="3464719" y="1096804"/>
                  </a:cubicBezTo>
                  <a:cubicBezTo>
                    <a:pt x="3461861" y="1099661"/>
                    <a:pt x="3457099" y="1121569"/>
                    <a:pt x="3453289" y="1146334"/>
                  </a:cubicBezTo>
                  <a:lnTo>
                    <a:pt x="3446621" y="1191101"/>
                  </a:lnTo>
                  <a:lnTo>
                    <a:pt x="3435191" y="1174909"/>
                  </a:lnTo>
                  <a:cubicBezTo>
                    <a:pt x="3419951" y="1153001"/>
                    <a:pt x="3411379" y="1102519"/>
                    <a:pt x="3417094" y="1072039"/>
                  </a:cubicBezTo>
                  <a:cubicBezTo>
                    <a:pt x="3419951" y="1056799"/>
                    <a:pt x="3434239" y="1030129"/>
                    <a:pt x="3453289" y="1005364"/>
                  </a:cubicBezTo>
                  <a:cubicBezTo>
                    <a:pt x="3470434" y="982504"/>
                    <a:pt x="3487579" y="958691"/>
                    <a:pt x="3491389" y="952024"/>
                  </a:cubicBezTo>
                  <a:cubicBezTo>
                    <a:pt x="3495199" y="948214"/>
                    <a:pt x="3497104" y="946309"/>
                    <a:pt x="3498056" y="945356"/>
                  </a:cubicBezTo>
                  <a:lnTo>
                    <a:pt x="3498056" y="945356"/>
                  </a:lnTo>
                  <a:close/>
                  <a:moveTo>
                    <a:pt x="6092667" y="1037749"/>
                  </a:moveTo>
                  <a:cubicBezTo>
                    <a:pt x="6090762" y="1037749"/>
                    <a:pt x="6087904" y="1040606"/>
                    <a:pt x="6085999" y="1044416"/>
                  </a:cubicBezTo>
                  <a:cubicBezTo>
                    <a:pt x="6084094" y="1048226"/>
                    <a:pt x="6085046" y="1051084"/>
                    <a:pt x="6088856" y="1051084"/>
                  </a:cubicBezTo>
                  <a:cubicBezTo>
                    <a:pt x="6092667" y="1051084"/>
                    <a:pt x="6095524" y="1048226"/>
                    <a:pt x="6095524" y="1044416"/>
                  </a:cubicBezTo>
                  <a:cubicBezTo>
                    <a:pt x="6095524" y="1040606"/>
                    <a:pt x="6094571" y="1037749"/>
                    <a:pt x="6092667" y="1037749"/>
                  </a:cubicBezTo>
                  <a:close/>
                  <a:moveTo>
                    <a:pt x="106204" y="1052036"/>
                  </a:moveTo>
                  <a:cubicBezTo>
                    <a:pt x="111919" y="1050131"/>
                    <a:pt x="129064" y="1062514"/>
                    <a:pt x="129064" y="1070134"/>
                  </a:cubicBezTo>
                  <a:cubicBezTo>
                    <a:pt x="129064" y="1072991"/>
                    <a:pt x="126206" y="1075849"/>
                    <a:pt x="123349" y="1075849"/>
                  </a:cubicBezTo>
                  <a:cubicBezTo>
                    <a:pt x="114776" y="1075849"/>
                    <a:pt x="100489" y="1056799"/>
                    <a:pt x="106204" y="1052036"/>
                  </a:cubicBezTo>
                  <a:cubicBezTo>
                    <a:pt x="105251" y="1052036"/>
                    <a:pt x="105251" y="1052036"/>
                    <a:pt x="106204" y="1052036"/>
                  </a:cubicBezTo>
                  <a:lnTo>
                    <a:pt x="106204" y="1052036"/>
                  </a:lnTo>
                  <a:close/>
                  <a:moveTo>
                    <a:pt x="5970746" y="1163479"/>
                  </a:moveTo>
                  <a:cubicBezTo>
                    <a:pt x="5976462" y="1163479"/>
                    <a:pt x="5979319" y="1166336"/>
                    <a:pt x="5977414" y="1170146"/>
                  </a:cubicBezTo>
                  <a:cubicBezTo>
                    <a:pt x="5975509" y="1173956"/>
                    <a:pt x="5972651" y="1176814"/>
                    <a:pt x="5970746" y="1176814"/>
                  </a:cubicBezTo>
                  <a:cubicBezTo>
                    <a:pt x="5968842" y="1176814"/>
                    <a:pt x="5966937" y="1173956"/>
                    <a:pt x="5964079" y="1170146"/>
                  </a:cubicBezTo>
                  <a:cubicBezTo>
                    <a:pt x="5962174" y="1166336"/>
                    <a:pt x="5965031" y="1163479"/>
                    <a:pt x="5970746" y="1163479"/>
                  </a:cubicBezTo>
                  <a:close/>
                  <a:moveTo>
                    <a:pt x="5688806" y="1289209"/>
                  </a:moveTo>
                  <a:cubicBezTo>
                    <a:pt x="5694521" y="1289209"/>
                    <a:pt x="5699284" y="1293019"/>
                    <a:pt x="5699284" y="1298734"/>
                  </a:cubicBezTo>
                  <a:cubicBezTo>
                    <a:pt x="5699284" y="1303496"/>
                    <a:pt x="5698331" y="1308259"/>
                    <a:pt x="5696426" y="1308259"/>
                  </a:cubicBezTo>
                  <a:cubicBezTo>
                    <a:pt x="5695474" y="1308259"/>
                    <a:pt x="5690712" y="1303496"/>
                    <a:pt x="5685949" y="1298734"/>
                  </a:cubicBezTo>
                  <a:cubicBezTo>
                    <a:pt x="5680234" y="1290161"/>
                    <a:pt x="5680234" y="1289209"/>
                    <a:pt x="5688806" y="1289209"/>
                  </a:cubicBezTo>
                  <a:lnTo>
                    <a:pt x="5688806" y="1289209"/>
                  </a:lnTo>
                  <a:close/>
                  <a:moveTo>
                    <a:pt x="2170271" y="1314926"/>
                  </a:moveTo>
                  <a:cubicBezTo>
                    <a:pt x="2172176" y="1314926"/>
                    <a:pt x="2173129" y="1317784"/>
                    <a:pt x="2171224" y="1326356"/>
                  </a:cubicBezTo>
                  <a:cubicBezTo>
                    <a:pt x="2170271" y="1334929"/>
                    <a:pt x="2165509" y="1342549"/>
                    <a:pt x="2160746" y="1343501"/>
                  </a:cubicBezTo>
                  <a:cubicBezTo>
                    <a:pt x="2149316" y="1347311"/>
                    <a:pt x="2151221" y="1329214"/>
                    <a:pt x="2162651" y="1319689"/>
                  </a:cubicBezTo>
                  <a:cubicBezTo>
                    <a:pt x="2167414" y="1316831"/>
                    <a:pt x="2169319" y="1315879"/>
                    <a:pt x="2170271" y="1314926"/>
                  </a:cubicBezTo>
                  <a:lnTo>
                    <a:pt x="2170271" y="1314926"/>
                  </a:lnTo>
                  <a:close/>
                  <a:moveTo>
                    <a:pt x="5820251" y="1329214"/>
                  </a:moveTo>
                  <a:cubicBezTo>
                    <a:pt x="5821204" y="1329214"/>
                    <a:pt x="5822156" y="1329214"/>
                    <a:pt x="5823109" y="1330166"/>
                  </a:cubicBezTo>
                  <a:cubicBezTo>
                    <a:pt x="5825014" y="1332071"/>
                    <a:pt x="5824062" y="1337786"/>
                    <a:pt x="5820251" y="1342549"/>
                  </a:cubicBezTo>
                  <a:cubicBezTo>
                    <a:pt x="5812631" y="1352074"/>
                    <a:pt x="5802154" y="1353979"/>
                    <a:pt x="5802154" y="1345406"/>
                  </a:cubicBezTo>
                  <a:cubicBezTo>
                    <a:pt x="5801201" y="1338739"/>
                    <a:pt x="5813584" y="1329214"/>
                    <a:pt x="5820251" y="1329214"/>
                  </a:cubicBezTo>
                  <a:lnTo>
                    <a:pt x="5820251" y="1329214"/>
                  </a:lnTo>
                  <a:close/>
                  <a:moveTo>
                    <a:pt x="3129439" y="1351121"/>
                  </a:moveTo>
                  <a:cubicBezTo>
                    <a:pt x="3150394" y="1351121"/>
                    <a:pt x="3158014" y="1361599"/>
                    <a:pt x="3163729" y="1401604"/>
                  </a:cubicBezTo>
                  <a:cubicBezTo>
                    <a:pt x="3166586" y="1423511"/>
                    <a:pt x="3171349" y="1451134"/>
                    <a:pt x="3174206" y="1462564"/>
                  </a:cubicBezTo>
                  <a:cubicBezTo>
                    <a:pt x="3176111" y="1473994"/>
                    <a:pt x="3175159" y="1482566"/>
                    <a:pt x="3172301" y="1482566"/>
                  </a:cubicBezTo>
                  <a:cubicBezTo>
                    <a:pt x="3163729" y="1482566"/>
                    <a:pt x="3151346" y="1460659"/>
                    <a:pt x="3147536" y="1437799"/>
                  </a:cubicBezTo>
                  <a:cubicBezTo>
                    <a:pt x="3145631" y="1427321"/>
                    <a:pt x="3139916" y="1410176"/>
                    <a:pt x="3136106" y="1401604"/>
                  </a:cubicBezTo>
                  <a:cubicBezTo>
                    <a:pt x="3131344" y="1392079"/>
                    <a:pt x="3125629" y="1377791"/>
                    <a:pt x="3123724" y="1368266"/>
                  </a:cubicBezTo>
                  <a:cubicBezTo>
                    <a:pt x="3118961" y="1354931"/>
                    <a:pt x="3119914" y="1351121"/>
                    <a:pt x="3129439" y="1351121"/>
                  </a:cubicBezTo>
                  <a:lnTo>
                    <a:pt x="3129439" y="1351121"/>
                  </a:lnTo>
                  <a:close/>
                  <a:moveTo>
                    <a:pt x="4057174" y="1364456"/>
                  </a:moveTo>
                  <a:cubicBezTo>
                    <a:pt x="4066699" y="1364456"/>
                    <a:pt x="4070509" y="1370171"/>
                    <a:pt x="4074319" y="1386364"/>
                  </a:cubicBezTo>
                  <a:cubicBezTo>
                    <a:pt x="4076224" y="1398746"/>
                    <a:pt x="4077176" y="1410176"/>
                    <a:pt x="4075271" y="1411129"/>
                  </a:cubicBezTo>
                  <a:cubicBezTo>
                    <a:pt x="4070509" y="1414939"/>
                    <a:pt x="4059079" y="1400651"/>
                    <a:pt x="4051459" y="1380649"/>
                  </a:cubicBezTo>
                  <a:cubicBezTo>
                    <a:pt x="4045744" y="1366361"/>
                    <a:pt x="4046696" y="1364456"/>
                    <a:pt x="4057174" y="1364456"/>
                  </a:cubicBezTo>
                  <a:lnTo>
                    <a:pt x="4057174" y="1364456"/>
                  </a:lnTo>
                  <a:close/>
                  <a:moveTo>
                    <a:pt x="5891689" y="1379696"/>
                  </a:moveTo>
                  <a:cubicBezTo>
                    <a:pt x="5895499" y="1378744"/>
                    <a:pt x="5897404" y="1379696"/>
                    <a:pt x="5897404" y="1382554"/>
                  </a:cubicBezTo>
                  <a:cubicBezTo>
                    <a:pt x="5897404" y="1391126"/>
                    <a:pt x="5874544" y="1414939"/>
                    <a:pt x="5869781" y="1411129"/>
                  </a:cubicBezTo>
                  <a:cubicBezTo>
                    <a:pt x="5864067" y="1405414"/>
                    <a:pt x="5875496" y="1385411"/>
                    <a:pt x="5887879" y="1381601"/>
                  </a:cubicBezTo>
                  <a:cubicBezTo>
                    <a:pt x="5888831" y="1379696"/>
                    <a:pt x="5890737" y="1379696"/>
                    <a:pt x="5891689" y="1379696"/>
                  </a:cubicBezTo>
                  <a:lnTo>
                    <a:pt x="5891689" y="1379696"/>
                  </a:lnTo>
                  <a:close/>
                  <a:moveTo>
                    <a:pt x="4855369" y="1413986"/>
                  </a:moveTo>
                  <a:cubicBezTo>
                    <a:pt x="4859179" y="1413986"/>
                    <a:pt x="4862037" y="1416844"/>
                    <a:pt x="4862037" y="1420654"/>
                  </a:cubicBezTo>
                  <a:cubicBezTo>
                    <a:pt x="4862037" y="1424464"/>
                    <a:pt x="4860131" y="1427321"/>
                    <a:pt x="4859179" y="1427321"/>
                  </a:cubicBezTo>
                  <a:cubicBezTo>
                    <a:pt x="4857274" y="1427321"/>
                    <a:pt x="4854416" y="1424464"/>
                    <a:pt x="4852512" y="1420654"/>
                  </a:cubicBezTo>
                  <a:cubicBezTo>
                    <a:pt x="4850606" y="1416844"/>
                    <a:pt x="4852512" y="1413986"/>
                    <a:pt x="4855369" y="1413986"/>
                  </a:cubicBezTo>
                  <a:close/>
                  <a:moveTo>
                    <a:pt x="4889659" y="1453991"/>
                  </a:moveTo>
                  <a:cubicBezTo>
                    <a:pt x="4894421" y="1453039"/>
                    <a:pt x="4900137" y="1462564"/>
                    <a:pt x="4904899" y="1479709"/>
                  </a:cubicBezTo>
                  <a:cubicBezTo>
                    <a:pt x="4908709" y="1494949"/>
                    <a:pt x="4910614" y="1508284"/>
                    <a:pt x="4910614" y="1508284"/>
                  </a:cubicBezTo>
                  <a:cubicBezTo>
                    <a:pt x="4903946" y="1508284"/>
                    <a:pt x="4881087" y="1474946"/>
                    <a:pt x="4882991" y="1467326"/>
                  </a:cubicBezTo>
                  <a:cubicBezTo>
                    <a:pt x="4883944" y="1458754"/>
                    <a:pt x="4886801" y="1454944"/>
                    <a:pt x="4889659" y="1453991"/>
                  </a:cubicBezTo>
                  <a:lnTo>
                    <a:pt x="4889659" y="1453991"/>
                  </a:lnTo>
                  <a:close/>
                  <a:moveTo>
                    <a:pt x="4080034" y="1473041"/>
                  </a:moveTo>
                  <a:cubicBezTo>
                    <a:pt x="4080986" y="1473041"/>
                    <a:pt x="4081939" y="1473041"/>
                    <a:pt x="4083844" y="1473994"/>
                  </a:cubicBezTo>
                  <a:cubicBezTo>
                    <a:pt x="4087654" y="1476851"/>
                    <a:pt x="4088606" y="1480661"/>
                    <a:pt x="4084796" y="1485424"/>
                  </a:cubicBezTo>
                  <a:cubicBezTo>
                    <a:pt x="4081939" y="1489234"/>
                    <a:pt x="4077176" y="1498759"/>
                    <a:pt x="4076224" y="1505426"/>
                  </a:cubicBezTo>
                  <a:cubicBezTo>
                    <a:pt x="4073366" y="1516856"/>
                    <a:pt x="4072414" y="1516856"/>
                    <a:pt x="4068604" y="1507331"/>
                  </a:cubicBezTo>
                  <a:cubicBezTo>
                    <a:pt x="4062889" y="1495901"/>
                    <a:pt x="4071461" y="1474946"/>
                    <a:pt x="4080034" y="1473041"/>
                  </a:cubicBezTo>
                  <a:lnTo>
                    <a:pt x="4080034" y="1473041"/>
                  </a:lnTo>
                  <a:close/>
                  <a:moveTo>
                    <a:pt x="4928712" y="1547336"/>
                  </a:moveTo>
                  <a:cubicBezTo>
                    <a:pt x="4929664" y="1547336"/>
                    <a:pt x="4931569" y="1548289"/>
                    <a:pt x="4934426" y="1551146"/>
                  </a:cubicBezTo>
                  <a:cubicBezTo>
                    <a:pt x="4938237" y="1554956"/>
                    <a:pt x="4940142" y="1559719"/>
                    <a:pt x="4938237" y="1561624"/>
                  </a:cubicBezTo>
                  <a:cubicBezTo>
                    <a:pt x="4934426" y="1565434"/>
                    <a:pt x="4926806" y="1558766"/>
                    <a:pt x="4926806" y="1550194"/>
                  </a:cubicBezTo>
                  <a:cubicBezTo>
                    <a:pt x="4925854" y="1548289"/>
                    <a:pt x="4926806" y="1547336"/>
                    <a:pt x="4928712" y="1547336"/>
                  </a:cubicBezTo>
                  <a:close/>
                  <a:moveTo>
                    <a:pt x="3185636" y="1554956"/>
                  </a:moveTo>
                  <a:cubicBezTo>
                    <a:pt x="3186589" y="1554956"/>
                    <a:pt x="3187541" y="1554956"/>
                    <a:pt x="3189446" y="1555909"/>
                  </a:cubicBezTo>
                  <a:cubicBezTo>
                    <a:pt x="3192304" y="1557814"/>
                    <a:pt x="3195161" y="1564481"/>
                    <a:pt x="3195161" y="1571149"/>
                  </a:cubicBezTo>
                  <a:cubicBezTo>
                    <a:pt x="3195161" y="1585436"/>
                    <a:pt x="3177064" y="1593056"/>
                    <a:pt x="3172301" y="1580674"/>
                  </a:cubicBezTo>
                  <a:cubicBezTo>
                    <a:pt x="3167539" y="1570196"/>
                    <a:pt x="3178016" y="1554956"/>
                    <a:pt x="3185636" y="1554956"/>
                  </a:cubicBezTo>
                  <a:close/>
                  <a:moveTo>
                    <a:pt x="4076224" y="1590199"/>
                  </a:moveTo>
                  <a:cubicBezTo>
                    <a:pt x="4087654" y="1590199"/>
                    <a:pt x="4089559" y="1602581"/>
                    <a:pt x="4082891" y="1627346"/>
                  </a:cubicBezTo>
                  <a:cubicBezTo>
                    <a:pt x="4075271" y="1654016"/>
                    <a:pt x="4057174" y="1675924"/>
                    <a:pt x="4057174" y="1657826"/>
                  </a:cubicBezTo>
                  <a:cubicBezTo>
                    <a:pt x="4057174" y="1652111"/>
                    <a:pt x="4060031" y="1646396"/>
                    <a:pt x="4063841" y="1644491"/>
                  </a:cubicBezTo>
                  <a:cubicBezTo>
                    <a:pt x="4067651" y="1642586"/>
                    <a:pt x="4070509" y="1629251"/>
                    <a:pt x="4070509" y="1615916"/>
                  </a:cubicBezTo>
                  <a:cubicBezTo>
                    <a:pt x="4070509" y="1600676"/>
                    <a:pt x="4072414" y="1590199"/>
                    <a:pt x="4076224" y="1590199"/>
                  </a:cubicBezTo>
                  <a:lnTo>
                    <a:pt x="4076224" y="1590199"/>
                  </a:lnTo>
                  <a:close/>
                  <a:moveTo>
                    <a:pt x="4979194" y="1679734"/>
                  </a:moveTo>
                  <a:cubicBezTo>
                    <a:pt x="4981099" y="1679734"/>
                    <a:pt x="4984909" y="1681639"/>
                    <a:pt x="4991576" y="1688306"/>
                  </a:cubicBezTo>
                  <a:cubicBezTo>
                    <a:pt x="5003006" y="1699736"/>
                    <a:pt x="5003959" y="1703546"/>
                    <a:pt x="4997292" y="1712119"/>
                  </a:cubicBezTo>
                  <a:cubicBezTo>
                    <a:pt x="4983956" y="1727359"/>
                    <a:pt x="4969669" y="1724501"/>
                    <a:pt x="4973479" y="1708309"/>
                  </a:cubicBezTo>
                  <a:cubicBezTo>
                    <a:pt x="4975384" y="1700689"/>
                    <a:pt x="4977289" y="1690211"/>
                    <a:pt x="4977289" y="1684496"/>
                  </a:cubicBezTo>
                  <a:cubicBezTo>
                    <a:pt x="4977289" y="1681639"/>
                    <a:pt x="4978242" y="1680686"/>
                    <a:pt x="4979194" y="1679734"/>
                  </a:cubicBezTo>
                  <a:close/>
                  <a:moveTo>
                    <a:pt x="2912269" y="1717834"/>
                  </a:moveTo>
                  <a:cubicBezTo>
                    <a:pt x="2913221" y="1718786"/>
                    <a:pt x="2919889" y="1754981"/>
                    <a:pt x="2926556" y="1796891"/>
                  </a:cubicBezTo>
                  <a:cubicBezTo>
                    <a:pt x="2935129" y="1849279"/>
                    <a:pt x="2942749" y="1878806"/>
                    <a:pt x="2952274" y="1891189"/>
                  </a:cubicBezTo>
                  <a:cubicBezTo>
                    <a:pt x="2959894" y="1901666"/>
                    <a:pt x="2965609" y="1912144"/>
                    <a:pt x="2965609" y="1915001"/>
                  </a:cubicBezTo>
                  <a:cubicBezTo>
                    <a:pt x="2965609" y="1918811"/>
                    <a:pt x="2972276" y="1941671"/>
                    <a:pt x="2980849" y="1967389"/>
                  </a:cubicBezTo>
                  <a:cubicBezTo>
                    <a:pt x="2996089" y="2013109"/>
                    <a:pt x="3016091" y="2115979"/>
                    <a:pt x="3016091" y="2148364"/>
                  </a:cubicBezTo>
                  <a:cubicBezTo>
                    <a:pt x="3016091" y="2157889"/>
                    <a:pt x="3023711" y="2178844"/>
                    <a:pt x="3033236" y="2195989"/>
                  </a:cubicBezTo>
                  <a:cubicBezTo>
                    <a:pt x="3046571" y="2219801"/>
                    <a:pt x="3050381" y="2235994"/>
                    <a:pt x="3050381" y="2267426"/>
                  </a:cubicBezTo>
                  <a:cubicBezTo>
                    <a:pt x="3051334" y="2306479"/>
                    <a:pt x="3051334" y="2308384"/>
                    <a:pt x="3071336" y="2317909"/>
                  </a:cubicBezTo>
                  <a:cubicBezTo>
                    <a:pt x="3095149" y="2328386"/>
                    <a:pt x="3099911" y="2340769"/>
                    <a:pt x="3095149" y="2379821"/>
                  </a:cubicBezTo>
                  <a:cubicBezTo>
                    <a:pt x="3089434" y="2431256"/>
                    <a:pt x="3086576" y="2437924"/>
                    <a:pt x="3075146" y="2434114"/>
                  </a:cubicBezTo>
                  <a:cubicBezTo>
                    <a:pt x="3066574" y="2431256"/>
                    <a:pt x="3065621" y="2431256"/>
                    <a:pt x="3071336" y="2436971"/>
                  </a:cubicBezTo>
                  <a:cubicBezTo>
                    <a:pt x="3077051" y="2442686"/>
                    <a:pt x="3075146" y="2448401"/>
                    <a:pt x="3060859" y="2462689"/>
                  </a:cubicBezTo>
                  <a:cubicBezTo>
                    <a:pt x="3048476" y="2474119"/>
                    <a:pt x="3037046" y="2480786"/>
                    <a:pt x="3025616" y="2479834"/>
                  </a:cubicBezTo>
                  <a:cubicBezTo>
                    <a:pt x="3007519" y="2477929"/>
                    <a:pt x="3008471" y="2478881"/>
                    <a:pt x="3006566" y="2467451"/>
                  </a:cubicBezTo>
                  <a:cubicBezTo>
                    <a:pt x="3005614" y="2457926"/>
                    <a:pt x="2979896" y="2451259"/>
                    <a:pt x="2931319" y="2448401"/>
                  </a:cubicBezTo>
                  <a:cubicBezTo>
                    <a:pt x="2893219" y="2446496"/>
                    <a:pt x="2891314" y="2447449"/>
                    <a:pt x="2889409" y="2460784"/>
                  </a:cubicBezTo>
                  <a:cubicBezTo>
                    <a:pt x="2887504" y="2475071"/>
                    <a:pt x="2869406" y="2480786"/>
                    <a:pt x="2868454" y="2467451"/>
                  </a:cubicBezTo>
                  <a:cubicBezTo>
                    <a:pt x="2867501" y="2462689"/>
                    <a:pt x="2866549" y="2453164"/>
                    <a:pt x="2864644" y="2443639"/>
                  </a:cubicBezTo>
                  <a:cubicBezTo>
                    <a:pt x="2863691" y="2435066"/>
                    <a:pt x="2860834" y="2417921"/>
                    <a:pt x="2858929" y="2405539"/>
                  </a:cubicBezTo>
                  <a:cubicBezTo>
                    <a:pt x="2857024" y="2393156"/>
                    <a:pt x="2853214" y="2368391"/>
                    <a:pt x="2850356" y="2349341"/>
                  </a:cubicBezTo>
                  <a:cubicBezTo>
                    <a:pt x="2843689" y="2307431"/>
                    <a:pt x="2847499" y="2285524"/>
                    <a:pt x="2861786" y="2281714"/>
                  </a:cubicBezTo>
                  <a:cubicBezTo>
                    <a:pt x="2871311" y="2279809"/>
                    <a:pt x="2873216" y="2267426"/>
                    <a:pt x="2877026" y="2209324"/>
                  </a:cubicBezTo>
                  <a:cubicBezTo>
                    <a:pt x="2878931" y="2171224"/>
                    <a:pt x="2879884" y="2137886"/>
                    <a:pt x="2877979" y="2135029"/>
                  </a:cubicBezTo>
                  <a:cubicBezTo>
                    <a:pt x="2871311" y="2124551"/>
                    <a:pt x="2869406" y="2012156"/>
                    <a:pt x="2876074" y="1996916"/>
                  </a:cubicBezTo>
                  <a:cubicBezTo>
                    <a:pt x="2879884" y="1988344"/>
                    <a:pt x="2884646" y="1948339"/>
                    <a:pt x="2887504" y="1909286"/>
                  </a:cubicBezTo>
                  <a:cubicBezTo>
                    <a:pt x="2895124" y="1823561"/>
                    <a:pt x="2908459" y="1714024"/>
                    <a:pt x="2912269" y="1717834"/>
                  </a:cubicBezTo>
                  <a:lnTo>
                    <a:pt x="2912269" y="1717834"/>
                  </a:lnTo>
                  <a:close/>
                  <a:moveTo>
                    <a:pt x="1872139" y="1724501"/>
                  </a:moveTo>
                  <a:lnTo>
                    <a:pt x="1872139" y="1751171"/>
                  </a:lnTo>
                  <a:cubicBezTo>
                    <a:pt x="1872139" y="1775936"/>
                    <a:pt x="1889284" y="1896904"/>
                    <a:pt x="1904524" y="1991201"/>
                  </a:cubicBezTo>
                  <a:cubicBezTo>
                    <a:pt x="1922621" y="2099786"/>
                    <a:pt x="1929289" y="2150269"/>
                    <a:pt x="1928336" y="2189321"/>
                  </a:cubicBezTo>
                  <a:cubicBezTo>
                    <a:pt x="1927384" y="2230279"/>
                    <a:pt x="1928336" y="2232184"/>
                    <a:pt x="1949291" y="2251234"/>
                  </a:cubicBezTo>
                  <a:cubicBezTo>
                    <a:pt x="1961674" y="2261711"/>
                    <a:pt x="1978819" y="2281714"/>
                    <a:pt x="1988344" y="2296001"/>
                  </a:cubicBezTo>
                  <a:cubicBezTo>
                    <a:pt x="2005489" y="2320766"/>
                    <a:pt x="2006441" y="2326481"/>
                    <a:pt x="2006441" y="2393156"/>
                  </a:cubicBezTo>
                  <a:cubicBezTo>
                    <a:pt x="2007394" y="2498884"/>
                    <a:pt x="2009299" y="2490311"/>
                    <a:pt x="1983581" y="2487454"/>
                  </a:cubicBezTo>
                  <a:cubicBezTo>
                    <a:pt x="1971199" y="2486501"/>
                    <a:pt x="1957864" y="2480786"/>
                    <a:pt x="1954054" y="2476024"/>
                  </a:cubicBezTo>
                  <a:cubicBezTo>
                    <a:pt x="1947386" y="2468404"/>
                    <a:pt x="1944529" y="2468404"/>
                    <a:pt x="1934051" y="2477929"/>
                  </a:cubicBezTo>
                  <a:cubicBezTo>
                    <a:pt x="1918811" y="2491264"/>
                    <a:pt x="1863566" y="2496026"/>
                    <a:pt x="1831181" y="2487454"/>
                  </a:cubicBezTo>
                  <a:cubicBezTo>
                    <a:pt x="1816894" y="2483644"/>
                    <a:pt x="1807369" y="2483644"/>
                    <a:pt x="1807369" y="2486501"/>
                  </a:cubicBezTo>
                  <a:cubicBezTo>
                    <a:pt x="1807369" y="2489359"/>
                    <a:pt x="1798796" y="2492216"/>
                    <a:pt x="1788319" y="2492216"/>
                  </a:cubicBezTo>
                  <a:cubicBezTo>
                    <a:pt x="1777841" y="2492216"/>
                    <a:pt x="1769269" y="2489359"/>
                    <a:pt x="1769269" y="2485549"/>
                  </a:cubicBezTo>
                  <a:cubicBezTo>
                    <a:pt x="1769269" y="2481739"/>
                    <a:pt x="1753076" y="2478881"/>
                    <a:pt x="1734026" y="2478881"/>
                  </a:cubicBezTo>
                  <a:cubicBezTo>
                    <a:pt x="1714976" y="2478881"/>
                    <a:pt x="1698784" y="2481739"/>
                    <a:pt x="1698784" y="2485549"/>
                  </a:cubicBezTo>
                  <a:cubicBezTo>
                    <a:pt x="1698784" y="2489359"/>
                    <a:pt x="1689259" y="2492216"/>
                    <a:pt x="1677829" y="2492216"/>
                  </a:cubicBezTo>
                  <a:lnTo>
                    <a:pt x="1656874" y="2492216"/>
                  </a:lnTo>
                  <a:lnTo>
                    <a:pt x="1645444" y="2441734"/>
                  </a:lnTo>
                  <a:cubicBezTo>
                    <a:pt x="1638776" y="2414111"/>
                    <a:pt x="1635919" y="2382679"/>
                    <a:pt x="1637824" y="2373154"/>
                  </a:cubicBezTo>
                  <a:cubicBezTo>
                    <a:pt x="1644491" y="2342674"/>
                    <a:pt x="1660684" y="2322671"/>
                    <a:pt x="1679734" y="2322671"/>
                  </a:cubicBezTo>
                  <a:cubicBezTo>
                    <a:pt x="1703546" y="2322671"/>
                    <a:pt x="1723549" y="2300764"/>
                    <a:pt x="1714024" y="2285524"/>
                  </a:cubicBezTo>
                  <a:cubicBezTo>
                    <a:pt x="1708309" y="2276951"/>
                    <a:pt x="1708309" y="2272189"/>
                    <a:pt x="1714976" y="2266474"/>
                  </a:cubicBezTo>
                  <a:cubicBezTo>
                    <a:pt x="1719739" y="2262664"/>
                    <a:pt x="1725454" y="2238851"/>
                    <a:pt x="1727359" y="2211229"/>
                  </a:cubicBezTo>
                  <a:cubicBezTo>
                    <a:pt x="1729264" y="2184559"/>
                    <a:pt x="1735931" y="2151221"/>
                    <a:pt x="1740694" y="2137886"/>
                  </a:cubicBezTo>
                  <a:cubicBezTo>
                    <a:pt x="1745456" y="2124551"/>
                    <a:pt x="1758791" y="2081689"/>
                    <a:pt x="1769269" y="2043589"/>
                  </a:cubicBezTo>
                  <a:cubicBezTo>
                    <a:pt x="1795939" y="1952149"/>
                    <a:pt x="1851184" y="1773079"/>
                    <a:pt x="1862614" y="1745456"/>
                  </a:cubicBezTo>
                  <a:lnTo>
                    <a:pt x="1872139" y="1724501"/>
                  </a:lnTo>
                  <a:lnTo>
                    <a:pt x="1872139" y="1724501"/>
                  </a:lnTo>
                  <a:close/>
                  <a:moveTo>
                    <a:pt x="3807619" y="1812131"/>
                  </a:moveTo>
                  <a:lnTo>
                    <a:pt x="3807619" y="1901666"/>
                  </a:lnTo>
                  <a:cubicBezTo>
                    <a:pt x="3807619" y="1987391"/>
                    <a:pt x="3808571" y="1992154"/>
                    <a:pt x="3826669" y="2027396"/>
                  </a:cubicBezTo>
                  <a:cubicBezTo>
                    <a:pt x="3851434" y="2075021"/>
                    <a:pt x="3866674" y="2197894"/>
                    <a:pt x="3851434" y="2227421"/>
                  </a:cubicBezTo>
                  <a:cubicBezTo>
                    <a:pt x="3837146" y="2255044"/>
                    <a:pt x="3832384" y="2284571"/>
                    <a:pt x="3840956" y="2289334"/>
                  </a:cubicBezTo>
                  <a:cubicBezTo>
                    <a:pt x="3845719" y="2292191"/>
                    <a:pt x="3842861" y="2296001"/>
                    <a:pt x="3833336" y="2300764"/>
                  </a:cubicBezTo>
                  <a:cubicBezTo>
                    <a:pt x="3809524" y="2312194"/>
                    <a:pt x="3810476" y="2328386"/>
                    <a:pt x="3837146" y="2339816"/>
                  </a:cubicBezTo>
                  <a:cubicBezTo>
                    <a:pt x="3849529" y="2344579"/>
                    <a:pt x="3867626" y="2349341"/>
                    <a:pt x="3876199" y="2349341"/>
                  </a:cubicBezTo>
                  <a:cubicBezTo>
                    <a:pt x="3895249" y="2349341"/>
                    <a:pt x="3895249" y="2349341"/>
                    <a:pt x="3882866" y="2390299"/>
                  </a:cubicBezTo>
                  <a:cubicBezTo>
                    <a:pt x="3878104" y="2407444"/>
                    <a:pt x="3872389" y="2437924"/>
                    <a:pt x="3870484" y="2458879"/>
                  </a:cubicBezTo>
                  <a:cubicBezTo>
                    <a:pt x="3868579" y="2478881"/>
                    <a:pt x="3862864" y="2499836"/>
                    <a:pt x="3859054" y="2504599"/>
                  </a:cubicBezTo>
                  <a:cubicBezTo>
                    <a:pt x="3852386" y="2513171"/>
                    <a:pt x="3844766" y="2515076"/>
                    <a:pt x="3840004" y="2510314"/>
                  </a:cubicBezTo>
                  <a:cubicBezTo>
                    <a:pt x="3837146" y="2507456"/>
                    <a:pt x="3777139" y="2502694"/>
                    <a:pt x="3654266" y="2496026"/>
                  </a:cubicBezTo>
                  <a:lnTo>
                    <a:pt x="3579971" y="2492216"/>
                  </a:lnTo>
                  <a:lnTo>
                    <a:pt x="3570446" y="2459831"/>
                  </a:lnTo>
                  <a:cubicBezTo>
                    <a:pt x="3565684" y="2442686"/>
                    <a:pt x="3562826" y="2417921"/>
                    <a:pt x="3563779" y="2404586"/>
                  </a:cubicBezTo>
                  <a:cubicBezTo>
                    <a:pt x="3566636" y="2382679"/>
                    <a:pt x="3567589" y="2381726"/>
                    <a:pt x="3598069" y="2377916"/>
                  </a:cubicBezTo>
                  <a:cubicBezTo>
                    <a:pt x="3619024" y="2375059"/>
                    <a:pt x="3631406" y="2369344"/>
                    <a:pt x="3635216" y="2362676"/>
                  </a:cubicBezTo>
                  <a:cubicBezTo>
                    <a:pt x="3641884" y="2350294"/>
                    <a:pt x="3638074" y="2326481"/>
                    <a:pt x="3627596" y="2313146"/>
                  </a:cubicBezTo>
                  <a:cubicBezTo>
                    <a:pt x="3623786" y="2307431"/>
                    <a:pt x="3623786" y="2305526"/>
                    <a:pt x="3628549" y="2305526"/>
                  </a:cubicBezTo>
                  <a:cubicBezTo>
                    <a:pt x="3639026" y="2305526"/>
                    <a:pt x="3637121" y="2274094"/>
                    <a:pt x="3626644" y="2247424"/>
                  </a:cubicBezTo>
                  <a:cubicBezTo>
                    <a:pt x="3616166" y="2221706"/>
                    <a:pt x="3619024" y="2206466"/>
                    <a:pt x="3651409" y="2123599"/>
                  </a:cubicBezTo>
                  <a:cubicBezTo>
                    <a:pt x="3662839" y="2094071"/>
                    <a:pt x="3676174" y="2055971"/>
                    <a:pt x="3680936" y="2038826"/>
                  </a:cubicBezTo>
                  <a:cubicBezTo>
                    <a:pt x="3685699" y="2020729"/>
                    <a:pt x="3700939" y="1992154"/>
                    <a:pt x="3718084" y="1970246"/>
                  </a:cubicBezTo>
                  <a:cubicBezTo>
                    <a:pt x="3734276" y="1949291"/>
                    <a:pt x="3760946" y="1905476"/>
                    <a:pt x="3777139" y="1873091"/>
                  </a:cubicBezTo>
                  <a:lnTo>
                    <a:pt x="3807619" y="1812131"/>
                  </a:lnTo>
                  <a:lnTo>
                    <a:pt x="3807619" y="1812131"/>
                  </a:lnTo>
                  <a:close/>
                  <a:moveTo>
                    <a:pt x="4662964" y="1883569"/>
                  </a:moveTo>
                  <a:lnTo>
                    <a:pt x="4677251" y="1935004"/>
                  </a:lnTo>
                  <a:cubicBezTo>
                    <a:pt x="4684872" y="1963579"/>
                    <a:pt x="4706779" y="2022634"/>
                    <a:pt x="4725829" y="2066449"/>
                  </a:cubicBezTo>
                  <a:cubicBezTo>
                    <a:pt x="4744879" y="2110264"/>
                    <a:pt x="4762024" y="2159794"/>
                    <a:pt x="4764881" y="2176939"/>
                  </a:cubicBezTo>
                  <a:cubicBezTo>
                    <a:pt x="4769644" y="2213134"/>
                    <a:pt x="4782979" y="2255044"/>
                    <a:pt x="4801076" y="2289334"/>
                  </a:cubicBezTo>
                  <a:cubicBezTo>
                    <a:pt x="4810601" y="2307431"/>
                    <a:pt x="4814412" y="2326481"/>
                    <a:pt x="4814412" y="2359819"/>
                  </a:cubicBezTo>
                  <a:cubicBezTo>
                    <a:pt x="4814412" y="2384584"/>
                    <a:pt x="4816316" y="2406491"/>
                    <a:pt x="4819174" y="2409349"/>
                  </a:cubicBezTo>
                  <a:cubicBezTo>
                    <a:pt x="4822031" y="2412206"/>
                    <a:pt x="4823937" y="2419826"/>
                    <a:pt x="4823937" y="2426494"/>
                  </a:cubicBezTo>
                  <a:cubicBezTo>
                    <a:pt x="4823937" y="2436019"/>
                    <a:pt x="4822031" y="2436971"/>
                    <a:pt x="4815364" y="2432209"/>
                  </a:cubicBezTo>
                  <a:cubicBezTo>
                    <a:pt x="4810601" y="2428399"/>
                    <a:pt x="4804887" y="2427446"/>
                    <a:pt x="4802981" y="2429351"/>
                  </a:cubicBezTo>
                  <a:cubicBezTo>
                    <a:pt x="4801076" y="2431256"/>
                    <a:pt x="4794409" y="2429351"/>
                    <a:pt x="4788694" y="2424589"/>
                  </a:cubicBezTo>
                  <a:cubicBezTo>
                    <a:pt x="4780122" y="2417921"/>
                    <a:pt x="4777264" y="2417921"/>
                    <a:pt x="4768691" y="2427446"/>
                  </a:cubicBezTo>
                  <a:cubicBezTo>
                    <a:pt x="4759166" y="2436971"/>
                    <a:pt x="4759166" y="2437924"/>
                    <a:pt x="4781074" y="2437924"/>
                  </a:cubicBezTo>
                  <a:cubicBezTo>
                    <a:pt x="4815364" y="2437924"/>
                    <a:pt x="4822984" y="2442686"/>
                    <a:pt x="4819174" y="2459831"/>
                  </a:cubicBezTo>
                  <a:cubicBezTo>
                    <a:pt x="4817269" y="2468404"/>
                    <a:pt x="4813459" y="2475071"/>
                    <a:pt x="4810601" y="2475071"/>
                  </a:cubicBezTo>
                  <a:cubicBezTo>
                    <a:pt x="4807744" y="2475071"/>
                    <a:pt x="4807744" y="2481739"/>
                    <a:pt x="4810601" y="2489359"/>
                  </a:cubicBezTo>
                  <a:cubicBezTo>
                    <a:pt x="4815364" y="2502694"/>
                    <a:pt x="4814412" y="2503646"/>
                    <a:pt x="4795362" y="2501741"/>
                  </a:cubicBezTo>
                  <a:cubicBezTo>
                    <a:pt x="4775359" y="2499836"/>
                    <a:pt x="4774406" y="2499836"/>
                    <a:pt x="4778216" y="2516029"/>
                  </a:cubicBezTo>
                  <a:cubicBezTo>
                    <a:pt x="4781074" y="2528411"/>
                    <a:pt x="4779169" y="2532221"/>
                    <a:pt x="4772501" y="2530316"/>
                  </a:cubicBezTo>
                  <a:cubicBezTo>
                    <a:pt x="4767739" y="2528411"/>
                    <a:pt x="4763929" y="2520791"/>
                    <a:pt x="4763929" y="2514124"/>
                  </a:cubicBezTo>
                  <a:cubicBezTo>
                    <a:pt x="4764881" y="2499836"/>
                    <a:pt x="4757262" y="2496026"/>
                    <a:pt x="4750594" y="2506504"/>
                  </a:cubicBezTo>
                  <a:cubicBezTo>
                    <a:pt x="4747737" y="2511266"/>
                    <a:pt x="4722019" y="2510314"/>
                    <a:pt x="4719162" y="2505551"/>
                  </a:cubicBezTo>
                  <a:cubicBezTo>
                    <a:pt x="4693444" y="2463641"/>
                    <a:pt x="4682966" y="2458879"/>
                    <a:pt x="4699159" y="2497931"/>
                  </a:cubicBezTo>
                  <a:cubicBezTo>
                    <a:pt x="4708684" y="2519839"/>
                    <a:pt x="4708684" y="2520791"/>
                    <a:pt x="4698206" y="2516981"/>
                  </a:cubicBezTo>
                  <a:cubicBezTo>
                    <a:pt x="4671537" y="2506504"/>
                    <a:pt x="4662012" y="2505551"/>
                    <a:pt x="4667726" y="2514124"/>
                  </a:cubicBezTo>
                  <a:cubicBezTo>
                    <a:pt x="4670584" y="2518886"/>
                    <a:pt x="4677251" y="2527459"/>
                    <a:pt x="4682966" y="2534126"/>
                  </a:cubicBezTo>
                  <a:cubicBezTo>
                    <a:pt x="4688681" y="2539841"/>
                    <a:pt x="4691539" y="2545556"/>
                    <a:pt x="4689634" y="2545556"/>
                  </a:cubicBezTo>
                  <a:cubicBezTo>
                    <a:pt x="4687729" y="2545556"/>
                    <a:pt x="4682014" y="2540794"/>
                    <a:pt x="4675347" y="2534126"/>
                  </a:cubicBezTo>
                  <a:cubicBezTo>
                    <a:pt x="4665822" y="2525554"/>
                    <a:pt x="4662964" y="2524601"/>
                    <a:pt x="4659154" y="2531269"/>
                  </a:cubicBezTo>
                  <a:cubicBezTo>
                    <a:pt x="4655344" y="2537936"/>
                    <a:pt x="4650581" y="2537936"/>
                    <a:pt x="4640104" y="2533174"/>
                  </a:cubicBezTo>
                  <a:cubicBezTo>
                    <a:pt x="4632484" y="2529364"/>
                    <a:pt x="4621054" y="2528411"/>
                    <a:pt x="4612481" y="2531269"/>
                  </a:cubicBezTo>
                  <a:cubicBezTo>
                    <a:pt x="4603909" y="2534126"/>
                    <a:pt x="4593431" y="2536031"/>
                    <a:pt x="4587716" y="2535079"/>
                  </a:cubicBezTo>
                  <a:cubicBezTo>
                    <a:pt x="4582001" y="2534126"/>
                    <a:pt x="4573429" y="2534126"/>
                    <a:pt x="4567714" y="2533174"/>
                  </a:cubicBezTo>
                  <a:cubicBezTo>
                    <a:pt x="4559141" y="2532221"/>
                    <a:pt x="4556284" y="2520791"/>
                    <a:pt x="4552474" y="2465546"/>
                  </a:cubicBezTo>
                  <a:cubicBezTo>
                    <a:pt x="4548664" y="2414111"/>
                    <a:pt x="4549616" y="2397919"/>
                    <a:pt x="4556284" y="2394109"/>
                  </a:cubicBezTo>
                  <a:cubicBezTo>
                    <a:pt x="4561047" y="2391251"/>
                    <a:pt x="4566762" y="2390299"/>
                    <a:pt x="4569619" y="2392204"/>
                  </a:cubicBezTo>
                  <a:cubicBezTo>
                    <a:pt x="4572476" y="2394109"/>
                    <a:pt x="4581049" y="2393156"/>
                    <a:pt x="4587716" y="2391251"/>
                  </a:cubicBezTo>
                  <a:cubicBezTo>
                    <a:pt x="4596289" y="2388394"/>
                    <a:pt x="4599147" y="2383631"/>
                    <a:pt x="4597241" y="2376011"/>
                  </a:cubicBezTo>
                  <a:cubicBezTo>
                    <a:pt x="4595337" y="2369344"/>
                    <a:pt x="4596289" y="2362676"/>
                    <a:pt x="4600099" y="2360771"/>
                  </a:cubicBezTo>
                  <a:cubicBezTo>
                    <a:pt x="4603909" y="2357914"/>
                    <a:pt x="4604862" y="2351246"/>
                    <a:pt x="4601051" y="2342674"/>
                  </a:cubicBezTo>
                  <a:cubicBezTo>
                    <a:pt x="4590574" y="2316004"/>
                    <a:pt x="4586764" y="2246471"/>
                    <a:pt x="4593431" y="2224564"/>
                  </a:cubicBezTo>
                  <a:cubicBezTo>
                    <a:pt x="4597241" y="2213134"/>
                    <a:pt x="4602004" y="2161699"/>
                    <a:pt x="4602956" y="2110264"/>
                  </a:cubicBezTo>
                  <a:cubicBezTo>
                    <a:pt x="4604862" y="2033111"/>
                    <a:pt x="4608672" y="2012156"/>
                    <a:pt x="4619149" y="1991201"/>
                  </a:cubicBezTo>
                  <a:cubicBezTo>
                    <a:pt x="4625816" y="1976914"/>
                    <a:pt x="4639151" y="1947386"/>
                    <a:pt x="4646772" y="1925479"/>
                  </a:cubicBezTo>
                  <a:lnTo>
                    <a:pt x="4662964" y="1883569"/>
                  </a:lnTo>
                  <a:lnTo>
                    <a:pt x="4662964" y="1883569"/>
                  </a:lnTo>
                  <a:close/>
                  <a:moveTo>
                    <a:pt x="5953601" y="2255044"/>
                  </a:moveTo>
                  <a:cubicBezTo>
                    <a:pt x="5954554" y="2255044"/>
                    <a:pt x="5954554" y="2256949"/>
                    <a:pt x="5954554" y="2260759"/>
                  </a:cubicBezTo>
                  <a:cubicBezTo>
                    <a:pt x="5954554" y="2267426"/>
                    <a:pt x="5956459" y="2267426"/>
                    <a:pt x="5963126" y="2258854"/>
                  </a:cubicBezTo>
                  <a:cubicBezTo>
                    <a:pt x="5969794" y="2250281"/>
                    <a:pt x="5970746" y="2254091"/>
                    <a:pt x="5968842" y="2285524"/>
                  </a:cubicBezTo>
                  <a:cubicBezTo>
                    <a:pt x="5966937" y="2318861"/>
                    <a:pt x="5967889" y="2324576"/>
                    <a:pt x="5983129" y="2337911"/>
                  </a:cubicBezTo>
                  <a:cubicBezTo>
                    <a:pt x="5997417" y="2350294"/>
                    <a:pt x="5999321" y="2357914"/>
                    <a:pt x="5999321" y="2388394"/>
                  </a:cubicBezTo>
                  <a:cubicBezTo>
                    <a:pt x="5999321" y="2428399"/>
                    <a:pt x="5982176" y="2495074"/>
                    <a:pt x="5957412" y="2553176"/>
                  </a:cubicBezTo>
                  <a:lnTo>
                    <a:pt x="5940267" y="2592229"/>
                  </a:lnTo>
                  <a:lnTo>
                    <a:pt x="5905024" y="2594134"/>
                  </a:lnTo>
                  <a:cubicBezTo>
                    <a:pt x="5885974" y="2595086"/>
                    <a:pt x="5865971" y="2594134"/>
                    <a:pt x="5859304" y="2592229"/>
                  </a:cubicBezTo>
                  <a:cubicBezTo>
                    <a:pt x="5853589" y="2590324"/>
                    <a:pt x="5845017" y="2591276"/>
                    <a:pt x="5840254" y="2595086"/>
                  </a:cubicBezTo>
                  <a:cubicBezTo>
                    <a:pt x="5835492" y="2598896"/>
                    <a:pt x="5832634" y="2598896"/>
                    <a:pt x="5832634" y="2596039"/>
                  </a:cubicBezTo>
                  <a:cubicBezTo>
                    <a:pt x="5832634" y="2593181"/>
                    <a:pt x="5797392" y="2590324"/>
                    <a:pt x="5754529" y="2591276"/>
                  </a:cubicBezTo>
                  <a:cubicBezTo>
                    <a:pt x="5711667" y="2591276"/>
                    <a:pt x="5652612" y="2590324"/>
                    <a:pt x="5624037" y="2588419"/>
                  </a:cubicBezTo>
                  <a:cubicBezTo>
                    <a:pt x="5571649" y="2585561"/>
                    <a:pt x="5571649" y="2585561"/>
                    <a:pt x="5571649" y="2568416"/>
                  </a:cubicBezTo>
                  <a:cubicBezTo>
                    <a:pt x="5571649" y="2554129"/>
                    <a:pt x="5588794" y="2524601"/>
                    <a:pt x="5604034" y="2512219"/>
                  </a:cubicBezTo>
                  <a:cubicBezTo>
                    <a:pt x="5612606" y="2505551"/>
                    <a:pt x="5609749" y="2451259"/>
                    <a:pt x="5601176" y="2434114"/>
                  </a:cubicBezTo>
                  <a:cubicBezTo>
                    <a:pt x="5595462" y="2424589"/>
                    <a:pt x="5593556" y="2413159"/>
                    <a:pt x="5595462" y="2410301"/>
                  </a:cubicBezTo>
                  <a:cubicBezTo>
                    <a:pt x="5597367" y="2406491"/>
                    <a:pt x="5596414" y="2405539"/>
                    <a:pt x="5592604" y="2407444"/>
                  </a:cubicBezTo>
                  <a:cubicBezTo>
                    <a:pt x="5586889" y="2411254"/>
                    <a:pt x="5574506" y="2394109"/>
                    <a:pt x="5579269" y="2389346"/>
                  </a:cubicBezTo>
                  <a:cubicBezTo>
                    <a:pt x="5580221" y="2388394"/>
                    <a:pt x="5608796" y="2386489"/>
                    <a:pt x="5642134" y="2383631"/>
                  </a:cubicBezTo>
                  <a:cubicBezTo>
                    <a:pt x="5675471" y="2381726"/>
                    <a:pt x="5715476" y="2377916"/>
                    <a:pt x="5731669" y="2376011"/>
                  </a:cubicBezTo>
                  <a:cubicBezTo>
                    <a:pt x="5766912" y="2371249"/>
                    <a:pt x="5844064" y="2329339"/>
                    <a:pt x="5885021" y="2291239"/>
                  </a:cubicBezTo>
                  <a:cubicBezTo>
                    <a:pt x="5894546" y="2281714"/>
                    <a:pt x="5897404" y="2281714"/>
                    <a:pt x="5904071" y="2289334"/>
                  </a:cubicBezTo>
                  <a:cubicBezTo>
                    <a:pt x="5911692" y="2298859"/>
                    <a:pt x="5924074" y="2301716"/>
                    <a:pt x="5922169" y="2294096"/>
                  </a:cubicBezTo>
                  <a:cubicBezTo>
                    <a:pt x="5919312" y="2283619"/>
                    <a:pt x="5930742" y="2261711"/>
                    <a:pt x="5937409" y="2264569"/>
                  </a:cubicBezTo>
                  <a:cubicBezTo>
                    <a:pt x="5941219" y="2266474"/>
                    <a:pt x="5946934" y="2264569"/>
                    <a:pt x="5949792" y="2259806"/>
                  </a:cubicBezTo>
                  <a:cubicBezTo>
                    <a:pt x="5951696" y="2256949"/>
                    <a:pt x="5952649" y="2255044"/>
                    <a:pt x="5953601" y="2255044"/>
                  </a:cubicBezTo>
                  <a:lnTo>
                    <a:pt x="5953601" y="2255044"/>
                  </a:lnTo>
                  <a:close/>
                  <a:moveTo>
                    <a:pt x="5207794" y="2317909"/>
                  </a:moveTo>
                  <a:cubicBezTo>
                    <a:pt x="5211604" y="2317909"/>
                    <a:pt x="5214462" y="2320766"/>
                    <a:pt x="5214462" y="2324576"/>
                  </a:cubicBezTo>
                  <a:cubicBezTo>
                    <a:pt x="5214462" y="2328386"/>
                    <a:pt x="5211604" y="2331244"/>
                    <a:pt x="5207794" y="2331244"/>
                  </a:cubicBezTo>
                  <a:cubicBezTo>
                    <a:pt x="5203984" y="2331244"/>
                    <a:pt x="5201126" y="2328386"/>
                    <a:pt x="5201126" y="2324576"/>
                  </a:cubicBezTo>
                  <a:cubicBezTo>
                    <a:pt x="5201126" y="2320766"/>
                    <a:pt x="5203984" y="2317909"/>
                    <a:pt x="5207794" y="2317909"/>
                  </a:cubicBezTo>
                  <a:close/>
                  <a:moveTo>
                    <a:pt x="715804" y="2336006"/>
                  </a:moveTo>
                  <a:lnTo>
                    <a:pt x="796766" y="2336006"/>
                  </a:lnTo>
                  <a:lnTo>
                    <a:pt x="794861" y="2362676"/>
                  </a:lnTo>
                  <a:cubicBezTo>
                    <a:pt x="793909" y="2377916"/>
                    <a:pt x="789146" y="2401729"/>
                    <a:pt x="783431" y="2417921"/>
                  </a:cubicBezTo>
                  <a:cubicBezTo>
                    <a:pt x="777716" y="2433161"/>
                    <a:pt x="772954" y="2455069"/>
                    <a:pt x="772954" y="2465546"/>
                  </a:cubicBezTo>
                  <a:lnTo>
                    <a:pt x="772954" y="2485549"/>
                  </a:lnTo>
                  <a:lnTo>
                    <a:pt x="709136" y="2485549"/>
                  </a:lnTo>
                  <a:lnTo>
                    <a:pt x="645319" y="2486501"/>
                  </a:lnTo>
                  <a:lnTo>
                    <a:pt x="645319" y="2464594"/>
                  </a:lnTo>
                  <a:cubicBezTo>
                    <a:pt x="645319" y="2448401"/>
                    <a:pt x="651034" y="2436971"/>
                    <a:pt x="667226" y="2418874"/>
                  </a:cubicBezTo>
                  <a:cubicBezTo>
                    <a:pt x="679609" y="2405539"/>
                    <a:pt x="694849" y="2381726"/>
                    <a:pt x="702469" y="2365534"/>
                  </a:cubicBezTo>
                  <a:lnTo>
                    <a:pt x="715804" y="2336006"/>
                  </a:lnTo>
                  <a:lnTo>
                    <a:pt x="715804" y="2336006"/>
                  </a:lnTo>
                  <a:close/>
                  <a:moveTo>
                    <a:pt x="5198269" y="2336006"/>
                  </a:moveTo>
                  <a:cubicBezTo>
                    <a:pt x="5200174" y="2336006"/>
                    <a:pt x="5201126" y="2338864"/>
                    <a:pt x="5201126" y="2342674"/>
                  </a:cubicBezTo>
                  <a:cubicBezTo>
                    <a:pt x="5201126" y="2346484"/>
                    <a:pt x="5198269" y="2349341"/>
                    <a:pt x="5194459" y="2349341"/>
                  </a:cubicBezTo>
                  <a:cubicBezTo>
                    <a:pt x="5190649" y="2349341"/>
                    <a:pt x="5189696" y="2346484"/>
                    <a:pt x="5191601" y="2342674"/>
                  </a:cubicBezTo>
                  <a:cubicBezTo>
                    <a:pt x="5193506" y="2338864"/>
                    <a:pt x="5196364" y="2336006"/>
                    <a:pt x="5198269" y="2336006"/>
                  </a:cubicBezTo>
                  <a:close/>
                  <a:moveTo>
                    <a:pt x="5377339" y="2346484"/>
                  </a:moveTo>
                  <a:lnTo>
                    <a:pt x="5382101" y="2363629"/>
                  </a:lnTo>
                  <a:cubicBezTo>
                    <a:pt x="5384006" y="2373154"/>
                    <a:pt x="5390674" y="2380774"/>
                    <a:pt x="5396389" y="2380774"/>
                  </a:cubicBezTo>
                  <a:cubicBezTo>
                    <a:pt x="5404962" y="2380774"/>
                    <a:pt x="5475446" y="2427446"/>
                    <a:pt x="5475446" y="2433161"/>
                  </a:cubicBezTo>
                  <a:cubicBezTo>
                    <a:pt x="5475446" y="2434114"/>
                    <a:pt x="5470684" y="2447449"/>
                    <a:pt x="5464969" y="2462689"/>
                  </a:cubicBezTo>
                  <a:cubicBezTo>
                    <a:pt x="5459254" y="2477929"/>
                    <a:pt x="5453539" y="2494121"/>
                    <a:pt x="5452587" y="2499836"/>
                  </a:cubicBezTo>
                  <a:cubicBezTo>
                    <a:pt x="5443062" y="2536031"/>
                    <a:pt x="5437346" y="2547461"/>
                    <a:pt x="5426869" y="2553176"/>
                  </a:cubicBezTo>
                  <a:cubicBezTo>
                    <a:pt x="5419249" y="2556986"/>
                    <a:pt x="5415439" y="2564606"/>
                    <a:pt x="5416392" y="2571274"/>
                  </a:cubicBezTo>
                  <a:cubicBezTo>
                    <a:pt x="5418296" y="2581751"/>
                    <a:pt x="5414487" y="2582704"/>
                    <a:pt x="5379244" y="2580799"/>
                  </a:cubicBezTo>
                  <a:cubicBezTo>
                    <a:pt x="5339239" y="2578894"/>
                    <a:pt x="5317331" y="2571274"/>
                    <a:pt x="5333524" y="2565559"/>
                  </a:cubicBezTo>
                  <a:cubicBezTo>
                    <a:pt x="5338287" y="2563654"/>
                    <a:pt x="5344954" y="2558891"/>
                    <a:pt x="5349717" y="2555081"/>
                  </a:cubicBezTo>
                  <a:cubicBezTo>
                    <a:pt x="5354479" y="2551271"/>
                    <a:pt x="5362099" y="2545556"/>
                    <a:pt x="5368767" y="2543651"/>
                  </a:cubicBezTo>
                  <a:cubicBezTo>
                    <a:pt x="5374481" y="2541746"/>
                    <a:pt x="5380196" y="2533174"/>
                    <a:pt x="5380196" y="2525554"/>
                  </a:cubicBezTo>
                  <a:cubicBezTo>
                    <a:pt x="5380196" y="2517934"/>
                    <a:pt x="5382101" y="2513171"/>
                    <a:pt x="5384006" y="2516029"/>
                  </a:cubicBezTo>
                  <a:cubicBezTo>
                    <a:pt x="5385912" y="2517934"/>
                    <a:pt x="5394484" y="2506504"/>
                    <a:pt x="5403056" y="2490311"/>
                  </a:cubicBezTo>
                  <a:cubicBezTo>
                    <a:pt x="5421154" y="2455069"/>
                    <a:pt x="5421154" y="2457926"/>
                    <a:pt x="5408771" y="2457926"/>
                  </a:cubicBezTo>
                  <a:cubicBezTo>
                    <a:pt x="5404009" y="2457926"/>
                    <a:pt x="5396389" y="2463641"/>
                    <a:pt x="5392579" y="2470309"/>
                  </a:cubicBezTo>
                  <a:cubicBezTo>
                    <a:pt x="5384006" y="2485549"/>
                    <a:pt x="5364956" y="2486501"/>
                    <a:pt x="5353526" y="2473166"/>
                  </a:cubicBezTo>
                  <a:cubicBezTo>
                    <a:pt x="5346859" y="2465546"/>
                    <a:pt x="5346859" y="2460784"/>
                    <a:pt x="5353526" y="2450306"/>
                  </a:cubicBezTo>
                  <a:cubicBezTo>
                    <a:pt x="5359242" y="2441734"/>
                    <a:pt x="5359242" y="2436019"/>
                    <a:pt x="5354479" y="2431256"/>
                  </a:cubicBezTo>
                  <a:cubicBezTo>
                    <a:pt x="5349717" y="2426494"/>
                    <a:pt x="5353526" y="2420779"/>
                    <a:pt x="5366862" y="2413159"/>
                  </a:cubicBezTo>
                  <a:cubicBezTo>
                    <a:pt x="5377339" y="2406491"/>
                    <a:pt x="5385912" y="2398871"/>
                    <a:pt x="5385912" y="2395061"/>
                  </a:cubicBezTo>
                  <a:cubicBezTo>
                    <a:pt x="5385912" y="2386489"/>
                    <a:pt x="5377339" y="2386489"/>
                    <a:pt x="5367814" y="2396014"/>
                  </a:cubicBezTo>
                  <a:cubicBezTo>
                    <a:pt x="5359242" y="2404586"/>
                    <a:pt x="5361146" y="2391251"/>
                    <a:pt x="5371624" y="2363629"/>
                  </a:cubicBezTo>
                  <a:lnTo>
                    <a:pt x="5377339" y="2346484"/>
                  </a:lnTo>
                  <a:lnTo>
                    <a:pt x="5377339" y="2346484"/>
                  </a:lnTo>
                  <a:close/>
                  <a:moveTo>
                    <a:pt x="5022056" y="2405539"/>
                  </a:moveTo>
                  <a:cubicBezTo>
                    <a:pt x="5025867" y="2405539"/>
                    <a:pt x="5028724" y="2408396"/>
                    <a:pt x="5028724" y="2412206"/>
                  </a:cubicBezTo>
                  <a:cubicBezTo>
                    <a:pt x="5028724" y="2416016"/>
                    <a:pt x="5027771" y="2418874"/>
                    <a:pt x="5025867" y="2418874"/>
                  </a:cubicBezTo>
                  <a:cubicBezTo>
                    <a:pt x="5023962" y="2418874"/>
                    <a:pt x="5021104" y="2416016"/>
                    <a:pt x="5019199" y="2412206"/>
                  </a:cubicBezTo>
                  <a:cubicBezTo>
                    <a:pt x="5016342" y="2408396"/>
                    <a:pt x="5018246" y="2405539"/>
                    <a:pt x="5022056" y="2405539"/>
                  </a:cubicBezTo>
                  <a:close/>
                  <a:moveTo>
                    <a:pt x="3045619" y="2445544"/>
                  </a:moveTo>
                  <a:cubicBezTo>
                    <a:pt x="3044666" y="2445544"/>
                    <a:pt x="3043714" y="2447449"/>
                    <a:pt x="3045619" y="2449354"/>
                  </a:cubicBezTo>
                  <a:cubicBezTo>
                    <a:pt x="3047524" y="2453164"/>
                    <a:pt x="3052286" y="2456021"/>
                    <a:pt x="3055144" y="2456021"/>
                  </a:cubicBezTo>
                  <a:cubicBezTo>
                    <a:pt x="3064669" y="2456021"/>
                    <a:pt x="3061811" y="2451259"/>
                    <a:pt x="3051334" y="2447449"/>
                  </a:cubicBezTo>
                  <a:cubicBezTo>
                    <a:pt x="3050381" y="2446496"/>
                    <a:pt x="3048476" y="2446496"/>
                    <a:pt x="3047524" y="2446496"/>
                  </a:cubicBezTo>
                  <a:cubicBezTo>
                    <a:pt x="3046571" y="2445544"/>
                    <a:pt x="3045619" y="2445544"/>
                    <a:pt x="3045619" y="2445544"/>
                  </a:cubicBezTo>
                  <a:lnTo>
                    <a:pt x="3045619" y="2445544"/>
                  </a:lnTo>
                  <a:close/>
                  <a:moveTo>
                    <a:pt x="5132546" y="2463641"/>
                  </a:moveTo>
                  <a:cubicBezTo>
                    <a:pt x="5133499" y="2462689"/>
                    <a:pt x="5135404" y="2463641"/>
                    <a:pt x="5137309" y="2464594"/>
                  </a:cubicBezTo>
                  <a:cubicBezTo>
                    <a:pt x="5141119" y="2466499"/>
                    <a:pt x="5143976" y="2469356"/>
                    <a:pt x="5143976" y="2471261"/>
                  </a:cubicBezTo>
                  <a:cubicBezTo>
                    <a:pt x="5143976" y="2473166"/>
                    <a:pt x="5141119" y="2474119"/>
                    <a:pt x="5137309" y="2474119"/>
                  </a:cubicBezTo>
                  <a:cubicBezTo>
                    <a:pt x="5133499" y="2474119"/>
                    <a:pt x="5130642" y="2471261"/>
                    <a:pt x="5130642" y="2467451"/>
                  </a:cubicBezTo>
                  <a:cubicBezTo>
                    <a:pt x="5130642" y="2465546"/>
                    <a:pt x="5131594" y="2464594"/>
                    <a:pt x="5132546" y="2463641"/>
                  </a:cubicBezTo>
                  <a:close/>
                  <a:moveTo>
                    <a:pt x="4826794" y="2483644"/>
                  </a:moveTo>
                  <a:cubicBezTo>
                    <a:pt x="4827747" y="2483644"/>
                    <a:pt x="4830604" y="2483644"/>
                    <a:pt x="4835366" y="2485549"/>
                  </a:cubicBezTo>
                  <a:cubicBezTo>
                    <a:pt x="4842034" y="2487454"/>
                    <a:pt x="4853464" y="2495074"/>
                    <a:pt x="4860131" y="2501741"/>
                  </a:cubicBezTo>
                  <a:cubicBezTo>
                    <a:pt x="4869656" y="2513171"/>
                    <a:pt x="4870609" y="2514124"/>
                    <a:pt x="4861084" y="2511266"/>
                  </a:cubicBezTo>
                  <a:cubicBezTo>
                    <a:pt x="4855369" y="2509361"/>
                    <a:pt x="4846797" y="2511266"/>
                    <a:pt x="4842034" y="2515076"/>
                  </a:cubicBezTo>
                  <a:cubicBezTo>
                    <a:pt x="4835366" y="2520791"/>
                    <a:pt x="4835366" y="2520791"/>
                    <a:pt x="4838224" y="2514124"/>
                  </a:cubicBezTo>
                  <a:cubicBezTo>
                    <a:pt x="4841081" y="2509361"/>
                    <a:pt x="4838224" y="2500789"/>
                    <a:pt x="4832509" y="2494121"/>
                  </a:cubicBezTo>
                  <a:cubicBezTo>
                    <a:pt x="4827747" y="2486501"/>
                    <a:pt x="4824889" y="2483644"/>
                    <a:pt x="4826794" y="2483644"/>
                  </a:cubicBezTo>
                  <a:lnTo>
                    <a:pt x="4826794" y="2483644"/>
                  </a:lnTo>
                  <a:close/>
                  <a:moveTo>
                    <a:pt x="4787741" y="2508409"/>
                  </a:moveTo>
                  <a:cubicBezTo>
                    <a:pt x="4789647" y="2508409"/>
                    <a:pt x="4793456" y="2509361"/>
                    <a:pt x="4798219" y="2512219"/>
                  </a:cubicBezTo>
                  <a:cubicBezTo>
                    <a:pt x="4804887" y="2516029"/>
                    <a:pt x="4810601" y="2522696"/>
                    <a:pt x="4810601" y="2528411"/>
                  </a:cubicBezTo>
                  <a:cubicBezTo>
                    <a:pt x="4810601" y="2541746"/>
                    <a:pt x="4799172" y="2539841"/>
                    <a:pt x="4791551" y="2525554"/>
                  </a:cubicBezTo>
                  <a:cubicBezTo>
                    <a:pt x="4785837" y="2514124"/>
                    <a:pt x="4784884" y="2508409"/>
                    <a:pt x="4787741" y="2508409"/>
                  </a:cubicBezTo>
                  <a:lnTo>
                    <a:pt x="4787741" y="2508409"/>
                  </a:lnTo>
                  <a:close/>
                  <a:moveTo>
                    <a:pt x="4868704" y="2525554"/>
                  </a:moveTo>
                  <a:cubicBezTo>
                    <a:pt x="4870609" y="2525554"/>
                    <a:pt x="4872514" y="2526506"/>
                    <a:pt x="4873466" y="2527459"/>
                  </a:cubicBezTo>
                  <a:cubicBezTo>
                    <a:pt x="4875372" y="2529364"/>
                    <a:pt x="4871562" y="2531269"/>
                    <a:pt x="4864894" y="2530316"/>
                  </a:cubicBezTo>
                  <a:cubicBezTo>
                    <a:pt x="4857274" y="2530316"/>
                    <a:pt x="4856322" y="2528411"/>
                    <a:pt x="4861084" y="2526506"/>
                  </a:cubicBezTo>
                  <a:cubicBezTo>
                    <a:pt x="4863941" y="2525554"/>
                    <a:pt x="4865847" y="2525554"/>
                    <a:pt x="4868704" y="2525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834754AC-2C4F-4D01-9908-A5FC78D219E7}"/>
                </a:ext>
              </a:extLst>
            </p:cNvPr>
            <p:cNvSpPr/>
            <p:nvPr userDrawn="1"/>
          </p:nvSpPr>
          <p:spPr>
            <a:xfrm>
              <a:off x="3193986" y="3541479"/>
              <a:ext cx="889935" cy="380964"/>
            </a:xfrm>
            <a:custGeom>
              <a:avLst/>
              <a:gdLst>
                <a:gd name="connsiteX0" fmla="*/ 511740 w 889935"/>
                <a:gd name="connsiteY0" fmla="*/ 7837 h 380964"/>
                <a:gd name="connsiteX1" fmla="*/ 367361 w 889935"/>
                <a:gd name="connsiteY1" fmla="*/ 31900 h 380964"/>
                <a:gd name="connsiteX2" fmla="*/ 247046 w 889935"/>
                <a:gd name="connsiteY2" fmla="*/ 67995 h 380964"/>
                <a:gd name="connsiteX3" fmla="*/ 150793 w 889935"/>
                <a:gd name="connsiteY3" fmla="*/ 164247 h 380964"/>
                <a:gd name="connsiteX4" fmla="*/ 6414 w 889935"/>
                <a:gd name="connsiteY4" fmla="*/ 248468 h 380964"/>
                <a:gd name="connsiteX5" fmla="*/ 379393 w 889935"/>
                <a:gd name="connsiteY5" fmla="*/ 380816 h 380964"/>
                <a:gd name="connsiteX6" fmla="*/ 884719 w 889935"/>
                <a:gd name="connsiteY6" fmla="*/ 272532 h 380964"/>
                <a:gd name="connsiteX7" fmla="*/ 632056 w 889935"/>
                <a:gd name="connsiteY7" fmla="*/ 176279 h 380964"/>
                <a:gd name="connsiteX8" fmla="*/ 511740 w 889935"/>
                <a:gd name="connsiteY8" fmla="*/ 7837 h 380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9935" h="380964">
                  <a:moveTo>
                    <a:pt x="511740" y="7837"/>
                  </a:moveTo>
                  <a:cubicBezTo>
                    <a:pt x="467624" y="-16226"/>
                    <a:pt x="411477" y="21874"/>
                    <a:pt x="367361" y="31900"/>
                  </a:cubicBezTo>
                  <a:cubicBezTo>
                    <a:pt x="323245" y="41926"/>
                    <a:pt x="283141" y="45937"/>
                    <a:pt x="247046" y="67995"/>
                  </a:cubicBezTo>
                  <a:cubicBezTo>
                    <a:pt x="210951" y="90053"/>
                    <a:pt x="190898" y="134168"/>
                    <a:pt x="150793" y="164247"/>
                  </a:cubicBezTo>
                  <a:cubicBezTo>
                    <a:pt x="110688" y="194326"/>
                    <a:pt x="-31686" y="212373"/>
                    <a:pt x="6414" y="248468"/>
                  </a:cubicBezTo>
                  <a:cubicBezTo>
                    <a:pt x="44514" y="284563"/>
                    <a:pt x="233009" y="376805"/>
                    <a:pt x="379393" y="380816"/>
                  </a:cubicBezTo>
                  <a:cubicBezTo>
                    <a:pt x="525777" y="384827"/>
                    <a:pt x="842609" y="306621"/>
                    <a:pt x="884719" y="272532"/>
                  </a:cubicBezTo>
                  <a:cubicBezTo>
                    <a:pt x="926829" y="238443"/>
                    <a:pt x="702240" y="218390"/>
                    <a:pt x="632056" y="176279"/>
                  </a:cubicBezTo>
                  <a:cubicBezTo>
                    <a:pt x="561872" y="134168"/>
                    <a:pt x="555856" y="31900"/>
                    <a:pt x="511740" y="78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5221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17933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51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439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8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95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B06442C8-0999-4390-A89B-C5AAE5436D6A}"/>
              </a:ext>
            </a:extLst>
          </p:cNvPr>
          <p:cNvSpPr/>
          <p:nvPr userDrawn="1"/>
        </p:nvSpPr>
        <p:spPr>
          <a:xfrm>
            <a:off x="-1" y="824966"/>
            <a:ext cx="12192001" cy="6033034"/>
          </a:xfrm>
          <a:custGeom>
            <a:avLst/>
            <a:gdLst>
              <a:gd name="connsiteX0" fmla="*/ 1525965 w 12192001"/>
              <a:gd name="connsiteY0" fmla="*/ 5409993 h 6033034"/>
              <a:gd name="connsiteX1" fmla="*/ 1507251 w 12192001"/>
              <a:gd name="connsiteY1" fmla="*/ 5423094 h 6033034"/>
              <a:gd name="connsiteX2" fmla="*/ 1527836 w 12192001"/>
              <a:gd name="connsiteY2" fmla="*/ 5439934 h 6033034"/>
              <a:gd name="connsiteX3" fmla="*/ 1548420 w 12192001"/>
              <a:gd name="connsiteY3" fmla="*/ 5424964 h 6033034"/>
              <a:gd name="connsiteX4" fmla="*/ 1525965 w 12192001"/>
              <a:gd name="connsiteY4" fmla="*/ 5409993 h 6033034"/>
              <a:gd name="connsiteX5" fmla="*/ 1849703 w 12192001"/>
              <a:gd name="connsiteY5" fmla="*/ 5395023 h 6033034"/>
              <a:gd name="connsiteX6" fmla="*/ 1844090 w 12192001"/>
              <a:gd name="connsiteY6" fmla="*/ 5406250 h 6033034"/>
              <a:gd name="connsiteX7" fmla="*/ 1915199 w 12192001"/>
              <a:gd name="connsiteY7" fmla="*/ 5445549 h 6033034"/>
              <a:gd name="connsiteX8" fmla="*/ 1920813 w 12192001"/>
              <a:gd name="connsiteY8" fmla="*/ 5434322 h 6033034"/>
              <a:gd name="connsiteX9" fmla="*/ 1849703 w 12192001"/>
              <a:gd name="connsiteY9" fmla="*/ 5395023 h 6033034"/>
              <a:gd name="connsiteX10" fmla="*/ 1716839 w 12192001"/>
              <a:gd name="connsiteY10" fmla="*/ 5320170 h 6033034"/>
              <a:gd name="connsiteX11" fmla="*/ 1709355 w 12192001"/>
              <a:gd name="connsiteY11" fmla="*/ 5329528 h 6033034"/>
              <a:gd name="connsiteX12" fmla="*/ 1771108 w 12192001"/>
              <a:gd name="connsiteY12" fmla="*/ 5451162 h 6033034"/>
              <a:gd name="connsiteX13" fmla="*/ 1772980 w 12192001"/>
              <a:gd name="connsiteY13" fmla="*/ 5453035 h 6033034"/>
              <a:gd name="connsiteX14" fmla="*/ 1896487 w 12192001"/>
              <a:gd name="connsiteY14" fmla="*/ 5475490 h 6033034"/>
              <a:gd name="connsiteX15" fmla="*/ 1716839 w 12192001"/>
              <a:gd name="connsiteY15" fmla="*/ 5320170 h 6033034"/>
              <a:gd name="connsiteX16" fmla="*/ 9611947 w 12192001"/>
              <a:gd name="connsiteY16" fmla="*/ 5295844 h 6033034"/>
              <a:gd name="connsiteX17" fmla="*/ 9610076 w 12192001"/>
              <a:gd name="connsiteY17" fmla="*/ 5441806 h 6033034"/>
              <a:gd name="connsiteX18" fmla="*/ 9810309 w 12192001"/>
              <a:gd name="connsiteY18" fmla="*/ 5505431 h 6033034"/>
              <a:gd name="connsiteX19" fmla="*/ 9757912 w 12192001"/>
              <a:gd name="connsiteY19" fmla="*/ 5342625 h 6033034"/>
              <a:gd name="connsiteX20" fmla="*/ 9611947 w 12192001"/>
              <a:gd name="connsiteY20" fmla="*/ 5295844 h 6033034"/>
              <a:gd name="connsiteX21" fmla="*/ 1419299 w 12192001"/>
              <a:gd name="connsiteY21" fmla="*/ 5155494 h 6033034"/>
              <a:gd name="connsiteX22" fmla="*/ 1424914 w 12192001"/>
              <a:gd name="connsiteY22" fmla="*/ 5192920 h 6033034"/>
              <a:gd name="connsiteX23" fmla="*/ 1436142 w 12192001"/>
              <a:gd name="connsiteY23" fmla="*/ 5235961 h 6033034"/>
              <a:gd name="connsiteX24" fmla="*/ 1546548 w 12192001"/>
              <a:gd name="connsiteY24" fmla="*/ 5249059 h 6033034"/>
              <a:gd name="connsiteX25" fmla="*/ 1557776 w 12192001"/>
              <a:gd name="connsiteY25" fmla="*/ 5209762 h 6033034"/>
              <a:gd name="connsiteX26" fmla="*/ 1419299 w 12192001"/>
              <a:gd name="connsiteY26" fmla="*/ 5155494 h 6033034"/>
              <a:gd name="connsiteX27" fmla="*/ 2555193 w 12192001"/>
              <a:gd name="connsiteY27" fmla="*/ 5127425 h 6033034"/>
              <a:gd name="connsiteX28" fmla="*/ 2463496 w 12192001"/>
              <a:gd name="connsiteY28" fmla="*/ 5187307 h 6033034"/>
              <a:gd name="connsiteX29" fmla="*/ 2469111 w 12192001"/>
              <a:gd name="connsiteY29" fmla="*/ 5204147 h 6033034"/>
              <a:gd name="connsiteX30" fmla="*/ 2519636 w 12192001"/>
              <a:gd name="connsiteY30" fmla="*/ 5256545 h 6033034"/>
              <a:gd name="connsiteX31" fmla="*/ 2534607 w 12192001"/>
              <a:gd name="connsiteY31" fmla="*/ 5177949 h 6033034"/>
              <a:gd name="connsiteX32" fmla="*/ 2555193 w 12192001"/>
              <a:gd name="connsiteY32" fmla="*/ 5127425 h 6033034"/>
              <a:gd name="connsiteX33" fmla="*/ 1508889 w 12192001"/>
              <a:gd name="connsiteY33" fmla="*/ 5035261 h 6033034"/>
              <a:gd name="connsiteX34" fmla="*/ 1479181 w 12192001"/>
              <a:gd name="connsiteY34" fmla="*/ 5046957 h 6033034"/>
              <a:gd name="connsiteX35" fmla="*/ 1481053 w 12192001"/>
              <a:gd name="connsiteY35" fmla="*/ 5093741 h 6033034"/>
              <a:gd name="connsiteX36" fmla="*/ 1490409 w 12192001"/>
              <a:gd name="connsiteY36" fmla="*/ 5121810 h 6033034"/>
              <a:gd name="connsiteX37" fmla="*/ 1522222 w 12192001"/>
              <a:gd name="connsiteY37" fmla="*/ 5144265 h 6033034"/>
              <a:gd name="connsiteX38" fmla="*/ 1563392 w 12192001"/>
              <a:gd name="connsiteY38" fmla="*/ 5161109 h 6033034"/>
              <a:gd name="connsiteX39" fmla="*/ 1585847 w 12192001"/>
              <a:gd name="connsiteY39" fmla="*/ 5148008 h 6033034"/>
              <a:gd name="connsiteX40" fmla="*/ 1537192 w 12192001"/>
              <a:gd name="connsiteY40" fmla="*/ 5048829 h 6033034"/>
              <a:gd name="connsiteX41" fmla="*/ 1508889 w 12192001"/>
              <a:gd name="connsiteY41" fmla="*/ 5035261 h 6033034"/>
              <a:gd name="connsiteX42" fmla="*/ 2325018 w 12192001"/>
              <a:gd name="connsiteY42" fmla="*/ 4968361 h 6033034"/>
              <a:gd name="connsiteX43" fmla="*/ 2289464 w 12192001"/>
              <a:gd name="connsiteY43" fmla="*/ 5035728 h 6033034"/>
              <a:gd name="connsiteX44" fmla="*/ 2281980 w 12192001"/>
              <a:gd name="connsiteY44" fmla="*/ 5075027 h 6033034"/>
              <a:gd name="connsiteX45" fmla="*/ 2250165 w 12192001"/>
              <a:gd name="connsiteY45" fmla="*/ 5095610 h 6033034"/>
              <a:gd name="connsiteX46" fmla="*/ 2235195 w 12192001"/>
              <a:gd name="connsiteY46" fmla="*/ 5170464 h 6033034"/>
              <a:gd name="connsiteX47" fmla="*/ 2287592 w 12192001"/>
              <a:gd name="connsiteY47" fmla="*/ 5228476 h 6033034"/>
              <a:gd name="connsiteX48" fmla="*/ 2345604 w 12192001"/>
              <a:gd name="connsiteY48" fmla="*/ 5198534 h 6033034"/>
              <a:gd name="connsiteX49" fmla="*/ 2351218 w 12192001"/>
              <a:gd name="connsiteY49" fmla="*/ 5168593 h 6033034"/>
              <a:gd name="connsiteX50" fmla="*/ 2341862 w 12192001"/>
              <a:gd name="connsiteY50" fmla="*/ 5136780 h 6033034"/>
              <a:gd name="connsiteX51" fmla="*/ 2341862 w 12192001"/>
              <a:gd name="connsiteY51" fmla="*/ 5103096 h 6033034"/>
              <a:gd name="connsiteX52" fmla="*/ 2313791 w 12192001"/>
              <a:gd name="connsiteY52" fmla="*/ 5024500 h 6033034"/>
              <a:gd name="connsiteX53" fmla="*/ 2317533 w 12192001"/>
              <a:gd name="connsiteY53" fmla="*/ 5003917 h 6033034"/>
              <a:gd name="connsiteX54" fmla="*/ 2325018 w 12192001"/>
              <a:gd name="connsiteY54" fmla="*/ 4968361 h 6033034"/>
              <a:gd name="connsiteX55" fmla="*/ 2517766 w 12192001"/>
              <a:gd name="connsiteY55" fmla="*/ 4859824 h 6033034"/>
              <a:gd name="connsiteX56" fmla="*/ 2465369 w 12192001"/>
              <a:gd name="connsiteY56" fmla="*/ 4902865 h 6033034"/>
              <a:gd name="connsiteX57" fmla="*/ 2470982 w 12192001"/>
              <a:gd name="connsiteY57" fmla="*/ 4912221 h 6033034"/>
              <a:gd name="connsiteX58" fmla="*/ 2530864 w 12192001"/>
              <a:gd name="connsiteY58" fmla="*/ 4962749 h 6033034"/>
              <a:gd name="connsiteX59" fmla="*/ 2570163 w 12192001"/>
              <a:gd name="connsiteY59" fmla="*/ 4893508 h 6033034"/>
              <a:gd name="connsiteX60" fmla="*/ 2517766 w 12192001"/>
              <a:gd name="connsiteY60" fmla="*/ 4859824 h 6033034"/>
              <a:gd name="connsiteX61" fmla="*/ 1853445 w 12192001"/>
              <a:gd name="connsiteY61" fmla="*/ 4844854 h 6033034"/>
              <a:gd name="connsiteX62" fmla="*/ 1827247 w 12192001"/>
              <a:gd name="connsiteY62" fmla="*/ 4900993 h 6033034"/>
              <a:gd name="connsiteX63" fmla="*/ 1832862 w 12192001"/>
              <a:gd name="connsiteY63" fmla="*/ 4910351 h 6033034"/>
              <a:gd name="connsiteX64" fmla="*/ 1877774 w 12192001"/>
              <a:gd name="connsiteY64" fmla="*/ 4887895 h 6033034"/>
              <a:gd name="connsiteX65" fmla="*/ 1853445 w 12192001"/>
              <a:gd name="connsiteY65" fmla="*/ 4844854 h 6033034"/>
              <a:gd name="connsiteX66" fmla="*/ 2759165 w 12192001"/>
              <a:gd name="connsiteY66" fmla="*/ 4828012 h 6033034"/>
              <a:gd name="connsiteX67" fmla="*/ 2734839 w 12192001"/>
              <a:gd name="connsiteY67" fmla="*/ 4839241 h 6033034"/>
              <a:gd name="connsiteX68" fmla="*/ 2723612 w 12192001"/>
              <a:gd name="connsiteY68" fmla="*/ 4900993 h 6033034"/>
              <a:gd name="connsiteX69" fmla="*/ 2766651 w 12192001"/>
              <a:gd name="connsiteY69" fmla="*/ 4880410 h 6033034"/>
              <a:gd name="connsiteX70" fmla="*/ 2774136 w 12192001"/>
              <a:gd name="connsiteY70" fmla="*/ 4841111 h 6033034"/>
              <a:gd name="connsiteX71" fmla="*/ 2759165 w 12192001"/>
              <a:gd name="connsiteY71" fmla="*/ 4828012 h 6033034"/>
              <a:gd name="connsiteX72" fmla="*/ 2306306 w 12192001"/>
              <a:gd name="connsiteY72" fmla="*/ 4768130 h 6033034"/>
              <a:gd name="connsiteX73" fmla="*/ 2343732 w 12192001"/>
              <a:gd name="connsiteY73" fmla="*/ 4826140 h 6033034"/>
              <a:gd name="connsiteX74" fmla="*/ 2306306 w 12192001"/>
              <a:gd name="connsiteY74" fmla="*/ 4768130 h 6033034"/>
              <a:gd name="connsiteX75" fmla="*/ 2528994 w 12192001"/>
              <a:gd name="connsiteY75" fmla="*/ 4702633 h 6033034"/>
              <a:gd name="connsiteX76" fmla="*/ 2512151 w 12192001"/>
              <a:gd name="connsiteY76" fmla="*/ 4756903 h 6033034"/>
              <a:gd name="connsiteX77" fmla="*/ 2528994 w 12192001"/>
              <a:gd name="connsiteY77" fmla="*/ 4760645 h 6033034"/>
              <a:gd name="connsiteX78" fmla="*/ 2538350 w 12192001"/>
              <a:gd name="connsiteY78" fmla="*/ 4704505 h 6033034"/>
              <a:gd name="connsiteX79" fmla="*/ 2528994 w 12192001"/>
              <a:gd name="connsiteY79" fmla="*/ 4702633 h 6033034"/>
              <a:gd name="connsiteX80" fmla="*/ 3045479 w 12192001"/>
              <a:gd name="connsiteY80" fmla="*/ 4685792 h 6033034"/>
              <a:gd name="connsiteX81" fmla="*/ 2961268 w 12192001"/>
              <a:gd name="connsiteY81" fmla="*/ 4704505 h 6033034"/>
              <a:gd name="connsiteX82" fmla="*/ 2959398 w 12192001"/>
              <a:gd name="connsiteY82" fmla="*/ 4713861 h 6033034"/>
              <a:gd name="connsiteX83" fmla="*/ 2948170 w 12192001"/>
              <a:gd name="connsiteY83" fmla="*/ 4781229 h 6033034"/>
              <a:gd name="connsiteX84" fmla="*/ 2950041 w 12192001"/>
              <a:gd name="connsiteY84" fmla="*/ 4801814 h 6033034"/>
              <a:gd name="connsiteX85" fmla="*/ 2936942 w 12192001"/>
              <a:gd name="connsiteY85" fmla="*/ 4938420 h 6033034"/>
              <a:gd name="connsiteX86" fmla="*/ 2890159 w 12192001"/>
              <a:gd name="connsiteY86" fmla="*/ 4987075 h 6033034"/>
              <a:gd name="connsiteX87" fmla="*/ 2878930 w 12192001"/>
              <a:gd name="connsiteY87" fmla="*/ 5009530 h 6033034"/>
              <a:gd name="connsiteX88" fmla="*/ 2848989 w 12192001"/>
              <a:gd name="connsiteY88" fmla="*/ 5041343 h 6033034"/>
              <a:gd name="connsiteX89" fmla="*/ 2858347 w 12192001"/>
              <a:gd name="connsiteY89" fmla="*/ 5056314 h 6033034"/>
              <a:gd name="connsiteX90" fmla="*/ 2931327 w 12192001"/>
              <a:gd name="connsiteY90" fmla="*/ 5018888 h 6033034"/>
              <a:gd name="connsiteX91" fmla="*/ 2983724 w 12192001"/>
              <a:gd name="connsiteY91" fmla="*/ 4912221 h 6033034"/>
              <a:gd name="connsiteX92" fmla="*/ 3066062 w 12192001"/>
              <a:gd name="connsiteY92" fmla="*/ 4764387 h 6033034"/>
              <a:gd name="connsiteX93" fmla="*/ 3045479 w 12192001"/>
              <a:gd name="connsiteY93" fmla="*/ 4685792 h 6033034"/>
              <a:gd name="connsiteX94" fmla="*/ 2810159 w 12192001"/>
              <a:gd name="connsiteY94" fmla="*/ 4682049 h 6033034"/>
              <a:gd name="connsiteX95" fmla="*/ 2777879 w 12192001"/>
              <a:gd name="connsiteY95" fmla="*/ 4682050 h 6033034"/>
              <a:gd name="connsiteX96" fmla="*/ 2772266 w 12192001"/>
              <a:gd name="connsiteY96" fmla="*/ 4691405 h 6033034"/>
              <a:gd name="connsiteX97" fmla="*/ 2830276 w 12192001"/>
              <a:gd name="connsiteY97" fmla="*/ 4760645 h 6033034"/>
              <a:gd name="connsiteX98" fmla="*/ 2843376 w 12192001"/>
              <a:gd name="connsiteY98" fmla="*/ 4756903 h 6033034"/>
              <a:gd name="connsiteX99" fmla="*/ 2834018 w 12192001"/>
              <a:gd name="connsiteY99" fmla="*/ 4687662 h 6033034"/>
              <a:gd name="connsiteX100" fmla="*/ 2810159 w 12192001"/>
              <a:gd name="connsiteY100" fmla="*/ 4682049 h 6033034"/>
              <a:gd name="connsiteX101" fmla="*/ 2874486 w 12192001"/>
              <a:gd name="connsiteY101" fmla="*/ 4665910 h 6033034"/>
              <a:gd name="connsiteX102" fmla="*/ 2863959 w 12192001"/>
              <a:gd name="connsiteY102" fmla="*/ 4668949 h 6033034"/>
              <a:gd name="connsiteX103" fmla="*/ 2863959 w 12192001"/>
              <a:gd name="connsiteY103" fmla="*/ 4725089 h 6033034"/>
              <a:gd name="connsiteX104" fmla="*/ 2880803 w 12192001"/>
              <a:gd name="connsiteY104" fmla="*/ 4738189 h 6033034"/>
              <a:gd name="connsiteX105" fmla="*/ 2916357 w 12192001"/>
              <a:gd name="connsiteY105" fmla="*/ 4713861 h 6033034"/>
              <a:gd name="connsiteX106" fmla="*/ 2925715 w 12192001"/>
              <a:gd name="connsiteY106" fmla="*/ 4691405 h 6033034"/>
              <a:gd name="connsiteX107" fmla="*/ 2892031 w 12192001"/>
              <a:gd name="connsiteY107" fmla="*/ 4667079 h 6033034"/>
              <a:gd name="connsiteX108" fmla="*/ 2874486 w 12192001"/>
              <a:gd name="connsiteY108" fmla="*/ 4665910 h 6033034"/>
              <a:gd name="connsiteX109" fmla="*/ 3092260 w 12192001"/>
              <a:gd name="connsiteY109" fmla="*/ 4665206 h 6033034"/>
              <a:gd name="connsiteX110" fmla="*/ 3081033 w 12192001"/>
              <a:gd name="connsiteY110" fmla="*/ 4668949 h 6033034"/>
              <a:gd name="connsiteX111" fmla="*/ 3094133 w 12192001"/>
              <a:gd name="connsiteY111" fmla="*/ 4711991 h 6033034"/>
              <a:gd name="connsiteX112" fmla="*/ 3129687 w 12192001"/>
              <a:gd name="connsiteY112" fmla="*/ 4706376 h 6033034"/>
              <a:gd name="connsiteX113" fmla="*/ 3127817 w 12192001"/>
              <a:gd name="connsiteY113" fmla="*/ 4693277 h 6033034"/>
              <a:gd name="connsiteX114" fmla="*/ 3092260 w 12192001"/>
              <a:gd name="connsiteY114" fmla="*/ 4665206 h 6033034"/>
              <a:gd name="connsiteX115" fmla="*/ 2212740 w 12192001"/>
              <a:gd name="connsiteY115" fmla="*/ 4659593 h 6033034"/>
              <a:gd name="connsiteX116" fmla="*/ 2190283 w 12192001"/>
              <a:gd name="connsiteY116" fmla="*/ 4678307 h 6033034"/>
              <a:gd name="connsiteX117" fmla="*/ 2212740 w 12192001"/>
              <a:gd name="connsiteY117" fmla="*/ 4736317 h 6033034"/>
              <a:gd name="connsiteX118" fmla="*/ 2194026 w 12192001"/>
              <a:gd name="connsiteY118" fmla="*/ 4844854 h 6033034"/>
              <a:gd name="connsiteX119" fmla="*/ 2184671 w 12192001"/>
              <a:gd name="connsiteY119" fmla="*/ 4878538 h 6033034"/>
              <a:gd name="connsiteX120" fmla="*/ 2199641 w 12192001"/>
              <a:gd name="connsiteY120" fmla="*/ 4930934 h 6033034"/>
              <a:gd name="connsiteX121" fmla="*/ 2188413 w 12192001"/>
              <a:gd name="connsiteY121" fmla="*/ 4977719 h 6033034"/>
              <a:gd name="connsiteX122" fmla="*/ 2197769 w 12192001"/>
              <a:gd name="connsiteY122" fmla="*/ 4988947 h 6033034"/>
              <a:gd name="connsiteX123" fmla="*/ 2248296 w 12192001"/>
              <a:gd name="connsiteY123" fmla="*/ 4959006 h 6033034"/>
              <a:gd name="connsiteX124" fmla="*/ 2295077 w 12192001"/>
              <a:gd name="connsiteY124" fmla="*/ 4914094 h 6033034"/>
              <a:gd name="connsiteX125" fmla="*/ 2310048 w 12192001"/>
              <a:gd name="connsiteY125" fmla="*/ 4882280 h 6033034"/>
              <a:gd name="connsiteX126" fmla="*/ 2242681 w 12192001"/>
              <a:gd name="connsiteY126" fmla="*/ 4678307 h 6033034"/>
              <a:gd name="connsiteX127" fmla="*/ 2212740 w 12192001"/>
              <a:gd name="connsiteY127" fmla="*/ 4659593 h 6033034"/>
              <a:gd name="connsiteX128" fmla="*/ 2674957 w 12192001"/>
              <a:gd name="connsiteY128" fmla="*/ 4642751 h 6033034"/>
              <a:gd name="connsiteX129" fmla="*/ 2616945 w 12192001"/>
              <a:gd name="connsiteY129" fmla="*/ 4652109 h 6033034"/>
              <a:gd name="connsiteX130" fmla="*/ 2633787 w 12192001"/>
              <a:gd name="connsiteY130" fmla="*/ 4680177 h 6033034"/>
              <a:gd name="connsiteX131" fmla="*/ 2678700 w 12192001"/>
              <a:gd name="connsiteY131" fmla="*/ 4650236 h 6033034"/>
              <a:gd name="connsiteX132" fmla="*/ 2674957 w 12192001"/>
              <a:gd name="connsiteY132" fmla="*/ 4642751 h 6033034"/>
              <a:gd name="connsiteX133" fmla="*/ 2454141 w 12192001"/>
              <a:gd name="connsiteY133" fmla="*/ 4586612 h 6033034"/>
              <a:gd name="connsiteX134" fmla="*/ 2435428 w 12192001"/>
              <a:gd name="connsiteY134" fmla="*/ 4592226 h 6033034"/>
              <a:gd name="connsiteX135" fmla="*/ 2448526 w 12192001"/>
              <a:gd name="connsiteY135" fmla="*/ 4614682 h 6033034"/>
              <a:gd name="connsiteX136" fmla="*/ 2457883 w 12192001"/>
              <a:gd name="connsiteY136" fmla="*/ 4653978 h 6033034"/>
              <a:gd name="connsiteX137" fmla="*/ 2467239 w 12192001"/>
              <a:gd name="connsiteY137" fmla="*/ 4738189 h 6033034"/>
              <a:gd name="connsiteX138" fmla="*/ 2493438 w 12192001"/>
              <a:gd name="connsiteY138" fmla="*/ 4674564 h 6033034"/>
              <a:gd name="connsiteX139" fmla="*/ 2478467 w 12192001"/>
              <a:gd name="connsiteY139" fmla="*/ 4612810 h 6033034"/>
              <a:gd name="connsiteX140" fmla="*/ 2454141 w 12192001"/>
              <a:gd name="connsiteY140" fmla="*/ 4586612 h 6033034"/>
              <a:gd name="connsiteX141" fmla="*/ 2588877 w 12192001"/>
              <a:gd name="connsiteY141" fmla="*/ 4356439 h 6033034"/>
              <a:gd name="connsiteX142" fmla="*/ 2605717 w 12192001"/>
              <a:gd name="connsiteY142" fmla="*/ 4391993 h 6033034"/>
              <a:gd name="connsiteX143" fmla="*/ 2646887 w 12192001"/>
              <a:gd name="connsiteY143" fmla="*/ 4371410 h 6033034"/>
              <a:gd name="connsiteX144" fmla="*/ 2643144 w 12192001"/>
              <a:gd name="connsiteY144" fmla="*/ 4363924 h 6033034"/>
              <a:gd name="connsiteX145" fmla="*/ 2588877 w 12192001"/>
              <a:gd name="connsiteY145" fmla="*/ 4356439 h 6033034"/>
              <a:gd name="connsiteX146" fmla="*/ 9967499 w 12192001"/>
              <a:gd name="connsiteY146" fmla="*/ 2472017 h 6033034"/>
              <a:gd name="connsiteX147" fmla="*/ 9827150 w 12192001"/>
              <a:gd name="connsiteY147" fmla="*/ 2524414 h 6033034"/>
              <a:gd name="connsiteX148" fmla="*/ 9845863 w 12192001"/>
              <a:gd name="connsiteY148" fmla="*/ 2569325 h 6033034"/>
              <a:gd name="connsiteX149" fmla="*/ 9896388 w 12192001"/>
              <a:gd name="connsiteY149" fmla="*/ 2535641 h 6033034"/>
              <a:gd name="connsiteX150" fmla="*/ 9948785 w 12192001"/>
              <a:gd name="connsiteY150" fmla="*/ 2500087 h 6033034"/>
              <a:gd name="connsiteX151" fmla="*/ 9967499 w 12192001"/>
              <a:gd name="connsiteY151" fmla="*/ 2472017 h 6033034"/>
              <a:gd name="connsiteX152" fmla="*/ 8848448 w 12192001"/>
              <a:gd name="connsiteY152" fmla="*/ 0 h 6033034"/>
              <a:gd name="connsiteX153" fmla="*/ 9819665 w 12192001"/>
              <a:gd name="connsiteY153" fmla="*/ 1682318 h 6033034"/>
              <a:gd name="connsiteX154" fmla="*/ 9819665 w 12192001"/>
              <a:gd name="connsiteY154" fmla="*/ 1663605 h 6033034"/>
              <a:gd name="connsiteX155" fmla="*/ 9815922 w 12192001"/>
              <a:gd name="connsiteY155" fmla="*/ 1650506 h 6033034"/>
              <a:gd name="connsiteX156" fmla="*/ 9737326 w 12192001"/>
              <a:gd name="connsiteY156" fmla="*/ 1427819 h 6033034"/>
              <a:gd name="connsiteX157" fmla="*/ 9617562 w 12192001"/>
              <a:gd name="connsiteY157" fmla="*/ 1044198 h 6033034"/>
              <a:gd name="connsiteX158" fmla="*/ 9557680 w 12192001"/>
              <a:gd name="connsiteY158" fmla="*/ 870164 h 6033034"/>
              <a:gd name="connsiteX159" fmla="*/ 9591364 w 12192001"/>
              <a:gd name="connsiteY159" fmla="*/ 819639 h 6033034"/>
              <a:gd name="connsiteX160" fmla="*/ 9645633 w 12192001"/>
              <a:gd name="connsiteY160" fmla="*/ 976830 h 6033034"/>
              <a:gd name="connsiteX161" fmla="*/ 9772882 w 12192001"/>
              <a:gd name="connsiteY161" fmla="*/ 1341737 h 6033034"/>
              <a:gd name="connsiteX162" fmla="*/ 9804694 w 12192001"/>
              <a:gd name="connsiteY162" fmla="*/ 1394135 h 6033034"/>
              <a:gd name="connsiteX163" fmla="*/ 9810309 w 12192001"/>
              <a:gd name="connsiteY163" fmla="*/ 1410978 h 6033034"/>
              <a:gd name="connsiteX164" fmla="*/ 9902002 w 12192001"/>
              <a:gd name="connsiteY164" fmla="*/ 1704775 h 6033034"/>
              <a:gd name="connsiteX165" fmla="*/ 10062937 w 12192001"/>
              <a:gd name="connsiteY165" fmla="*/ 2163249 h 6033034"/>
              <a:gd name="connsiteX166" fmla="*/ 10120947 w 12192001"/>
              <a:gd name="connsiteY166" fmla="*/ 2299855 h 6033034"/>
              <a:gd name="connsiteX167" fmla="*/ 10156503 w 12192001"/>
              <a:gd name="connsiteY167" fmla="*/ 2331668 h 6033034"/>
              <a:gd name="connsiteX168" fmla="*/ 10163988 w 12192001"/>
              <a:gd name="connsiteY168" fmla="*/ 2324183 h 6033034"/>
              <a:gd name="connsiteX169" fmla="*/ 10177086 w 12192001"/>
              <a:gd name="connsiteY169" fmla="*/ 2367222 h 6033034"/>
              <a:gd name="connsiteX170" fmla="*/ 10186444 w 12192001"/>
              <a:gd name="connsiteY170" fmla="*/ 2337281 h 6033034"/>
              <a:gd name="connsiteX171" fmla="*/ 10250069 w 12192001"/>
              <a:gd name="connsiteY171" fmla="*/ 2397163 h 6033034"/>
              <a:gd name="connsiteX172" fmla="*/ 10478371 w 12192001"/>
              <a:gd name="connsiteY172" fmla="*/ 2453303 h 6033034"/>
              <a:gd name="connsiteX173" fmla="*/ 10613105 w 12192001"/>
              <a:gd name="connsiteY173" fmla="*/ 2490730 h 6033034"/>
              <a:gd name="connsiteX174" fmla="*/ 10643047 w 12192001"/>
              <a:gd name="connsiteY174" fmla="*/ 2511315 h 6033034"/>
              <a:gd name="connsiteX175" fmla="*/ 10744098 w 12192001"/>
              <a:gd name="connsiteY175" fmla="*/ 2603009 h 6033034"/>
              <a:gd name="connsiteX176" fmla="*/ 10732870 w 12192001"/>
              <a:gd name="connsiteY176" fmla="*/ 2662891 h 6033034"/>
              <a:gd name="connsiteX177" fmla="*/ 10672988 w 12192001"/>
              <a:gd name="connsiteY177" fmla="*/ 2702190 h 6033034"/>
              <a:gd name="connsiteX178" fmla="*/ 10676731 w 12192001"/>
              <a:gd name="connsiteY178" fmla="*/ 2707803 h 6033034"/>
              <a:gd name="connsiteX179" fmla="*/ 10781525 w 12192001"/>
              <a:gd name="connsiteY179" fmla="*/ 2788271 h 6033034"/>
              <a:gd name="connsiteX180" fmla="*/ 10832049 w 12192001"/>
              <a:gd name="connsiteY180" fmla="*/ 2840668 h 6033034"/>
              <a:gd name="connsiteX181" fmla="*/ 10899419 w 12192001"/>
              <a:gd name="connsiteY181" fmla="*/ 2864995 h 6033034"/>
              <a:gd name="connsiteX182" fmla="*/ 10944329 w 12192001"/>
              <a:gd name="connsiteY182" fmla="*/ 2859382 h 6033034"/>
              <a:gd name="connsiteX183" fmla="*/ 10992984 w 12192001"/>
              <a:gd name="connsiteY183" fmla="*/ 2962303 h 6033034"/>
              <a:gd name="connsiteX184" fmla="*/ 10985500 w 12192001"/>
              <a:gd name="connsiteY184" fmla="*/ 3093296 h 6033034"/>
              <a:gd name="connsiteX185" fmla="*/ 10921872 w 12192001"/>
              <a:gd name="connsiteY185" fmla="*/ 3329083 h 6033034"/>
              <a:gd name="connsiteX186" fmla="*/ 10880706 w 12192001"/>
              <a:gd name="connsiteY186" fmla="*/ 3396450 h 6033034"/>
              <a:gd name="connsiteX187" fmla="*/ 10953686 w 12192001"/>
              <a:gd name="connsiteY187" fmla="*/ 3460075 h 6033034"/>
              <a:gd name="connsiteX188" fmla="*/ 10948073 w 12192001"/>
              <a:gd name="connsiteY188" fmla="*/ 3516214 h 6033034"/>
              <a:gd name="connsiteX189" fmla="*/ 10910647 w 12192001"/>
              <a:gd name="connsiteY189" fmla="*/ 3645336 h 6033034"/>
              <a:gd name="connsiteX190" fmla="*/ 10878834 w 12192001"/>
              <a:gd name="connsiteY190" fmla="*/ 3918549 h 6033034"/>
              <a:gd name="connsiteX191" fmla="*/ 10873220 w 12192001"/>
              <a:gd name="connsiteY191" fmla="*/ 3978432 h 6033034"/>
              <a:gd name="connsiteX192" fmla="*/ 10764683 w 12192001"/>
              <a:gd name="connsiteY192" fmla="*/ 4141237 h 6033034"/>
              <a:gd name="connsiteX193" fmla="*/ 10540125 w 12192001"/>
              <a:gd name="connsiteY193" fmla="*/ 4184277 h 6033034"/>
              <a:gd name="connsiteX194" fmla="*/ 10459657 w 12192001"/>
              <a:gd name="connsiteY194" fmla="*/ 4186148 h 6033034"/>
              <a:gd name="connsiteX195" fmla="*/ 10149017 w 12192001"/>
              <a:gd name="connsiteY195" fmla="*/ 4118780 h 6033034"/>
              <a:gd name="connsiteX196" fmla="*/ 10223870 w 12192001"/>
              <a:gd name="connsiteY196" fmla="*/ 4210476 h 6033034"/>
              <a:gd name="connsiteX197" fmla="*/ 10250069 w 12192001"/>
              <a:gd name="connsiteY197" fmla="*/ 4242288 h 6033034"/>
              <a:gd name="connsiteX198" fmla="*/ 10293110 w 12192001"/>
              <a:gd name="connsiteY198" fmla="*/ 4333983 h 6033034"/>
              <a:gd name="connsiteX199" fmla="*/ 10248196 w 12192001"/>
              <a:gd name="connsiteY199" fmla="*/ 4397608 h 6033034"/>
              <a:gd name="connsiteX200" fmla="*/ 10229484 w 12192001"/>
              <a:gd name="connsiteY200" fmla="*/ 4468719 h 6033034"/>
              <a:gd name="connsiteX201" fmla="*/ 10201415 w 12192001"/>
              <a:gd name="connsiteY201" fmla="*/ 4530471 h 6033034"/>
              <a:gd name="connsiteX202" fmla="*/ 10207030 w 12192001"/>
              <a:gd name="connsiteY202" fmla="*/ 4642751 h 6033034"/>
              <a:gd name="connsiteX203" fmla="*/ 10311824 w 12192001"/>
              <a:gd name="connsiteY203" fmla="*/ 4659593 h 6033034"/>
              <a:gd name="connsiteX204" fmla="*/ 10326792 w 12192001"/>
              <a:gd name="connsiteY204" fmla="*/ 4708248 h 6033034"/>
              <a:gd name="connsiteX205" fmla="*/ 10220128 w 12192001"/>
              <a:gd name="connsiteY205" fmla="*/ 4655850 h 6033034"/>
              <a:gd name="connsiteX206" fmla="*/ 10242583 w 12192001"/>
              <a:gd name="connsiteY206" fmla="*/ 4807427 h 6033034"/>
              <a:gd name="connsiteX207" fmla="*/ 10255684 w 12192001"/>
              <a:gd name="connsiteY207" fmla="*/ 4824271 h 6033034"/>
              <a:gd name="connsiteX208" fmla="*/ 10324922 w 12192001"/>
              <a:gd name="connsiteY208" fmla="*/ 5116197 h 6033034"/>
              <a:gd name="connsiteX209" fmla="*/ 10323050 w 12192001"/>
              <a:gd name="connsiteY209" fmla="*/ 5149880 h 6033034"/>
              <a:gd name="connsiteX210" fmla="*/ 10302466 w 12192001"/>
              <a:gd name="connsiteY210" fmla="*/ 5224733 h 6033034"/>
              <a:gd name="connsiteX211" fmla="*/ 10347377 w 12192001"/>
              <a:gd name="connsiteY211" fmla="*/ 5273387 h 6033034"/>
              <a:gd name="connsiteX212" fmla="*/ 10440944 w 12192001"/>
              <a:gd name="connsiteY212" fmla="*/ 5344498 h 6033034"/>
              <a:gd name="connsiteX213" fmla="*/ 10467142 w 12192001"/>
              <a:gd name="connsiteY213" fmla="*/ 5357596 h 6033034"/>
              <a:gd name="connsiteX214" fmla="*/ 10517669 w 12192001"/>
              <a:gd name="connsiteY214" fmla="*/ 5441806 h 6033034"/>
              <a:gd name="connsiteX215" fmla="*/ 10549480 w 12192001"/>
              <a:gd name="connsiteY215" fmla="*/ 5509174 h 6033034"/>
              <a:gd name="connsiteX216" fmla="*/ 10594392 w 12192001"/>
              <a:gd name="connsiteY216" fmla="*/ 5557829 h 6033034"/>
              <a:gd name="connsiteX217" fmla="*/ 10620590 w 12192001"/>
              <a:gd name="connsiteY217" fmla="*/ 5572799 h 6033034"/>
              <a:gd name="connsiteX218" fmla="*/ 10738483 w 12192001"/>
              <a:gd name="connsiteY218" fmla="*/ 5584027 h 6033034"/>
              <a:gd name="connsiteX219" fmla="*/ 10790880 w 12192001"/>
              <a:gd name="connsiteY219" fmla="*/ 5535372 h 6033034"/>
              <a:gd name="connsiteX220" fmla="*/ 10830179 w 12192001"/>
              <a:gd name="connsiteY220" fmla="*/ 5496074 h 6033034"/>
              <a:gd name="connsiteX221" fmla="*/ 10905032 w 12192001"/>
              <a:gd name="connsiteY221" fmla="*/ 5432450 h 6033034"/>
              <a:gd name="connsiteX222" fmla="*/ 10931230 w 12192001"/>
              <a:gd name="connsiteY222" fmla="*/ 5402507 h 6033034"/>
              <a:gd name="connsiteX223" fmla="*/ 11022927 w 12192001"/>
              <a:gd name="connsiteY223" fmla="*/ 5372566 h 6033034"/>
              <a:gd name="connsiteX224" fmla="*/ 11079066 w 12192001"/>
              <a:gd name="connsiteY224" fmla="*/ 5447420 h 6033034"/>
              <a:gd name="connsiteX225" fmla="*/ 11125847 w 12192001"/>
              <a:gd name="connsiteY225" fmla="*/ 5404380 h 6033034"/>
              <a:gd name="connsiteX226" fmla="*/ 11133333 w 12192001"/>
              <a:gd name="connsiteY226" fmla="*/ 5411865 h 6033034"/>
              <a:gd name="connsiteX227" fmla="*/ 11146432 w 12192001"/>
              <a:gd name="connsiteY227" fmla="*/ 5363211 h 6033034"/>
              <a:gd name="connsiteX228" fmla="*/ 11204443 w 12192001"/>
              <a:gd name="connsiteY228" fmla="*/ 5464263 h 6033034"/>
              <a:gd name="connsiteX229" fmla="*/ 11228771 w 12192001"/>
              <a:gd name="connsiteY229" fmla="*/ 5400638 h 6033034"/>
              <a:gd name="connsiteX230" fmla="*/ 11256840 w 12192001"/>
              <a:gd name="connsiteY230" fmla="*/ 5409993 h 6033034"/>
              <a:gd name="connsiteX231" fmla="*/ 11253098 w 12192001"/>
              <a:gd name="connsiteY231" fmla="*/ 5366953 h 6033034"/>
              <a:gd name="connsiteX232" fmla="*/ 11260583 w 12192001"/>
              <a:gd name="connsiteY232" fmla="*/ 5365081 h 6033034"/>
              <a:gd name="connsiteX233" fmla="*/ 11281167 w 12192001"/>
              <a:gd name="connsiteY233" fmla="*/ 5424964 h 6033034"/>
              <a:gd name="connsiteX234" fmla="*/ 11350407 w 12192001"/>
              <a:gd name="connsiteY234" fmla="*/ 5370696 h 6033034"/>
              <a:gd name="connsiteX235" fmla="*/ 11374733 w 12192001"/>
              <a:gd name="connsiteY235" fmla="*/ 5432450 h 6033034"/>
              <a:gd name="connsiteX236" fmla="*/ 11361634 w 12192001"/>
              <a:gd name="connsiteY236" fmla="*/ 5351983 h 6033034"/>
              <a:gd name="connsiteX237" fmla="*/ 11384091 w 12192001"/>
              <a:gd name="connsiteY237" fmla="*/ 5363211 h 6033034"/>
              <a:gd name="connsiteX238" fmla="*/ 11384091 w 12192001"/>
              <a:gd name="connsiteY238" fmla="*/ 5265903 h 6033034"/>
              <a:gd name="connsiteX239" fmla="*/ 11391575 w 12192001"/>
              <a:gd name="connsiteY239" fmla="*/ 5262160 h 6033034"/>
              <a:gd name="connsiteX240" fmla="*/ 11440230 w 12192001"/>
              <a:gd name="connsiteY240" fmla="*/ 5365081 h 6033034"/>
              <a:gd name="connsiteX241" fmla="*/ 11447715 w 12192001"/>
              <a:gd name="connsiteY241" fmla="*/ 5265903 h 6033034"/>
              <a:gd name="connsiteX242" fmla="*/ 11455201 w 12192001"/>
              <a:gd name="connsiteY242" fmla="*/ 5265903 h 6033034"/>
              <a:gd name="connsiteX243" fmla="*/ 11462685 w 12192001"/>
              <a:gd name="connsiteY243" fmla="*/ 5357596 h 6033034"/>
              <a:gd name="connsiteX244" fmla="*/ 11488885 w 12192001"/>
              <a:gd name="connsiteY244" fmla="*/ 5320170 h 6033034"/>
              <a:gd name="connsiteX245" fmla="*/ 11509470 w 12192001"/>
              <a:gd name="connsiteY245" fmla="*/ 5439934 h 6033034"/>
              <a:gd name="connsiteX246" fmla="*/ 11520695 w 12192001"/>
              <a:gd name="connsiteY246" fmla="*/ 5439934 h 6033034"/>
              <a:gd name="connsiteX247" fmla="*/ 11543152 w 12192001"/>
              <a:gd name="connsiteY247" fmla="*/ 5370696 h 6033034"/>
              <a:gd name="connsiteX248" fmla="*/ 11554382 w 12192001"/>
              <a:gd name="connsiteY248" fmla="*/ 5451162 h 6033034"/>
              <a:gd name="connsiteX249" fmla="*/ 11563737 w 12192001"/>
              <a:gd name="connsiteY249" fmla="*/ 5451162 h 6033034"/>
              <a:gd name="connsiteX250" fmla="*/ 11573095 w 12192001"/>
              <a:gd name="connsiteY250" fmla="*/ 5419351 h 6033034"/>
              <a:gd name="connsiteX251" fmla="*/ 11578708 w 12192001"/>
              <a:gd name="connsiteY251" fmla="*/ 5419351 h 6033034"/>
              <a:gd name="connsiteX252" fmla="*/ 11584323 w 12192001"/>
              <a:gd name="connsiteY252" fmla="*/ 5451162 h 6033034"/>
              <a:gd name="connsiteX253" fmla="*/ 11631104 w 12192001"/>
              <a:gd name="connsiteY253" fmla="*/ 5402507 h 6033034"/>
              <a:gd name="connsiteX254" fmla="*/ 11634847 w 12192001"/>
              <a:gd name="connsiteY254" fmla="*/ 5466132 h 6033034"/>
              <a:gd name="connsiteX255" fmla="*/ 11636718 w 12192001"/>
              <a:gd name="connsiteY255" fmla="*/ 5466132 h 6033034"/>
              <a:gd name="connsiteX256" fmla="*/ 11642333 w 12192001"/>
              <a:gd name="connsiteY256" fmla="*/ 5413736 h 6033034"/>
              <a:gd name="connsiteX257" fmla="*/ 11661045 w 12192001"/>
              <a:gd name="connsiteY257" fmla="*/ 5443677 h 6033034"/>
              <a:gd name="connsiteX258" fmla="*/ 11664788 w 12192001"/>
              <a:gd name="connsiteY258" fmla="*/ 5434322 h 6033034"/>
              <a:gd name="connsiteX259" fmla="*/ 11677889 w 12192001"/>
              <a:gd name="connsiteY259" fmla="*/ 5481103 h 6033034"/>
              <a:gd name="connsiteX260" fmla="*/ 11687245 w 12192001"/>
              <a:gd name="connsiteY260" fmla="*/ 5453035 h 6033034"/>
              <a:gd name="connsiteX261" fmla="*/ 11698472 w 12192001"/>
              <a:gd name="connsiteY261" fmla="*/ 5466132 h 6033034"/>
              <a:gd name="connsiteX262" fmla="*/ 11657304 w 12192001"/>
              <a:gd name="connsiteY262" fmla="*/ 5363211 h 6033034"/>
              <a:gd name="connsiteX263" fmla="*/ 11681631 w 12192001"/>
              <a:gd name="connsiteY263" fmla="*/ 5368824 h 6033034"/>
              <a:gd name="connsiteX264" fmla="*/ 11681631 w 12192001"/>
              <a:gd name="connsiteY264" fmla="*/ 5361339 h 6033034"/>
              <a:gd name="connsiteX265" fmla="*/ 11763967 w 12192001"/>
              <a:gd name="connsiteY265" fmla="*/ 5454905 h 6033034"/>
              <a:gd name="connsiteX266" fmla="*/ 11780811 w 12192001"/>
              <a:gd name="connsiteY266" fmla="*/ 5436191 h 6033034"/>
              <a:gd name="connsiteX267" fmla="*/ 11797654 w 12192001"/>
              <a:gd name="connsiteY267" fmla="*/ 5482976 h 6033034"/>
              <a:gd name="connsiteX268" fmla="*/ 11810752 w 12192001"/>
              <a:gd name="connsiteY268" fmla="*/ 5479233 h 6033034"/>
              <a:gd name="connsiteX269" fmla="*/ 11784553 w 12192001"/>
              <a:gd name="connsiteY269" fmla="*/ 5331397 h 6033034"/>
              <a:gd name="connsiteX270" fmla="*/ 11793911 w 12192001"/>
              <a:gd name="connsiteY270" fmla="*/ 5327654 h 6033034"/>
              <a:gd name="connsiteX271" fmla="*/ 11848178 w 12192001"/>
              <a:gd name="connsiteY271" fmla="*/ 5492332 h 6033034"/>
              <a:gd name="connsiteX272" fmla="*/ 11857533 w 12192001"/>
              <a:gd name="connsiteY272" fmla="*/ 5490461 h 6033034"/>
              <a:gd name="connsiteX273" fmla="*/ 11846308 w 12192001"/>
              <a:gd name="connsiteY273" fmla="*/ 5383795 h 6033034"/>
              <a:gd name="connsiteX274" fmla="*/ 11851921 w 12192001"/>
              <a:gd name="connsiteY274" fmla="*/ 5348240 h 6033034"/>
              <a:gd name="connsiteX275" fmla="*/ 11874377 w 12192001"/>
              <a:gd name="connsiteY275" fmla="*/ 5374439 h 6033034"/>
              <a:gd name="connsiteX276" fmla="*/ 11885605 w 12192001"/>
              <a:gd name="connsiteY276" fmla="*/ 5402507 h 6033034"/>
              <a:gd name="connsiteX277" fmla="*/ 11883734 w 12192001"/>
              <a:gd name="connsiteY277" fmla="*/ 5293972 h 6033034"/>
              <a:gd name="connsiteX278" fmla="*/ 11835079 w 12192001"/>
              <a:gd name="connsiteY278" fmla="*/ 5196662 h 6033034"/>
              <a:gd name="connsiteX279" fmla="*/ 11820108 w 12192001"/>
              <a:gd name="connsiteY279" fmla="*/ 5172336 h 6033034"/>
              <a:gd name="connsiteX280" fmla="*/ 11758355 w 12192001"/>
              <a:gd name="connsiteY280" fmla="*/ 5065669 h 6033034"/>
              <a:gd name="connsiteX281" fmla="*/ 11763967 w 12192001"/>
              <a:gd name="connsiteY281" fmla="*/ 5043214 h 6033034"/>
              <a:gd name="connsiteX282" fmla="*/ 11969813 w 12192001"/>
              <a:gd name="connsiteY282" fmla="*/ 5264030 h 6033034"/>
              <a:gd name="connsiteX283" fmla="*/ 11964201 w 12192001"/>
              <a:gd name="connsiteY283" fmla="*/ 5220991 h 6033034"/>
              <a:gd name="connsiteX284" fmla="*/ 12027825 w 12192001"/>
              <a:gd name="connsiteY284" fmla="*/ 5295844 h 6033034"/>
              <a:gd name="connsiteX285" fmla="*/ 11973556 w 12192001"/>
              <a:gd name="connsiteY285" fmla="*/ 5183564 h 6033034"/>
              <a:gd name="connsiteX286" fmla="*/ 12070866 w 12192001"/>
              <a:gd name="connsiteY286" fmla="*/ 5269645 h 6033034"/>
              <a:gd name="connsiteX287" fmla="*/ 12063379 w 12192001"/>
              <a:gd name="connsiteY287" fmla="*/ 5157366 h 6033034"/>
              <a:gd name="connsiteX288" fmla="*/ 12123262 w 12192001"/>
              <a:gd name="connsiteY288" fmla="*/ 5194792 h 6033034"/>
              <a:gd name="connsiteX289" fmla="*/ 12104548 w 12192001"/>
              <a:gd name="connsiteY289" fmla="*/ 5056314 h 6033034"/>
              <a:gd name="connsiteX290" fmla="*/ 12108293 w 12192001"/>
              <a:gd name="connsiteY290" fmla="*/ 5054442 h 6033034"/>
              <a:gd name="connsiteX291" fmla="*/ 12121391 w 12192001"/>
              <a:gd name="connsiteY291" fmla="*/ 5091869 h 6033034"/>
              <a:gd name="connsiteX292" fmla="*/ 12127006 w 12192001"/>
              <a:gd name="connsiteY292" fmla="*/ 5091869 h 6033034"/>
              <a:gd name="connsiteX293" fmla="*/ 12121391 w 12192001"/>
              <a:gd name="connsiteY293" fmla="*/ 5024500 h 6033034"/>
              <a:gd name="connsiteX294" fmla="*/ 12130749 w 12192001"/>
              <a:gd name="connsiteY294" fmla="*/ 5022631 h 6033034"/>
              <a:gd name="connsiteX295" fmla="*/ 12143847 w 12192001"/>
              <a:gd name="connsiteY295" fmla="*/ 5091869 h 6033034"/>
              <a:gd name="connsiteX296" fmla="*/ 12155075 w 12192001"/>
              <a:gd name="connsiteY296" fmla="*/ 5071284 h 6033034"/>
              <a:gd name="connsiteX297" fmla="*/ 12171917 w 12192001"/>
              <a:gd name="connsiteY297" fmla="*/ 5189177 h 6033034"/>
              <a:gd name="connsiteX298" fmla="*/ 12183146 w 12192001"/>
              <a:gd name="connsiteY298" fmla="*/ 5189177 h 6033034"/>
              <a:gd name="connsiteX299" fmla="*/ 12192001 w 12192001"/>
              <a:gd name="connsiteY299" fmla="*/ 5138128 h 6033034"/>
              <a:gd name="connsiteX300" fmla="*/ 12192001 w 12192001"/>
              <a:gd name="connsiteY300" fmla="*/ 6033034 h 6033034"/>
              <a:gd name="connsiteX301" fmla="*/ 0 w 12192001"/>
              <a:gd name="connsiteY301" fmla="*/ 6033034 h 6033034"/>
              <a:gd name="connsiteX302" fmla="*/ 135 w 12192001"/>
              <a:gd name="connsiteY302" fmla="*/ 5958993 h 6033034"/>
              <a:gd name="connsiteX303" fmla="*/ 293 w 12192001"/>
              <a:gd name="connsiteY303" fmla="*/ 5348573 h 6033034"/>
              <a:gd name="connsiteX304" fmla="*/ 96254 w 12192001"/>
              <a:gd name="connsiteY304" fmla="*/ 5323171 h 6033034"/>
              <a:gd name="connsiteX305" fmla="*/ 312822 w 12192001"/>
              <a:gd name="connsiteY305" fmla="*/ 5311139 h 6033034"/>
              <a:gd name="connsiteX306" fmla="*/ 348917 w 12192001"/>
              <a:gd name="connsiteY306" fmla="*/ 5323171 h 6033034"/>
              <a:gd name="connsiteX307" fmla="*/ 469233 w 12192001"/>
              <a:gd name="connsiteY307" fmla="*/ 5347234 h 6033034"/>
              <a:gd name="connsiteX308" fmla="*/ 625643 w 12192001"/>
              <a:gd name="connsiteY308" fmla="*/ 5407392 h 6033034"/>
              <a:gd name="connsiteX309" fmla="*/ 757990 w 12192001"/>
              <a:gd name="connsiteY309" fmla="*/ 5407392 h 6033034"/>
              <a:gd name="connsiteX310" fmla="*/ 860817 w 12192001"/>
              <a:gd name="connsiteY310" fmla="*/ 5378013 h 6033034"/>
              <a:gd name="connsiteX311" fmla="*/ 882230 w 12192001"/>
              <a:gd name="connsiteY311" fmla="*/ 5383795 h 6033034"/>
              <a:gd name="connsiteX312" fmla="*/ 973924 w 12192001"/>
              <a:gd name="connsiteY312" fmla="*/ 5370696 h 6033034"/>
              <a:gd name="connsiteX313" fmla="*/ 1127373 w 12192001"/>
              <a:gd name="connsiteY313" fmla="*/ 5378181 h 6033034"/>
              <a:gd name="connsiteX314" fmla="*/ 1250880 w 12192001"/>
              <a:gd name="connsiteY314" fmla="*/ 5398765 h 6033034"/>
              <a:gd name="connsiteX315" fmla="*/ 1269593 w 12192001"/>
              <a:gd name="connsiteY315" fmla="*/ 5391280 h 6033034"/>
              <a:gd name="connsiteX316" fmla="*/ 1346318 w 12192001"/>
              <a:gd name="connsiteY316" fmla="*/ 5322042 h 6033034"/>
              <a:gd name="connsiteX317" fmla="*/ 1380002 w 12192001"/>
              <a:gd name="connsiteY317" fmla="*/ 5267772 h 6033034"/>
              <a:gd name="connsiteX318" fmla="*/ 1336960 w 12192001"/>
              <a:gd name="connsiteY318" fmla="*/ 5168593 h 6033034"/>
              <a:gd name="connsiteX319" fmla="*/ 1277078 w 12192001"/>
              <a:gd name="connsiteY319" fmla="*/ 5181692 h 6033034"/>
              <a:gd name="connsiteX320" fmla="*/ 1258365 w 12192001"/>
              <a:gd name="connsiteY320" fmla="*/ 5224733 h 6033034"/>
              <a:gd name="connsiteX321" fmla="*/ 1121759 w 12192001"/>
              <a:gd name="connsiteY321" fmla="*/ 5277130 h 6033034"/>
              <a:gd name="connsiteX322" fmla="*/ 1084333 w 12192001"/>
              <a:gd name="connsiteY322" fmla="*/ 5295844 h 6033034"/>
              <a:gd name="connsiteX323" fmla="*/ 1020708 w 12192001"/>
              <a:gd name="connsiteY323" fmla="*/ 5301456 h 6033034"/>
              <a:gd name="connsiteX324" fmla="*/ 979539 w 12192001"/>
              <a:gd name="connsiteY324" fmla="*/ 5234088 h 6033034"/>
              <a:gd name="connsiteX325" fmla="*/ 1076847 w 12192001"/>
              <a:gd name="connsiteY325" fmla="*/ 5134909 h 6033034"/>
              <a:gd name="connsiteX326" fmla="*/ 1247137 w 12192001"/>
              <a:gd name="connsiteY326" fmla="*/ 5151751 h 6033034"/>
              <a:gd name="connsiteX327" fmla="*/ 1320120 w 12192001"/>
              <a:gd name="connsiteY327" fmla="*/ 5108711 h 6033034"/>
              <a:gd name="connsiteX328" fmla="*/ 1363159 w 12192001"/>
              <a:gd name="connsiteY328" fmla="*/ 5114324 h 6033034"/>
              <a:gd name="connsiteX329" fmla="*/ 1430527 w 12192001"/>
              <a:gd name="connsiteY329" fmla="*/ 5078770 h 6033034"/>
              <a:gd name="connsiteX330" fmla="*/ 1456725 w 12192001"/>
              <a:gd name="connsiteY330" fmla="*/ 5002045 h 6033034"/>
              <a:gd name="connsiteX331" fmla="*/ 1381872 w 12192001"/>
              <a:gd name="connsiteY331" fmla="*/ 5002045 h 6033034"/>
              <a:gd name="connsiteX332" fmla="*/ 1290178 w 12192001"/>
              <a:gd name="connsiteY332" fmla="*/ 4987075 h 6033034"/>
              <a:gd name="connsiteX333" fmla="*/ 1204916 w 12192001"/>
              <a:gd name="connsiteY333" fmla="*/ 4966286 h 6033034"/>
              <a:gd name="connsiteX334" fmla="*/ 1174156 w 12192001"/>
              <a:gd name="connsiteY334" fmla="*/ 4973976 h 6033034"/>
              <a:gd name="connsiteX335" fmla="*/ 1097432 w 12192001"/>
              <a:gd name="connsiteY335" fmla="*/ 4975846 h 6033034"/>
              <a:gd name="connsiteX336" fmla="*/ 1060005 w 12192001"/>
              <a:gd name="connsiteY336" fmla="*/ 4975846 h 6033034"/>
              <a:gd name="connsiteX337" fmla="*/ 1034155 w 12192001"/>
              <a:gd name="connsiteY337" fmla="*/ 4991788 h 6033034"/>
              <a:gd name="connsiteX338" fmla="*/ 962527 w 12192001"/>
              <a:gd name="connsiteY338" fmla="*/ 4926129 h 6033034"/>
              <a:gd name="connsiteX339" fmla="*/ 1121920 w 12192001"/>
              <a:gd name="connsiteY339" fmla="*/ 4850628 h 6033034"/>
              <a:gd name="connsiteX340" fmla="*/ 1129245 w 12192001"/>
              <a:gd name="connsiteY340" fmla="*/ 4848597 h 6033034"/>
              <a:gd name="connsiteX341" fmla="*/ 1149828 w 12192001"/>
              <a:gd name="connsiteY341" fmla="*/ 4854212 h 6033034"/>
              <a:gd name="connsiteX342" fmla="*/ 1232166 w 12192001"/>
              <a:gd name="connsiteY342" fmla="*/ 4865439 h 6033034"/>
              <a:gd name="connsiteX343" fmla="*/ 1318247 w 12192001"/>
              <a:gd name="connsiteY343" fmla="*/ 4876667 h 6033034"/>
              <a:gd name="connsiteX344" fmla="*/ 1348188 w 12192001"/>
              <a:gd name="connsiteY344" fmla="*/ 4919707 h 6033034"/>
              <a:gd name="connsiteX345" fmla="*/ 1359416 w 12192001"/>
              <a:gd name="connsiteY345" fmla="*/ 4932806 h 6033034"/>
              <a:gd name="connsiteX346" fmla="*/ 1445497 w 12192001"/>
              <a:gd name="connsiteY346" fmla="*/ 4962749 h 6033034"/>
              <a:gd name="connsiteX347" fmla="*/ 1509122 w 12192001"/>
              <a:gd name="connsiteY347" fmla="*/ 4876667 h 6033034"/>
              <a:gd name="connsiteX348" fmla="*/ 1537192 w 12192001"/>
              <a:gd name="connsiteY348" fmla="*/ 4880410 h 6033034"/>
              <a:gd name="connsiteX349" fmla="*/ 1630759 w 12192001"/>
              <a:gd name="connsiteY349" fmla="*/ 4942162 h 6033034"/>
              <a:gd name="connsiteX350" fmla="*/ 1627016 w 12192001"/>
              <a:gd name="connsiteY350" fmla="*/ 4910351 h 6033034"/>
              <a:gd name="connsiteX351" fmla="*/ 1533450 w 12192001"/>
              <a:gd name="connsiteY351" fmla="*/ 4773743 h 6033034"/>
              <a:gd name="connsiteX352" fmla="*/ 1497895 w 12192001"/>
              <a:gd name="connsiteY352" fmla="*/ 4764387 h 6033034"/>
              <a:gd name="connsiteX353" fmla="*/ 1194740 w 12192001"/>
              <a:gd name="connsiteY353" fmla="*/ 4758772 h 6033034"/>
              <a:gd name="connsiteX354" fmla="*/ 1174156 w 12192001"/>
              <a:gd name="connsiteY354" fmla="*/ 4711991 h 6033034"/>
              <a:gd name="connsiteX355" fmla="*/ 1271466 w 12192001"/>
              <a:gd name="connsiteY355" fmla="*/ 4657721 h 6033034"/>
              <a:gd name="connsiteX356" fmla="*/ 1321990 w 12192001"/>
              <a:gd name="connsiteY356" fmla="*/ 4650236 h 6033034"/>
              <a:gd name="connsiteX357" fmla="*/ 1329476 w 12192001"/>
              <a:gd name="connsiteY357" fmla="*/ 4614682 h 6033034"/>
              <a:gd name="connsiteX358" fmla="*/ 1260237 w 12192001"/>
              <a:gd name="connsiteY358" fmla="*/ 4571641 h 6033034"/>
              <a:gd name="connsiteX359" fmla="*/ 1226554 w 12192001"/>
              <a:gd name="connsiteY359" fmla="*/ 4614682 h 6033034"/>
              <a:gd name="connsiteX360" fmla="*/ 1170413 w 12192001"/>
              <a:gd name="connsiteY360" fmla="*/ 4640880 h 6033034"/>
              <a:gd name="connsiteX361" fmla="*/ 1147958 w 12192001"/>
              <a:gd name="connsiteY361" fmla="*/ 4601582 h 6033034"/>
              <a:gd name="connsiteX362" fmla="*/ 1138600 w 12192001"/>
              <a:gd name="connsiteY362" fmla="*/ 4577256 h 6033034"/>
              <a:gd name="connsiteX363" fmla="*/ 1104916 w 12192001"/>
              <a:gd name="connsiteY363" fmla="*/ 4594096 h 6033034"/>
              <a:gd name="connsiteX364" fmla="*/ 1089946 w 12192001"/>
              <a:gd name="connsiteY364" fmla="*/ 4508016 h 6033034"/>
              <a:gd name="connsiteX365" fmla="*/ 1091818 w 12192001"/>
              <a:gd name="connsiteY365" fmla="*/ 4493045 h 6033034"/>
              <a:gd name="connsiteX366" fmla="*/ 1129245 w 12192001"/>
              <a:gd name="connsiteY366" fmla="*/ 4478075 h 6033034"/>
              <a:gd name="connsiteX367" fmla="*/ 1314505 w 12192001"/>
              <a:gd name="connsiteY367" fmla="*/ 4470589 h 6033034"/>
              <a:gd name="connsiteX368" fmla="*/ 1351931 w 12192001"/>
              <a:gd name="connsiteY368" fmla="*/ 4472461 h 6033034"/>
              <a:gd name="connsiteX369" fmla="*/ 1396843 w 12192001"/>
              <a:gd name="connsiteY369" fmla="*/ 4543572 h 6033034"/>
              <a:gd name="connsiteX370" fmla="*/ 1434270 w 12192001"/>
              <a:gd name="connsiteY370" fmla="*/ 4575383 h 6033034"/>
              <a:gd name="connsiteX371" fmla="*/ 1462340 w 12192001"/>
              <a:gd name="connsiteY371" fmla="*/ 4586612 h 6033034"/>
              <a:gd name="connsiteX372" fmla="*/ 1514737 w 12192001"/>
              <a:gd name="connsiteY372" fmla="*/ 4665206 h 6033034"/>
              <a:gd name="connsiteX373" fmla="*/ 1634502 w 12192001"/>
              <a:gd name="connsiteY373" fmla="*/ 4871052 h 6033034"/>
              <a:gd name="connsiteX374" fmla="*/ 1690641 w 12192001"/>
              <a:gd name="connsiteY374" fmla="*/ 4970233 h 6033034"/>
              <a:gd name="connsiteX375" fmla="*/ 1722453 w 12192001"/>
              <a:gd name="connsiteY375" fmla="*/ 4915964 h 6033034"/>
              <a:gd name="connsiteX376" fmla="*/ 1767365 w 12192001"/>
              <a:gd name="connsiteY376" fmla="*/ 4882280 h 6033034"/>
              <a:gd name="connsiteX377" fmla="*/ 1793563 w 12192001"/>
              <a:gd name="connsiteY377" fmla="*/ 4867309 h 6033034"/>
              <a:gd name="connsiteX378" fmla="*/ 1772980 w 12192001"/>
              <a:gd name="connsiteY378" fmla="*/ 4842983 h 6033034"/>
              <a:gd name="connsiteX379" fmla="*/ 1705612 w 12192001"/>
              <a:gd name="connsiteY379" fmla="*/ 4762515 h 6033034"/>
              <a:gd name="connsiteX380" fmla="*/ 1743039 w 12192001"/>
              <a:gd name="connsiteY380" fmla="*/ 4653978 h 6033034"/>
              <a:gd name="connsiteX381" fmla="*/ 1765494 w 12192001"/>
              <a:gd name="connsiteY381" fmla="*/ 4644623 h 6033034"/>
              <a:gd name="connsiteX382" fmla="*/ 1887129 w 12192001"/>
              <a:gd name="connsiteY382" fmla="*/ 4640880 h 6033034"/>
              <a:gd name="connsiteX383" fmla="*/ 1920813 w 12192001"/>
              <a:gd name="connsiteY383" fmla="*/ 4655850 h 6033034"/>
              <a:gd name="connsiteX384" fmla="*/ 1902100 w 12192001"/>
              <a:gd name="connsiteY384" fmla="*/ 4682050 h 6033034"/>
              <a:gd name="connsiteX385" fmla="*/ 1881516 w 12192001"/>
              <a:gd name="connsiteY385" fmla="*/ 4747545 h 6033034"/>
              <a:gd name="connsiteX386" fmla="*/ 1877774 w 12192001"/>
              <a:gd name="connsiteY386" fmla="*/ 4794328 h 6033034"/>
              <a:gd name="connsiteX387" fmla="*/ 1933913 w 12192001"/>
              <a:gd name="connsiteY387" fmla="*/ 4865439 h 6033034"/>
              <a:gd name="connsiteX388" fmla="*/ 1988180 w 12192001"/>
              <a:gd name="connsiteY388" fmla="*/ 4882280 h 6033034"/>
              <a:gd name="connsiteX389" fmla="*/ 2048063 w 12192001"/>
              <a:gd name="connsiteY389" fmla="*/ 4923450 h 6033034"/>
              <a:gd name="connsiteX390" fmla="*/ 2063034 w 12192001"/>
              <a:gd name="connsiteY390" fmla="*/ 4942162 h 6033034"/>
              <a:gd name="connsiteX391" fmla="*/ 2104203 w 12192001"/>
              <a:gd name="connsiteY391" fmla="*/ 5015145 h 6033034"/>
              <a:gd name="connsiteX392" fmla="*/ 2119173 w 12192001"/>
              <a:gd name="connsiteY392" fmla="*/ 5013273 h 6033034"/>
              <a:gd name="connsiteX393" fmla="*/ 2136016 w 12192001"/>
              <a:gd name="connsiteY393" fmla="*/ 4904736 h 6033034"/>
              <a:gd name="connsiteX394" fmla="*/ 2089232 w 12192001"/>
              <a:gd name="connsiteY394" fmla="*/ 4908479 h 6033034"/>
              <a:gd name="connsiteX395" fmla="*/ 2076134 w 12192001"/>
              <a:gd name="connsiteY395" fmla="*/ 4884153 h 6033034"/>
              <a:gd name="connsiteX396" fmla="*/ 2186540 w 12192001"/>
              <a:gd name="connsiteY396" fmla="*/ 4717604 h 6033034"/>
              <a:gd name="connsiteX397" fmla="*/ 2134144 w 12192001"/>
              <a:gd name="connsiteY397" fmla="*/ 4683920 h 6033034"/>
              <a:gd name="connsiteX398" fmla="*/ 2115430 w 12192001"/>
              <a:gd name="connsiteY398" fmla="*/ 4667079 h 6033034"/>
              <a:gd name="connsiteX399" fmla="*/ 2132273 w 12192001"/>
              <a:gd name="connsiteY399" fmla="*/ 4646494 h 6033034"/>
              <a:gd name="connsiteX400" fmla="*/ 2171571 w 12192001"/>
              <a:gd name="connsiteY400" fmla="*/ 4541699 h 6033034"/>
              <a:gd name="connsiteX401" fmla="*/ 2184671 w 12192001"/>
              <a:gd name="connsiteY401" fmla="*/ 4506145 h 6033034"/>
              <a:gd name="connsiteX402" fmla="*/ 2182799 w 12192001"/>
              <a:gd name="connsiteY402" fmla="*/ 4444391 h 6033034"/>
              <a:gd name="connsiteX403" fmla="*/ 2169700 w 12192001"/>
              <a:gd name="connsiteY403" fmla="*/ 4371410 h 6033034"/>
              <a:gd name="connsiteX404" fmla="*/ 2175313 w 12192001"/>
              <a:gd name="connsiteY404" fmla="*/ 4362052 h 6033034"/>
              <a:gd name="connsiteX405" fmla="*/ 2143502 w 12192001"/>
              <a:gd name="connsiteY405" fmla="*/ 4347082 h 6033034"/>
              <a:gd name="connsiteX406" fmla="*/ 2149114 w 12192001"/>
              <a:gd name="connsiteY406" fmla="*/ 4315271 h 6033034"/>
              <a:gd name="connsiteX407" fmla="*/ 2184671 w 12192001"/>
              <a:gd name="connsiteY407" fmla="*/ 4317140 h 6033034"/>
              <a:gd name="connsiteX408" fmla="*/ 2238938 w 12192001"/>
              <a:gd name="connsiteY408" fmla="*/ 4343339 h 6033034"/>
              <a:gd name="connsiteX409" fmla="*/ 2285721 w 12192001"/>
              <a:gd name="connsiteY409" fmla="*/ 4322755 h 6033034"/>
              <a:gd name="connsiteX410" fmla="*/ 2311921 w 12192001"/>
              <a:gd name="connsiteY410" fmla="*/ 4294685 h 6033034"/>
              <a:gd name="connsiteX411" fmla="*/ 2377416 w 12192001"/>
              <a:gd name="connsiteY411" fmla="*/ 4328368 h 6033034"/>
              <a:gd name="connsiteX412" fmla="*/ 2418584 w 12192001"/>
              <a:gd name="connsiteY412" fmla="*/ 4397608 h 6033034"/>
              <a:gd name="connsiteX413" fmla="*/ 2484083 w 12192001"/>
              <a:gd name="connsiteY413" fmla="*/ 4478075 h 6033034"/>
              <a:gd name="connsiteX414" fmla="*/ 2499053 w 12192001"/>
              <a:gd name="connsiteY414" fmla="*/ 4509888 h 6033034"/>
              <a:gd name="connsiteX415" fmla="*/ 2530864 w 12192001"/>
              <a:gd name="connsiteY415" fmla="*/ 4547314 h 6033034"/>
              <a:gd name="connsiteX416" fmla="*/ 2519636 w 12192001"/>
              <a:gd name="connsiteY416" fmla="*/ 4614682 h 6033034"/>
              <a:gd name="connsiteX417" fmla="*/ 2560805 w 12192001"/>
              <a:gd name="connsiteY417" fmla="*/ 4566027 h 6033034"/>
              <a:gd name="connsiteX418" fmla="*/ 2572033 w 12192001"/>
              <a:gd name="connsiteY418" fmla="*/ 4571641 h 6033034"/>
              <a:gd name="connsiteX419" fmla="*/ 2562677 w 12192001"/>
              <a:gd name="connsiteY419" fmla="*/ 4607197 h 6033034"/>
              <a:gd name="connsiteX420" fmla="*/ 2583262 w 12192001"/>
              <a:gd name="connsiteY420" fmla="*/ 4652109 h 6033034"/>
              <a:gd name="connsiteX421" fmla="*/ 2650629 w 12192001"/>
              <a:gd name="connsiteY421" fmla="*/ 4601582 h 6033034"/>
              <a:gd name="connsiteX422" fmla="*/ 2643144 w 12192001"/>
              <a:gd name="connsiteY422" fmla="*/ 4580998 h 6033034"/>
              <a:gd name="connsiteX423" fmla="*/ 2615075 w 12192001"/>
              <a:gd name="connsiteY423" fmla="*/ 4562284 h 6033034"/>
              <a:gd name="connsiteX424" fmla="*/ 2605717 w 12192001"/>
              <a:gd name="connsiteY424" fmla="*/ 4506145 h 6033034"/>
              <a:gd name="connsiteX425" fmla="*/ 2573906 w 12192001"/>
              <a:gd name="connsiteY425" fmla="*/ 4545442 h 6033034"/>
              <a:gd name="connsiteX426" fmla="*/ 2564548 w 12192001"/>
              <a:gd name="connsiteY426" fmla="*/ 4541699 h 6033034"/>
              <a:gd name="connsiteX427" fmla="*/ 2579519 w 12192001"/>
              <a:gd name="connsiteY427" fmla="*/ 4487431 h 6033034"/>
              <a:gd name="connsiteX428" fmla="*/ 2579519 w 12192001"/>
              <a:gd name="connsiteY428" fmla="*/ 4367667 h 6033034"/>
              <a:gd name="connsiteX429" fmla="*/ 2510281 w 12192001"/>
              <a:gd name="connsiteY429" fmla="*/ 4380766 h 6033034"/>
              <a:gd name="connsiteX430" fmla="*/ 2472854 w 12192001"/>
              <a:gd name="connsiteY430" fmla="*/ 4330241 h 6033034"/>
              <a:gd name="connsiteX431" fmla="*/ 2463496 w 12192001"/>
              <a:gd name="connsiteY431" fmla="*/ 4290942 h 6033034"/>
              <a:gd name="connsiteX432" fmla="*/ 2463496 w 12192001"/>
              <a:gd name="connsiteY432" fmla="*/ 4174919 h 6033034"/>
              <a:gd name="connsiteX433" fmla="*/ 2500923 w 12192001"/>
              <a:gd name="connsiteY433" fmla="*/ 4152464 h 6033034"/>
              <a:gd name="connsiteX434" fmla="*/ 2547707 w 12192001"/>
              <a:gd name="connsiteY434" fmla="*/ 4176793 h 6033034"/>
              <a:gd name="connsiteX435" fmla="*/ 2590746 w 12192001"/>
              <a:gd name="connsiteY435" fmla="*/ 4249773 h 6033034"/>
              <a:gd name="connsiteX436" fmla="*/ 2618818 w 12192001"/>
              <a:gd name="connsiteY436" fmla="*/ 4283456 h 6033034"/>
              <a:gd name="connsiteX437" fmla="*/ 2658114 w 12192001"/>
              <a:gd name="connsiteY437" fmla="*/ 4264744 h 6033034"/>
              <a:gd name="connsiteX438" fmla="*/ 2676828 w 12192001"/>
              <a:gd name="connsiteY438" fmla="*/ 4244160 h 6033034"/>
              <a:gd name="connsiteX439" fmla="*/ 2738582 w 12192001"/>
              <a:gd name="connsiteY439" fmla="*/ 4247903 h 6033034"/>
              <a:gd name="connsiteX440" fmla="*/ 2759165 w 12192001"/>
              <a:gd name="connsiteY440" fmla="*/ 4257258 h 6033034"/>
              <a:gd name="connsiteX441" fmla="*/ 2768523 w 12192001"/>
              <a:gd name="connsiteY441" fmla="*/ 4320883 h 6033034"/>
              <a:gd name="connsiteX442" fmla="*/ 2781622 w 12192001"/>
              <a:gd name="connsiteY442" fmla="*/ 4470589 h 6033034"/>
              <a:gd name="connsiteX443" fmla="*/ 2860217 w 12192001"/>
              <a:gd name="connsiteY443" fmla="*/ 4519243 h 6033034"/>
              <a:gd name="connsiteX444" fmla="*/ 2983724 w 12192001"/>
              <a:gd name="connsiteY444" fmla="*/ 4504273 h 6033034"/>
              <a:gd name="connsiteX445" fmla="*/ 2994952 w 12192001"/>
              <a:gd name="connsiteY445" fmla="*/ 4446263 h 6033034"/>
              <a:gd name="connsiteX446" fmla="*/ 2957526 w 12192001"/>
              <a:gd name="connsiteY446" fmla="*/ 4472461 h 6033034"/>
              <a:gd name="connsiteX447" fmla="*/ 2907001 w 12192001"/>
              <a:gd name="connsiteY447" fmla="*/ 4444391 h 6033034"/>
              <a:gd name="connsiteX448" fmla="*/ 2938812 w 12192001"/>
              <a:gd name="connsiteY448" fmla="*/ 4363924 h 6033034"/>
              <a:gd name="connsiteX449" fmla="*/ 2951913 w 12192001"/>
              <a:gd name="connsiteY449" fmla="*/ 4367667 h 6033034"/>
              <a:gd name="connsiteX450" fmla="*/ 3006180 w 12192001"/>
              <a:gd name="connsiteY450" fmla="*/ 4332111 h 6033034"/>
              <a:gd name="connsiteX451" fmla="*/ 3008849 w 12192001"/>
              <a:gd name="connsiteY451" fmla="*/ 4137337 h 6033034"/>
              <a:gd name="connsiteX452" fmla="*/ 3030518 w 12192001"/>
              <a:gd name="connsiteY452" fmla="*/ 4140433 h 6033034"/>
              <a:gd name="connsiteX453" fmla="*/ 3026766 w 12192001"/>
              <a:gd name="connsiteY453" fmla="*/ 4208604 h 6033034"/>
              <a:gd name="connsiteX454" fmla="*/ 3030509 w 12192001"/>
              <a:gd name="connsiteY454" fmla="*/ 4279715 h 6033034"/>
              <a:gd name="connsiteX455" fmla="*/ 3067934 w 12192001"/>
              <a:gd name="connsiteY455" fmla="*/ 4320883 h 6033034"/>
              <a:gd name="connsiteX456" fmla="*/ 3140915 w 12192001"/>
              <a:gd name="connsiteY456" fmla="*/ 4347082 h 6033034"/>
              <a:gd name="connsiteX457" fmla="*/ 3148401 w 12192001"/>
              <a:gd name="connsiteY457" fmla="*/ 4391993 h 6033034"/>
              <a:gd name="connsiteX458" fmla="*/ 3131559 w 12192001"/>
              <a:gd name="connsiteY458" fmla="*/ 4427549 h 6033034"/>
              <a:gd name="connsiteX459" fmla="*/ 3052964 w 12192001"/>
              <a:gd name="connsiteY459" fmla="*/ 4491174 h 6033034"/>
              <a:gd name="connsiteX460" fmla="*/ 3013666 w 12192001"/>
              <a:gd name="connsiteY460" fmla="*/ 4509888 h 6033034"/>
              <a:gd name="connsiteX461" fmla="*/ 3036121 w 12192001"/>
              <a:gd name="connsiteY461" fmla="*/ 4562284 h 6033034"/>
              <a:gd name="connsiteX462" fmla="*/ 3090391 w 12192001"/>
              <a:gd name="connsiteY462" fmla="*/ 4594096 h 6033034"/>
              <a:gd name="connsiteX463" fmla="*/ 3109104 w 12192001"/>
              <a:gd name="connsiteY463" fmla="*/ 4599711 h 6033034"/>
              <a:gd name="connsiteX464" fmla="*/ 3150273 w 12192001"/>
              <a:gd name="connsiteY464" fmla="*/ 4537957 h 6033034"/>
              <a:gd name="connsiteX465" fmla="*/ 3185827 w 12192001"/>
              <a:gd name="connsiteY465" fmla="*/ 4446263 h 6033034"/>
              <a:gd name="connsiteX466" fmla="*/ 3251324 w 12192001"/>
              <a:gd name="connsiteY466" fmla="*/ 4440648 h 6033034"/>
              <a:gd name="connsiteX467" fmla="*/ 3268165 w 12192001"/>
              <a:gd name="connsiteY467" fmla="*/ 4468719 h 6033034"/>
              <a:gd name="connsiteX468" fmla="*/ 3270037 w 12192001"/>
              <a:gd name="connsiteY468" fmla="*/ 4571641 h 6033034"/>
              <a:gd name="connsiteX469" fmla="*/ 3249452 w 12192001"/>
              <a:gd name="connsiteY469" fmla="*/ 4683920 h 6033034"/>
              <a:gd name="connsiteX470" fmla="*/ 3225126 w 12192001"/>
              <a:gd name="connsiteY470" fmla="*/ 4704505 h 6033034"/>
              <a:gd name="connsiteX471" fmla="*/ 3140915 w 12192001"/>
              <a:gd name="connsiteY471" fmla="*/ 4725089 h 6033034"/>
              <a:gd name="connsiteX472" fmla="*/ 3094133 w 12192001"/>
              <a:gd name="connsiteY472" fmla="*/ 4760645 h 6033034"/>
              <a:gd name="connsiteX473" fmla="*/ 2998695 w 12192001"/>
              <a:gd name="connsiteY473" fmla="*/ 4930934 h 6033034"/>
              <a:gd name="connsiteX474" fmla="*/ 2972496 w 12192001"/>
              <a:gd name="connsiteY474" fmla="*/ 5000174 h 6033034"/>
              <a:gd name="connsiteX475" fmla="*/ 3174599 w 12192001"/>
              <a:gd name="connsiteY475" fmla="*/ 4957134 h 6033034"/>
              <a:gd name="connsiteX476" fmla="*/ 3225126 w 12192001"/>
              <a:gd name="connsiteY476" fmla="*/ 4786844 h 6033034"/>
              <a:gd name="connsiteX477" fmla="*/ 3228869 w 12192001"/>
              <a:gd name="connsiteY477" fmla="*/ 4753160 h 6033034"/>
              <a:gd name="connsiteX478" fmla="*/ 3268165 w 12192001"/>
              <a:gd name="connsiteY478" fmla="*/ 4730704 h 6033034"/>
              <a:gd name="connsiteX479" fmla="*/ 3296236 w 12192001"/>
              <a:gd name="connsiteY479" fmla="*/ 4711991 h 6033034"/>
              <a:gd name="connsiteX480" fmla="*/ 3311206 w 12192001"/>
              <a:gd name="connsiteY480" fmla="*/ 4663336 h 6033034"/>
              <a:gd name="connsiteX481" fmla="*/ 3404772 w 12192001"/>
              <a:gd name="connsiteY481" fmla="*/ 4650236 h 6033034"/>
              <a:gd name="connsiteX482" fmla="*/ 3414128 w 12192001"/>
              <a:gd name="connsiteY482" fmla="*/ 4650236 h 6033034"/>
              <a:gd name="connsiteX483" fmla="*/ 3477753 w 12192001"/>
              <a:gd name="connsiteY483" fmla="*/ 4618425 h 6033034"/>
              <a:gd name="connsiteX484" fmla="*/ 3561964 w 12192001"/>
              <a:gd name="connsiteY484" fmla="*/ 4631523 h 6033034"/>
              <a:gd name="connsiteX485" fmla="*/ 3567576 w 12192001"/>
              <a:gd name="connsiteY485" fmla="*/ 4607197 h 6033034"/>
              <a:gd name="connsiteX486" fmla="*/ 3591905 w 12192001"/>
              <a:gd name="connsiteY486" fmla="*/ 4599711 h 6033034"/>
              <a:gd name="connsiteX487" fmla="*/ 3649915 w 12192001"/>
              <a:gd name="connsiteY487" fmla="*/ 4674564 h 6033034"/>
              <a:gd name="connsiteX488" fmla="*/ 3640559 w 12192001"/>
              <a:gd name="connsiteY488" fmla="*/ 4695147 h 6033034"/>
              <a:gd name="connsiteX489" fmla="*/ 3558221 w 12192001"/>
              <a:gd name="connsiteY489" fmla="*/ 4762515 h 6033034"/>
              <a:gd name="connsiteX490" fmla="*/ 3548864 w 12192001"/>
              <a:gd name="connsiteY490" fmla="*/ 4816785 h 6033034"/>
              <a:gd name="connsiteX491" fmla="*/ 3539508 w 12192001"/>
              <a:gd name="connsiteY491" fmla="*/ 4889766 h 6033034"/>
              <a:gd name="connsiteX492" fmla="*/ 3616231 w 12192001"/>
              <a:gd name="connsiteY492" fmla="*/ 4889766 h 6033034"/>
              <a:gd name="connsiteX493" fmla="*/ 3758452 w 12192001"/>
              <a:gd name="connsiteY493" fmla="*/ 4867309 h 6033034"/>
              <a:gd name="connsiteX494" fmla="*/ 3788393 w 12192001"/>
              <a:gd name="connsiteY494" fmla="*/ 4871052 h 6033034"/>
              <a:gd name="connsiteX495" fmla="*/ 3960555 w 12192001"/>
              <a:gd name="connsiteY495" fmla="*/ 4828012 h 6033034"/>
              <a:gd name="connsiteX496" fmla="*/ 4381603 w 12192001"/>
              <a:gd name="connsiteY496" fmla="*/ 4726961 h 6033034"/>
              <a:gd name="connsiteX497" fmla="*/ 4744640 w 12192001"/>
              <a:gd name="connsiteY497" fmla="*/ 4719476 h 6033034"/>
              <a:gd name="connsiteX498" fmla="*/ 4826978 w 12192001"/>
              <a:gd name="connsiteY498" fmla="*/ 4717604 h 6033034"/>
              <a:gd name="connsiteX499" fmla="*/ 4864405 w 12192001"/>
              <a:gd name="connsiteY499" fmla="*/ 4723219 h 6033034"/>
              <a:gd name="connsiteX500" fmla="*/ 5023465 w 12192001"/>
              <a:gd name="connsiteY500" fmla="*/ 4771873 h 6033034"/>
              <a:gd name="connsiteX501" fmla="*/ 5107677 w 12192001"/>
              <a:gd name="connsiteY501" fmla="*/ 4758772 h 6033034"/>
              <a:gd name="connsiteX502" fmla="*/ 5145102 w 12192001"/>
              <a:gd name="connsiteY502" fmla="*/ 4751288 h 6033034"/>
              <a:gd name="connsiteX503" fmla="*/ 5309779 w 12192001"/>
              <a:gd name="connsiteY503" fmla="*/ 4783101 h 6033034"/>
              <a:gd name="connsiteX504" fmla="*/ 5369661 w 12192001"/>
              <a:gd name="connsiteY504" fmla="*/ 4805557 h 6033034"/>
              <a:gd name="connsiteX505" fmla="*/ 5410831 w 12192001"/>
              <a:gd name="connsiteY505" fmla="*/ 4816785 h 6033034"/>
              <a:gd name="connsiteX506" fmla="*/ 5517495 w 12192001"/>
              <a:gd name="connsiteY506" fmla="*/ 4839241 h 6033034"/>
              <a:gd name="connsiteX507" fmla="*/ 5603576 w 12192001"/>
              <a:gd name="connsiteY507" fmla="*/ 4865439 h 6033034"/>
              <a:gd name="connsiteX508" fmla="*/ 5665331 w 12192001"/>
              <a:gd name="connsiteY508" fmla="*/ 4848597 h 6033034"/>
              <a:gd name="connsiteX509" fmla="*/ 5755154 w 12192001"/>
              <a:gd name="connsiteY509" fmla="*/ 4826140 h 6033034"/>
              <a:gd name="connsiteX510" fmla="*/ 5783223 w 12192001"/>
              <a:gd name="connsiteY510" fmla="*/ 4869182 h 6033034"/>
              <a:gd name="connsiteX511" fmla="*/ 5801936 w 12192001"/>
              <a:gd name="connsiteY511" fmla="*/ 4917836 h 6033034"/>
              <a:gd name="connsiteX512" fmla="*/ 5835620 w 12192001"/>
              <a:gd name="connsiteY512" fmla="*/ 4882280 h 6033034"/>
              <a:gd name="connsiteX513" fmla="*/ 5867434 w 12192001"/>
              <a:gd name="connsiteY513" fmla="*/ 4854212 h 6033034"/>
              <a:gd name="connsiteX514" fmla="*/ 5916087 w 12192001"/>
              <a:gd name="connsiteY514" fmla="*/ 4964618 h 6033034"/>
              <a:gd name="connsiteX515" fmla="*/ 5961000 w 12192001"/>
              <a:gd name="connsiteY515" fmla="*/ 4994559 h 6033034"/>
              <a:gd name="connsiteX516" fmla="*/ 6097604 w 12192001"/>
              <a:gd name="connsiteY516" fmla="*/ 5003917 h 6033034"/>
              <a:gd name="connsiteX517" fmla="*/ 6159359 w 12192001"/>
              <a:gd name="connsiteY517" fmla="*/ 5017016 h 6033034"/>
              <a:gd name="connsiteX518" fmla="*/ 6294095 w 12192001"/>
              <a:gd name="connsiteY518" fmla="*/ 5043214 h 6033034"/>
              <a:gd name="connsiteX519" fmla="*/ 6361462 w 12192001"/>
              <a:gd name="connsiteY519" fmla="*/ 5065669 h 6033034"/>
              <a:gd name="connsiteX520" fmla="*/ 6395146 w 12192001"/>
              <a:gd name="connsiteY520" fmla="*/ 5084383 h 6033034"/>
              <a:gd name="connsiteX521" fmla="*/ 6440058 w 12192001"/>
              <a:gd name="connsiteY521" fmla="*/ 5082513 h 6033034"/>
              <a:gd name="connsiteX522" fmla="*/ 6436315 w 12192001"/>
              <a:gd name="connsiteY522" fmla="*/ 5056314 h 6033034"/>
              <a:gd name="connsiteX523" fmla="*/ 6443801 w 12192001"/>
              <a:gd name="connsiteY523" fmla="*/ 5050699 h 6033034"/>
              <a:gd name="connsiteX524" fmla="*/ 6477485 w 12192001"/>
              <a:gd name="connsiteY524" fmla="*/ 5101225 h 6033034"/>
              <a:gd name="connsiteX525" fmla="*/ 6483098 w 12192001"/>
              <a:gd name="connsiteY525" fmla="*/ 5099353 h 6033034"/>
              <a:gd name="connsiteX526" fmla="*/ 6468126 w 12192001"/>
              <a:gd name="connsiteY526" fmla="*/ 4970233 h 6033034"/>
              <a:gd name="connsiteX527" fmla="*/ 6475612 w 12192001"/>
              <a:gd name="connsiteY527" fmla="*/ 4968361 h 6033034"/>
              <a:gd name="connsiteX528" fmla="*/ 6488712 w 12192001"/>
              <a:gd name="connsiteY528" fmla="*/ 5022631 h 6033034"/>
              <a:gd name="connsiteX529" fmla="*/ 6494325 w 12192001"/>
              <a:gd name="connsiteY529" fmla="*/ 5022631 h 6033034"/>
              <a:gd name="connsiteX530" fmla="*/ 6483098 w 12192001"/>
              <a:gd name="connsiteY530" fmla="*/ 4930934 h 6033034"/>
              <a:gd name="connsiteX531" fmla="*/ 6486839 w 12192001"/>
              <a:gd name="connsiteY531" fmla="*/ 4930934 h 6033034"/>
              <a:gd name="connsiteX532" fmla="*/ 6531752 w 12192001"/>
              <a:gd name="connsiteY532" fmla="*/ 5093741 h 6033034"/>
              <a:gd name="connsiteX533" fmla="*/ 6539237 w 12192001"/>
              <a:gd name="connsiteY533" fmla="*/ 5091869 h 6033034"/>
              <a:gd name="connsiteX534" fmla="*/ 6544851 w 12192001"/>
              <a:gd name="connsiteY534" fmla="*/ 5063799 h 6033034"/>
              <a:gd name="connsiteX535" fmla="*/ 6556079 w 12192001"/>
              <a:gd name="connsiteY535" fmla="*/ 5108711 h 6033034"/>
              <a:gd name="connsiteX536" fmla="*/ 6580405 w 12192001"/>
              <a:gd name="connsiteY536" fmla="*/ 5080640 h 6033034"/>
              <a:gd name="connsiteX537" fmla="*/ 6584148 w 12192001"/>
              <a:gd name="connsiteY537" fmla="*/ 5129294 h 6033034"/>
              <a:gd name="connsiteX538" fmla="*/ 6599120 w 12192001"/>
              <a:gd name="connsiteY538" fmla="*/ 5089998 h 6033034"/>
              <a:gd name="connsiteX539" fmla="*/ 6610348 w 12192001"/>
              <a:gd name="connsiteY539" fmla="*/ 5127425 h 6033034"/>
              <a:gd name="connsiteX540" fmla="*/ 6630932 w 12192001"/>
              <a:gd name="connsiteY540" fmla="*/ 5075027 h 6033034"/>
              <a:gd name="connsiteX541" fmla="*/ 6638418 w 12192001"/>
              <a:gd name="connsiteY541" fmla="*/ 5121810 h 6033034"/>
              <a:gd name="connsiteX542" fmla="*/ 6645902 w 12192001"/>
              <a:gd name="connsiteY542" fmla="*/ 5121810 h 6033034"/>
              <a:gd name="connsiteX543" fmla="*/ 6649645 w 12192001"/>
              <a:gd name="connsiteY543" fmla="*/ 5088126 h 6033034"/>
              <a:gd name="connsiteX544" fmla="*/ 6673971 w 12192001"/>
              <a:gd name="connsiteY544" fmla="*/ 5129294 h 6033034"/>
              <a:gd name="connsiteX545" fmla="*/ 6687072 w 12192001"/>
              <a:gd name="connsiteY545" fmla="*/ 5123682 h 6033034"/>
              <a:gd name="connsiteX546" fmla="*/ 6660874 w 12192001"/>
              <a:gd name="connsiteY546" fmla="*/ 4987075 h 6033034"/>
              <a:gd name="connsiteX547" fmla="*/ 6668359 w 12192001"/>
              <a:gd name="connsiteY547" fmla="*/ 4985204 h 6033034"/>
              <a:gd name="connsiteX548" fmla="*/ 6700171 w 12192001"/>
              <a:gd name="connsiteY548" fmla="*/ 5127425 h 6033034"/>
              <a:gd name="connsiteX549" fmla="*/ 6705786 w 12192001"/>
              <a:gd name="connsiteY549" fmla="*/ 5127425 h 6033034"/>
              <a:gd name="connsiteX550" fmla="*/ 6711398 w 12192001"/>
              <a:gd name="connsiteY550" fmla="*/ 5093741 h 6033034"/>
              <a:gd name="connsiteX551" fmla="*/ 6735727 w 12192001"/>
              <a:gd name="connsiteY551" fmla="*/ 5138652 h 6033034"/>
              <a:gd name="connsiteX552" fmla="*/ 6789994 w 12192001"/>
              <a:gd name="connsiteY552" fmla="*/ 5164850 h 6033034"/>
              <a:gd name="connsiteX553" fmla="*/ 6789994 w 12192001"/>
              <a:gd name="connsiteY553" fmla="*/ 5048829 h 6033034"/>
              <a:gd name="connsiteX554" fmla="*/ 6795609 w 12192001"/>
              <a:gd name="connsiteY554" fmla="*/ 5048829 h 6033034"/>
              <a:gd name="connsiteX555" fmla="*/ 6803094 w 12192001"/>
              <a:gd name="connsiteY555" fmla="*/ 5151751 h 6033034"/>
              <a:gd name="connsiteX556" fmla="*/ 6829292 w 12192001"/>
              <a:gd name="connsiteY556" fmla="*/ 5181692 h 6033034"/>
              <a:gd name="connsiteX557" fmla="*/ 6952801 w 12192001"/>
              <a:gd name="connsiteY557" fmla="*/ 5232218 h 6033034"/>
              <a:gd name="connsiteX558" fmla="*/ 6978999 w 12192001"/>
              <a:gd name="connsiteY558" fmla="*/ 5247189 h 6033034"/>
              <a:gd name="connsiteX559" fmla="*/ 6988354 w 12192001"/>
              <a:gd name="connsiteY559" fmla="*/ 5217248 h 6033034"/>
              <a:gd name="connsiteX560" fmla="*/ 6993969 w 12192001"/>
              <a:gd name="connsiteY560" fmla="*/ 5217248 h 6033034"/>
              <a:gd name="connsiteX561" fmla="*/ 7001454 w 12192001"/>
              <a:gd name="connsiteY561" fmla="*/ 5252802 h 6033034"/>
              <a:gd name="connsiteX562" fmla="*/ 7050110 w 12192001"/>
              <a:gd name="connsiteY562" fmla="*/ 5264030 h 6033034"/>
              <a:gd name="connsiteX563" fmla="*/ 7050110 w 12192001"/>
              <a:gd name="connsiteY563" fmla="*/ 5108711 h 6033034"/>
              <a:gd name="connsiteX564" fmla="*/ 7057594 w 12192001"/>
              <a:gd name="connsiteY564" fmla="*/ 5108711 h 6033034"/>
              <a:gd name="connsiteX565" fmla="*/ 7057594 w 12192001"/>
              <a:gd name="connsiteY565" fmla="*/ 5262160 h 6033034"/>
              <a:gd name="connsiteX566" fmla="*/ 7121218 w 12192001"/>
              <a:gd name="connsiteY566" fmla="*/ 5234088 h 6033034"/>
              <a:gd name="connsiteX567" fmla="*/ 7175485 w 12192001"/>
              <a:gd name="connsiteY567" fmla="*/ 5280873 h 6033034"/>
              <a:gd name="connsiteX568" fmla="*/ 7237241 w 12192001"/>
              <a:gd name="connsiteY568" fmla="*/ 5308942 h 6033034"/>
              <a:gd name="connsiteX569" fmla="*/ 7501096 w 12192001"/>
              <a:gd name="connsiteY569" fmla="*/ 5380052 h 6033034"/>
              <a:gd name="connsiteX570" fmla="*/ 7532909 w 12192001"/>
              <a:gd name="connsiteY570" fmla="*/ 5393152 h 6033034"/>
              <a:gd name="connsiteX571" fmla="*/ 7716299 w 12192001"/>
              <a:gd name="connsiteY571" fmla="*/ 5406250 h 6033034"/>
              <a:gd name="connsiteX572" fmla="*/ 7744368 w 12192001"/>
              <a:gd name="connsiteY572" fmla="*/ 5421221 h 6033034"/>
              <a:gd name="connsiteX573" fmla="*/ 7924015 w 12192001"/>
              <a:gd name="connsiteY573" fmla="*/ 5464263 h 6033034"/>
              <a:gd name="connsiteX574" fmla="*/ 7983898 w 12192001"/>
              <a:gd name="connsiteY574" fmla="*/ 5430579 h 6033034"/>
              <a:gd name="connsiteX575" fmla="*/ 8137346 w 12192001"/>
              <a:gd name="connsiteY575" fmla="*/ 5482976 h 6033034"/>
              <a:gd name="connsiteX576" fmla="*/ 8148574 w 12192001"/>
              <a:gd name="connsiteY576" fmla="*/ 5428707 h 6033034"/>
              <a:gd name="connsiteX577" fmla="*/ 8189742 w 12192001"/>
              <a:gd name="connsiteY577" fmla="*/ 5312684 h 6033034"/>
              <a:gd name="connsiteX578" fmla="*/ 8320737 w 12192001"/>
              <a:gd name="connsiteY578" fmla="*/ 5338883 h 6033034"/>
              <a:gd name="connsiteX579" fmla="*/ 8305765 w 12192001"/>
              <a:gd name="connsiteY579" fmla="*/ 5438064 h 6033034"/>
              <a:gd name="connsiteX580" fmla="*/ 8281439 w 12192001"/>
              <a:gd name="connsiteY580" fmla="*/ 5469875 h 6033034"/>
              <a:gd name="connsiteX581" fmla="*/ 8318865 w 12192001"/>
              <a:gd name="connsiteY581" fmla="*/ 5482976 h 6033034"/>
              <a:gd name="connsiteX582" fmla="*/ 8436757 w 12192001"/>
              <a:gd name="connsiteY582" fmla="*/ 5492332 h 6033034"/>
              <a:gd name="connsiteX583" fmla="*/ 8455470 w 12192001"/>
              <a:gd name="connsiteY583" fmla="*/ 5468006 h 6033034"/>
              <a:gd name="connsiteX584" fmla="*/ 8459214 w 12192001"/>
              <a:gd name="connsiteY584" fmla="*/ 5404380 h 6033034"/>
              <a:gd name="connsiteX585" fmla="*/ 8558393 w 12192001"/>
              <a:gd name="connsiteY585" fmla="*/ 5316427 h 6033034"/>
              <a:gd name="connsiteX586" fmla="*/ 8608921 w 12192001"/>
              <a:gd name="connsiteY586" fmla="*/ 5355726 h 6033034"/>
              <a:gd name="connsiteX587" fmla="*/ 8644475 w 12192001"/>
              <a:gd name="connsiteY587" fmla="*/ 5458648 h 6033034"/>
              <a:gd name="connsiteX588" fmla="*/ 8771725 w 12192001"/>
              <a:gd name="connsiteY588" fmla="*/ 5490461 h 6033034"/>
              <a:gd name="connsiteX589" fmla="*/ 8945759 w 12192001"/>
              <a:gd name="connsiteY589" fmla="*/ 5415608 h 6033034"/>
              <a:gd name="connsiteX590" fmla="*/ 8962599 w 12192001"/>
              <a:gd name="connsiteY590" fmla="*/ 5413736 h 6033034"/>
              <a:gd name="connsiteX591" fmla="*/ 9132890 w 12192001"/>
              <a:gd name="connsiteY591" fmla="*/ 5423094 h 6033034"/>
              <a:gd name="connsiteX592" fmla="*/ 9168445 w 12192001"/>
              <a:gd name="connsiteY592" fmla="*/ 5424964 h 6033034"/>
              <a:gd name="connsiteX593" fmla="*/ 9245170 w 12192001"/>
              <a:gd name="connsiteY593" fmla="*/ 5080640 h 6033034"/>
              <a:gd name="connsiteX594" fmla="*/ 9179673 w 12192001"/>
              <a:gd name="connsiteY594" fmla="*/ 4966490 h 6033034"/>
              <a:gd name="connsiteX595" fmla="*/ 9131018 w 12192001"/>
              <a:gd name="connsiteY595" fmla="*/ 4975846 h 6033034"/>
              <a:gd name="connsiteX596" fmla="*/ 9220842 w 12192001"/>
              <a:gd name="connsiteY596" fmla="*/ 4693277 h 6033034"/>
              <a:gd name="connsiteX597" fmla="*/ 9263884 w 12192001"/>
              <a:gd name="connsiteY597" fmla="*/ 4622168 h 6033034"/>
              <a:gd name="connsiteX598" fmla="*/ 9297565 w 12192001"/>
              <a:gd name="connsiteY598" fmla="*/ 4483690 h 6033034"/>
              <a:gd name="connsiteX599" fmla="*/ 9301309 w 12192001"/>
              <a:gd name="connsiteY599" fmla="*/ 4450006 h 6033034"/>
              <a:gd name="connsiteX600" fmla="*/ 9306923 w 12192001"/>
              <a:gd name="connsiteY600" fmla="*/ 4380766 h 6033034"/>
              <a:gd name="connsiteX601" fmla="*/ 9305052 w 12192001"/>
              <a:gd name="connsiteY601" fmla="*/ 4324626 h 6033034"/>
              <a:gd name="connsiteX602" fmla="*/ 9385518 w 12192001"/>
              <a:gd name="connsiteY602" fmla="*/ 4131881 h 6033034"/>
              <a:gd name="connsiteX603" fmla="*/ 9394876 w 12192001"/>
              <a:gd name="connsiteY603" fmla="*/ 4073868 h 6033034"/>
              <a:gd name="connsiteX604" fmla="*/ 9340606 w 12192001"/>
              <a:gd name="connsiteY604" fmla="*/ 4055155 h 6033034"/>
              <a:gd name="connsiteX605" fmla="*/ 9291953 w 12192001"/>
              <a:gd name="connsiteY605" fmla="*/ 4053285 h 6033034"/>
              <a:gd name="connsiteX606" fmla="*/ 9245170 w 12192001"/>
              <a:gd name="connsiteY606" fmla="*/ 4103810 h 6033034"/>
              <a:gd name="connsiteX607" fmla="*/ 9168445 w 12192001"/>
              <a:gd name="connsiteY607" fmla="*/ 4217961 h 6033034"/>
              <a:gd name="connsiteX608" fmla="*/ 9170317 w 12192001"/>
              <a:gd name="connsiteY608" fmla="*/ 4266616 h 6033034"/>
              <a:gd name="connsiteX609" fmla="*/ 9189031 w 12192001"/>
              <a:gd name="connsiteY609" fmla="*/ 4317140 h 6033034"/>
              <a:gd name="connsiteX610" fmla="*/ 9132890 w 12192001"/>
              <a:gd name="connsiteY610" fmla="*/ 4333983 h 6033034"/>
              <a:gd name="connsiteX611" fmla="*/ 9125406 w 12192001"/>
              <a:gd name="connsiteY611" fmla="*/ 4352696 h 6033034"/>
              <a:gd name="connsiteX612" fmla="*/ 9110433 w 12192001"/>
              <a:gd name="connsiteY612" fmla="*/ 4328368 h 6033034"/>
              <a:gd name="connsiteX613" fmla="*/ 9095465 w 12192001"/>
              <a:gd name="connsiteY613" fmla="*/ 4365795 h 6033034"/>
              <a:gd name="connsiteX614" fmla="*/ 9084235 w 12192001"/>
              <a:gd name="connsiteY614" fmla="*/ 4358309 h 6033034"/>
              <a:gd name="connsiteX615" fmla="*/ 9033709 w 12192001"/>
              <a:gd name="connsiteY615" fmla="*/ 4259130 h 6033034"/>
              <a:gd name="connsiteX616" fmla="*/ 8970085 w 12192001"/>
              <a:gd name="connsiteY616" fmla="*/ 4227317 h 6033034"/>
              <a:gd name="connsiteX617" fmla="*/ 8928915 w 12192001"/>
              <a:gd name="connsiteY617" fmla="*/ 4201119 h 6033034"/>
              <a:gd name="connsiteX618" fmla="*/ 8936401 w 12192001"/>
              <a:gd name="connsiteY618" fmla="*/ 4253515 h 6033034"/>
              <a:gd name="connsiteX619" fmla="*/ 8936401 w 12192001"/>
              <a:gd name="connsiteY619" fmla="*/ 4274101 h 6033034"/>
              <a:gd name="connsiteX620" fmla="*/ 8902717 w 12192001"/>
              <a:gd name="connsiteY620" fmla="*/ 4472461 h 6033034"/>
              <a:gd name="connsiteX621" fmla="*/ 8893362 w 12192001"/>
              <a:gd name="connsiteY621" fmla="*/ 4551057 h 6033034"/>
              <a:gd name="connsiteX622" fmla="*/ 8857806 w 12192001"/>
              <a:gd name="connsiteY622" fmla="*/ 4569770 h 6033034"/>
              <a:gd name="connsiteX623" fmla="*/ 8833479 w 12192001"/>
              <a:gd name="connsiteY623" fmla="*/ 4534214 h 6033034"/>
              <a:gd name="connsiteX624" fmla="*/ 8859675 w 12192001"/>
              <a:gd name="connsiteY624" fmla="*/ 4360182 h 6033034"/>
              <a:gd name="connsiteX625" fmla="*/ 8812894 w 12192001"/>
              <a:gd name="connsiteY625" fmla="*/ 4118780 h 6033034"/>
              <a:gd name="connsiteX626" fmla="*/ 8734298 w 12192001"/>
              <a:gd name="connsiteY626" fmla="*/ 4025214 h 6033034"/>
              <a:gd name="connsiteX627" fmla="*/ 8736168 w 12192001"/>
              <a:gd name="connsiteY627" fmla="*/ 4017729 h 6033034"/>
              <a:gd name="connsiteX628" fmla="*/ 8760496 w 12192001"/>
              <a:gd name="connsiteY628" fmla="*/ 3808140 h 6033034"/>
              <a:gd name="connsiteX629" fmla="*/ 8805408 w 12192001"/>
              <a:gd name="connsiteY629" fmla="*/ 3753873 h 6033034"/>
              <a:gd name="connsiteX630" fmla="*/ 8885875 w 12192001"/>
              <a:gd name="connsiteY630" fmla="*/ 3729545 h 6033034"/>
              <a:gd name="connsiteX631" fmla="*/ 8885875 w 12192001"/>
              <a:gd name="connsiteY631" fmla="*/ 3714574 h 6033034"/>
              <a:gd name="connsiteX632" fmla="*/ 8846578 w 12192001"/>
              <a:gd name="connsiteY632" fmla="*/ 3712704 h 6033034"/>
              <a:gd name="connsiteX633" fmla="*/ 8824121 w 12192001"/>
              <a:gd name="connsiteY633" fmla="*/ 3671536 h 6033034"/>
              <a:gd name="connsiteX634" fmla="*/ 8872776 w 12192001"/>
              <a:gd name="connsiteY634" fmla="*/ 3619138 h 6033034"/>
              <a:gd name="connsiteX635" fmla="*/ 8831607 w 12192001"/>
              <a:gd name="connsiteY635" fmla="*/ 3501243 h 6033034"/>
              <a:gd name="connsiteX636" fmla="*/ 8820379 w 12192001"/>
              <a:gd name="connsiteY636" fmla="*/ 3432006 h 6033034"/>
              <a:gd name="connsiteX637" fmla="*/ 8824121 w 12192001"/>
              <a:gd name="connsiteY637" fmla="*/ 3415163 h 6033034"/>
              <a:gd name="connsiteX638" fmla="*/ 8869033 w 12192001"/>
              <a:gd name="connsiteY638" fmla="*/ 3317854 h 6033034"/>
              <a:gd name="connsiteX639" fmla="*/ 8947629 w 12192001"/>
              <a:gd name="connsiteY639" fmla="*/ 3325340 h 6033034"/>
              <a:gd name="connsiteX640" fmla="*/ 8947629 w 12192001"/>
              <a:gd name="connsiteY640" fmla="*/ 3091426 h 6033034"/>
              <a:gd name="connsiteX641" fmla="*/ 8928915 w 12192001"/>
              <a:gd name="connsiteY641" fmla="*/ 3136338 h 6033034"/>
              <a:gd name="connsiteX642" fmla="*/ 8919560 w 12192001"/>
              <a:gd name="connsiteY642" fmla="*/ 3134464 h 6033034"/>
              <a:gd name="connsiteX643" fmla="*/ 8927046 w 12192001"/>
              <a:gd name="connsiteY643" fmla="*/ 3091426 h 6033034"/>
              <a:gd name="connsiteX644" fmla="*/ 9003768 w 12192001"/>
              <a:gd name="connsiteY644" fmla="*/ 2973531 h 6033034"/>
              <a:gd name="connsiteX645" fmla="*/ 9011254 w 12192001"/>
              <a:gd name="connsiteY645" fmla="*/ 2966045 h 6033034"/>
              <a:gd name="connsiteX646" fmla="*/ 9095465 w 12192001"/>
              <a:gd name="connsiteY646" fmla="*/ 2911778 h 6033034"/>
              <a:gd name="connsiteX647" fmla="*/ 9136633 w 12192001"/>
              <a:gd name="connsiteY647" fmla="*/ 2962303 h 6033034"/>
              <a:gd name="connsiteX648" fmla="*/ 9207743 w 12192001"/>
              <a:gd name="connsiteY648" fmla="*/ 2923007 h 6033034"/>
              <a:gd name="connsiteX649" fmla="*/ 9301309 w 12192001"/>
              <a:gd name="connsiteY649" fmla="*/ 2812597 h 6033034"/>
              <a:gd name="connsiteX650" fmla="*/ 9288210 w 12192001"/>
              <a:gd name="connsiteY650" fmla="*/ 2810727 h 6033034"/>
              <a:gd name="connsiteX651" fmla="*/ 9265753 w 12192001"/>
              <a:gd name="connsiteY651" fmla="*/ 2743359 h 6033034"/>
              <a:gd name="connsiteX652" fmla="*/ 9276981 w 12192001"/>
              <a:gd name="connsiteY652" fmla="*/ 2593653 h 6033034"/>
              <a:gd name="connsiteX653" fmla="*/ 9213357 w 12192001"/>
              <a:gd name="connsiteY653" fmla="*/ 2505700 h 6033034"/>
              <a:gd name="connsiteX654" fmla="*/ 9138504 w 12192001"/>
              <a:gd name="connsiteY654" fmla="*/ 2432719 h 6033034"/>
              <a:gd name="connsiteX655" fmla="*/ 9129146 w 12192001"/>
              <a:gd name="connsiteY655" fmla="*/ 2374708 h 6033034"/>
              <a:gd name="connsiteX656" fmla="*/ 9117920 w 12192001"/>
              <a:gd name="connsiteY656" fmla="*/ 2333539 h 6033034"/>
              <a:gd name="connsiteX657" fmla="*/ 9067393 w 12192001"/>
              <a:gd name="connsiteY657" fmla="*/ 2359737 h 6033034"/>
              <a:gd name="connsiteX658" fmla="*/ 9059909 w 12192001"/>
              <a:gd name="connsiteY658" fmla="*/ 2348510 h 6033034"/>
              <a:gd name="connsiteX659" fmla="*/ 9078621 w 12192001"/>
              <a:gd name="connsiteY659" fmla="*/ 2331668 h 6033034"/>
              <a:gd name="connsiteX660" fmla="*/ 9095465 w 12192001"/>
              <a:gd name="connsiteY660" fmla="*/ 2277399 h 6033034"/>
              <a:gd name="connsiteX661" fmla="*/ 9058038 w 12192001"/>
              <a:gd name="connsiteY661" fmla="*/ 2183833 h 6033034"/>
              <a:gd name="connsiteX662" fmla="*/ 9028094 w 12192001"/>
              <a:gd name="connsiteY662" fmla="*/ 2118338 h 6033034"/>
              <a:gd name="connsiteX663" fmla="*/ 9022482 w 12192001"/>
              <a:gd name="connsiteY663" fmla="*/ 2056583 h 6033034"/>
              <a:gd name="connsiteX664" fmla="*/ 9050553 w 12192001"/>
              <a:gd name="connsiteY664" fmla="*/ 1931205 h 6033034"/>
              <a:gd name="connsiteX665" fmla="*/ 9147860 w 12192001"/>
              <a:gd name="connsiteY665" fmla="*/ 1824539 h 6033034"/>
              <a:gd name="connsiteX666" fmla="*/ 9265753 w 12192001"/>
              <a:gd name="connsiteY666" fmla="*/ 1781500 h 6033034"/>
              <a:gd name="connsiteX667" fmla="*/ 9497798 w 12192001"/>
              <a:gd name="connsiteY667" fmla="*/ 1788984 h 6033034"/>
              <a:gd name="connsiteX668" fmla="*/ 9619434 w 12192001"/>
              <a:gd name="connsiteY668" fmla="*/ 1860095 h 6033034"/>
              <a:gd name="connsiteX669" fmla="*/ 9707385 w 12192001"/>
              <a:gd name="connsiteY669" fmla="*/ 2064068 h 6033034"/>
              <a:gd name="connsiteX670" fmla="*/ 9729842 w 12192001"/>
              <a:gd name="connsiteY670" fmla="*/ 2131436 h 6033034"/>
              <a:gd name="connsiteX671" fmla="*/ 9735457 w 12192001"/>
              <a:gd name="connsiteY671" fmla="*/ 2150149 h 6033034"/>
              <a:gd name="connsiteX672" fmla="*/ 9739198 w 12192001"/>
              <a:gd name="connsiteY672" fmla="*/ 2206289 h 6033034"/>
              <a:gd name="connsiteX673" fmla="*/ 9733583 w 12192001"/>
              <a:gd name="connsiteY673" fmla="*/ 2251200 h 6033034"/>
              <a:gd name="connsiteX674" fmla="*/ 9686800 w 12192001"/>
              <a:gd name="connsiteY674" fmla="*/ 2303597 h 6033034"/>
              <a:gd name="connsiteX675" fmla="*/ 9647503 w 12192001"/>
              <a:gd name="connsiteY675" fmla="*/ 2312955 h 6033034"/>
              <a:gd name="connsiteX676" fmla="*/ 9679316 w 12192001"/>
              <a:gd name="connsiteY676" fmla="*/ 2335411 h 6033034"/>
              <a:gd name="connsiteX677" fmla="*/ 9615690 w 12192001"/>
              <a:gd name="connsiteY677" fmla="*/ 2400906 h 6033034"/>
              <a:gd name="connsiteX678" fmla="*/ 9615690 w 12192001"/>
              <a:gd name="connsiteY678" fmla="*/ 2472017 h 6033034"/>
              <a:gd name="connsiteX679" fmla="*/ 9765395 w 12192001"/>
              <a:gd name="connsiteY679" fmla="*/ 2486988 h 6033034"/>
              <a:gd name="connsiteX680" fmla="*/ 9817793 w 12192001"/>
              <a:gd name="connsiteY680" fmla="*/ 2466403 h 6033034"/>
              <a:gd name="connsiteX681" fmla="*/ 9870192 w 12192001"/>
              <a:gd name="connsiteY681" fmla="*/ 2472017 h 6033034"/>
              <a:gd name="connsiteX682" fmla="*/ 9905745 w 12192001"/>
              <a:gd name="connsiteY682" fmla="*/ 2475759 h 6033034"/>
              <a:gd name="connsiteX683" fmla="*/ 9995569 w 12192001"/>
              <a:gd name="connsiteY683" fmla="*/ 2464531 h 6033034"/>
              <a:gd name="connsiteX684" fmla="*/ 10016154 w 12192001"/>
              <a:gd name="connsiteY684" fmla="*/ 2466403 h 6033034"/>
              <a:gd name="connsiteX685" fmla="*/ 10006798 w 12192001"/>
              <a:gd name="connsiteY685" fmla="*/ 2432719 h 6033034"/>
              <a:gd name="connsiteX686" fmla="*/ 10047966 w 12192001"/>
              <a:gd name="connsiteY686" fmla="*/ 2442075 h 6033034"/>
              <a:gd name="connsiteX687" fmla="*/ 10117204 w 12192001"/>
              <a:gd name="connsiteY687" fmla="*/ 2395294 h 6033034"/>
              <a:gd name="connsiteX688" fmla="*/ 10027381 w 12192001"/>
              <a:gd name="connsiteY688" fmla="*/ 2183833 h 6033034"/>
              <a:gd name="connsiteX689" fmla="*/ 9980598 w 12192001"/>
              <a:gd name="connsiteY689" fmla="*/ 2200676 h 6033034"/>
              <a:gd name="connsiteX690" fmla="*/ 9958143 w 12192001"/>
              <a:gd name="connsiteY690" fmla="*/ 2170734 h 6033034"/>
              <a:gd name="connsiteX691" fmla="*/ 9911358 w 12192001"/>
              <a:gd name="connsiteY691" fmla="*/ 1977988 h 6033034"/>
              <a:gd name="connsiteX692" fmla="*/ 9771010 w 12192001"/>
              <a:gd name="connsiteY692" fmla="*/ 1665477 h 6033034"/>
              <a:gd name="connsiteX693" fmla="*/ 9196513 w 12192001"/>
              <a:gd name="connsiteY693" fmla="*/ 619407 h 6033034"/>
              <a:gd name="connsiteX694" fmla="*/ 8861548 w 12192001"/>
              <a:gd name="connsiteY694" fmla="*/ 78596 h 6033034"/>
              <a:gd name="connsiteX695" fmla="*/ 8848448 w 12192001"/>
              <a:gd name="connsiteY695" fmla="*/ 0 h 603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</a:cxnLst>
            <a:rect l="l" t="t" r="r" b="b"/>
            <a:pathLst>
              <a:path w="12192001" h="6033034">
                <a:moveTo>
                  <a:pt x="1525965" y="5409993"/>
                </a:moveTo>
                <a:cubicBezTo>
                  <a:pt x="1520350" y="5409993"/>
                  <a:pt x="1512865" y="5419351"/>
                  <a:pt x="1507251" y="5423094"/>
                </a:cubicBezTo>
                <a:cubicBezTo>
                  <a:pt x="1512865" y="5428707"/>
                  <a:pt x="1520350" y="5434322"/>
                  <a:pt x="1527836" y="5439934"/>
                </a:cubicBezTo>
                <a:cubicBezTo>
                  <a:pt x="1535321" y="5434322"/>
                  <a:pt x="1540935" y="5428707"/>
                  <a:pt x="1548420" y="5424964"/>
                </a:cubicBezTo>
                <a:cubicBezTo>
                  <a:pt x="1540935" y="5419351"/>
                  <a:pt x="1533450" y="5409993"/>
                  <a:pt x="1525965" y="5409993"/>
                </a:cubicBezTo>
                <a:close/>
                <a:moveTo>
                  <a:pt x="1849703" y="5395023"/>
                </a:moveTo>
                <a:cubicBezTo>
                  <a:pt x="1847832" y="5398765"/>
                  <a:pt x="1845960" y="5402507"/>
                  <a:pt x="1844090" y="5406250"/>
                </a:cubicBezTo>
                <a:cubicBezTo>
                  <a:pt x="1862803" y="5428707"/>
                  <a:pt x="1883386" y="5449292"/>
                  <a:pt x="1915199" y="5445549"/>
                </a:cubicBezTo>
                <a:cubicBezTo>
                  <a:pt x="1917070" y="5441806"/>
                  <a:pt x="1918942" y="5438064"/>
                  <a:pt x="1920813" y="5434322"/>
                </a:cubicBezTo>
                <a:cubicBezTo>
                  <a:pt x="1898357" y="5419351"/>
                  <a:pt x="1874031" y="5406250"/>
                  <a:pt x="1849703" y="5395023"/>
                </a:cubicBezTo>
                <a:close/>
                <a:moveTo>
                  <a:pt x="1716839" y="5320170"/>
                </a:moveTo>
                <a:cubicBezTo>
                  <a:pt x="1714967" y="5323913"/>
                  <a:pt x="1711225" y="5327654"/>
                  <a:pt x="1709355" y="5329528"/>
                </a:cubicBezTo>
                <a:cubicBezTo>
                  <a:pt x="1729938" y="5370696"/>
                  <a:pt x="1750523" y="5409993"/>
                  <a:pt x="1771108" y="5451162"/>
                </a:cubicBezTo>
                <a:cubicBezTo>
                  <a:pt x="1771108" y="5453035"/>
                  <a:pt x="1772980" y="5453035"/>
                  <a:pt x="1772980" y="5453035"/>
                </a:cubicBezTo>
                <a:cubicBezTo>
                  <a:pt x="1812276" y="5460520"/>
                  <a:pt x="1853445" y="5468006"/>
                  <a:pt x="1896487" y="5475490"/>
                </a:cubicBezTo>
                <a:cubicBezTo>
                  <a:pt x="1832862" y="5419351"/>
                  <a:pt x="1774849" y="5368824"/>
                  <a:pt x="1716839" y="5320170"/>
                </a:cubicBezTo>
                <a:close/>
                <a:moveTo>
                  <a:pt x="9611947" y="5295844"/>
                </a:moveTo>
                <a:cubicBezTo>
                  <a:pt x="9593234" y="5314557"/>
                  <a:pt x="9589493" y="5406250"/>
                  <a:pt x="9610076" y="5441806"/>
                </a:cubicBezTo>
                <a:cubicBezTo>
                  <a:pt x="9641890" y="5494204"/>
                  <a:pt x="9735457" y="5524145"/>
                  <a:pt x="9810309" y="5505431"/>
                </a:cubicBezTo>
                <a:cubicBezTo>
                  <a:pt x="9791596" y="5447420"/>
                  <a:pt x="9772882" y="5389410"/>
                  <a:pt x="9757912" y="5342625"/>
                </a:cubicBezTo>
                <a:cubicBezTo>
                  <a:pt x="9707385" y="5323913"/>
                  <a:pt x="9662474" y="5310814"/>
                  <a:pt x="9611947" y="5295844"/>
                </a:cubicBezTo>
                <a:close/>
                <a:moveTo>
                  <a:pt x="1419299" y="5155494"/>
                </a:moveTo>
                <a:cubicBezTo>
                  <a:pt x="1423041" y="5172336"/>
                  <a:pt x="1423041" y="5181692"/>
                  <a:pt x="1424914" y="5192920"/>
                </a:cubicBezTo>
                <a:cubicBezTo>
                  <a:pt x="1428656" y="5207890"/>
                  <a:pt x="1428656" y="5234088"/>
                  <a:pt x="1436142" y="5235961"/>
                </a:cubicBezTo>
                <a:cubicBezTo>
                  <a:pt x="1471695" y="5245317"/>
                  <a:pt x="1509122" y="5249059"/>
                  <a:pt x="1546548" y="5249059"/>
                </a:cubicBezTo>
                <a:cubicBezTo>
                  <a:pt x="1550291" y="5249059"/>
                  <a:pt x="1559649" y="5211633"/>
                  <a:pt x="1557776" y="5209762"/>
                </a:cubicBezTo>
                <a:cubicBezTo>
                  <a:pt x="1514737" y="5191050"/>
                  <a:pt x="1477310" y="5153623"/>
                  <a:pt x="1419299" y="5155494"/>
                </a:cubicBezTo>
                <a:close/>
                <a:moveTo>
                  <a:pt x="2555193" y="5127425"/>
                </a:moveTo>
                <a:cubicBezTo>
                  <a:pt x="2525251" y="5148008"/>
                  <a:pt x="2495310" y="5166721"/>
                  <a:pt x="2463496" y="5187307"/>
                </a:cubicBezTo>
                <a:cubicBezTo>
                  <a:pt x="2465369" y="5194792"/>
                  <a:pt x="2467239" y="5200405"/>
                  <a:pt x="2469111" y="5204147"/>
                </a:cubicBezTo>
                <a:cubicBezTo>
                  <a:pt x="2485952" y="5222861"/>
                  <a:pt x="2480340" y="5267772"/>
                  <a:pt x="2519636" y="5256545"/>
                </a:cubicBezTo>
                <a:cubicBezTo>
                  <a:pt x="2560805" y="5243446"/>
                  <a:pt x="2540222" y="5207890"/>
                  <a:pt x="2534607" y="5177949"/>
                </a:cubicBezTo>
                <a:cubicBezTo>
                  <a:pt x="2553320" y="5168593"/>
                  <a:pt x="2575776" y="5159235"/>
                  <a:pt x="2555193" y="5127425"/>
                </a:cubicBezTo>
                <a:close/>
                <a:moveTo>
                  <a:pt x="1508889" y="5035261"/>
                </a:moveTo>
                <a:cubicBezTo>
                  <a:pt x="1498362" y="5036197"/>
                  <a:pt x="1487602" y="5041342"/>
                  <a:pt x="1479181" y="5046957"/>
                </a:cubicBezTo>
                <a:cubicBezTo>
                  <a:pt x="1471695" y="5052572"/>
                  <a:pt x="1479181" y="5076898"/>
                  <a:pt x="1481053" y="5093741"/>
                </a:cubicBezTo>
                <a:cubicBezTo>
                  <a:pt x="1482923" y="5103096"/>
                  <a:pt x="1492281" y="5114324"/>
                  <a:pt x="1490409" y="5121810"/>
                </a:cubicBezTo>
                <a:cubicBezTo>
                  <a:pt x="1482923" y="5149880"/>
                  <a:pt x="1497895" y="5151751"/>
                  <a:pt x="1522222" y="5144265"/>
                </a:cubicBezTo>
                <a:cubicBezTo>
                  <a:pt x="1535321" y="5149880"/>
                  <a:pt x="1548420" y="5159235"/>
                  <a:pt x="1563392" y="5161109"/>
                </a:cubicBezTo>
                <a:cubicBezTo>
                  <a:pt x="1569005" y="5162978"/>
                  <a:pt x="1585847" y="5148008"/>
                  <a:pt x="1585847" y="5148008"/>
                </a:cubicBezTo>
                <a:cubicBezTo>
                  <a:pt x="1570877" y="5114324"/>
                  <a:pt x="1555906" y="5078770"/>
                  <a:pt x="1537192" y="5048829"/>
                </a:cubicBezTo>
                <a:cubicBezTo>
                  <a:pt x="1529708" y="5037601"/>
                  <a:pt x="1519415" y="5034326"/>
                  <a:pt x="1508889" y="5035261"/>
                </a:cubicBezTo>
                <a:close/>
                <a:moveTo>
                  <a:pt x="2325018" y="4968361"/>
                </a:moveTo>
                <a:cubicBezTo>
                  <a:pt x="2283849" y="4970233"/>
                  <a:pt x="2267009" y="5003917"/>
                  <a:pt x="2289464" y="5035728"/>
                </a:cubicBezTo>
                <a:cubicBezTo>
                  <a:pt x="2300692" y="5052572"/>
                  <a:pt x="2304435" y="5065669"/>
                  <a:pt x="2281980" y="5075027"/>
                </a:cubicBezTo>
                <a:cubicBezTo>
                  <a:pt x="2270751" y="5080640"/>
                  <a:pt x="2261394" y="5089998"/>
                  <a:pt x="2250165" y="5095610"/>
                </a:cubicBezTo>
                <a:cubicBezTo>
                  <a:pt x="2231453" y="5106839"/>
                  <a:pt x="2222098" y="5153623"/>
                  <a:pt x="2235195" y="5170464"/>
                </a:cubicBezTo>
                <a:cubicBezTo>
                  <a:pt x="2253908" y="5191050"/>
                  <a:pt x="2272622" y="5211633"/>
                  <a:pt x="2287592" y="5228476"/>
                </a:cubicBezTo>
                <a:cubicBezTo>
                  <a:pt x="2308178" y="5217248"/>
                  <a:pt x="2326891" y="5206020"/>
                  <a:pt x="2345604" y="5198534"/>
                </a:cubicBezTo>
                <a:cubicBezTo>
                  <a:pt x="2364317" y="5191050"/>
                  <a:pt x="2368060" y="5183564"/>
                  <a:pt x="2351218" y="5168593"/>
                </a:cubicBezTo>
                <a:cubicBezTo>
                  <a:pt x="2343732" y="5161109"/>
                  <a:pt x="2343732" y="5148008"/>
                  <a:pt x="2341862" y="5136780"/>
                </a:cubicBezTo>
                <a:cubicBezTo>
                  <a:pt x="2339989" y="5125553"/>
                  <a:pt x="2343732" y="5114324"/>
                  <a:pt x="2341862" y="5103096"/>
                </a:cubicBezTo>
                <a:cubicBezTo>
                  <a:pt x="2338119" y="5075027"/>
                  <a:pt x="2349347" y="5041343"/>
                  <a:pt x="2313791" y="5024500"/>
                </a:cubicBezTo>
                <a:cubicBezTo>
                  <a:pt x="2311921" y="5024500"/>
                  <a:pt x="2315663" y="5011402"/>
                  <a:pt x="2317533" y="5003917"/>
                </a:cubicBezTo>
                <a:cubicBezTo>
                  <a:pt x="2319406" y="4992690"/>
                  <a:pt x="2321276" y="4981461"/>
                  <a:pt x="2325018" y="4968361"/>
                </a:cubicBezTo>
                <a:close/>
                <a:moveTo>
                  <a:pt x="2517766" y="4859824"/>
                </a:moveTo>
                <a:cubicBezTo>
                  <a:pt x="2499053" y="4861696"/>
                  <a:pt x="2482210" y="4887895"/>
                  <a:pt x="2465369" y="4902865"/>
                </a:cubicBezTo>
                <a:cubicBezTo>
                  <a:pt x="2467239" y="4906608"/>
                  <a:pt x="2469111" y="4908479"/>
                  <a:pt x="2470982" y="4912221"/>
                </a:cubicBezTo>
                <a:cubicBezTo>
                  <a:pt x="2517766" y="4889766"/>
                  <a:pt x="2519636" y="4927191"/>
                  <a:pt x="2530864" y="4962749"/>
                </a:cubicBezTo>
                <a:cubicBezTo>
                  <a:pt x="2547707" y="4934677"/>
                  <a:pt x="2570163" y="4914094"/>
                  <a:pt x="2570163" y="4893508"/>
                </a:cubicBezTo>
                <a:cubicBezTo>
                  <a:pt x="2570163" y="4882280"/>
                  <a:pt x="2534607" y="4857954"/>
                  <a:pt x="2517766" y="4859824"/>
                </a:cubicBezTo>
                <a:close/>
                <a:moveTo>
                  <a:pt x="1853445" y="4844854"/>
                </a:moveTo>
                <a:cubicBezTo>
                  <a:pt x="1840348" y="4871052"/>
                  <a:pt x="1834732" y="4886023"/>
                  <a:pt x="1827247" y="4900993"/>
                </a:cubicBezTo>
                <a:cubicBezTo>
                  <a:pt x="1829119" y="4904736"/>
                  <a:pt x="1830990" y="4908479"/>
                  <a:pt x="1832862" y="4910351"/>
                </a:cubicBezTo>
                <a:cubicBezTo>
                  <a:pt x="1847832" y="4902865"/>
                  <a:pt x="1862803" y="4895380"/>
                  <a:pt x="1877774" y="4887895"/>
                </a:cubicBezTo>
                <a:cubicBezTo>
                  <a:pt x="1870289" y="4876667"/>
                  <a:pt x="1864674" y="4863567"/>
                  <a:pt x="1853445" y="4844854"/>
                </a:cubicBezTo>
                <a:close/>
                <a:moveTo>
                  <a:pt x="2759165" y="4828012"/>
                </a:moveTo>
                <a:cubicBezTo>
                  <a:pt x="2751680" y="4828012"/>
                  <a:pt x="2736710" y="4833626"/>
                  <a:pt x="2734839" y="4839241"/>
                </a:cubicBezTo>
                <a:cubicBezTo>
                  <a:pt x="2729224" y="4856081"/>
                  <a:pt x="2729224" y="4874795"/>
                  <a:pt x="2723612" y="4900993"/>
                </a:cubicBezTo>
                <a:cubicBezTo>
                  <a:pt x="2744195" y="4891638"/>
                  <a:pt x="2759165" y="4889766"/>
                  <a:pt x="2766651" y="4880410"/>
                </a:cubicBezTo>
                <a:cubicBezTo>
                  <a:pt x="2774136" y="4871052"/>
                  <a:pt x="2774136" y="4854212"/>
                  <a:pt x="2774136" y="4841111"/>
                </a:cubicBezTo>
                <a:cubicBezTo>
                  <a:pt x="2774136" y="4835498"/>
                  <a:pt x="2762908" y="4828012"/>
                  <a:pt x="2759165" y="4828012"/>
                </a:cubicBezTo>
                <a:close/>
                <a:moveTo>
                  <a:pt x="2306306" y="4768130"/>
                </a:moveTo>
                <a:cubicBezTo>
                  <a:pt x="2317533" y="4786844"/>
                  <a:pt x="2328761" y="4801814"/>
                  <a:pt x="2343732" y="4826140"/>
                </a:cubicBezTo>
                <a:cubicBezTo>
                  <a:pt x="2345604" y="4773743"/>
                  <a:pt x="2341862" y="4770001"/>
                  <a:pt x="2306306" y="4768130"/>
                </a:cubicBezTo>
                <a:close/>
                <a:moveTo>
                  <a:pt x="2528994" y="4702633"/>
                </a:moveTo>
                <a:cubicBezTo>
                  <a:pt x="2523379" y="4721346"/>
                  <a:pt x="2517766" y="4738189"/>
                  <a:pt x="2512151" y="4756903"/>
                </a:cubicBezTo>
                <a:cubicBezTo>
                  <a:pt x="2517766" y="4758772"/>
                  <a:pt x="2523379" y="4758772"/>
                  <a:pt x="2528994" y="4760645"/>
                </a:cubicBezTo>
                <a:cubicBezTo>
                  <a:pt x="2532736" y="4741932"/>
                  <a:pt x="2536479" y="4723219"/>
                  <a:pt x="2538350" y="4704505"/>
                </a:cubicBezTo>
                <a:cubicBezTo>
                  <a:pt x="2534607" y="4704505"/>
                  <a:pt x="2532736" y="4702633"/>
                  <a:pt x="2528994" y="4702633"/>
                </a:cubicBezTo>
                <a:close/>
                <a:moveTo>
                  <a:pt x="3045479" y="4685792"/>
                </a:moveTo>
                <a:cubicBezTo>
                  <a:pt x="3017408" y="4683920"/>
                  <a:pt x="2989339" y="4697020"/>
                  <a:pt x="2961268" y="4704505"/>
                </a:cubicBezTo>
                <a:cubicBezTo>
                  <a:pt x="2959398" y="4704505"/>
                  <a:pt x="2957526" y="4711991"/>
                  <a:pt x="2959398" y="4713861"/>
                </a:cubicBezTo>
                <a:cubicBezTo>
                  <a:pt x="2985597" y="4741932"/>
                  <a:pt x="2968753" y="4760645"/>
                  <a:pt x="2948170" y="4781229"/>
                </a:cubicBezTo>
                <a:cubicBezTo>
                  <a:pt x="2944427" y="4784972"/>
                  <a:pt x="2946298" y="4796199"/>
                  <a:pt x="2950041" y="4801814"/>
                </a:cubicBezTo>
                <a:cubicBezTo>
                  <a:pt x="2968753" y="4850469"/>
                  <a:pt x="2946298" y="4893508"/>
                  <a:pt x="2936942" y="4938420"/>
                </a:cubicBezTo>
                <a:cubicBezTo>
                  <a:pt x="2886416" y="4932806"/>
                  <a:pt x="2884545" y="4936549"/>
                  <a:pt x="2890159" y="4987075"/>
                </a:cubicBezTo>
                <a:cubicBezTo>
                  <a:pt x="2890159" y="4994559"/>
                  <a:pt x="2884545" y="5003917"/>
                  <a:pt x="2878930" y="5009530"/>
                </a:cubicBezTo>
                <a:cubicBezTo>
                  <a:pt x="2869574" y="5022631"/>
                  <a:pt x="2858347" y="5031986"/>
                  <a:pt x="2848989" y="5041343"/>
                </a:cubicBezTo>
                <a:cubicBezTo>
                  <a:pt x="2852732" y="5046957"/>
                  <a:pt x="2856475" y="5050699"/>
                  <a:pt x="2858347" y="5056314"/>
                </a:cubicBezTo>
                <a:cubicBezTo>
                  <a:pt x="2882673" y="5041343"/>
                  <a:pt x="2914486" y="5050699"/>
                  <a:pt x="2931327" y="5018888"/>
                </a:cubicBezTo>
                <a:cubicBezTo>
                  <a:pt x="2950041" y="4983332"/>
                  <a:pt x="2965011" y="4947777"/>
                  <a:pt x="2983724" y="4912221"/>
                </a:cubicBezTo>
                <a:cubicBezTo>
                  <a:pt x="3009923" y="4861696"/>
                  <a:pt x="3039864" y="4814913"/>
                  <a:pt x="3066062" y="4764387"/>
                </a:cubicBezTo>
                <a:cubicBezTo>
                  <a:pt x="3079163" y="4741932"/>
                  <a:pt x="3066062" y="4687662"/>
                  <a:pt x="3045479" y="4685792"/>
                </a:cubicBezTo>
                <a:close/>
                <a:moveTo>
                  <a:pt x="2810159" y="4682049"/>
                </a:moveTo>
                <a:cubicBezTo>
                  <a:pt x="2799399" y="4682049"/>
                  <a:pt x="2787236" y="4682985"/>
                  <a:pt x="2777879" y="4682050"/>
                </a:cubicBezTo>
                <a:cubicBezTo>
                  <a:pt x="2776008" y="4685792"/>
                  <a:pt x="2774136" y="4687662"/>
                  <a:pt x="2772266" y="4691405"/>
                </a:cubicBezTo>
                <a:cubicBezTo>
                  <a:pt x="2790979" y="4713861"/>
                  <a:pt x="2809692" y="4738189"/>
                  <a:pt x="2830276" y="4760645"/>
                </a:cubicBezTo>
                <a:cubicBezTo>
                  <a:pt x="2834018" y="4758772"/>
                  <a:pt x="2839633" y="4758772"/>
                  <a:pt x="2843376" y="4756903"/>
                </a:cubicBezTo>
                <a:cubicBezTo>
                  <a:pt x="2841504" y="4734446"/>
                  <a:pt x="2843376" y="4706376"/>
                  <a:pt x="2834018" y="4687662"/>
                </a:cubicBezTo>
                <a:cubicBezTo>
                  <a:pt x="2830276" y="4682985"/>
                  <a:pt x="2820920" y="4682050"/>
                  <a:pt x="2810159" y="4682049"/>
                </a:cubicBezTo>
                <a:close/>
                <a:moveTo>
                  <a:pt x="2874486" y="4665910"/>
                </a:moveTo>
                <a:cubicBezTo>
                  <a:pt x="2868638" y="4666611"/>
                  <a:pt x="2863959" y="4668014"/>
                  <a:pt x="2863959" y="4668949"/>
                </a:cubicBezTo>
                <a:cubicBezTo>
                  <a:pt x="2862090" y="4687662"/>
                  <a:pt x="2862090" y="4706376"/>
                  <a:pt x="2863959" y="4725089"/>
                </a:cubicBezTo>
                <a:cubicBezTo>
                  <a:pt x="2863959" y="4730704"/>
                  <a:pt x="2878930" y="4740060"/>
                  <a:pt x="2880803" y="4738189"/>
                </a:cubicBezTo>
                <a:cubicBezTo>
                  <a:pt x="2893900" y="4732574"/>
                  <a:pt x="2907001" y="4723219"/>
                  <a:pt x="2916357" y="4713861"/>
                </a:cubicBezTo>
                <a:cubicBezTo>
                  <a:pt x="2923841" y="4708248"/>
                  <a:pt x="2923841" y="4697020"/>
                  <a:pt x="2925715" y="4691405"/>
                </a:cubicBezTo>
                <a:cubicBezTo>
                  <a:pt x="2912614" y="4680177"/>
                  <a:pt x="2903258" y="4670821"/>
                  <a:pt x="2892031" y="4667079"/>
                </a:cubicBezTo>
                <a:cubicBezTo>
                  <a:pt x="2887352" y="4665207"/>
                  <a:pt x="2880333" y="4665207"/>
                  <a:pt x="2874486" y="4665910"/>
                </a:cubicBezTo>
                <a:close/>
                <a:moveTo>
                  <a:pt x="3092260" y="4665206"/>
                </a:moveTo>
                <a:cubicBezTo>
                  <a:pt x="3088519" y="4667079"/>
                  <a:pt x="3084776" y="4667079"/>
                  <a:pt x="3081033" y="4668949"/>
                </a:cubicBezTo>
                <a:cubicBezTo>
                  <a:pt x="3084776" y="4683920"/>
                  <a:pt x="3086648" y="4698890"/>
                  <a:pt x="3094133" y="4711991"/>
                </a:cubicBezTo>
                <a:cubicBezTo>
                  <a:pt x="3097875" y="4717604"/>
                  <a:pt x="3116589" y="4710118"/>
                  <a:pt x="3129687" y="4706376"/>
                </a:cubicBezTo>
                <a:cubicBezTo>
                  <a:pt x="3129687" y="4702633"/>
                  <a:pt x="3127817" y="4698890"/>
                  <a:pt x="3127817" y="4693277"/>
                </a:cubicBezTo>
                <a:cubicBezTo>
                  <a:pt x="3116589" y="4683920"/>
                  <a:pt x="3103489" y="4674564"/>
                  <a:pt x="3092260" y="4665206"/>
                </a:cubicBezTo>
                <a:close/>
                <a:moveTo>
                  <a:pt x="2212740" y="4659593"/>
                </a:moveTo>
                <a:cubicBezTo>
                  <a:pt x="2205254" y="4659593"/>
                  <a:pt x="2188413" y="4672692"/>
                  <a:pt x="2190283" y="4678307"/>
                </a:cubicBezTo>
                <a:cubicBezTo>
                  <a:pt x="2194026" y="4698890"/>
                  <a:pt x="2197769" y="4723219"/>
                  <a:pt x="2212740" y="4736317"/>
                </a:cubicBezTo>
                <a:cubicBezTo>
                  <a:pt x="2261394" y="4786844"/>
                  <a:pt x="2257651" y="4820528"/>
                  <a:pt x="2194026" y="4844854"/>
                </a:cubicBezTo>
                <a:cubicBezTo>
                  <a:pt x="2175313" y="4852339"/>
                  <a:pt x="2165957" y="4867309"/>
                  <a:pt x="2184671" y="4878538"/>
                </a:cubicBezTo>
                <a:cubicBezTo>
                  <a:pt x="2210869" y="4893508"/>
                  <a:pt x="2203384" y="4912221"/>
                  <a:pt x="2199641" y="4930934"/>
                </a:cubicBezTo>
                <a:cubicBezTo>
                  <a:pt x="2199641" y="4949648"/>
                  <a:pt x="2192156" y="4962749"/>
                  <a:pt x="2188413" y="4977719"/>
                </a:cubicBezTo>
                <a:cubicBezTo>
                  <a:pt x="2192156" y="4981461"/>
                  <a:pt x="2195898" y="4985204"/>
                  <a:pt x="2197769" y="4988947"/>
                </a:cubicBezTo>
                <a:cubicBezTo>
                  <a:pt x="2214612" y="4979589"/>
                  <a:pt x="2233325" y="4970233"/>
                  <a:pt x="2248296" y="4959006"/>
                </a:cubicBezTo>
                <a:cubicBezTo>
                  <a:pt x="2265136" y="4945905"/>
                  <a:pt x="2276365" y="4921579"/>
                  <a:pt x="2295077" y="4914094"/>
                </a:cubicBezTo>
                <a:cubicBezTo>
                  <a:pt x="2313791" y="4904736"/>
                  <a:pt x="2315663" y="4899123"/>
                  <a:pt x="2310048" y="4882280"/>
                </a:cubicBezTo>
                <a:cubicBezTo>
                  <a:pt x="2287592" y="4814913"/>
                  <a:pt x="2267009" y="4745675"/>
                  <a:pt x="2242681" y="4678307"/>
                </a:cubicBezTo>
                <a:cubicBezTo>
                  <a:pt x="2238938" y="4668949"/>
                  <a:pt x="2223967" y="4661464"/>
                  <a:pt x="2212740" y="4659593"/>
                </a:cubicBezTo>
                <a:close/>
                <a:moveTo>
                  <a:pt x="2674957" y="4642751"/>
                </a:moveTo>
                <a:cubicBezTo>
                  <a:pt x="2658114" y="4644623"/>
                  <a:pt x="2641273" y="4648366"/>
                  <a:pt x="2616945" y="4652109"/>
                </a:cubicBezTo>
                <a:cubicBezTo>
                  <a:pt x="2622560" y="4663336"/>
                  <a:pt x="2628173" y="4670821"/>
                  <a:pt x="2633787" y="4680177"/>
                </a:cubicBezTo>
                <a:cubicBezTo>
                  <a:pt x="2648759" y="4670821"/>
                  <a:pt x="2663729" y="4659593"/>
                  <a:pt x="2678700" y="4650236"/>
                </a:cubicBezTo>
                <a:cubicBezTo>
                  <a:pt x="2676828" y="4648366"/>
                  <a:pt x="2674957" y="4644623"/>
                  <a:pt x="2674957" y="4642751"/>
                </a:cubicBezTo>
                <a:close/>
                <a:moveTo>
                  <a:pt x="2454141" y="4586612"/>
                </a:moveTo>
                <a:cubicBezTo>
                  <a:pt x="2450399" y="4584741"/>
                  <a:pt x="2442913" y="4590353"/>
                  <a:pt x="2435428" y="4592226"/>
                </a:cubicBezTo>
                <a:cubicBezTo>
                  <a:pt x="2439170" y="4599711"/>
                  <a:pt x="2444784" y="4607197"/>
                  <a:pt x="2448526" y="4614682"/>
                </a:cubicBezTo>
                <a:cubicBezTo>
                  <a:pt x="2452268" y="4627780"/>
                  <a:pt x="2456011" y="4640880"/>
                  <a:pt x="2457883" y="4653978"/>
                </a:cubicBezTo>
                <a:cubicBezTo>
                  <a:pt x="2461626" y="4680177"/>
                  <a:pt x="2463496" y="4706376"/>
                  <a:pt x="2467239" y="4738189"/>
                </a:cubicBezTo>
                <a:cubicBezTo>
                  <a:pt x="2476597" y="4710118"/>
                  <a:pt x="2485952" y="4691405"/>
                  <a:pt x="2493438" y="4674564"/>
                </a:cubicBezTo>
                <a:cubicBezTo>
                  <a:pt x="2487825" y="4650236"/>
                  <a:pt x="2485952" y="4631523"/>
                  <a:pt x="2478467" y="4612810"/>
                </a:cubicBezTo>
                <a:cubicBezTo>
                  <a:pt x="2474725" y="4601582"/>
                  <a:pt x="2463496" y="4594096"/>
                  <a:pt x="2454141" y="4586612"/>
                </a:cubicBezTo>
                <a:close/>
                <a:moveTo>
                  <a:pt x="2588877" y="4356439"/>
                </a:moveTo>
                <a:cubicBezTo>
                  <a:pt x="2596361" y="4371410"/>
                  <a:pt x="2600104" y="4380766"/>
                  <a:pt x="2605717" y="4391993"/>
                </a:cubicBezTo>
                <a:cubicBezTo>
                  <a:pt x="2618818" y="4384508"/>
                  <a:pt x="2633787" y="4378895"/>
                  <a:pt x="2646887" y="4371410"/>
                </a:cubicBezTo>
                <a:cubicBezTo>
                  <a:pt x="2645016" y="4369538"/>
                  <a:pt x="2645016" y="4365795"/>
                  <a:pt x="2643144" y="4363924"/>
                </a:cubicBezTo>
                <a:cubicBezTo>
                  <a:pt x="2628173" y="4362052"/>
                  <a:pt x="2613203" y="4360182"/>
                  <a:pt x="2588877" y="4356439"/>
                </a:cubicBezTo>
                <a:close/>
                <a:moveTo>
                  <a:pt x="9967499" y="2472017"/>
                </a:moveTo>
                <a:cubicBezTo>
                  <a:pt x="9918846" y="2490730"/>
                  <a:pt x="9873932" y="2507573"/>
                  <a:pt x="9827150" y="2524414"/>
                </a:cubicBezTo>
                <a:cubicBezTo>
                  <a:pt x="9832765" y="2539384"/>
                  <a:pt x="9838378" y="2550612"/>
                  <a:pt x="9845863" y="2569325"/>
                </a:cubicBezTo>
                <a:cubicBezTo>
                  <a:pt x="9864577" y="2556228"/>
                  <a:pt x="9883290" y="2548742"/>
                  <a:pt x="9896388" y="2535641"/>
                </a:cubicBezTo>
                <a:cubicBezTo>
                  <a:pt x="9911358" y="2520670"/>
                  <a:pt x="9918846" y="2494472"/>
                  <a:pt x="9948785" y="2500087"/>
                </a:cubicBezTo>
                <a:cubicBezTo>
                  <a:pt x="9952528" y="2500087"/>
                  <a:pt x="9958143" y="2485117"/>
                  <a:pt x="9967499" y="2472017"/>
                </a:cubicBezTo>
                <a:close/>
                <a:moveTo>
                  <a:pt x="8848448" y="0"/>
                </a:moveTo>
                <a:cubicBezTo>
                  <a:pt x="9187158" y="552040"/>
                  <a:pt x="9527739" y="1098465"/>
                  <a:pt x="9819665" y="1682318"/>
                </a:cubicBezTo>
                <a:cubicBezTo>
                  <a:pt x="9819665" y="1671091"/>
                  <a:pt x="9821535" y="1667348"/>
                  <a:pt x="9819665" y="1663605"/>
                </a:cubicBezTo>
                <a:cubicBezTo>
                  <a:pt x="9819665" y="1657992"/>
                  <a:pt x="9817793" y="1654249"/>
                  <a:pt x="9815922" y="1650506"/>
                </a:cubicBezTo>
                <a:cubicBezTo>
                  <a:pt x="9789724" y="1575654"/>
                  <a:pt x="9761653" y="1502672"/>
                  <a:pt x="9737326" y="1427819"/>
                </a:cubicBezTo>
                <a:cubicBezTo>
                  <a:pt x="9696158" y="1300569"/>
                  <a:pt x="9656861" y="1171449"/>
                  <a:pt x="9617562" y="1044198"/>
                </a:cubicBezTo>
                <a:cubicBezTo>
                  <a:pt x="9598848" y="986186"/>
                  <a:pt x="9580135" y="928176"/>
                  <a:pt x="9557680" y="870164"/>
                </a:cubicBezTo>
                <a:cubicBezTo>
                  <a:pt x="9546452" y="838352"/>
                  <a:pt x="9552065" y="821510"/>
                  <a:pt x="9591364" y="819639"/>
                </a:cubicBezTo>
                <a:cubicBezTo>
                  <a:pt x="9610076" y="870164"/>
                  <a:pt x="9626920" y="924434"/>
                  <a:pt x="9645633" y="976830"/>
                </a:cubicBezTo>
                <a:cubicBezTo>
                  <a:pt x="9688672" y="1098465"/>
                  <a:pt x="9729842" y="1220103"/>
                  <a:pt x="9772882" y="1341737"/>
                </a:cubicBezTo>
                <a:cubicBezTo>
                  <a:pt x="9780366" y="1360451"/>
                  <a:pt x="9793466" y="1377294"/>
                  <a:pt x="9804694" y="1394135"/>
                </a:cubicBezTo>
                <a:cubicBezTo>
                  <a:pt x="9808437" y="1399750"/>
                  <a:pt x="9810309" y="1405363"/>
                  <a:pt x="9810309" y="1410978"/>
                </a:cubicBezTo>
                <a:cubicBezTo>
                  <a:pt x="9819665" y="1515771"/>
                  <a:pt x="9870192" y="1607466"/>
                  <a:pt x="9902002" y="1704775"/>
                </a:cubicBezTo>
                <a:cubicBezTo>
                  <a:pt x="9952528" y="1858223"/>
                  <a:pt x="10006798" y="2011672"/>
                  <a:pt x="10062937" y="2163249"/>
                </a:cubicBezTo>
                <a:cubicBezTo>
                  <a:pt x="10079777" y="2210032"/>
                  <a:pt x="10100363" y="2254944"/>
                  <a:pt x="10120947" y="2299855"/>
                </a:cubicBezTo>
                <a:cubicBezTo>
                  <a:pt x="10126562" y="2312955"/>
                  <a:pt x="10145275" y="2320441"/>
                  <a:pt x="10156503" y="2331668"/>
                </a:cubicBezTo>
                <a:cubicBezTo>
                  <a:pt x="10158373" y="2329796"/>
                  <a:pt x="10162118" y="2327925"/>
                  <a:pt x="10163988" y="2324183"/>
                </a:cubicBezTo>
                <a:cubicBezTo>
                  <a:pt x="10167731" y="2337281"/>
                  <a:pt x="10171474" y="2352251"/>
                  <a:pt x="10177086" y="2367222"/>
                </a:cubicBezTo>
                <a:cubicBezTo>
                  <a:pt x="10180831" y="2355995"/>
                  <a:pt x="10184573" y="2346639"/>
                  <a:pt x="10186444" y="2337281"/>
                </a:cubicBezTo>
                <a:cubicBezTo>
                  <a:pt x="10192057" y="2376580"/>
                  <a:pt x="10212642" y="2389679"/>
                  <a:pt x="10250069" y="2397163"/>
                </a:cubicBezTo>
                <a:cubicBezTo>
                  <a:pt x="10326792" y="2412134"/>
                  <a:pt x="10401645" y="2432719"/>
                  <a:pt x="10478371" y="2453303"/>
                </a:cubicBezTo>
                <a:cubicBezTo>
                  <a:pt x="10523282" y="2464531"/>
                  <a:pt x="10568194" y="2477631"/>
                  <a:pt x="10613105" y="2490730"/>
                </a:cubicBezTo>
                <a:cubicBezTo>
                  <a:pt x="10624333" y="2494472"/>
                  <a:pt x="10633691" y="2503830"/>
                  <a:pt x="10643047" y="2511315"/>
                </a:cubicBezTo>
                <a:cubicBezTo>
                  <a:pt x="10676731" y="2541256"/>
                  <a:pt x="10710415" y="2573068"/>
                  <a:pt x="10744098" y="2603009"/>
                </a:cubicBezTo>
                <a:cubicBezTo>
                  <a:pt x="10766554" y="2623595"/>
                  <a:pt x="10762811" y="2644178"/>
                  <a:pt x="10732870" y="2662891"/>
                </a:cubicBezTo>
                <a:cubicBezTo>
                  <a:pt x="10714156" y="2675992"/>
                  <a:pt x="10693573" y="2689089"/>
                  <a:pt x="10672988" y="2702190"/>
                </a:cubicBezTo>
                <a:cubicBezTo>
                  <a:pt x="10674860" y="2705933"/>
                  <a:pt x="10676731" y="2707803"/>
                  <a:pt x="10676731" y="2707803"/>
                </a:cubicBezTo>
                <a:cubicBezTo>
                  <a:pt x="10751583" y="2705933"/>
                  <a:pt x="10759068" y="2709676"/>
                  <a:pt x="10781525" y="2788271"/>
                </a:cubicBezTo>
                <a:cubicBezTo>
                  <a:pt x="10789009" y="2816340"/>
                  <a:pt x="10803980" y="2833183"/>
                  <a:pt x="10832049" y="2840668"/>
                </a:cubicBezTo>
                <a:cubicBezTo>
                  <a:pt x="10854508" y="2846281"/>
                  <a:pt x="10876963" y="2859382"/>
                  <a:pt x="10899419" y="2864995"/>
                </a:cubicBezTo>
                <a:cubicBezTo>
                  <a:pt x="10912517" y="2868737"/>
                  <a:pt x="10929360" y="2863124"/>
                  <a:pt x="10944329" y="2859382"/>
                </a:cubicBezTo>
                <a:cubicBezTo>
                  <a:pt x="10989243" y="2881837"/>
                  <a:pt x="10998598" y="2909906"/>
                  <a:pt x="10992984" y="2962303"/>
                </a:cubicBezTo>
                <a:cubicBezTo>
                  <a:pt x="10987369" y="3005344"/>
                  <a:pt x="10994855" y="3050256"/>
                  <a:pt x="10985500" y="3093296"/>
                </a:cubicBezTo>
                <a:cubicBezTo>
                  <a:pt x="10968657" y="3173763"/>
                  <a:pt x="10946201" y="3252359"/>
                  <a:pt x="10921872" y="3329083"/>
                </a:cubicBezTo>
                <a:cubicBezTo>
                  <a:pt x="10914390" y="3351538"/>
                  <a:pt x="10895676" y="3372123"/>
                  <a:pt x="10880706" y="3396450"/>
                </a:cubicBezTo>
                <a:cubicBezTo>
                  <a:pt x="10903160" y="3415163"/>
                  <a:pt x="10933102" y="3433876"/>
                  <a:pt x="10953686" y="3460075"/>
                </a:cubicBezTo>
                <a:cubicBezTo>
                  <a:pt x="10963042" y="3471302"/>
                  <a:pt x="10957428" y="3501243"/>
                  <a:pt x="10948073" y="3516214"/>
                </a:cubicBezTo>
                <a:cubicBezTo>
                  <a:pt x="10923745" y="3557384"/>
                  <a:pt x="10914390" y="3600425"/>
                  <a:pt x="10910647" y="3645336"/>
                </a:cubicBezTo>
                <a:cubicBezTo>
                  <a:pt x="10901289" y="3737030"/>
                  <a:pt x="10890061" y="3828726"/>
                  <a:pt x="10878834" y="3918549"/>
                </a:cubicBezTo>
                <a:cubicBezTo>
                  <a:pt x="10876963" y="3939134"/>
                  <a:pt x="10875091" y="3959719"/>
                  <a:pt x="10873220" y="3978432"/>
                </a:cubicBezTo>
                <a:cubicBezTo>
                  <a:pt x="10867605" y="4053285"/>
                  <a:pt x="10813335" y="4096325"/>
                  <a:pt x="10764683" y="4141237"/>
                </a:cubicBezTo>
                <a:cubicBezTo>
                  <a:pt x="10699186" y="4201119"/>
                  <a:pt x="10620590" y="4195505"/>
                  <a:pt x="10540125" y="4184277"/>
                </a:cubicBezTo>
                <a:cubicBezTo>
                  <a:pt x="10513924" y="4180534"/>
                  <a:pt x="10485855" y="4182405"/>
                  <a:pt x="10459657" y="4186148"/>
                </a:cubicBezTo>
                <a:cubicBezTo>
                  <a:pt x="10349250" y="4197376"/>
                  <a:pt x="10240714" y="4195505"/>
                  <a:pt x="10149017" y="4118780"/>
                </a:cubicBezTo>
                <a:cubicBezTo>
                  <a:pt x="10175217" y="4146852"/>
                  <a:pt x="10171474" y="4199248"/>
                  <a:pt x="10223870" y="4210476"/>
                </a:cubicBezTo>
                <a:cubicBezTo>
                  <a:pt x="10235099" y="4212347"/>
                  <a:pt x="10242583" y="4231060"/>
                  <a:pt x="10250069" y="4242288"/>
                </a:cubicBezTo>
                <a:cubicBezTo>
                  <a:pt x="10265040" y="4270359"/>
                  <a:pt x="10276267" y="4300300"/>
                  <a:pt x="10293110" y="4333983"/>
                </a:cubicBezTo>
                <a:cubicBezTo>
                  <a:pt x="10246326" y="4339597"/>
                  <a:pt x="10244455" y="4363924"/>
                  <a:pt x="10248196" y="4397608"/>
                </a:cubicBezTo>
                <a:cubicBezTo>
                  <a:pt x="10250069" y="4420065"/>
                  <a:pt x="10236971" y="4446263"/>
                  <a:pt x="10229484" y="4468719"/>
                </a:cubicBezTo>
                <a:cubicBezTo>
                  <a:pt x="10222000" y="4489302"/>
                  <a:pt x="10208899" y="4509888"/>
                  <a:pt x="10201415" y="4530471"/>
                </a:cubicBezTo>
                <a:cubicBezTo>
                  <a:pt x="10188316" y="4567898"/>
                  <a:pt x="10171474" y="4605324"/>
                  <a:pt x="10207030" y="4642751"/>
                </a:cubicBezTo>
                <a:cubicBezTo>
                  <a:pt x="10238841" y="4648366"/>
                  <a:pt x="10276267" y="4653978"/>
                  <a:pt x="10311824" y="4659593"/>
                </a:cubicBezTo>
                <a:cubicBezTo>
                  <a:pt x="10317436" y="4678307"/>
                  <a:pt x="10323050" y="4693277"/>
                  <a:pt x="10326792" y="4708248"/>
                </a:cubicBezTo>
                <a:cubicBezTo>
                  <a:pt x="10300596" y="4661464"/>
                  <a:pt x="10259426" y="4653978"/>
                  <a:pt x="10220128" y="4655850"/>
                </a:cubicBezTo>
                <a:cubicBezTo>
                  <a:pt x="10227613" y="4706376"/>
                  <a:pt x="10235099" y="4756903"/>
                  <a:pt x="10242583" y="4807427"/>
                </a:cubicBezTo>
                <a:cubicBezTo>
                  <a:pt x="10244455" y="4813042"/>
                  <a:pt x="10250069" y="4820528"/>
                  <a:pt x="10255684" y="4824271"/>
                </a:cubicBezTo>
                <a:cubicBezTo>
                  <a:pt x="10351120" y="4906608"/>
                  <a:pt x="10375449" y="5003917"/>
                  <a:pt x="10324922" y="5116197"/>
                </a:cubicBezTo>
                <a:cubicBezTo>
                  <a:pt x="10321179" y="5125553"/>
                  <a:pt x="10319308" y="5140523"/>
                  <a:pt x="10323050" y="5149880"/>
                </a:cubicBezTo>
                <a:cubicBezTo>
                  <a:pt x="10336150" y="5181692"/>
                  <a:pt x="10330537" y="5206020"/>
                  <a:pt x="10302466" y="5224733"/>
                </a:cubicBezTo>
                <a:cubicBezTo>
                  <a:pt x="10308079" y="5250932"/>
                  <a:pt x="10315566" y="5265903"/>
                  <a:pt x="10347377" y="5273387"/>
                </a:cubicBezTo>
                <a:cubicBezTo>
                  <a:pt x="10384804" y="5282743"/>
                  <a:pt x="10431588" y="5293972"/>
                  <a:pt x="10440944" y="5344498"/>
                </a:cubicBezTo>
                <a:cubicBezTo>
                  <a:pt x="10442816" y="5350111"/>
                  <a:pt x="10457785" y="5355726"/>
                  <a:pt x="10467142" y="5357596"/>
                </a:cubicBezTo>
                <a:cubicBezTo>
                  <a:pt x="10515796" y="5370696"/>
                  <a:pt x="10530767" y="5393152"/>
                  <a:pt x="10517669" y="5441806"/>
                </a:cubicBezTo>
                <a:cubicBezTo>
                  <a:pt x="10510181" y="5473618"/>
                  <a:pt x="10510181" y="5496074"/>
                  <a:pt x="10549480" y="5509174"/>
                </a:cubicBezTo>
                <a:cubicBezTo>
                  <a:pt x="10568194" y="5514787"/>
                  <a:pt x="10579421" y="5542858"/>
                  <a:pt x="10594392" y="5557829"/>
                </a:cubicBezTo>
                <a:cubicBezTo>
                  <a:pt x="10601878" y="5565314"/>
                  <a:pt x="10611235" y="5572799"/>
                  <a:pt x="10620590" y="5572799"/>
                </a:cubicBezTo>
                <a:cubicBezTo>
                  <a:pt x="10659888" y="5578412"/>
                  <a:pt x="10699186" y="5578412"/>
                  <a:pt x="10738483" y="5584027"/>
                </a:cubicBezTo>
                <a:cubicBezTo>
                  <a:pt x="10781525" y="5591513"/>
                  <a:pt x="10800238" y="5574669"/>
                  <a:pt x="10790880" y="5535372"/>
                </a:cubicBezTo>
                <a:cubicBezTo>
                  <a:pt x="10805853" y="5520402"/>
                  <a:pt x="10818950" y="5511044"/>
                  <a:pt x="10830179" y="5496074"/>
                </a:cubicBezTo>
                <a:cubicBezTo>
                  <a:pt x="10850762" y="5468006"/>
                  <a:pt x="10869476" y="5441806"/>
                  <a:pt x="10905032" y="5432450"/>
                </a:cubicBezTo>
                <a:cubicBezTo>
                  <a:pt x="10916259" y="5428707"/>
                  <a:pt x="10927487" y="5413736"/>
                  <a:pt x="10931230" y="5402507"/>
                </a:cubicBezTo>
                <a:cubicBezTo>
                  <a:pt x="10951816" y="5357596"/>
                  <a:pt x="10979885" y="5351983"/>
                  <a:pt x="11022927" y="5372566"/>
                </a:cubicBezTo>
                <a:cubicBezTo>
                  <a:pt x="11056608" y="5389410"/>
                  <a:pt x="11071579" y="5415608"/>
                  <a:pt x="11079066" y="5447420"/>
                </a:cubicBezTo>
                <a:cubicBezTo>
                  <a:pt x="11095906" y="5432450"/>
                  <a:pt x="11110877" y="5419351"/>
                  <a:pt x="11125847" y="5404380"/>
                </a:cubicBezTo>
                <a:cubicBezTo>
                  <a:pt x="11127718" y="5406250"/>
                  <a:pt x="11131461" y="5409993"/>
                  <a:pt x="11133333" y="5411865"/>
                </a:cubicBezTo>
                <a:cubicBezTo>
                  <a:pt x="11137076" y="5396895"/>
                  <a:pt x="11142691" y="5380052"/>
                  <a:pt x="11146432" y="5363211"/>
                </a:cubicBezTo>
                <a:cubicBezTo>
                  <a:pt x="11165145" y="5396895"/>
                  <a:pt x="11183857" y="5430579"/>
                  <a:pt x="11204443" y="5464263"/>
                </a:cubicBezTo>
                <a:cubicBezTo>
                  <a:pt x="11211929" y="5445549"/>
                  <a:pt x="11219413" y="5424964"/>
                  <a:pt x="11228771" y="5400638"/>
                </a:cubicBezTo>
                <a:cubicBezTo>
                  <a:pt x="11236257" y="5402507"/>
                  <a:pt x="11245613" y="5406250"/>
                  <a:pt x="11256840" y="5409993"/>
                </a:cubicBezTo>
                <a:cubicBezTo>
                  <a:pt x="11254970" y="5395023"/>
                  <a:pt x="11254970" y="5381924"/>
                  <a:pt x="11253098" y="5366953"/>
                </a:cubicBezTo>
                <a:cubicBezTo>
                  <a:pt x="11254970" y="5366953"/>
                  <a:pt x="11258710" y="5365081"/>
                  <a:pt x="11260583" y="5365081"/>
                </a:cubicBezTo>
                <a:cubicBezTo>
                  <a:pt x="11268068" y="5385667"/>
                  <a:pt x="11273683" y="5404380"/>
                  <a:pt x="11281167" y="5424964"/>
                </a:cubicBezTo>
                <a:cubicBezTo>
                  <a:pt x="11303624" y="5408122"/>
                  <a:pt x="11326081" y="5391280"/>
                  <a:pt x="11350407" y="5370696"/>
                </a:cubicBezTo>
                <a:cubicBezTo>
                  <a:pt x="11357891" y="5387537"/>
                  <a:pt x="11365377" y="5406250"/>
                  <a:pt x="11374733" y="5432450"/>
                </a:cubicBezTo>
                <a:cubicBezTo>
                  <a:pt x="11369120" y="5402507"/>
                  <a:pt x="11365377" y="5378181"/>
                  <a:pt x="11361634" y="5351983"/>
                </a:cubicBezTo>
                <a:cubicBezTo>
                  <a:pt x="11370990" y="5355726"/>
                  <a:pt x="11376605" y="5359469"/>
                  <a:pt x="11384091" y="5363211"/>
                </a:cubicBezTo>
                <a:cubicBezTo>
                  <a:pt x="11384091" y="5329528"/>
                  <a:pt x="11384091" y="5297713"/>
                  <a:pt x="11384091" y="5265903"/>
                </a:cubicBezTo>
                <a:cubicBezTo>
                  <a:pt x="11385963" y="5264030"/>
                  <a:pt x="11389703" y="5264030"/>
                  <a:pt x="11391575" y="5262160"/>
                </a:cubicBezTo>
                <a:cubicBezTo>
                  <a:pt x="11406546" y="5293972"/>
                  <a:pt x="11421517" y="5323913"/>
                  <a:pt x="11440230" y="5365081"/>
                </a:cubicBezTo>
                <a:cubicBezTo>
                  <a:pt x="11443973" y="5325785"/>
                  <a:pt x="11445843" y="5295844"/>
                  <a:pt x="11447715" y="5265903"/>
                </a:cubicBezTo>
                <a:cubicBezTo>
                  <a:pt x="11449586" y="5265903"/>
                  <a:pt x="11453330" y="5265903"/>
                  <a:pt x="11455201" y="5265903"/>
                </a:cubicBezTo>
                <a:cubicBezTo>
                  <a:pt x="11457073" y="5293972"/>
                  <a:pt x="11460816" y="5322042"/>
                  <a:pt x="11462685" y="5357596"/>
                </a:cubicBezTo>
                <a:cubicBezTo>
                  <a:pt x="11475786" y="5338883"/>
                  <a:pt x="11483270" y="5329528"/>
                  <a:pt x="11488885" y="5320170"/>
                </a:cubicBezTo>
                <a:cubicBezTo>
                  <a:pt x="11496369" y="5359469"/>
                  <a:pt x="11501982" y="5398765"/>
                  <a:pt x="11509470" y="5439934"/>
                </a:cubicBezTo>
                <a:cubicBezTo>
                  <a:pt x="11513212" y="5439934"/>
                  <a:pt x="11516955" y="5439934"/>
                  <a:pt x="11520695" y="5439934"/>
                </a:cubicBezTo>
                <a:cubicBezTo>
                  <a:pt x="11528184" y="5417479"/>
                  <a:pt x="11535668" y="5396895"/>
                  <a:pt x="11543152" y="5370696"/>
                </a:cubicBezTo>
                <a:cubicBezTo>
                  <a:pt x="11546896" y="5400638"/>
                  <a:pt x="11550639" y="5424964"/>
                  <a:pt x="11554382" y="5451162"/>
                </a:cubicBezTo>
                <a:cubicBezTo>
                  <a:pt x="11558122" y="5451162"/>
                  <a:pt x="11561865" y="5451162"/>
                  <a:pt x="11563737" y="5451162"/>
                </a:cubicBezTo>
                <a:cubicBezTo>
                  <a:pt x="11567480" y="5439934"/>
                  <a:pt x="11569352" y="5428707"/>
                  <a:pt x="11573095" y="5419351"/>
                </a:cubicBezTo>
                <a:cubicBezTo>
                  <a:pt x="11574965" y="5419351"/>
                  <a:pt x="11576836" y="5419351"/>
                  <a:pt x="11578708" y="5419351"/>
                </a:cubicBezTo>
                <a:cubicBezTo>
                  <a:pt x="11580578" y="5432450"/>
                  <a:pt x="11582451" y="5443677"/>
                  <a:pt x="11584323" y="5451162"/>
                </a:cubicBezTo>
                <a:cubicBezTo>
                  <a:pt x="11597421" y="5438064"/>
                  <a:pt x="11612392" y="5423094"/>
                  <a:pt x="11631104" y="5402507"/>
                </a:cubicBezTo>
                <a:cubicBezTo>
                  <a:pt x="11632975" y="5430579"/>
                  <a:pt x="11634847" y="5449292"/>
                  <a:pt x="11634847" y="5466132"/>
                </a:cubicBezTo>
                <a:cubicBezTo>
                  <a:pt x="11634847" y="5466132"/>
                  <a:pt x="11636718" y="5466132"/>
                  <a:pt x="11636718" y="5466132"/>
                </a:cubicBezTo>
                <a:cubicBezTo>
                  <a:pt x="11638590" y="5451162"/>
                  <a:pt x="11640462" y="5436191"/>
                  <a:pt x="11642333" y="5413736"/>
                </a:cubicBezTo>
                <a:cubicBezTo>
                  <a:pt x="11651689" y="5428707"/>
                  <a:pt x="11655430" y="5436191"/>
                  <a:pt x="11661045" y="5443677"/>
                </a:cubicBezTo>
                <a:cubicBezTo>
                  <a:pt x="11662919" y="5439934"/>
                  <a:pt x="11664788" y="5438064"/>
                  <a:pt x="11664788" y="5434322"/>
                </a:cubicBezTo>
                <a:cubicBezTo>
                  <a:pt x="11668531" y="5447420"/>
                  <a:pt x="11672274" y="5460520"/>
                  <a:pt x="11677889" y="5481103"/>
                </a:cubicBezTo>
                <a:cubicBezTo>
                  <a:pt x="11681631" y="5468006"/>
                  <a:pt x="11685374" y="5460520"/>
                  <a:pt x="11687245" y="5453035"/>
                </a:cubicBezTo>
                <a:cubicBezTo>
                  <a:pt x="11690988" y="5456777"/>
                  <a:pt x="11694729" y="5462391"/>
                  <a:pt x="11698472" y="5466132"/>
                </a:cubicBezTo>
                <a:cubicBezTo>
                  <a:pt x="11722801" y="5417479"/>
                  <a:pt x="11676016" y="5396895"/>
                  <a:pt x="11657304" y="5363211"/>
                </a:cubicBezTo>
                <a:cubicBezTo>
                  <a:pt x="11664788" y="5365081"/>
                  <a:pt x="11672274" y="5366953"/>
                  <a:pt x="11681631" y="5368824"/>
                </a:cubicBezTo>
                <a:cubicBezTo>
                  <a:pt x="11681631" y="5363211"/>
                  <a:pt x="11681631" y="5357596"/>
                  <a:pt x="11681631" y="5361339"/>
                </a:cubicBezTo>
                <a:cubicBezTo>
                  <a:pt x="11705958" y="5389410"/>
                  <a:pt x="11734028" y="5421221"/>
                  <a:pt x="11763967" y="5454905"/>
                </a:cubicBezTo>
                <a:cubicBezTo>
                  <a:pt x="11773325" y="5445549"/>
                  <a:pt x="11777068" y="5439934"/>
                  <a:pt x="11780811" y="5436191"/>
                </a:cubicBezTo>
                <a:cubicBezTo>
                  <a:pt x="11786424" y="5453035"/>
                  <a:pt x="11792039" y="5468006"/>
                  <a:pt x="11797654" y="5482976"/>
                </a:cubicBezTo>
                <a:cubicBezTo>
                  <a:pt x="11801394" y="5481103"/>
                  <a:pt x="11805137" y="5481103"/>
                  <a:pt x="11810752" y="5479233"/>
                </a:cubicBezTo>
                <a:cubicBezTo>
                  <a:pt x="11801394" y="5430579"/>
                  <a:pt x="11792039" y="5380052"/>
                  <a:pt x="11784553" y="5331397"/>
                </a:cubicBezTo>
                <a:cubicBezTo>
                  <a:pt x="11788296" y="5329528"/>
                  <a:pt x="11792039" y="5329528"/>
                  <a:pt x="11793911" y="5327654"/>
                </a:cubicBezTo>
                <a:cubicBezTo>
                  <a:pt x="11812624" y="5381924"/>
                  <a:pt x="11831338" y="5438064"/>
                  <a:pt x="11848178" y="5492332"/>
                </a:cubicBezTo>
                <a:cubicBezTo>
                  <a:pt x="11851921" y="5492332"/>
                  <a:pt x="11853793" y="5490461"/>
                  <a:pt x="11857533" y="5490461"/>
                </a:cubicBezTo>
                <a:cubicBezTo>
                  <a:pt x="11853793" y="5454905"/>
                  <a:pt x="11850050" y="5419351"/>
                  <a:pt x="11846308" y="5383795"/>
                </a:cubicBezTo>
                <a:cubicBezTo>
                  <a:pt x="11846308" y="5372566"/>
                  <a:pt x="11850050" y="5359469"/>
                  <a:pt x="11851921" y="5348240"/>
                </a:cubicBezTo>
                <a:cubicBezTo>
                  <a:pt x="11859405" y="5357596"/>
                  <a:pt x="11866891" y="5365081"/>
                  <a:pt x="11874377" y="5374439"/>
                </a:cubicBezTo>
                <a:cubicBezTo>
                  <a:pt x="11878119" y="5380052"/>
                  <a:pt x="11879990" y="5387537"/>
                  <a:pt x="11885605" y="5402507"/>
                </a:cubicBezTo>
                <a:cubicBezTo>
                  <a:pt x="11894960" y="5359469"/>
                  <a:pt x="11902447" y="5327654"/>
                  <a:pt x="11883734" y="5293972"/>
                </a:cubicBezTo>
                <a:cubicBezTo>
                  <a:pt x="11866891" y="5262160"/>
                  <a:pt x="11851921" y="5228476"/>
                  <a:pt x="11835079" y="5196662"/>
                </a:cubicBezTo>
                <a:cubicBezTo>
                  <a:pt x="11831338" y="5187307"/>
                  <a:pt x="11827595" y="5176079"/>
                  <a:pt x="11820108" y="5172336"/>
                </a:cubicBezTo>
                <a:cubicBezTo>
                  <a:pt x="11775197" y="5149880"/>
                  <a:pt x="11786424" y="5095610"/>
                  <a:pt x="11758355" y="5065669"/>
                </a:cubicBezTo>
                <a:cubicBezTo>
                  <a:pt x="11756485" y="5063799"/>
                  <a:pt x="11760227" y="5060057"/>
                  <a:pt x="11763967" y="5043214"/>
                </a:cubicBezTo>
                <a:cubicBezTo>
                  <a:pt x="11823849" y="5131168"/>
                  <a:pt x="11876247" y="5215376"/>
                  <a:pt x="11969813" y="5264030"/>
                </a:cubicBezTo>
                <a:cubicBezTo>
                  <a:pt x="11967942" y="5250932"/>
                  <a:pt x="11967942" y="5241574"/>
                  <a:pt x="11964201" y="5220991"/>
                </a:cubicBezTo>
                <a:cubicBezTo>
                  <a:pt x="11986656" y="5249059"/>
                  <a:pt x="12003498" y="5269645"/>
                  <a:pt x="12027825" y="5295844"/>
                </a:cubicBezTo>
                <a:cubicBezTo>
                  <a:pt x="12042796" y="5237831"/>
                  <a:pt x="11979171" y="5232218"/>
                  <a:pt x="11973556" y="5183564"/>
                </a:cubicBezTo>
                <a:cubicBezTo>
                  <a:pt x="12009112" y="5215376"/>
                  <a:pt x="12037182" y="5239703"/>
                  <a:pt x="12070866" y="5269645"/>
                </a:cubicBezTo>
                <a:cubicBezTo>
                  <a:pt x="12068994" y="5230346"/>
                  <a:pt x="12067122" y="5200405"/>
                  <a:pt x="12063379" y="5157366"/>
                </a:cubicBezTo>
                <a:cubicBezTo>
                  <a:pt x="12085835" y="5172336"/>
                  <a:pt x="12100805" y="5181692"/>
                  <a:pt x="12123262" y="5194792"/>
                </a:cubicBezTo>
                <a:cubicBezTo>
                  <a:pt x="12115778" y="5146138"/>
                  <a:pt x="12110163" y="5101225"/>
                  <a:pt x="12104548" y="5056314"/>
                </a:cubicBezTo>
                <a:cubicBezTo>
                  <a:pt x="12106420" y="5056314"/>
                  <a:pt x="12108293" y="5054442"/>
                  <a:pt x="12108293" y="5054442"/>
                </a:cubicBezTo>
                <a:cubicBezTo>
                  <a:pt x="12112035" y="5067542"/>
                  <a:pt x="12117649" y="5078770"/>
                  <a:pt x="12121391" y="5091869"/>
                </a:cubicBezTo>
                <a:cubicBezTo>
                  <a:pt x="12123262" y="5091869"/>
                  <a:pt x="12125134" y="5091869"/>
                  <a:pt x="12127006" y="5091869"/>
                </a:cubicBezTo>
                <a:cubicBezTo>
                  <a:pt x="12125134" y="5069412"/>
                  <a:pt x="12123262" y="5046957"/>
                  <a:pt x="12121391" y="5024500"/>
                </a:cubicBezTo>
                <a:cubicBezTo>
                  <a:pt x="12125134" y="5024500"/>
                  <a:pt x="12127006" y="5022631"/>
                  <a:pt x="12130749" y="5022631"/>
                </a:cubicBezTo>
                <a:cubicBezTo>
                  <a:pt x="12134492" y="5043214"/>
                  <a:pt x="12140104" y="5065669"/>
                  <a:pt x="12143847" y="5091869"/>
                </a:cubicBezTo>
                <a:cubicBezTo>
                  <a:pt x="12149462" y="5082513"/>
                  <a:pt x="12151332" y="5076898"/>
                  <a:pt x="12155075" y="5071284"/>
                </a:cubicBezTo>
                <a:cubicBezTo>
                  <a:pt x="12160687" y="5112454"/>
                  <a:pt x="12166302" y="5149880"/>
                  <a:pt x="12171917" y="5189177"/>
                </a:cubicBezTo>
                <a:cubicBezTo>
                  <a:pt x="12175658" y="5189177"/>
                  <a:pt x="12179401" y="5189177"/>
                  <a:pt x="12183146" y="5189177"/>
                </a:cubicBezTo>
                <a:lnTo>
                  <a:pt x="12192001" y="5138128"/>
                </a:lnTo>
                <a:lnTo>
                  <a:pt x="12192001" y="6033034"/>
                </a:lnTo>
                <a:lnTo>
                  <a:pt x="0" y="6033034"/>
                </a:lnTo>
                <a:lnTo>
                  <a:pt x="135" y="5958993"/>
                </a:lnTo>
                <a:lnTo>
                  <a:pt x="293" y="5348573"/>
                </a:lnTo>
                <a:lnTo>
                  <a:pt x="96254" y="5323171"/>
                </a:lnTo>
                <a:lnTo>
                  <a:pt x="312822" y="5311139"/>
                </a:lnTo>
                <a:cubicBezTo>
                  <a:pt x="312822" y="5311139"/>
                  <a:pt x="336559" y="5320319"/>
                  <a:pt x="348917" y="5323171"/>
                </a:cubicBezTo>
                <a:cubicBezTo>
                  <a:pt x="388769" y="5332368"/>
                  <a:pt x="429128" y="5339213"/>
                  <a:pt x="469233" y="5347234"/>
                </a:cubicBezTo>
                <a:lnTo>
                  <a:pt x="625643" y="5407392"/>
                </a:lnTo>
                <a:lnTo>
                  <a:pt x="757990" y="5407392"/>
                </a:lnTo>
                <a:lnTo>
                  <a:pt x="860817" y="5378013"/>
                </a:lnTo>
                <a:lnTo>
                  <a:pt x="882230" y="5383795"/>
                </a:lnTo>
                <a:cubicBezTo>
                  <a:pt x="914042" y="5381924"/>
                  <a:pt x="943983" y="5372566"/>
                  <a:pt x="973924" y="5370696"/>
                </a:cubicBezTo>
                <a:cubicBezTo>
                  <a:pt x="1024451" y="5370696"/>
                  <a:pt x="1074975" y="5355726"/>
                  <a:pt x="1127373" y="5378181"/>
                </a:cubicBezTo>
                <a:cubicBezTo>
                  <a:pt x="1164798" y="5393152"/>
                  <a:pt x="1209710" y="5393152"/>
                  <a:pt x="1250880" y="5398765"/>
                </a:cubicBezTo>
                <a:cubicBezTo>
                  <a:pt x="1256495" y="5398765"/>
                  <a:pt x="1265850" y="5395023"/>
                  <a:pt x="1269593" y="5391280"/>
                </a:cubicBezTo>
                <a:cubicBezTo>
                  <a:pt x="1295792" y="5368824"/>
                  <a:pt x="1321990" y="5346368"/>
                  <a:pt x="1346318" y="5322042"/>
                </a:cubicBezTo>
                <a:cubicBezTo>
                  <a:pt x="1361289" y="5307071"/>
                  <a:pt x="1381872" y="5282743"/>
                  <a:pt x="1380002" y="5267772"/>
                </a:cubicBezTo>
                <a:cubicBezTo>
                  <a:pt x="1374386" y="5235961"/>
                  <a:pt x="1353803" y="5207890"/>
                  <a:pt x="1336960" y="5168593"/>
                </a:cubicBezTo>
                <a:cubicBezTo>
                  <a:pt x="1320120" y="5219118"/>
                  <a:pt x="1295792" y="5183564"/>
                  <a:pt x="1277078" y="5181692"/>
                </a:cubicBezTo>
                <a:cubicBezTo>
                  <a:pt x="1269593" y="5196662"/>
                  <a:pt x="1267723" y="5213505"/>
                  <a:pt x="1258365" y="5224733"/>
                </a:cubicBezTo>
                <a:cubicBezTo>
                  <a:pt x="1220939" y="5262160"/>
                  <a:pt x="1177899" y="5288358"/>
                  <a:pt x="1121759" y="5277130"/>
                </a:cubicBezTo>
                <a:cubicBezTo>
                  <a:pt x="1110531" y="5275258"/>
                  <a:pt x="1091818" y="5284616"/>
                  <a:pt x="1084333" y="5295844"/>
                </a:cubicBezTo>
                <a:cubicBezTo>
                  <a:pt x="1063748" y="5325785"/>
                  <a:pt x="1039421" y="5312684"/>
                  <a:pt x="1020708" y="5301456"/>
                </a:cubicBezTo>
                <a:cubicBezTo>
                  <a:pt x="996379" y="5286486"/>
                  <a:pt x="962695" y="5262160"/>
                  <a:pt x="979539" y="5234088"/>
                </a:cubicBezTo>
                <a:cubicBezTo>
                  <a:pt x="1003865" y="5194792"/>
                  <a:pt x="1037549" y="5148008"/>
                  <a:pt x="1076847" y="5134909"/>
                </a:cubicBezTo>
                <a:cubicBezTo>
                  <a:pt x="1129245" y="5118067"/>
                  <a:pt x="1190997" y="5119939"/>
                  <a:pt x="1247137" y="5151751"/>
                </a:cubicBezTo>
                <a:cubicBezTo>
                  <a:pt x="1254622" y="5110582"/>
                  <a:pt x="1280821" y="5099353"/>
                  <a:pt x="1320120" y="5108711"/>
                </a:cubicBezTo>
                <a:cubicBezTo>
                  <a:pt x="1335091" y="5112454"/>
                  <a:pt x="1348188" y="5110582"/>
                  <a:pt x="1363159" y="5114324"/>
                </a:cubicBezTo>
                <a:cubicBezTo>
                  <a:pt x="1396843" y="5121810"/>
                  <a:pt x="1417428" y="5104968"/>
                  <a:pt x="1430527" y="5078770"/>
                </a:cubicBezTo>
                <a:cubicBezTo>
                  <a:pt x="1439885" y="5054442"/>
                  <a:pt x="1445497" y="5031986"/>
                  <a:pt x="1456725" y="5002045"/>
                </a:cubicBezTo>
                <a:cubicBezTo>
                  <a:pt x="1428656" y="5002045"/>
                  <a:pt x="1404329" y="5003917"/>
                  <a:pt x="1381872" y="5002045"/>
                </a:cubicBezTo>
                <a:cubicBezTo>
                  <a:pt x="1350060" y="4998302"/>
                  <a:pt x="1318247" y="4996431"/>
                  <a:pt x="1290178" y="4987075"/>
                </a:cubicBezTo>
                <a:cubicBezTo>
                  <a:pt x="1260704" y="4977251"/>
                  <a:pt x="1234389" y="4964268"/>
                  <a:pt x="1204916" y="4966286"/>
                </a:cubicBezTo>
                <a:cubicBezTo>
                  <a:pt x="1195092" y="4966959"/>
                  <a:pt x="1184917" y="4969297"/>
                  <a:pt x="1174156" y="4973976"/>
                </a:cubicBezTo>
                <a:cubicBezTo>
                  <a:pt x="1153571" y="4983332"/>
                  <a:pt x="1123630" y="4975846"/>
                  <a:pt x="1097432" y="4975846"/>
                </a:cubicBezTo>
                <a:cubicBezTo>
                  <a:pt x="1084333" y="4975846"/>
                  <a:pt x="1067490" y="4970233"/>
                  <a:pt x="1060005" y="4975846"/>
                </a:cubicBezTo>
                <a:lnTo>
                  <a:pt x="1034155" y="4991788"/>
                </a:lnTo>
                <a:lnTo>
                  <a:pt x="962527" y="4926129"/>
                </a:lnTo>
                <a:lnTo>
                  <a:pt x="1121920" y="4850628"/>
                </a:lnTo>
                <a:lnTo>
                  <a:pt x="1129245" y="4848597"/>
                </a:lnTo>
                <a:cubicBezTo>
                  <a:pt x="1134857" y="4846726"/>
                  <a:pt x="1144215" y="4850469"/>
                  <a:pt x="1149828" y="4854212"/>
                </a:cubicBezTo>
                <a:cubicBezTo>
                  <a:pt x="1176026" y="4872924"/>
                  <a:pt x="1202225" y="4871052"/>
                  <a:pt x="1232166" y="4865439"/>
                </a:cubicBezTo>
                <a:cubicBezTo>
                  <a:pt x="1260237" y="4861696"/>
                  <a:pt x="1292049" y="4867309"/>
                  <a:pt x="1318247" y="4876667"/>
                </a:cubicBezTo>
                <a:cubicBezTo>
                  <a:pt x="1331348" y="4882280"/>
                  <a:pt x="1338832" y="4904736"/>
                  <a:pt x="1348188" y="4919707"/>
                </a:cubicBezTo>
                <a:cubicBezTo>
                  <a:pt x="1351931" y="4925322"/>
                  <a:pt x="1353803" y="4930934"/>
                  <a:pt x="1359416" y="4932806"/>
                </a:cubicBezTo>
                <a:cubicBezTo>
                  <a:pt x="1385615" y="4942162"/>
                  <a:pt x="1411813" y="4951520"/>
                  <a:pt x="1445497" y="4962749"/>
                </a:cubicBezTo>
                <a:cubicBezTo>
                  <a:pt x="1438011" y="4912221"/>
                  <a:pt x="1479181" y="4899123"/>
                  <a:pt x="1509122" y="4876667"/>
                </a:cubicBezTo>
                <a:cubicBezTo>
                  <a:pt x="1514737" y="4872924"/>
                  <a:pt x="1535321" y="4876667"/>
                  <a:pt x="1537192" y="4880410"/>
                </a:cubicBezTo>
                <a:cubicBezTo>
                  <a:pt x="1550291" y="4929064"/>
                  <a:pt x="1597075" y="4923450"/>
                  <a:pt x="1630759" y="4942162"/>
                </a:cubicBezTo>
                <a:cubicBezTo>
                  <a:pt x="1632630" y="4929064"/>
                  <a:pt x="1630759" y="4917836"/>
                  <a:pt x="1627016" y="4910351"/>
                </a:cubicBezTo>
                <a:cubicBezTo>
                  <a:pt x="1597075" y="4863567"/>
                  <a:pt x="1567134" y="4818656"/>
                  <a:pt x="1533450" y="4773743"/>
                </a:cubicBezTo>
                <a:cubicBezTo>
                  <a:pt x="1527836" y="4766258"/>
                  <a:pt x="1509122" y="4762515"/>
                  <a:pt x="1497895" y="4764387"/>
                </a:cubicBezTo>
                <a:cubicBezTo>
                  <a:pt x="1396843" y="4796199"/>
                  <a:pt x="1295792" y="4764387"/>
                  <a:pt x="1194740" y="4758772"/>
                </a:cubicBezTo>
                <a:cubicBezTo>
                  <a:pt x="1166671" y="4756903"/>
                  <a:pt x="1159186" y="4736317"/>
                  <a:pt x="1174156" y="4711991"/>
                </a:cubicBezTo>
                <a:cubicBezTo>
                  <a:pt x="1196613" y="4676435"/>
                  <a:pt x="1230296" y="4659593"/>
                  <a:pt x="1271466" y="4657721"/>
                </a:cubicBezTo>
                <a:cubicBezTo>
                  <a:pt x="1288306" y="4657721"/>
                  <a:pt x="1305148" y="4655850"/>
                  <a:pt x="1321990" y="4650236"/>
                </a:cubicBezTo>
                <a:cubicBezTo>
                  <a:pt x="1340703" y="4644623"/>
                  <a:pt x="1346318" y="4625909"/>
                  <a:pt x="1329476" y="4614682"/>
                </a:cubicBezTo>
                <a:cubicBezTo>
                  <a:pt x="1310762" y="4597839"/>
                  <a:pt x="1286436" y="4588484"/>
                  <a:pt x="1260237" y="4571641"/>
                </a:cubicBezTo>
                <a:cubicBezTo>
                  <a:pt x="1249009" y="4586612"/>
                  <a:pt x="1239651" y="4603454"/>
                  <a:pt x="1226554" y="4614682"/>
                </a:cubicBezTo>
                <a:cubicBezTo>
                  <a:pt x="1209710" y="4627780"/>
                  <a:pt x="1190997" y="4637138"/>
                  <a:pt x="1170413" y="4640880"/>
                </a:cubicBezTo>
                <a:cubicBezTo>
                  <a:pt x="1166671" y="4642751"/>
                  <a:pt x="1155443" y="4616553"/>
                  <a:pt x="1147958" y="4601582"/>
                </a:cubicBezTo>
                <a:cubicBezTo>
                  <a:pt x="1144215" y="4594096"/>
                  <a:pt x="1142343" y="4586612"/>
                  <a:pt x="1138600" y="4577256"/>
                </a:cubicBezTo>
                <a:cubicBezTo>
                  <a:pt x="1127373" y="4582869"/>
                  <a:pt x="1116144" y="4588484"/>
                  <a:pt x="1104916" y="4594096"/>
                </a:cubicBezTo>
                <a:cubicBezTo>
                  <a:pt x="1089946" y="4566027"/>
                  <a:pt x="1063748" y="4541699"/>
                  <a:pt x="1089946" y="4508016"/>
                </a:cubicBezTo>
                <a:cubicBezTo>
                  <a:pt x="1091818" y="4504273"/>
                  <a:pt x="1089946" y="4498660"/>
                  <a:pt x="1091818" y="4493045"/>
                </a:cubicBezTo>
                <a:cubicBezTo>
                  <a:pt x="1095561" y="4464976"/>
                  <a:pt x="1106788" y="4461233"/>
                  <a:pt x="1129245" y="4478075"/>
                </a:cubicBezTo>
                <a:cubicBezTo>
                  <a:pt x="1183512" y="4515501"/>
                  <a:pt x="1262108" y="4511758"/>
                  <a:pt x="1314505" y="4470589"/>
                </a:cubicBezTo>
                <a:cubicBezTo>
                  <a:pt x="1321990" y="4464976"/>
                  <a:pt x="1348188" y="4464976"/>
                  <a:pt x="1351931" y="4472461"/>
                </a:cubicBezTo>
                <a:cubicBezTo>
                  <a:pt x="1366902" y="4494917"/>
                  <a:pt x="1396843" y="4508016"/>
                  <a:pt x="1396843" y="4543572"/>
                </a:cubicBezTo>
                <a:cubicBezTo>
                  <a:pt x="1396843" y="4554800"/>
                  <a:pt x="1419299" y="4566027"/>
                  <a:pt x="1434270" y="4575383"/>
                </a:cubicBezTo>
                <a:cubicBezTo>
                  <a:pt x="1443626" y="4580998"/>
                  <a:pt x="1462340" y="4584741"/>
                  <a:pt x="1462340" y="4586612"/>
                </a:cubicBezTo>
                <a:cubicBezTo>
                  <a:pt x="1456725" y="4627780"/>
                  <a:pt x="1497895" y="4637138"/>
                  <a:pt x="1514737" y="4665206"/>
                </a:cubicBezTo>
                <a:cubicBezTo>
                  <a:pt x="1554034" y="4734446"/>
                  <a:pt x="1593333" y="4801814"/>
                  <a:pt x="1634502" y="4871052"/>
                </a:cubicBezTo>
                <a:cubicBezTo>
                  <a:pt x="1651342" y="4900993"/>
                  <a:pt x="1668186" y="4930934"/>
                  <a:pt x="1690641" y="4970233"/>
                </a:cubicBezTo>
                <a:cubicBezTo>
                  <a:pt x="1703740" y="4947777"/>
                  <a:pt x="1718710" y="4932806"/>
                  <a:pt x="1722453" y="4915964"/>
                </a:cubicBezTo>
                <a:cubicBezTo>
                  <a:pt x="1728068" y="4887895"/>
                  <a:pt x="1739296" y="4878538"/>
                  <a:pt x="1767365" y="4882280"/>
                </a:cubicBezTo>
                <a:cubicBezTo>
                  <a:pt x="1774849" y="4884153"/>
                  <a:pt x="1784207" y="4872924"/>
                  <a:pt x="1793563" y="4867309"/>
                </a:cubicBezTo>
                <a:cubicBezTo>
                  <a:pt x="1786078" y="4859824"/>
                  <a:pt x="1780464" y="4850469"/>
                  <a:pt x="1772980" y="4842983"/>
                </a:cubicBezTo>
                <a:cubicBezTo>
                  <a:pt x="1750523" y="4816785"/>
                  <a:pt x="1718710" y="4792456"/>
                  <a:pt x="1705612" y="4762515"/>
                </a:cubicBezTo>
                <a:cubicBezTo>
                  <a:pt x="1688769" y="4721346"/>
                  <a:pt x="1726195" y="4689534"/>
                  <a:pt x="1743039" y="4653978"/>
                </a:cubicBezTo>
                <a:cubicBezTo>
                  <a:pt x="1746782" y="4648366"/>
                  <a:pt x="1758009" y="4644623"/>
                  <a:pt x="1765494" y="4644623"/>
                </a:cubicBezTo>
                <a:cubicBezTo>
                  <a:pt x="1806664" y="4642751"/>
                  <a:pt x="1847832" y="4640880"/>
                  <a:pt x="1887129" y="4640880"/>
                </a:cubicBezTo>
                <a:cubicBezTo>
                  <a:pt x="1898357" y="4640880"/>
                  <a:pt x="1909584" y="4652109"/>
                  <a:pt x="1920813" y="4655850"/>
                </a:cubicBezTo>
                <a:cubicBezTo>
                  <a:pt x="1915199" y="4665206"/>
                  <a:pt x="1909584" y="4676435"/>
                  <a:pt x="1902100" y="4682050"/>
                </a:cubicBezTo>
                <a:cubicBezTo>
                  <a:pt x="1877774" y="4698890"/>
                  <a:pt x="1872158" y="4719476"/>
                  <a:pt x="1881516" y="4747545"/>
                </a:cubicBezTo>
                <a:cubicBezTo>
                  <a:pt x="1885258" y="4760645"/>
                  <a:pt x="1881516" y="4779358"/>
                  <a:pt x="1877774" y="4794328"/>
                </a:cubicBezTo>
                <a:cubicBezTo>
                  <a:pt x="1870289" y="4820528"/>
                  <a:pt x="1909584" y="4876667"/>
                  <a:pt x="1933913" y="4865439"/>
                </a:cubicBezTo>
                <a:cubicBezTo>
                  <a:pt x="1961982" y="4852339"/>
                  <a:pt x="1971340" y="4867309"/>
                  <a:pt x="1988180" y="4882280"/>
                </a:cubicBezTo>
                <a:cubicBezTo>
                  <a:pt x="2005024" y="4899123"/>
                  <a:pt x="2027479" y="4908479"/>
                  <a:pt x="2048063" y="4923450"/>
                </a:cubicBezTo>
                <a:cubicBezTo>
                  <a:pt x="2053678" y="4927191"/>
                  <a:pt x="2059291" y="4934677"/>
                  <a:pt x="2063034" y="4942162"/>
                </a:cubicBezTo>
                <a:cubicBezTo>
                  <a:pt x="2076134" y="4966490"/>
                  <a:pt x="2091104" y="4990816"/>
                  <a:pt x="2104203" y="5015145"/>
                </a:cubicBezTo>
                <a:cubicBezTo>
                  <a:pt x="2109818" y="5015145"/>
                  <a:pt x="2113561" y="5015145"/>
                  <a:pt x="2119173" y="5013273"/>
                </a:cubicBezTo>
                <a:cubicBezTo>
                  <a:pt x="2124788" y="4979589"/>
                  <a:pt x="2130401" y="4944035"/>
                  <a:pt x="2136016" y="4904736"/>
                </a:cubicBezTo>
                <a:cubicBezTo>
                  <a:pt x="2115430" y="4906608"/>
                  <a:pt x="2102332" y="4908479"/>
                  <a:pt x="2089232" y="4908479"/>
                </a:cubicBezTo>
                <a:cubicBezTo>
                  <a:pt x="2083618" y="4899123"/>
                  <a:pt x="2078005" y="4886023"/>
                  <a:pt x="2076134" y="4884153"/>
                </a:cubicBezTo>
                <a:cubicBezTo>
                  <a:pt x="2104203" y="4814913"/>
                  <a:pt x="2128531" y="4756903"/>
                  <a:pt x="2186540" y="4717604"/>
                </a:cubicBezTo>
                <a:cubicBezTo>
                  <a:pt x="2162214" y="4702633"/>
                  <a:pt x="2149114" y="4693277"/>
                  <a:pt x="2134144" y="4683920"/>
                </a:cubicBezTo>
                <a:cubicBezTo>
                  <a:pt x="2126658" y="4678307"/>
                  <a:pt x="2115430" y="4672692"/>
                  <a:pt x="2115430" y="4667079"/>
                </a:cubicBezTo>
                <a:cubicBezTo>
                  <a:pt x="2115430" y="4659593"/>
                  <a:pt x="2124788" y="4650236"/>
                  <a:pt x="2132273" y="4646494"/>
                </a:cubicBezTo>
                <a:cubicBezTo>
                  <a:pt x="2171571" y="4620294"/>
                  <a:pt x="2182799" y="4588484"/>
                  <a:pt x="2171571" y="4541699"/>
                </a:cubicBezTo>
                <a:cubicBezTo>
                  <a:pt x="2169700" y="4532343"/>
                  <a:pt x="2175313" y="4513631"/>
                  <a:pt x="2184671" y="4506145"/>
                </a:cubicBezTo>
                <a:cubicBezTo>
                  <a:pt x="2218355" y="4481816"/>
                  <a:pt x="2220224" y="4470589"/>
                  <a:pt x="2182799" y="4444391"/>
                </a:cubicBezTo>
                <a:cubicBezTo>
                  <a:pt x="2152857" y="4423807"/>
                  <a:pt x="2149114" y="4401351"/>
                  <a:pt x="2169700" y="4371410"/>
                </a:cubicBezTo>
                <a:cubicBezTo>
                  <a:pt x="2173443" y="4367667"/>
                  <a:pt x="2175313" y="4362052"/>
                  <a:pt x="2175313" y="4362052"/>
                </a:cubicBezTo>
                <a:cubicBezTo>
                  <a:pt x="2162214" y="4356439"/>
                  <a:pt x="2147244" y="4354567"/>
                  <a:pt x="2143502" y="4347082"/>
                </a:cubicBezTo>
                <a:cubicBezTo>
                  <a:pt x="2139759" y="4339597"/>
                  <a:pt x="2141629" y="4319012"/>
                  <a:pt x="2149114" y="4315271"/>
                </a:cubicBezTo>
                <a:cubicBezTo>
                  <a:pt x="2158472" y="4309656"/>
                  <a:pt x="2173443" y="4313397"/>
                  <a:pt x="2184671" y="4317140"/>
                </a:cubicBezTo>
                <a:cubicBezTo>
                  <a:pt x="2203384" y="4324626"/>
                  <a:pt x="2222098" y="4333983"/>
                  <a:pt x="2238938" y="4343339"/>
                </a:cubicBezTo>
                <a:cubicBezTo>
                  <a:pt x="2268879" y="4360182"/>
                  <a:pt x="2274494" y="4356439"/>
                  <a:pt x="2285721" y="4322755"/>
                </a:cubicBezTo>
                <a:cubicBezTo>
                  <a:pt x="2289464" y="4311528"/>
                  <a:pt x="2306306" y="4292814"/>
                  <a:pt x="2311921" y="4294685"/>
                </a:cubicBezTo>
                <a:cubicBezTo>
                  <a:pt x="2334376" y="4302170"/>
                  <a:pt x="2356832" y="4313397"/>
                  <a:pt x="2377416" y="4328368"/>
                </a:cubicBezTo>
                <a:cubicBezTo>
                  <a:pt x="2401744" y="4345212"/>
                  <a:pt x="2405487" y="4371410"/>
                  <a:pt x="2418584" y="4397608"/>
                </a:cubicBezTo>
                <a:cubicBezTo>
                  <a:pt x="2433555" y="4427549"/>
                  <a:pt x="2461626" y="4451875"/>
                  <a:pt x="2484083" y="4478075"/>
                </a:cubicBezTo>
                <a:cubicBezTo>
                  <a:pt x="2491567" y="4487431"/>
                  <a:pt x="2502795" y="4504273"/>
                  <a:pt x="2499053" y="4509888"/>
                </a:cubicBezTo>
                <a:cubicBezTo>
                  <a:pt x="2470982" y="4551057"/>
                  <a:pt x="2495310" y="4551057"/>
                  <a:pt x="2530864" y="4547314"/>
                </a:cubicBezTo>
                <a:cubicBezTo>
                  <a:pt x="2527121" y="4569770"/>
                  <a:pt x="2525251" y="4586612"/>
                  <a:pt x="2519636" y="4614682"/>
                </a:cubicBezTo>
                <a:cubicBezTo>
                  <a:pt x="2538350" y="4594096"/>
                  <a:pt x="2549578" y="4580998"/>
                  <a:pt x="2560805" y="4566027"/>
                </a:cubicBezTo>
                <a:cubicBezTo>
                  <a:pt x="2564548" y="4567898"/>
                  <a:pt x="2568290" y="4569770"/>
                  <a:pt x="2572033" y="4571641"/>
                </a:cubicBezTo>
                <a:cubicBezTo>
                  <a:pt x="2568290" y="4582869"/>
                  <a:pt x="2566420" y="4595968"/>
                  <a:pt x="2562677" y="4607197"/>
                </a:cubicBezTo>
                <a:cubicBezTo>
                  <a:pt x="2555193" y="4633395"/>
                  <a:pt x="2566420" y="4659593"/>
                  <a:pt x="2583262" y="4652109"/>
                </a:cubicBezTo>
                <a:cubicBezTo>
                  <a:pt x="2607589" y="4640880"/>
                  <a:pt x="2628173" y="4620294"/>
                  <a:pt x="2650629" y="4601582"/>
                </a:cubicBezTo>
                <a:cubicBezTo>
                  <a:pt x="2652501" y="4599711"/>
                  <a:pt x="2646887" y="4586612"/>
                  <a:pt x="2643144" y="4580998"/>
                </a:cubicBezTo>
                <a:cubicBezTo>
                  <a:pt x="2635658" y="4573513"/>
                  <a:pt x="2626302" y="4569770"/>
                  <a:pt x="2615075" y="4562284"/>
                </a:cubicBezTo>
                <a:cubicBezTo>
                  <a:pt x="2633787" y="4539829"/>
                  <a:pt x="2633787" y="4521115"/>
                  <a:pt x="2605717" y="4506145"/>
                </a:cubicBezTo>
                <a:cubicBezTo>
                  <a:pt x="2594489" y="4519243"/>
                  <a:pt x="2583262" y="4532343"/>
                  <a:pt x="2573906" y="4545442"/>
                </a:cubicBezTo>
                <a:cubicBezTo>
                  <a:pt x="2570163" y="4543572"/>
                  <a:pt x="2568290" y="4541699"/>
                  <a:pt x="2564548" y="4541699"/>
                </a:cubicBezTo>
                <a:cubicBezTo>
                  <a:pt x="2570163" y="4522986"/>
                  <a:pt x="2568290" y="4502402"/>
                  <a:pt x="2579519" y="4487431"/>
                </a:cubicBezTo>
                <a:cubicBezTo>
                  <a:pt x="2615075" y="4442520"/>
                  <a:pt x="2577648" y="4403222"/>
                  <a:pt x="2579519" y="4367667"/>
                </a:cubicBezTo>
                <a:cubicBezTo>
                  <a:pt x="2551450" y="4373280"/>
                  <a:pt x="2530864" y="4377023"/>
                  <a:pt x="2510281" y="4380766"/>
                </a:cubicBezTo>
                <a:cubicBezTo>
                  <a:pt x="2465369" y="4388250"/>
                  <a:pt x="2480340" y="4350824"/>
                  <a:pt x="2472854" y="4330241"/>
                </a:cubicBezTo>
                <a:cubicBezTo>
                  <a:pt x="2469111" y="4317140"/>
                  <a:pt x="2463496" y="4304042"/>
                  <a:pt x="2463496" y="4290942"/>
                </a:cubicBezTo>
                <a:cubicBezTo>
                  <a:pt x="2461626" y="4251646"/>
                  <a:pt x="2459754" y="4214219"/>
                  <a:pt x="2463496" y="4174919"/>
                </a:cubicBezTo>
                <a:cubicBezTo>
                  <a:pt x="2463496" y="4165564"/>
                  <a:pt x="2489695" y="4152464"/>
                  <a:pt x="2500923" y="4152464"/>
                </a:cubicBezTo>
                <a:cubicBezTo>
                  <a:pt x="2517766" y="4154336"/>
                  <a:pt x="2536479" y="4163692"/>
                  <a:pt x="2547707" y="4176793"/>
                </a:cubicBezTo>
                <a:cubicBezTo>
                  <a:pt x="2564548" y="4199248"/>
                  <a:pt x="2575776" y="4225446"/>
                  <a:pt x="2590746" y="4249773"/>
                </a:cubicBezTo>
                <a:cubicBezTo>
                  <a:pt x="2598232" y="4262873"/>
                  <a:pt x="2607589" y="4279715"/>
                  <a:pt x="2618818" y="4283456"/>
                </a:cubicBezTo>
                <a:cubicBezTo>
                  <a:pt x="2630045" y="4285330"/>
                  <a:pt x="2645016" y="4274101"/>
                  <a:pt x="2658114" y="4264744"/>
                </a:cubicBezTo>
                <a:cubicBezTo>
                  <a:pt x="2667472" y="4257258"/>
                  <a:pt x="2673085" y="4247903"/>
                  <a:pt x="2676828" y="4244160"/>
                </a:cubicBezTo>
                <a:cubicBezTo>
                  <a:pt x="2701155" y="4246031"/>
                  <a:pt x="2719869" y="4246031"/>
                  <a:pt x="2738582" y="4247903"/>
                </a:cubicBezTo>
                <a:cubicBezTo>
                  <a:pt x="2746067" y="4247903"/>
                  <a:pt x="2757296" y="4253515"/>
                  <a:pt x="2759165" y="4257258"/>
                </a:cubicBezTo>
                <a:cubicBezTo>
                  <a:pt x="2764780" y="4277844"/>
                  <a:pt x="2770393" y="4300300"/>
                  <a:pt x="2768523" y="4320883"/>
                </a:cubicBezTo>
                <a:cubicBezTo>
                  <a:pt x="2764780" y="4371410"/>
                  <a:pt x="2762908" y="4421934"/>
                  <a:pt x="2781622" y="4470589"/>
                </a:cubicBezTo>
                <a:cubicBezTo>
                  <a:pt x="2792849" y="4500530"/>
                  <a:pt x="2828405" y="4522986"/>
                  <a:pt x="2860217" y="4519243"/>
                </a:cubicBezTo>
                <a:cubicBezTo>
                  <a:pt x="2899515" y="4515501"/>
                  <a:pt x="2938812" y="4509888"/>
                  <a:pt x="2983724" y="4504273"/>
                </a:cubicBezTo>
                <a:cubicBezTo>
                  <a:pt x="2985597" y="4491174"/>
                  <a:pt x="2991210" y="4468719"/>
                  <a:pt x="2994952" y="4446263"/>
                </a:cubicBezTo>
                <a:cubicBezTo>
                  <a:pt x="2978111" y="4455618"/>
                  <a:pt x="2965011" y="4474332"/>
                  <a:pt x="2957526" y="4472461"/>
                </a:cubicBezTo>
                <a:cubicBezTo>
                  <a:pt x="2938812" y="4466846"/>
                  <a:pt x="2905129" y="4451875"/>
                  <a:pt x="2907001" y="4444391"/>
                </a:cubicBezTo>
                <a:cubicBezTo>
                  <a:pt x="2910743" y="4416322"/>
                  <a:pt x="2925715" y="4390123"/>
                  <a:pt x="2938812" y="4363924"/>
                </a:cubicBezTo>
                <a:cubicBezTo>
                  <a:pt x="2938812" y="4363924"/>
                  <a:pt x="2948170" y="4365795"/>
                  <a:pt x="2951913" y="4367667"/>
                </a:cubicBezTo>
                <a:cubicBezTo>
                  <a:pt x="2996825" y="4384508"/>
                  <a:pt x="3006180" y="4378895"/>
                  <a:pt x="3006180" y="4332111"/>
                </a:cubicBezTo>
                <a:lnTo>
                  <a:pt x="3008849" y="4137337"/>
                </a:lnTo>
                <a:lnTo>
                  <a:pt x="3030518" y="4140433"/>
                </a:lnTo>
                <a:lnTo>
                  <a:pt x="3026766" y="4208604"/>
                </a:lnTo>
                <a:cubicBezTo>
                  <a:pt x="3026766" y="4232932"/>
                  <a:pt x="3030509" y="4257258"/>
                  <a:pt x="3030509" y="4279715"/>
                </a:cubicBezTo>
                <a:cubicBezTo>
                  <a:pt x="3030509" y="4304042"/>
                  <a:pt x="3043607" y="4315271"/>
                  <a:pt x="3067934" y="4320883"/>
                </a:cubicBezTo>
                <a:cubicBezTo>
                  <a:pt x="3092260" y="4326498"/>
                  <a:pt x="3118460" y="4335854"/>
                  <a:pt x="3140915" y="4347082"/>
                </a:cubicBezTo>
                <a:cubicBezTo>
                  <a:pt x="3165244" y="4358309"/>
                  <a:pt x="3163371" y="4373280"/>
                  <a:pt x="3148401" y="4391993"/>
                </a:cubicBezTo>
                <a:cubicBezTo>
                  <a:pt x="3140915" y="4401351"/>
                  <a:pt x="3133430" y="4416322"/>
                  <a:pt x="3131559" y="4427549"/>
                </a:cubicBezTo>
                <a:cubicBezTo>
                  <a:pt x="3127817" y="4457490"/>
                  <a:pt x="3082905" y="4491174"/>
                  <a:pt x="3052964" y="4491174"/>
                </a:cubicBezTo>
                <a:cubicBezTo>
                  <a:pt x="3039864" y="4491174"/>
                  <a:pt x="3013666" y="4504273"/>
                  <a:pt x="3013666" y="4509888"/>
                </a:cubicBezTo>
                <a:cubicBezTo>
                  <a:pt x="3015538" y="4528601"/>
                  <a:pt x="3023023" y="4549185"/>
                  <a:pt x="3036121" y="4562284"/>
                </a:cubicBezTo>
                <a:cubicBezTo>
                  <a:pt x="3051092" y="4577256"/>
                  <a:pt x="3071677" y="4584741"/>
                  <a:pt x="3090391" y="4594096"/>
                </a:cubicBezTo>
                <a:cubicBezTo>
                  <a:pt x="3096003" y="4597839"/>
                  <a:pt x="3107231" y="4601582"/>
                  <a:pt x="3109104" y="4599711"/>
                </a:cubicBezTo>
                <a:cubicBezTo>
                  <a:pt x="3124075" y="4579126"/>
                  <a:pt x="3140915" y="4560412"/>
                  <a:pt x="3150273" y="4537957"/>
                </a:cubicBezTo>
                <a:cubicBezTo>
                  <a:pt x="3163371" y="4508016"/>
                  <a:pt x="3167114" y="4472461"/>
                  <a:pt x="3185827" y="4446263"/>
                </a:cubicBezTo>
                <a:cubicBezTo>
                  <a:pt x="3195185" y="4435035"/>
                  <a:pt x="3228869" y="4438778"/>
                  <a:pt x="3251324" y="4440648"/>
                </a:cubicBezTo>
                <a:cubicBezTo>
                  <a:pt x="3258810" y="4440648"/>
                  <a:pt x="3268165" y="4459361"/>
                  <a:pt x="3268165" y="4468719"/>
                </a:cubicBezTo>
                <a:cubicBezTo>
                  <a:pt x="3271908" y="4502402"/>
                  <a:pt x="3283136" y="4543572"/>
                  <a:pt x="3270037" y="4571641"/>
                </a:cubicBezTo>
                <a:cubicBezTo>
                  <a:pt x="3251324" y="4609067"/>
                  <a:pt x="3264422" y="4648366"/>
                  <a:pt x="3249452" y="4683920"/>
                </a:cubicBezTo>
                <a:cubicBezTo>
                  <a:pt x="3245709" y="4693277"/>
                  <a:pt x="3234481" y="4700762"/>
                  <a:pt x="3225126" y="4704505"/>
                </a:cubicBezTo>
                <a:cubicBezTo>
                  <a:pt x="3197055" y="4711991"/>
                  <a:pt x="3167114" y="4715733"/>
                  <a:pt x="3140915" y="4725089"/>
                </a:cubicBezTo>
                <a:cubicBezTo>
                  <a:pt x="3122202" y="4732574"/>
                  <a:pt x="3103489" y="4743802"/>
                  <a:pt x="3094133" y="4760645"/>
                </a:cubicBezTo>
                <a:cubicBezTo>
                  <a:pt x="3060450" y="4814913"/>
                  <a:pt x="3030509" y="4872924"/>
                  <a:pt x="2998695" y="4930934"/>
                </a:cubicBezTo>
                <a:cubicBezTo>
                  <a:pt x="2987467" y="4951520"/>
                  <a:pt x="2981854" y="4973976"/>
                  <a:pt x="2972496" y="5000174"/>
                </a:cubicBezTo>
                <a:cubicBezTo>
                  <a:pt x="3045479" y="4985204"/>
                  <a:pt x="3109104" y="4972104"/>
                  <a:pt x="3174599" y="4957134"/>
                </a:cubicBezTo>
                <a:cubicBezTo>
                  <a:pt x="3189570" y="4906608"/>
                  <a:pt x="3208283" y="4846726"/>
                  <a:pt x="3225126" y="4786844"/>
                </a:cubicBezTo>
                <a:cubicBezTo>
                  <a:pt x="3228869" y="4775616"/>
                  <a:pt x="3221383" y="4758772"/>
                  <a:pt x="3228869" y="4753160"/>
                </a:cubicBezTo>
                <a:cubicBezTo>
                  <a:pt x="3238224" y="4741932"/>
                  <a:pt x="3255067" y="4738189"/>
                  <a:pt x="3268165" y="4730704"/>
                </a:cubicBezTo>
                <a:cubicBezTo>
                  <a:pt x="3277522" y="4725089"/>
                  <a:pt x="3290621" y="4721346"/>
                  <a:pt x="3296236" y="4711991"/>
                </a:cubicBezTo>
                <a:cubicBezTo>
                  <a:pt x="3303721" y="4697020"/>
                  <a:pt x="3301849" y="4667079"/>
                  <a:pt x="3311206" y="4663336"/>
                </a:cubicBezTo>
                <a:cubicBezTo>
                  <a:pt x="3341147" y="4652109"/>
                  <a:pt x="3371088" y="4624037"/>
                  <a:pt x="3404772" y="4650236"/>
                </a:cubicBezTo>
                <a:cubicBezTo>
                  <a:pt x="3406643" y="4652109"/>
                  <a:pt x="3408515" y="4650236"/>
                  <a:pt x="3414128" y="4650236"/>
                </a:cubicBezTo>
                <a:cubicBezTo>
                  <a:pt x="3417871" y="4609067"/>
                  <a:pt x="3445942" y="4610939"/>
                  <a:pt x="3477753" y="4618425"/>
                </a:cubicBezTo>
                <a:cubicBezTo>
                  <a:pt x="3503951" y="4624037"/>
                  <a:pt x="3532023" y="4625909"/>
                  <a:pt x="3561964" y="4631523"/>
                </a:cubicBezTo>
                <a:cubicBezTo>
                  <a:pt x="3563835" y="4624037"/>
                  <a:pt x="3563835" y="4612810"/>
                  <a:pt x="3567576" y="4607197"/>
                </a:cubicBezTo>
                <a:cubicBezTo>
                  <a:pt x="3573191" y="4601582"/>
                  <a:pt x="3588162" y="4595968"/>
                  <a:pt x="3591905" y="4599711"/>
                </a:cubicBezTo>
                <a:cubicBezTo>
                  <a:pt x="3612488" y="4624037"/>
                  <a:pt x="3631202" y="4648366"/>
                  <a:pt x="3649915" y="4674564"/>
                </a:cubicBezTo>
                <a:cubicBezTo>
                  <a:pt x="3651787" y="4678307"/>
                  <a:pt x="3646172" y="4689534"/>
                  <a:pt x="3640559" y="4695147"/>
                </a:cubicBezTo>
                <a:cubicBezTo>
                  <a:pt x="3612488" y="4717604"/>
                  <a:pt x="3582547" y="4736317"/>
                  <a:pt x="3558221" y="4762515"/>
                </a:cubicBezTo>
                <a:cubicBezTo>
                  <a:pt x="3546993" y="4773743"/>
                  <a:pt x="3550736" y="4798071"/>
                  <a:pt x="3548864" y="4816785"/>
                </a:cubicBezTo>
                <a:cubicBezTo>
                  <a:pt x="3545121" y="4842983"/>
                  <a:pt x="3543250" y="4869182"/>
                  <a:pt x="3539508" y="4889766"/>
                </a:cubicBezTo>
                <a:cubicBezTo>
                  <a:pt x="3565707" y="4889766"/>
                  <a:pt x="3590033" y="4889766"/>
                  <a:pt x="3616231" y="4889766"/>
                </a:cubicBezTo>
                <a:cubicBezTo>
                  <a:pt x="3642429" y="4854212"/>
                  <a:pt x="3715412" y="4842983"/>
                  <a:pt x="3758452" y="4867309"/>
                </a:cubicBezTo>
                <a:cubicBezTo>
                  <a:pt x="3765936" y="4872924"/>
                  <a:pt x="3779037" y="4872924"/>
                  <a:pt x="3788393" y="4871052"/>
                </a:cubicBezTo>
                <a:cubicBezTo>
                  <a:pt x="3846404" y="4857954"/>
                  <a:pt x="3902545" y="4841111"/>
                  <a:pt x="3960555" y="4828012"/>
                </a:cubicBezTo>
                <a:cubicBezTo>
                  <a:pt x="4100905" y="4794328"/>
                  <a:pt x="4241252" y="4760645"/>
                  <a:pt x="4381603" y="4726961"/>
                </a:cubicBezTo>
                <a:cubicBezTo>
                  <a:pt x="4501368" y="4698890"/>
                  <a:pt x="4623002" y="4706376"/>
                  <a:pt x="4744640" y="4719476"/>
                </a:cubicBezTo>
                <a:cubicBezTo>
                  <a:pt x="4770838" y="4723219"/>
                  <a:pt x="4798908" y="4717604"/>
                  <a:pt x="4826978" y="4717604"/>
                </a:cubicBezTo>
                <a:cubicBezTo>
                  <a:pt x="4840076" y="4717604"/>
                  <a:pt x="4855046" y="4717604"/>
                  <a:pt x="4864405" y="4723219"/>
                </a:cubicBezTo>
                <a:cubicBezTo>
                  <a:pt x="4913059" y="4755031"/>
                  <a:pt x="4969199" y="4764387"/>
                  <a:pt x="5023465" y="4771873"/>
                </a:cubicBezTo>
                <a:cubicBezTo>
                  <a:pt x="5049665" y="4775616"/>
                  <a:pt x="5079604" y="4764387"/>
                  <a:pt x="5107677" y="4758772"/>
                </a:cubicBezTo>
                <a:cubicBezTo>
                  <a:pt x="5120774" y="4756903"/>
                  <a:pt x="5137618" y="4745675"/>
                  <a:pt x="5145102" y="4751288"/>
                </a:cubicBezTo>
                <a:cubicBezTo>
                  <a:pt x="5195628" y="4788715"/>
                  <a:pt x="5259253" y="4756903"/>
                  <a:pt x="5309779" y="4783101"/>
                </a:cubicBezTo>
                <a:cubicBezTo>
                  <a:pt x="5328493" y="4792456"/>
                  <a:pt x="5349077" y="4798071"/>
                  <a:pt x="5369661" y="4805557"/>
                </a:cubicBezTo>
                <a:cubicBezTo>
                  <a:pt x="5382760" y="4809300"/>
                  <a:pt x="5399602" y="4818656"/>
                  <a:pt x="5410831" y="4816785"/>
                </a:cubicBezTo>
                <a:cubicBezTo>
                  <a:pt x="5451999" y="4803685"/>
                  <a:pt x="5483811" y="4822397"/>
                  <a:pt x="5517495" y="4839241"/>
                </a:cubicBezTo>
                <a:cubicBezTo>
                  <a:pt x="5543693" y="4850469"/>
                  <a:pt x="5573634" y="4857954"/>
                  <a:pt x="5603576" y="4865439"/>
                </a:cubicBezTo>
                <a:cubicBezTo>
                  <a:pt x="5627903" y="4871052"/>
                  <a:pt x="5644744" y="4861696"/>
                  <a:pt x="5665331" y="4848597"/>
                </a:cubicBezTo>
                <a:cubicBezTo>
                  <a:pt x="5689657" y="4831755"/>
                  <a:pt x="5725213" y="4828012"/>
                  <a:pt x="5755154" y="4826140"/>
                </a:cubicBezTo>
                <a:cubicBezTo>
                  <a:pt x="5777610" y="4824271"/>
                  <a:pt x="5788837" y="4841111"/>
                  <a:pt x="5783223" y="4869182"/>
                </a:cubicBezTo>
                <a:cubicBezTo>
                  <a:pt x="5779480" y="4884153"/>
                  <a:pt x="5790707" y="4914094"/>
                  <a:pt x="5801936" y="4917836"/>
                </a:cubicBezTo>
                <a:cubicBezTo>
                  <a:pt x="5824392" y="4925322"/>
                  <a:pt x="5831877" y="4904736"/>
                  <a:pt x="5835620" y="4882280"/>
                </a:cubicBezTo>
                <a:cubicBezTo>
                  <a:pt x="5837491" y="4871052"/>
                  <a:pt x="5850590" y="4861696"/>
                  <a:pt x="5867434" y="4854212"/>
                </a:cubicBezTo>
                <a:cubicBezTo>
                  <a:pt x="5854333" y="4906608"/>
                  <a:pt x="5888017" y="4936549"/>
                  <a:pt x="5916087" y="4964618"/>
                </a:cubicBezTo>
                <a:cubicBezTo>
                  <a:pt x="5929186" y="4977719"/>
                  <a:pt x="5946029" y="4994559"/>
                  <a:pt x="5961000" y="4994559"/>
                </a:cubicBezTo>
                <a:cubicBezTo>
                  <a:pt x="6005910" y="4992690"/>
                  <a:pt x="6048950" y="5022631"/>
                  <a:pt x="6097604" y="5003917"/>
                </a:cubicBezTo>
                <a:cubicBezTo>
                  <a:pt x="6114447" y="4998302"/>
                  <a:pt x="6140646" y="5007660"/>
                  <a:pt x="6159359" y="5017016"/>
                </a:cubicBezTo>
                <a:cubicBezTo>
                  <a:pt x="6202398" y="5037601"/>
                  <a:pt x="6241698" y="5056314"/>
                  <a:pt x="6294095" y="5043214"/>
                </a:cubicBezTo>
                <a:cubicBezTo>
                  <a:pt x="6312809" y="5037601"/>
                  <a:pt x="6339006" y="5056314"/>
                  <a:pt x="6361462" y="5065669"/>
                </a:cubicBezTo>
                <a:cubicBezTo>
                  <a:pt x="6372690" y="5069412"/>
                  <a:pt x="6383918" y="5076898"/>
                  <a:pt x="6395146" y="5084383"/>
                </a:cubicBezTo>
                <a:cubicBezTo>
                  <a:pt x="6408244" y="5084383"/>
                  <a:pt x="6423215" y="5082513"/>
                  <a:pt x="6440058" y="5082513"/>
                </a:cubicBezTo>
                <a:cubicBezTo>
                  <a:pt x="6438185" y="5075027"/>
                  <a:pt x="6438185" y="5065669"/>
                  <a:pt x="6436315" y="5056314"/>
                </a:cubicBezTo>
                <a:cubicBezTo>
                  <a:pt x="6438185" y="5054442"/>
                  <a:pt x="6441928" y="5052572"/>
                  <a:pt x="6443801" y="5050699"/>
                </a:cubicBezTo>
                <a:cubicBezTo>
                  <a:pt x="6455028" y="5067542"/>
                  <a:pt x="6466256" y="5084383"/>
                  <a:pt x="6477485" y="5101225"/>
                </a:cubicBezTo>
                <a:cubicBezTo>
                  <a:pt x="6479355" y="5101225"/>
                  <a:pt x="6481227" y="5099353"/>
                  <a:pt x="6483098" y="5099353"/>
                </a:cubicBezTo>
                <a:cubicBezTo>
                  <a:pt x="6477485" y="5056314"/>
                  <a:pt x="6473742" y="5013273"/>
                  <a:pt x="6468126" y="4970233"/>
                </a:cubicBezTo>
                <a:cubicBezTo>
                  <a:pt x="6469999" y="4970233"/>
                  <a:pt x="6473742" y="4968361"/>
                  <a:pt x="6475612" y="4968361"/>
                </a:cubicBezTo>
                <a:cubicBezTo>
                  <a:pt x="6479355" y="4987075"/>
                  <a:pt x="6483098" y="5003917"/>
                  <a:pt x="6488712" y="5022631"/>
                </a:cubicBezTo>
                <a:cubicBezTo>
                  <a:pt x="6490582" y="5022631"/>
                  <a:pt x="6492455" y="5022631"/>
                  <a:pt x="6494325" y="5022631"/>
                </a:cubicBezTo>
                <a:cubicBezTo>
                  <a:pt x="6490582" y="4992690"/>
                  <a:pt x="6486839" y="4960875"/>
                  <a:pt x="6483098" y="4930934"/>
                </a:cubicBezTo>
                <a:cubicBezTo>
                  <a:pt x="6484969" y="4930934"/>
                  <a:pt x="6486839" y="4930934"/>
                  <a:pt x="6486839" y="4930934"/>
                </a:cubicBezTo>
                <a:cubicBezTo>
                  <a:pt x="6501810" y="4985204"/>
                  <a:pt x="6516782" y="5039471"/>
                  <a:pt x="6531752" y="5093741"/>
                </a:cubicBezTo>
                <a:cubicBezTo>
                  <a:pt x="6533624" y="5093741"/>
                  <a:pt x="6535494" y="5093741"/>
                  <a:pt x="6539237" y="5091869"/>
                </a:cubicBezTo>
                <a:cubicBezTo>
                  <a:pt x="6541108" y="5082513"/>
                  <a:pt x="6542980" y="5073155"/>
                  <a:pt x="6544851" y="5063799"/>
                </a:cubicBezTo>
                <a:cubicBezTo>
                  <a:pt x="6548594" y="5078770"/>
                  <a:pt x="6552337" y="5093741"/>
                  <a:pt x="6556079" y="5108711"/>
                </a:cubicBezTo>
                <a:cubicBezTo>
                  <a:pt x="6563565" y="5101225"/>
                  <a:pt x="6569178" y="5093741"/>
                  <a:pt x="6580405" y="5080640"/>
                </a:cubicBezTo>
                <a:cubicBezTo>
                  <a:pt x="6582278" y="5099353"/>
                  <a:pt x="6582278" y="5108711"/>
                  <a:pt x="6584148" y="5129294"/>
                </a:cubicBezTo>
                <a:cubicBezTo>
                  <a:pt x="6591634" y="5112454"/>
                  <a:pt x="6595377" y="5103096"/>
                  <a:pt x="6599120" y="5089998"/>
                </a:cubicBezTo>
                <a:cubicBezTo>
                  <a:pt x="6602862" y="5101225"/>
                  <a:pt x="6604733" y="5108711"/>
                  <a:pt x="6610348" y="5127425"/>
                </a:cubicBezTo>
                <a:cubicBezTo>
                  <a:pt x="6619704" y="5103096"/>
                  <a:pt x="6627190" y="5088126"/>
                  <a:pt x="6630932" y="5075027"/>
                </a:cubicBezTo>
                <a:cubicBezTo>
                  <a:pt x="6632803" y="5088126"/>
                  <a:pt x="6636546" y="5104968"/>
                  <a:pt x="6638418" y="5121810"/>
                </a:cubicBezTo>
                <a:cubicBezTo>
                  <a:pt x="6640287" y="5121810"/>
                  <a:pt x="6644030" y="5121810"/>
                  <a:pt x="6645902" y="5121810"/>
                </a:cubicBezTo>
                <a:cubicBezTo>
                  <a:pt x="6647773" y="5108711"/>
                  <a:pt x="6649645" y="5095610"/>
                  <a:pt x="6649645" y="5088126"/>
                </a:cubicBezTo>
                <a:cubicBezTo>
                  <a:pt x="6655258" y="5099353"/>
                  <a:pt x="6664617" y="5114324"/>
                  <a:pt x="6673971" y="5129294"/>
                </a:cubicBezTo>
                <a:cubicBezTo>
                  <a:pt x="6677714" y="5127425"/>
                  <a:pt x="6681457" y="5125553"/>
                  <a:pt x="6687072" y="5123682"/>
                </a:cubicBezTo>
                <a:cubicBezTo>
                  <a:pt x="6677714" y="5078770"/>
                  <a:pt x="6670228" y="5033858"/>
                  <a:pt x="6660874" y="4987075"/>
                </a:cubicBezTo>
                <a:cubicBezTo>
                  <a:pt x="6662744" y="4987075"/>
                  <a:pt x="6666487" y="4985204"/>
                  <a:pt x="6668359" y="4985204"/>
                </a:cubicBezTo>
                <a:cubicBezTo>
                  <a:pt x="6679587" y="5031986"/>
                  <a:pt x="6690814" y="5078770"/>
                  <a:pt x="6700171" y="5127425"/>
                </a:cubicBezTo>
                <a:cubicBezTo>
                  <a:pt x="6702043" y="5127425"/>
                  <a:pt x="6703914" y="5127425"/>
                  <a:pt x="6705786" y="5127425"/>
                </a:cubicBezTo>
                <a:cubicBezTo>
                  <a:pt x="6707657" y="5116197"/>
                  <a:pt x="6709527" y="5106839"/>
                  <a:pt x="6711398" y="5093741"/>
                </a:cubicBezTo>
                <a:cubicBezTo>
                  <a:pt x="6726369" y="5104968"/>
                  <a:pt x="6702043" y="5134909"/>
                  <a:pt x="6735727" y="5138652"/>
                </a:cubicBezTo>
                <a:cubicBezTo>
                  <a:pt x="6752567" y="5140523"/>
                  <a:pt x="6769411" y="5153623"/>
                  <a:pt x="6789994" y="5164850"/>
                </a:cubicBezTo>
                <a:cubicBezTo>
                  <a:pt x="6789994" y="5119939"/>
                  <a:pt x="6789994" y="5084383"/>
                  <a:pt x="6789994" y="5048829"/>
                </a:cubicBezTo>
                <a:cubicBezTo>
                  <a:pt x="6791866" y="5048829"/>
                  <a:pt x="6793737" y="5048829"/>
                  <a:pt x="6795609" y="5048829"/>
                </a:cubicBezTo>
                <a:cubicBezTo>
                  <a:pt x="6797480" y="5082513"/>
                  <a:pt x="6803094" y="5118067"/>
                  <a:pt x="6803094" y="5151751"/>
                </a:cubicBezTo>
                <a:cubicBezTo>
                  <a:pt x="6803094" y="5172336"/>
                  <a:pt x="6810579" y="5183564"/>
                  <a:pt x="6829292" y="5181692"/>
                </a:cubicBezTo>
                <a:cubicBezTo>
                  <a:pt x="6881690" y="5174206"/>
                  <a:pt x="6917243" y="5202277"/>
                  <a:pt x="6952801" y="5232218"/>
                </a:cubicBezTo>
                <a:cubicBezTo>
                  <a:pt x="6960285" y="5237831"/>
                  <a:pt x="6969641" y="5241574"/>
                  <a:pt x="6978999" y="5247189"/>
                </a:cubicBezTo>
                <a:cubicBezTo>
                  <a:pt x="6982741" y="5235961"/>
                  <a:pt x="6986483" y="5226604"/>
                  <a:pt x="6988354" y="5217248"/>
                </a:cubicBezTo>
                <a:cubicBezTo>
                  <a:pt x="6990226" y="5217248"/>
                  <a:pt x="6992096" y="5217248"/>
                  <a:pt x="6993969" y="5217248"/>
                </a:cubicBezTo>
                <a:cubicBezTo>
                  <a:pt x="6995839" y="5228476"/>
                  <a:pt x="6997711" y="5239703"/>
                  <a:pt x="7001454" y="5252802"/>
                </a:cubicBezTo>
                <a:cubicBezTo>
                  <a:pt x="7014552" y="5256545"/>
                  <a:pt x="7029523" y="5260288"/>
                  <a:pt x="7050110" y="5264030"/>
                </a:cubicBezTo>
                <a:cubicBezTo>
                  <a:pt x="7050110" y="5209762"/>
                  <a:pt x="7050110" y="5159235"/>
                  <a:pt x="7050110" y="5108711"/>
                </a:cubicBezTo>
                <a:cubicBezTo>
                  <a:pt x="7051979" y="5108711"/>
                  <a:pt x="7053851" y="5108711"/>
                  <a:pt x="7057594" y="5108711"/>
                </a:cubicBezTo>
                <a:cubicBezTo>
                  <a:pt x="7057594" y="5161109"/>
                  <a:pt x="7057594" y="5213505"/>
                  <a:pt x="7057594" y="5262160"/>
                </a:cubicBezTo>
                <a:cubicBezTo>
                  <a:pt x="7078177" y="5250932"/>
                  <a:pt x="7102506" y="5230346"/>
                  <a:pt x="7121218" y="5234088"/>
                </a:cubicBezTo>
                <a:cubicBezTo>
                  <a:pt x="7141803" y="5237831"/>
                  <a:pt x="7160515" y="5262160"/>
                  <a:pt x="7175485" y="5280873"/>
                </a:cubicBezTo>
                <a:cubicBezTo>
                  <a:pt x="7192329" y="5301456"/>
                  <a:pt x="7211041" y="5310814"/>
                  <a:pt x="7237241" y="5308942"/>
                </a:cubicBezTo>
                <a:cubicBezTo>
                  <a:pt x="7334549" y="5299587"/>
                  <a:pt x="7424373" y="5318299"/>
                  <a:pt x="7501096" y="5380052"/>
                </a:cubicBezTo>
                <a:cubicBezTo>
                  <a:pt x="7510454" y="5387537"/>
                  <a:pt x="7523552" y="5396895"/>
                  <a:pt x="7532909" y="5393152"/>
                </a:cubicBezTo>
                <a:cubicBezTo>
                  <a:pt x="7596534" y="5368824"/>
                  <a:pt x="7654544" y="5421221"/>
                  <a:pt x="7716299" y="5406250"/>
                </a:cubicBezTo>
                <a:cubicBezTo>
                  <a:pt x="7723784" y="5404380"/>
                  <a:pt x="7735012" y="5415608"/>
                  <a:pt x="7744368" y="5421221"/>
                </a:cubicBezTo>
                <a:cubicBezTo>
                  <a:pt x="7796765" y="5466132"/>
                  <a:pt x="7860390" y="5471747"/>
                  <a:pt x="7924015" y="5464263"/>
                </a:cubicBezTo>
                <a:cubicBezTo>
                  <a:pt x="7944601" y="5462391"/>
                  <a:pt x="7963313" y="5441806"/>
                  <a:pt x="7983898" y="5430579"/>
                </a:cubicBezTo>
                <a:cubicBezTo>
                  <a:pt x="8013839" y="5518530"/>
                  <a:pt x="8062492" y="5507302"/>
                  <a:pt x="8137346" y="5482976"/>
                </a:cubicBezTo>
                <a:cubicBezTo>
                  <a:pt x="8165416" y="5473618"/>
                  <a:pt x="8157932" y="5447420"/>
                  <a:pt x="8148574" y="5428707"/>
                </a:cubicBezTo>
                <a:cubicBezTo>
                  <a:pt x="8126117" y="5376309"/>
                  <a:pt x="8137346" y="5340755"/>
                  <a:pt x="8189742" y="5312684"/>
                </a:cubicBezTo>
                <a:cubicBezTo>
                  <a:pt x="8232784" y="5290229"/>
                  <a:pt x="8296409" y="5303328"/>
                  <a:pt x="8320737" y="5338883"/>
                </a:cubicBezTo>
                <a:cubicBezTo>
                  <a:pt x="8343191" y="5374439"/>
                  <a:pt x="8337578" y="5409993"/>
                  <a:pt x="8305765" y="5438064"/>
                </a:cubicBezTo>
                <a:cubicBezTo>
                  <a:pt x="8296409" y="5447420"/>
                  <a:pt x="8288924" y="5458648"/>
                  <a:pt x="8281439" y="5469875"/>
                </a:cubicBezTo>
                <a:cubicBezTo>
                  <a:pt x="8294539" y="5473618"/>
                  <a:pt x="8305765" y="5481103"/>
                  <a:pt x="8318865" y="5482976"/>
                </a:cubicBezTo>
                <a:cubicBezTo>
                  <a:pt x="8358164" y="5488589"/>
                  <a:pt x="8397460" y="5492332"/>
                  <a:pt x="8436757" y="5492332"/>
                </a:cubicBezTo>
                <a:cubicBezTo>
                  <a:pt x="8442372" y="5492332"/>
                  <a:pt x="8453599" y="5477361"/>
                  <a:pt x="8455470" y="5468006"/>
                </a:cubicBezTo>
                <a:cubicBezTo>
                  <a:pt x="8459214" y="5447420"/>
                  <a:pt x="8455470" y="5424964"/>
                  <a:pt x="8459214" y="5404380"/>
                </a:cubicBezTo>
                <a:cubicBezTo>
                  <a:pt x="8468570" y="5359469"/>
                  <a:pt x="8511610" y="5322042"/>
                  <a:pt x="8558393" y="5316427"/>
                </a:cubicBezTo>
                <a:cubicBezTo>
                  <a:pt x="8588334" y="5312684"/>
                  <a:pt x="8601435" y="5327654"/>
                  <a:pt x="8608921" y="5355726"/>
                </a:cubicBezTo>
                <a:cubicBezTo>
                  <a:pt x="8618277" y="5391280"/>
                  <a:pt x="8627633" y="5426836"/>
                  <a:pt x="8644475" y="5458648"/>
                </a:cubicBezTo>
                <a:cubicBezTo>
                  <a:pt x="8668803" y="5501688"/>
                  <a:pt x="8726812" y="5511044"/>
                  <a:pt x="8771725" y="5490461"/>
                </a:cubicBezTo>
                <a:cubicBezTo>
                  <a:pt x="8827864" y="5462391"/>
                  <a:pt x="8887747" y="5439934"/>
                  <a:pt x="8945759" y="5415608"/>
                </a:cubicBezTo>
                <a:cubicBezTo>
                  <a:pt x="8951372" y="5413736"/>
                  <a:pt x="8958856" y="5411865"/>
                  <a:pt x="8962599" y="5413736"/>
                </a:cubicBezTo>
                <a:cubicBezTo>
                  <a:pt x="9018739" y="5441806"/>
                  <a:pt x="9076751" y="5421221"/>
                  <a:pt x="9132890" y="5423094"/>
                </a:cubicBezTo>
                <a:cubicBezTo>
                  <a:pt x="9144119" y="5423094"/>
                  <a:pt x="9155347" y="5424964"/>
                  <a:pt x="9168445" y="5424964"/>
                </a:cubicBezTo>
                <a:cubicBezTo>
                  <a:pt x="9155347" y="5299587"/>
                  <a:pt x="9155347" y="5177949"/>
                  <a:pt x="9245170" y="5080640"/>
                </a:cubicBezTo>
                <a:cubicBezTo>
                  <a:pt x="9222713" y="5039471"/>
                  <a:pt x="9202128" y="5003917"/>
                  <a:pt x="9179673" y="4966490"/>
                </a:cubicBezTo>
                <a:cubicBezTo>
                  <a:pt x="9166572" y="4968361"/>
                  <a:pt x="9149732" y="4972104"/>
                  <a:pt x="9131018" y="4975846"/>
                </a:cubicBezTo>
                <a:cubicBezTo>
                  <a:pt x="9160960" y="4880410"/>
                  <a:pt x="9189031" y="4786844"/>
                  <a:pt x="9220842" y="4693277"/>
                </a:cubicBezTo>
                <a:cubicBezTo>
                  <a:pt x="9230200" y="4667079"/>
                  <a:pt x="9247040" y="4644623"/>
                  <a:pt x="9263884" y="4622168"/>
                </a:cubicBezTo>
                <a:cubicBezTo>
                  <a:pt x="9295695" y="4580998"/>
                  <a:pt x="9308793" y="4536086"/>
                  <a:pt x="9297565" y="4483690"/>
                </a:cubicBezTo>
                <a:cubicBezTo>
                  <a:pt x="9295695" y="4474332"/>
                  <a:pt x="9301309" y="4461233"/>
                  <a:pt x="9301309" y="4450006"/>
                </a:cubicBezTo>
                <a:cubicBezTo>
                  <a:pt x="9303180" y="4427549"/>
                  <a:pt x="9306923" y="4405094"/>
                  <a:pt x="9306923" y="4380766"/>
                </a:cubicBezTo>
                <a:cubicBezTo>
                  <a:pt x="9306923" y="4362052"/>
                  <a:pt x="9299437" y="4341469"/>
                  <a:pt x="9305052" y="4324626"/>
                </a:cubicBezTo>
                <a:cubicBezTo>
                  <a:pt x="9329379" y="4259130"/>
                  <a:pt x="9357450" y="4195505"/>
                  <a:pt x="9385518" y="4131881"/>
                </a:cubicBezTo>
                <a:cubicBezTo>
                  <a:pt x="9394876" y="4111295"/>
                  <a:pt x="9411717" y="4090711"/>
                  <a:pt x="9394876" y="4073868"/>
                </a:cubicBezTo>
                <a:cubicBezTo>
                  <a:pt x="9383646" y="4060770"/>
                  <a:pt x="9359320" y="4058898"/>
                  <a:pt x="9340606" y="4055155"/>
                </a:cubicBezTo>
                <a:cubicBezTo>
                  <a:pt x="9323766" y="4051412"/>
                  <a:pt x="9306923" y="4053285"/>
                  <a:pt x="9291953" y="4053285"/>
                </a:cubicBezTo>
                <a:cubicBezTo>
                  <a:pt x="9254526" y="4049542"/>
                  <a:pt x="9258269" y="4086968"/>
                  <a:pt x="9245170" y="4103810"/>
                </a:cubicBezTo>
                <a:cubicBezTo>
                  <a:pt x="9217099" y="4139366"/>
                  <a:pt x="9198386" y="4182405"/>
                  <a:pt x="9168445" y="4217961"/>
                </a:cubicBezTo>
                <a:cubicBezTo>
                  <a:pt x="9151604" y="4238545"/>
                  <a:pt x="9153475" y="4255388"/>
                  <a:pt x="9170317" y="4266616"/>
                </a:cubicBezTo>
                <a:cubicBezTo>
                  <a:pt x="9190901" y="4281587"/>
                  <a:pt x="9202128" y="4298427"/>
                  <a:pt x="9189031" y="4317140"/>
                </a:cubicBezTo>
                <a:cubicBezTo>
                  <a:pt x="9181545" y="4328368"/>
                  <a:pt x="9157217" y="4328368"/>
                  <a:pt x="9132890" y="4333983"/>
                </a:cubicBezTo>
                <a:cubicBezTo>
                  <a:pt x="9132890" y="4332111"/>
                  <a:pt x="9129146" y="4341469"/>
                  <a:pt x="9125406" y="4352696"/>
                </a:cubicBezTo>
                <a:cubicBezTo>
                  <a:pt x="9121661" y="4345212"/>
                  <a:pt x="9117920" y="4341469"/>
                  <a:pt x="9110433" y="4328368"/>
                </a:cubicBezTo>
                <a:cubicBezTo>
                  <a:pt x="9104820" y="4341469"/>
                  <a:pt x="9101077" y="4352696"/>
                  <a:pt x="9095465" y="4365795"/>
                </a:cubicBezTo>
                <a:cubicBezTo>
                  <a:pt x="9091719" y="4363924"/>
                  <a:pt x="9087979" y="4362052"/>
                  <a:pt x="9084235" y="4358309"/>
                </a:cubicBezTo>
                <a:cubicBezTo>
                  <a:pt x="9067393" y="4326498"/>
                  <a:pt x="9052423" y="4292814"/>
                  <a:pt x="9033709" y="4259130"/>
                </a:cubicBezTo>
                <a:cubicBezTo>
                  <a:pt x="9005641" y="4266616"/>
                  <a:pt x="8981313" y="4264744"/>
                  <a:pt x="8970085" y="4227317"/>
                </a:cubicBezTo>
                <a:cubicBezTo>
                  <a:pt x="8966342" y="4216089"/>
                  <a:pt x="8945759" y="4210476"/>
                  <a:pt x="8928915" y="4201119"/>
                </a:cubicBezTo>
                <a:cubicBezTo>
                  <a:pt x="8930787" y="4221704"/>
                  <a:pt x="8934529" y="4236675"/>
                  <a:pt x="8936401" y="4253515"/>
                </a:cubicBezTo>
                <a:cubicBezTo>
                  <a:pt x="8936401" y="4261001"/>
                  <a:pt x="8940144" y="4270359"/>
                  <a:pt x="8936401" y="4274101"/>
                </a:cubicBezTo>
                <a:cubicBezTo>
                  <a:pt x="8891490" y="4333983"/>
                  <a:pt x="8910202" y="4406964"/>
                  <a:pt x="8902717" y="4472461"/>
                </a:cubicBezTo>
                <a:cubicBezTo>
                  <a:pt x="8898974" y="4498660"/>
                  <a:pt x="8900846" y="4526728"/>
                  <a:pt x="8893362" y="4551057"/>
                </a:cubicBezTo>
                <a:cubicBezTo>
                  <a:pt x="8889619" y="4560412"/>
                  <a:pt x="8869033" y="4569770"/>
                  <a:pt x="8857806" y="4569770"/>
                </a:cubicBezTo>
                <a:cubicBezTo>
                  <a:pt x="8837222" y="4569770"/>
                  <a:pt x="8829734" y="4554800"/>
                  <a:pt x="8833479" y="4534214"/>
                </a:cubicBezTo>
                <a:cubicBezTo>
                  <a:pt x="8840963" y="4476204"/>
                  <a:pt x="8844707" y="4416322"/>
                  <a:pt x="8859675" y="4360182"/>
                </a:cubicBezTo>
                <a:cubicBezTo>
                  <a:pt x="8882134" y="4270359"/>
                  <a:pt x="8863420" y="4191763"/>
                  <a:pt x="8812894" y="4118780"/>
                </a:cubicBezTo>
                <a:cubicBezTo>
                  <a:pt x="8762368" y="4120652"/>
                  <a:pt x="8724943" y="4077611"/>
                  <a:pt x="8734298" y="4025214"/>
                </a:cubicBezTo>
                <a:cubicBezTo>
                  <a:pt x="8734298" y="4023344"/>
                  <a:pt x="8736168" y="4019601"/>
                  <a:pt x="8736168" y="4017729"/>
                </a:cubicBezTo>
                <a:cubicBezTo>
                  <a:pt x="8732427" y="3946618"/>
                  <a:pt x="8760496" y="3879251"/>
                  <a:pt x="8760496" y="3808140"/>
                </a:cubicBezTo>
                <a:cubicBezTo>
                  <a:pt x="8760496" y="3778199"/>
                  <a:pt x="8771725" y="3759486"/>
                  <a:pt x="8805408" y="3753873"/>
                </a:cubicBezTo>
                <a:cubicBezTo>
                  <a:pt x="8833479" y="3750130"/>
                  <a:pt x="8859675" y="3737030"/>
                  <a:pt x="8885875" y="3729545"/>
                </a:cubicBezTo>
                <a:cubicBezTo>
                  <a:pt x="8885875" y="3723932"/>
                  <a:pt x="8885875" y="3720189"/>
                  <a:pt x="8885875" y="3714574"/>
                </a:cubicBezTo>
                <a:cubicBezTo>
                  <a:pt x="8872776" y="3714574"/>
                  <a:pt x="8854063" y="3718317"/>
                  <a:pt x="8846578" y="3712704"/>
                </a:cubicBezTo>
                <a:cubicBezTo>
                  <a:pt x="8835349" y="3703346"/>
                  <a:pt x="8831607" y="3686506"/>
                  <a:pt x="8824121" y="3671536"/>
                </a:cubicBezTo>
                <a:cubicBezTo>
                  <a:pt x="8872776" y="3654692"/>
                  <a:pt x="8872776" y="3654692"/>
                  <a:pt x="8872776" y="3619138"/>
                </a:cubicBezTo>
                <a:cubicBezTo>
                  <a:pt x="8809151" y="3598553"/>
                  <a:pt x="8803536" y="3585454"/>
                  <a:pt x="8831607" y="3501243"/>
                </a:cubicBezTo>
                <a:cubicBezTo>
                  <a:pt x="8812894" y="3480660"/>
                  <a:pt x="8792308" y="3460075"/>
                  <a:pt x="8820379" y="3432006"/>
                </a:cubicBezTo>
                <a:cubicBezTo>
                  <a:pt x="8824121" y="3428263"/>
                  <a:pt x="8825994" y="3420778"/>
                  <a:pt x="8824121" y="3415163"/>
                </a:cubicBezTo>
                <a:cubicBezTo>
                  <a:pt x="8814766" y="3372123"/>
                  <a:pt x="8857806" y="3353410"/>
                  <a:pt x="8869033" y="3317854"/>
                </a:cubicBezTo>
                <a:cubicBezTo>
                  <a:pt x="8876519" y="3291656"/>
                  <a:pt x="8915816" y="3297271"/>
                  <a:pt x="8947629" y="3325340"/>
                </a:cubicBezTo>
                <a:cubicBezTo>
                  <a:pt x="8947629" y="3246744"/>
                  <a:pt x="8947629" y="3170020"/>
                  <a:pt x="8947629" y="3091426"/>
                </a:cubicBezTo>
                <a:cubicBezTo>
                  <a:pt x="8940144" y="3108266"/>
                  <a:pt x="8934529" y="3121366"/>
                  <a:pt x="8928915" y="3136338"/>
                </a:cubicBezTo>
                <a:cubicBezTo>
                  <a:pt x="8925172" y="3136338"/>
                  <a:pt x="8923300" y="3134464"/>
                  <a:pt x="8919560" y="3134464"/>
                </a:cubicBezTo>
                <a:cubicBezTo>
                  <a:pt x="8921431" y="3119494"/>
                  <a:pt x="8921431" y="3102654"/>
                  <a:pt x="8927046" y="3091426"/>
                </a:cubicBezTo>
                <a:cubicBezTo>
                  <a:pt x="8951372" y="3052127"/>
                  <a:pt x="8977570" y="3012829"/>
                  <a:pt x="9003768" y="2973531"/>
                </a:cubicBezTo>
                <a:cubicBezTo>
                  <a:pt x="9005641" y="2969788"/>
                  <a:pt x="9009382" y="2966045"/>
                  <a:pt x="9011254" y="2966045"/>
                </a:cubicBezTo>
                <a:cubicBezTo>
                  <a:pt x="9050553" y="2967917"/>
                  <a:pt x="9071136" y="2939847"/>
                  <a:pt x="9095465" y="2911778"/>
                </a:cubicBezTo>
                <a:cubicBezTo>
                  <a:pt x="9110433" y="2930492"/>
                  <a:pt x="9123534" y="2945462"/>
                  <a:pt x="9136633" y="2962303"/>
                </a:cubicBezTo>
                <a:cubicBezTo>
                  <a:pt x="9153475" y="2936104"/>
                  <a:pt x="9155347" y="2883708"/>
                  <a:pt x="9207743" y="2923007"/>
                </a:cubicBezTo>
                <a:cubicBezTo>
                  <a:pt x="9239555" y="2885580"/>
                  <a:pt x="9271367" y="2850024"/>
                  <a:pt x="9301309" y="2812597"/>
                </a:cubicBezTo>
                <a:cubicBezTo>
                  <a:pt x="9297565" y="2812597"/>
                  <a:pt x="9291953" y="2812597"/>
                  <a:pt x="9288210" y="2810727"/>
                </a:cubicBezTo>
                <a:cubicBezTo>
                  <a:pt x="9280724" y="2788271"/>
                  <a:pt x="9265753" y="2765815"/>
                  <a:pt x="9265753" y="2743359"/>
                </a:cubicBezTo>
                <a:cubicBezTo>
                  <a:pt x="9265753" y="2692833"/>
                  <a:pt x="9269496" y="2642308"/>
                  <a:pt x="9276981" y="2593653"/>
                </a:cubicBezTo>
                <a:cubicBezTo>
                  <a:pt x="9280724" y="2558098"/>
                  <a:pt x="9248913" y="2511315"/>
                  <a:pt x="9213357" y="2505700"/>
                </a:cubicBezTo>
                <a:cubicBezTo>
                  <a:pt x="9153475" y="2496344"/>
                  <a:pt x="9149732" y="2492601"/>
                  <a:pt x="9138504" y="2432719"/>
                </a:cubicBezTo>
                <a:cubicBezTo>
                  <a:pt x="9134761" y="2414007"/>
                  <a:pt x="9132890" y="2395294"/>
                  <a:pt x="9129146" y="2374708"/>
                </a:cubicBezTo>
                <a:cubicBezTo>
                  <a:pt x="9127275" y="2361610"/>
                  <a:pt x="9121661" y="2346639"/>
                  <a:pt x="9117920" y="2333539"/>
                </a:cubicBezTo>
                <a:cubicBezTo>
                  <a:pt x="9101077" y="2342896"/>
                  <a:pt x="9084235" y="2350382"/>
                  <a:pt x="9067393" y="2359737"/>
                </a:cubicBezTo>
                <a:cubicBezTo>
                  <a:pt x="9065521" y="2355995"/>
                  <a:pt x="9063650" y="2352251"/>
                  <a:pt x="9059909" y="2348510"/>
                </a:cubicBezTo>
                <a:cubicBezTo>
                  <a:pt x="9065521" y="2342896"/>
                  <a:pt x="9071136" y="2335411"/>
                  <a:pt x="9078621" y="2331668"/>
                </a:cubicBezTo>
                <a:cubicBezTo>
                  <a:pt x="9108563" y="2318568"/>
                  <a:pt x="9110433" y="2303597"/>
                  <a:pt x="9095465" y="2277399"/>
                </a:cubicBezTo>
                <a:cubicBezTo>
                  <a:pt x="9078621" y="2249330"/>
                  <a:pt x="9067393" y="2217516"/>
                  <a:pt x="9058038" y="2183833"/>
                </a:cubicBezTo>
                <a:cubicBezTo>
                  <a:pt x="9052423" y="2159506"/>
                  <a:pt x="9052423" y="2137051"/>
                  <a:pt x="9028094" y="2118338"/>
                </a:cubicBezTo>
                <a:cubicBezTo>
                  <a:pt x="9016867" y="2108980"/>
                  <a:pt x="9020612" y="2077169"/>
                  <a:pt x="9022482" y="2056583"/>
                </a:cubicBezTo>
                <a:cubicBezTo>
                  <a:pt x="9028094" y="2013544"/>
                  <a:pt x="9031839" y="1968632"/>
                  <a:pt x="9050553" y="1931205"/>
                </a:cubicBezTo>
                <a:cubicBezTo>
                  <a:pt x="9071136" y="1890036"/>
                  <a:pt x="9087979" y="1837639"/>
                  <a:pt x="9147860" y="1824539"/>
                </a:cubicBezTo>
                <a:cubicBezTo>
                  <a:pt x="9189031" y="1815184"/>
                  <a:pt x="9226457" y="1792727"/>
                  <a:pt x="9265753" y="1781500"/>
                </a:cubicBezTo>
                <a:cubicBezTo>
                  <a:pt x="9342479" y="1762786"/>
                  <a:pt x="9421073" y="1766529"/>
                  <a:pt x="9497798" y="1788984"/>
                </a:cubicBezTo>
                <a:cubicBezTo>
                  <a:pt x="9544581" y="1802083"/>
                  <a:pt x="9585750" y="1824539"/>
                  <a:pt x="9619434" y="1860095"/>
                </a:cubicBezTo>
                <a:cubicBezTo>
                  <a:pt x="9673701" y="1916234"/>
                  <a:pt x="9703642" y="1985472"/>
                  <a:pt x="9707385" y="2064068"/>
                </a:cubicBezTo>
                <a:cubicBezTo>
                  <a:pt x="9707385" y="2090266"/>
                  <a:pt x="9707385" y="2114595"/>
                  <a:pt x="9729842" y="2131436"/>
                </a:cubicBezTo>
                <a:cubicBezTo>
                  <a:pt x="9733583" y="2135178"/>
                  <a:pt x="9735457" y="2142664"/>
                  <a:pt x="9735457" y="2150149"/>
                </a:cubicBezTo>
                <a:cubicBezTo>
                  <a:pt x="9737326" y="2166992"/>
                  <a:pt x="9737326" y="2181963"/>
                  <a:pt x="9739198" y="2206289"/>
                </a:cubicBezTo>
                <a:cubicBezTo>
                  <a:pt x="9727969" y="2215647"/>
                  <a:pt x="9726099" y="2226875"/>
                  <a:pt x="9733583" y="2251200"/>
                </a:cubicBezTo>
                <a:cubicBezTo>
                  <a:pt x="9744812" y="2281142"/>
                  <a:pt x="9707385" y="2290499"/>
                  <a:pt x="9686800" y="2303597"/>
                </a:cubicBezTo>
                <a:cubicBezTo>
                  <a:pt x="9677444" y="2309213"/>
                  <a:pt x="9664346" y="2309213"/>
                  <a:pt x="9647503" y="2312955"/>
                </a:cubicBezTo>
                <a:cubicBezTo>
                  <a:pt x="9658731" y="2320441"/>
                  <a:pt x="9664346" y="2324183"/>
                  <a:pt x="9679316" y="2335411"/>
                </a:cubicBezTo>
                <a:cubicBezTo>
                  <a:pt x="9656861" y="2359737"/>
                  <a:pt x="9638147" y="2382193"/>
                  <a:pt x="9615690" y="2400906"/>
                </a:cubicBezTo>
                <a:cubicBezTo>
                  <a:pt x="9593234" y="2421492"/>
                  <a:pt x="9591364" y="2438333"/>
                  <a:pt x="9615690" y="2472017"/>
                </a:cubicBezTo>
                <a:cubicBezTo>
                  <a:pt x="9668086" y="2451433"/>
                  <a:pt x="9716743" y="2458918"/>
                  <a:pt x="9765395" y="2486988"/>
                </a:cubicBezTo>
                <a:cubicBezTo>
                  <a:pt x="9782238" y="2479502"/>
                  <a:pt x="9800952" y="2473889"/>
                  <a:pt x="9817793" y="2466403"/>
                </a:cubicBezTo>
                <a:cubicBezTo>
                  <a:pt x="9836505" y="2457045"/>
                  <a:pt x="9851478" y="2457045"/>
                  <a:pt x="9870192" y="2472017"/>
                </a:cubicBezTo>
                <a:cubicBezTo>
                  <a:pt x="9877675" y="2479502"/>
                  <a:pt x="9902002" y="2481374"/>
                  <a:pt x="9905745" y="2475759"/>
                </a:cubicBezTo>
                <a:cubicBezTo>
                  <a:pt x="9933814" y="2442075"/>
                  <a:pt x="9961885" y="2445818"/>
                  <a:pt x="9995569" y="2464531"/>
                </a:cubicBezTo>
                <a:cubicBezTo>
                  <a:pt x="9999312" y="2466403"/>
                  <a:pt x="10006798" y="2464531"/>
                  <a:pt x="10016154" y="2466403"/>
                </a:cubicBezTo>
                <a:cubicBezTo>
                  <a:pt x="10012412" y="2455176"/>
                  <a:pt x="10010539" y="2447690"/>
                  <a:pt x="10006798" y="2432719"/>
                </a:cubicBezTo>
                <a:cubicBezTo>
                  <a:pt x="10023638" y="2436462"/>
                  <a:pt x="10036739" y="2440205"/>
                  <a:pt x="10047966" y="2442075"/>
                </a:cubicBezTo>
                <a:cubicBezTo>
                  <a:pt x="10055451" y="2391550"/>
                  <a:pt x="10059194" y="2389679"/>
                  <a:pt x="10117204" y="2395294"/>
                </a:cubicBezTo>
                <a:cubicBezTo>
                  <a:pt x="10085392" y="2320441"/>
                  <a:pt x="10055451" y="2249330"/>
                  <a:pt x="10027381" y="2183833"/>
                </a:cubicBezTo>
                <a:cubicBezTo>
                  <a:pt x="10008667" y="2191318"/>
                  <a:pt x="9993699" y="2202546"/>
                  <a:pt x="9980598" y="2200676"/>
                </a:cubicBezTo>
                <a:cubicBezTo>
                  <a:pt x="9971241" y="2198803"/>
                  <a:pt x="9960015" y="2181963"/>
                  <a:pt x="9958143" y="2170734"/>
                </a:cubicBezTo>
                <a:cubicBezTo>
                  <a:pt x="9941301" y="2107110"/>
                  <a:pt x="9933814" y="2039742"/>
                  <a:pt x="9911358" y="1977988"/>
                </a:cubicBezTo>
                <a:cubicBezTo>
                  <a:pt x="9870192" y="1871323"/>
                  <a:pt x="9825280" y="1766529"/>
                  <a:pt x="9771010" y="1665477"/>
                </a:cubicBezTo>
                <a:cubicBezTo>
                  <a:pt x="9582008" y="1315539"/>
                  <a:pt x="9393004" y="965603"/>
                  <a:pt x="9196513" y="619407"/>
                </a:cubicBezTo>
                <a:cubicBezTo>
                  <a:pt x="9091719" y="434147"/>
                  <a:pt x="8973827" y="258243"/>
                  <a:pt x="8861548" y="78596"/>
                </a:cubicBezTo>
                <a:cubicBezTo>
                  <a:pt x="8831607" y="31812"/>
                  <a:pt x="8829734" y="31812"/>
                  <a:pt x="88484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1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849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9" r:id="rId2"/>
    <p:sldLayoutId id="2147483740" r:id="rId3"/>
    <p:sldLayoutId id="2147483736" r:id="rId4"/>
    <p:sldLayoutId id="2147483743" r:id="rId5"/>
    <p:sldLayoutId id="2147483741" r:id="rId6"/>
    <p:sldLayoutId id="2147483746" r:id="rId7"/>
    <p:sldLayoutId id="2147483751" r:id="rId8"/>
    <p:sldLayoutId id="2147483738" r:id="rId9"/>
    <p:sldLayoutId id="2147483753" r:id="rId10"/>
    <p:sldLayoutId id="2147483754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9CFDEA5-C013-42F3-8038-BD80B698997B}"/>
              </a:ext>
            </a:extLst>
          </p:cNvPr>
          <p:cNvSpPr/>
          <p:nvPr/>
        </p:nvSpPr>
        <p:spPr>
          <a:xfrm>
            <a:off x="0" y="3777916"/>
            <a:ext cx="12191852" cy="2616147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9000">
                <a:schemeClr val="accent2">
                  <a:alpha val="70000"/>
                </a:schemeClr>
              </a:gs>
              <a:gs pos="100000">
                <a:schemeClr val="accent2">
                  <a:alpha val="8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221F751-3C5B-4561-AD14-8637C5B66736}"/>
              </a:ext>
            </a:extLst>
          </p:cNvPr>
          <p:cNvSpPr txBox="1"/>
          <p:nvPr/>
        </p:nvSpPr>
        <p:spPr>
          <a:xfrm>
            <a:off x="0" y="4245169"/>
            <a:ext cx="1161448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Bigger</a:t>
            </a:r>
          </a:p>
          <a:p>
            <a:pPr algn="r"/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en-US" altLang="ko-KR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C253628-B1F7-4C93-907B-354B6159994C}"/>
              </a:ext>
            </a:extLst>
          </p:cNvPr>
          <p:cNvSpPr txBox="1"/>
          <p:nvPr/>
        </p:nvSpPr>
        <p:spPr>
          <a:xfrm>
            <a:off x="5195771" y="495977"/>
            <a:ext cx="542401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6F1E8D5-D34E-4C00-8023-EC9612812EF5}"/>
              </a:ext>
            </a:extLst>
          </p:cNvPr>
          <p:cNvSpPr txBox="1"/>
          <p:nvPr/>
        </p:nvSpPr>
        <p:spPr>
          <a:xfrm>
            <a:off x="5195771" y="1376021"/>
            <a:ext cx="5399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DD1EC99-B9EA-4CE4-BE73-9DA7C5FDF86C}"/>
              </a:ext>
            </a:extLst>
          </p:cNvPr>
          <p:cNvSpPr/>
          <p:nvPr/>
        </p:nvSpPr>
        <p:spPr>
          <a:xfrm>
            <a:off x="3745523" y="2281903"/>
            <a:ext cx="8446477" cy="408012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9000">
                <a:schemeClr val="accent2">
                  <a:alpha val="70000"/>
                </a:schemeClr>
              </a:gs>
              <a:gs pos="100000">
                <a:schemeClr val="accent2">
                  <a:alpha val="8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269D20EA-509C-455C-85BE-50AC08CBF819}"/>
              </a:ext>
            </a:extLst>
          </p:cNvPr>
          <p:cNvSpPr/>
          <p:nvPr/>
        </p:nvSpPr>
        <p:spPr>
          <a:xfrm>
            <a:off x="5460018" y="2408670"/>
            <a:ext cx="6479932" cy="335435"/>
          </a:xfrm>
          <a:custGeom>
            <a:avLst/>
            <a:gdLst>
              <a:gd name="connsiteX0" fmla="*/ 161193 w 6479932"/>
              <a:gd name="connsiteY0" fmla="*/ 13051 h 335435"/>
              <a:gd name="connsiteX1" fmla="*/ 199244 w 6479932"/>
              <a:gd name="connsiteY1" fmla="*/ 136192 h 335435"/>
              <a:gd name="connsiteX2" fmla="*/ 322385 w 6479932"/>
              <a:gd name="connsiteY2" fmla="*/ 136191 h 335435"/>
              <a:gd name="connsiteX3" fmla="*/ 222761 w 6479932"/>
              <a:gd name="connsiteY3" fmla="*/ 212295 h 335435"/>
              <a:gd name="connsiteX4" fmla="*/ 260815 w 6479932"/>
              <a:gd name="connsiteY4" fmla="*/ 335435 h 335435"/>
              <a:gd name="connsiteX5" fmla="*/ 161193 w 6479932"/>
              <a:gd name="connsiteY5" fmla="*/ 259330 h 335435"/>
              <a:gd name="connsiteX6" fmla="*/ 61570 w 6479932"/>
              <a:gd name="connsiteY6" fmla="*/ 335435 h 335435"/>
              <a:gd name="connsiteX7" fmla="*/ 99624 w 6479932"/>
              <a:gd name="connsiteY7" fmla="*/ 212295 h 335435"/>
              <a:gd name="connsiteX8" fmla="*/ 0 w 6479932"/>
              <a:gd name="connsiteY8" fmla="*/ 136191 h 335435"/>
              <a:gd name="connsiteX9" fmla="*/ 123141 w 6479932"/>
              <a:gd name="connsiteY9" fmla="*/ 136192 h 335435"/>
              <a:gd name="connsiteX10" fmla="*/ 6318740 w 6479932"/>
              <a:gd name="connsiteY10" fmla="*/ 0 h 335435"/>
              <a:gd name="connsiteX11" fmla="*/ 6356791 w 6479932"/>
              <a:gd name="connsiteY11" fmla="*/ 123141 h 335435"/>
              <a:gd name="connsiteX12" fmla="*/ 6479932 w 6479932"/>
              <a:gd name="connsiteY12" fmla="*/ 123140 h 335435"/>
              <a:gd name="connsiteX13" fmla="*/ 6380308 w 6479932"/>
              <a:gd name="connsiteY13" fmla="*/ 199244 h 335435"/>
              <a:gd name="connsiteX14" fmla="*/ 6418362 w 6479932"/>
              <a:gd name="connsiteY14" fmla="*/ 322384 h 335435"/>
              <a:gd name="connsiteX15" fmla="*/ 6318740 w 6479932"/>
              <a:gd name="connsiteY15" fmla="*/ 246279 h 335435"/>
              <a:gd name="connsiteX16" fmla="*/ 6219117 w 6479932"/>
              <a:gd name="connsiteY16" fmla="*/ 322384 h 335435"/>
              <a:gd name="connsiteX17" fmla="*/ 6257171 w 6479932"/>
              <a:gd name="connsiteY17" fmla="*/ 199244 h 335435"/>
              <a:gd name="connsiteX18" fmla="*/ 6157547 w 6479932"/>
              <a:gd name="connsiteY18" fmla="*/ 123140 h 335435"/>
              <a:gd name="connsiteX19" fmla="*/ 6280688 w 6479932"/>
              <a:gd name="connsiteY19" fmla="*/ 123141 h 335435"/>
              <a:gd name="connsiteX20" fmla="*/ 5758963 w 6479932"/>
              <a:gd name="connsiteY20" fmla="*/ 0 h 335435"/>
              <a:gd name="connsiteX21" fmla="*/ 5797014 w 6479932"/>
              <a:gd name="connsiteY21" fmla="*/ 123141 h 335435"/>
              <a:gd name="connsiteX22" fmla="*/ 5920155 w 6479932"/>
              <a:gd name="connsiteY22" fmla="*/ 123140 h 335435"/>
              <a:gd name="connsiteX23" fmla="*/ 5820531 w 6479932"/>
              <a:gd name="connsiteY23" fmla="*/ 199244 h 335435"/>
              <a:gd name="connsiteX24" fmla="*/ 5858585 w 6479932"/>
              <a:gd name="connsiteY24" fmla="*/ 322384 h 335435"/>
              <a:gd name="connsiteX25" fmla="*/ 5758963 w 6479932"/>
              <a:gd name="connsiteY25" fmla="*/ 246279 h 335435"/>
              <a:gd name="connsiteX26" fmla="*/ 5659340 w 6479932"/>
              <a:gd name="connsiteY26" fmla="*/ 322384 h 335435"/>
              <a:gd name="connsiteX27" fmla="*/ 5697394 w 6479932"/>
              <a:gd name="connsiteY27" fmla="*/ 199244 h 335435"/>
              <a:gd name="connsiteX28" fmla="*/ 5597770 w 6479932"/>
              <a:gd name="connsiteY28" fmla="*/ 123140 h 335435"/>
              <a:gd name="connsiteX29" fmla="*/ 5720911 w 6479932"/>
              <a:gd name="connsiteY29" fmla="*/ 123141 h 335435"/>
              <a:gd name="connsiteX30" fmla="*/ 5199186 w 6479932"/>
              <a:gd name="connsiteY30" fmla="*/ 0 h 335435"/>
              <a:gd name="connsiteX31" fmla="*/ 5237237 w 6479932"/>
              <a:gd name="connsiteY31" fmla="*/ 123141 h 335435"/>
              <a:gd name="connsiteX32" fmla="*/ 5360378 w 6479932"/>
              <a:gd name="connsiteY32" fmla="*/ 123140 h 335435"/>
              <a:gd name="connsiteX33" fmla="*/ 5260754 w 6479932"/>
              <a:gd name="connsiteY33" fmla="*/ 199244 h 335435"/>
              <a:gd name="connsiteX34" fmla="*/ 5298808 w 6479932"/>
              <a:gd name="connsiteY34" fmla="*/ 322384 h 335435"/>
              <a:gd name="connsiteX35" fmla="*/ 5199186 w 6479932"/>
              <a:gd name="connsiteY35" fmla="*/ 246279 h 335435"/>
              <a:gd name="connsiteX36" fmla="*/ 5099563 w 6479932"/>
              <a:gd name="connsiteY36" fmla="*/ 322384 h 335435"/>
              <a:gd name="connsiteX37" fmla="*/ 5137617 w 6479932"/>
              <a:gd name="connsiteY37" fmla="*/ 199244 h 335435"/>
              <a:gd name="connsiteX38" fmla="*/ 5037993 w 6479932"/>
              <a:gd name="connsiteY38" fmla="*/ 123140 h 335435"/>
              <a:gd name="connsiteX39" fmla="*/ 5161134 w 6479932"/>
              <a:gd name="connsiteY39" fmla="*/ 123141 h 335435"/>
              <a:gd name="connsiteX40" fmla="*/ 4639409 w 6479932"/>
              <a:gd name="connsiteY40" fmla="*/ 0 h 335435"/>
              <a:gd name="connsiteX41" fmla="*/ 4677460 w 6479932"/>
              <a:gd name="connsiteY41" fmla="*/ 123141 h 335435"/>
              <a:gd name="connsiteX42" fmla="*/ 4800601 w 6479932"/>
              <a:gd name="connsiteY42" fmla="*/ 123140 h 335435"/>
              <a:gd name="connsiteX43" fmla="*/ 4700977 w 6479932"/>
              <a:gd name="connsiteY43" fmla="*/ 199244 h 335435"/>
              <a:gd name="connsiteX44" fmla="*/ 4739031 w 6479932"/>
              <a:gd name="connsiteY44" fmla="*/ 322384 h 335435"/>
              <a:gd name="connsiteX45" fmla="*/ 4639409 w 6479932"/>
              <a:gd name="connsiteY45" fmla="*/ 246279 h 335435"/>
              <a:gd name="connsiteX46" fmla="*/ 4539786 w 6479932"/>
              <a:gd name="connsiteY46" fmla="*/ 322384 h 335435"/>
              <a:gd name="connsiteX47" fmla="*/ 4577840 w 6479932"/>
              <a:gd name="connsiteY47" fmla="*/ 199244 h 335435"/>
              <a:gd name="connsiteX48" fmla="*/ 4478216 w 6479932"/>
              <a:gd name="connsiteY48" fmla="*/ 123140 h 335435"/>
              <a:gd name="connsiteX49" fmla="*/ 4601357 w 6479932"/>
              <a:gd name="connsiteY49" fmla="*/ 123141 h 335435"/>
              <a:gd name="connsiteX50" fmla="*/ 4079632 w 6479932"/>
              <a:gd name="connsiteY50" fmla="*/ 0 h 335435"/>
              <a:gd name="connsiteX51" fmla="*/ 4117683 w 6479932"/>
              <a:gd name="connsiteY51" fmla="*/ 123141 h 335435"/>
              <a:gd name="connsiteX52" fmla="*/ 4240824 w 6479932"/>
              <a:gd name="connsiteY52" fmla="*/ 123140 h 335435"/>
              <a:gd name="connsiteX53" fmla="*/ 4141200 w 6479932"/>
              <a:gd name="connsiteY53" fmla="*/ 199244 h 335435"/>
              <a:gd name="connsiteX54" fmla="*/ 4179254 w 6479932"/>
              <a:gd name="connsiteY54" fmla="*/ 322384 h 335435"/>
              <a:gd name="connsiteX55" fmla="*/ 4079632 w 6479932"/>
              <a:gd name="connsiteY55" fmla="*/ 246279 h 335435"/>
              <a:gd name="connsiteX56" fmla="*/ 3980009 w 6479932"/>
              <a:gd name="connsiteY56" fmla="*/ 322384 h 335435"/>
              <a:gd name="connsiteX57" fmla="*/ 4018063 w 6479932"/>
              <a:gd name="connsiteY57" fmla="*/ 199244 h 335435"/>
              <a:gd name="connsiteX58" fmla="*/ 3918439 w 6479932"/>
              <a:gd name="connsiteY58" fmla="*/ 123140 h 335435"/>
              <a:gd name="connsiteX59" fmla="*/ 4041580 w 6479932"/>
              <a:gd name="connsiteY59" fmla="*/ 123141 h 335435"/>
              <a:gd name="connsiteX60" fmla="*/ 3519855 w 6479932"/>
              <a:gd name="connsiteY60" fmla="*/ 0 h 335435"/>
              <a:gd name="connsiteX61" fmla="*/ 3557906 w 6479932"/>
              <a:gd name="connsiteY61" fmla="*/ 123141 h 335435"/>
              <a:gd name="connsiteX62" fmla="*/ 3681047 w 6479932"/>
              <a:gd name="connsiteY62" fmla="*/ 123140 h 335435"/>
              <a:gd name="connsiteX63" fmla="*/ 3581423 w 6479932"/>
              <a:gd name="connsiteY63" fmla="*/ 199244 h 335435"/>
              <a:gd name="connsiteX64" fmla="*/ 3619477 w 6479932"/>
              <a:gd name="connsiteY64" fmla="*/ 322384 h 335435"/>
              <a:gd name="connsiteX65" fmla="*/ 3519855 w 6479932"/>
              <a:gd name="connsiteY65" fmla="*/ 246279 h 335435"/>
              <a:gd name="connsiteX66" fmla="*/ 3420232 w 6479932"/>
              <a:gd name="connsiteY66" fmla="*/ 322384 h 335435"/>
              <a:gd name="connsiteX67" fmla="*/ 3458286 w 6479932"/>
              <a:gd name="connsiteY67" fmla="*/ 199244 h 335435"/>
              <a:gd name="connsiteX68" fmla="*/ 3358662 w 6479932"/>
              <a:gd name="connsiteY68" fmla="*/ 123140 h 335435"/>
              <a:gd name="connsiteX69" fmla="*/ 3481803 w 6479932"/>
              <a:gd name="connsiteY69" fmla="*/ 123141 h 335435"/>
              <a:gd name="connsiteX70" fmla="*/ 2960078 w 6479932"/>
              <a:gd name="connsiteY70" fmla="*/ 0 h 335435"/>
              <a:gd name="connsiteX71" fmla="*/ 2998129 w 6479932"/>
              <a:gd name="connsiteY71" fmla="*/ 123141 h 335435"/>
              <a:gd name="connsiteX72" fmla="*/ 3121270 w 6479932"/>
              <a:gd name="connsiteY72" fmla="*/ 123140 h 335435"/>
              <a:gd name="connsiteX73" fmla="*/ 3021646 w 6479932"/>
              <a:gd name="connsiteY73" fmla="*/ 199244 h 335435"/>
              <a:gd name="connsiteX74" fmla="*/ 3059700 w 6479932"/>
              <a:gd name="connsiteY74" fmla="*/ 322384 h 335435"/>
              <a:gd name="connsiteX75" fmla="*/ 2960078 w 6479932"/>
              <a:gd name="connsiteY75" fmla="*/ 246279 h 335435"/>
              <a:gd name="connsiteX76" fmla="*/ 2860455 w 6479932"/>
              <a:gd name="connsiteY76" fmla="*/ 322384 h 335435"/>
              <a:gd name="connsiteX77" fmla="*/ 2898509 w 6479932"/>
              <a:gd name="connsiteY77" fmla="*/ 199244 h 335435"/>
              <a:gd name="connsiteX78" fmla="*/ 2798885 w 6479932"/>
              <a:gd name="connsiteY78" fmla="*/ 123140 h 335435"/>
              <a:gd name="connsiteX79" fmla="*/ 2922026 w 6479932"/>
              <a:gd name="connsiteY79" fmla="*/ 123141 h 335435"/>
              <a:gd name="connsiteX80" fmla="*/ 2400301 w 6479932"/>
              <a:gd name="connsiteY80" fmla="*/ 0 h 335435"/>
              <a:gd name="connsiteX81" fmla="*/ 2438352 w 6479932"/>
              <a:gd name="connsiteY81" fmla="*/ 123141 h 335435"/>
              <a:gd name="connsiteX82" fmla="*/ 2561493 w 6479932"/>
              <a:gd name="connsiteY82" fmla="*/ 123140 h 335435"/>
              <a:gd name="connsiteX83" fmla="*/ 2461869 w 6479932"/>
              <a:gd name="connsiteY83" fmla="*/ 199244 h 335435"/>
              <a:gd name="connsiteX84" fmla="*/ 2499923 w 6479932"/>
              <a:gd name="connsiteY84" fmla="*/ 322384 h 335435"/>
              <a:gd name="connsiteX85" fmla="*/ 2400301 w 6479932"/>
              <a:gd name="connsiteY85" fmla="*/ 246279 h 335435"/>
              <a:gd name="connsiteX86" fmla="*/ 2300678 w 6479932"/>
              <a:gd name="connsiteY86" fmla="*/ 322384 h 335435"/>
              <a:gd name="connsiteX87" fmla="*/ 2338732 w 6479932"/>
              <a:gd name="connsiteY87" fmla="*/ 199244 h 335435"/>
              <a:gd name="connsiteX88" fmla="*/ 2239108 w 6479932"/>
              <a:gd name="connsiteY88" fmla="*/ 123140 h 335435"/>
              <a:gd name="connsiteX89" fmla="*/ 2362249 w 6479932"/>
              <a:gd name="connsiteY89" fmla="*/ 123141 h 335435"/>
              <a:gd name="connsiteX90" fmla="*/ 1840524 w 6479932"/>
              <a:gd name="connsiteY90" fmla="*/ 0 h 335435"/>
              <a:gd name="connsiteX91" fmla="*/ 1878575 w 6479932"/>
              <a:gd name="connsiteY91" fmla="*/ 123141 h 335435"/>
              <a:gd name="connsiteX92" fmla="*/ 2001716 w 6479932"/>
              <a:gd name="connsiteY92" fmla="*/ 123140 h 335435"/>
              <a:gd name="connsiteX93" fmla="*/ 1902092 w 6479932"/>
              <a:gd name="connsiteY93" fmla="*/ 199244 h 335435"/>
              <a:gd name="connsiteX94" fmla="*/ 1940146 w 6479932"/>
              <a:gd name="connsiteY94" fmla="*/ 322384 h 335435"/>
              <a:gd name="connsiteX95" fmla="*/ 1840524 w 6479932"/>
              <a:gd name="connsiteY95" fmla="*/ 246279 h 335435"/>
              <a:gd name="connsiteX96" fmla="*/ 1740901 w 6479932"/>
              <a:gd name="connsiteY96" fmla="*/ 322384 h 335435"/>
              <a:gd name="connsiteX97" fmla="*/ 1778955 w 6479932"/>
              <a:gd name="connsiteY97" fmla="*/ 199244 h 335435"/>
              <a:gd name="connsiteX98" fmla="*/ 1679331 w 6479932"/>
              <a:gd name="connsiteY98" fmla="*/ 123140 h 335435"/>
              <a:gd name="connsiteX99" fmla="*/ 1802472 w 6479932"/>
              <a:gd name="connsiteY99" fmla="*/ 123141 h 335435"/>
              <a:gd name="connsiteX100" fmla="*/ 1280747 w 6479932"/>
              <a:gd name="connsiteY100" fmla="*/ 0 h 335435"/>
              <a:gd name="connsiteX101" fmla="*/ 1318798 w 6479932"/>
              <a:gd name="connsiteY101" fmla="*/ 123141 h 335435"/>
              <a:gd name="connsiteX102" fmla="*/ 1441939 w 6479932"/>
              <a:gd name="connsiteY102" fmla="*/ 123140 h 335435"/>
              <a:gd name="connsiteX103" fmla="*/ 1342315 w 6479932"/>
              <a:gd name="connsiteY103" fmla="*/ 199244 h 335435"/>
              <a:gd name="connsiteX104" fmla="*/ 1380369 w 6479932"/>
              <a:gd name="connsiteY104" fmla="*/ 322384 h 335435"/>
              <a:gd name="connsiteX105" fmla="*/ 1280747 w 6479932"/>
              <a:gd name="connsiteY105" fmla="*/ 246279 h 335435"/>
              <a:gd name="connsiteX106" fmla="*/ 1181124 w 6479932"/>
              <a:gd name="connsiteY106" fmla="*/ 322384 h 335435"/>
              <a:gd name="connsiteX107" fmla="*/ 1219178 w 6479932"/>
              <a:gd name="connsiteY107" fmla="*/ 199244 h 335435"/>
              <a:gd name="connsiteX108" fmla="*/ 1119554 w 6479932"/>
              <a:gd name="connsiteY108" fmla="*/ 123140 h 335435"/>
              <a:gd name="connsiteX109" fmla="*/ 1242695 w 6479932"/>
              <a:gd name="connsiteY109" fmla="*/ 123141 h 335435"/>
              <a:gd name="connsiteX110" fmla="*/ 720970 w 6479932"/>
              <a:gd name="connsiteY110" fmla="*/ 0 h 335435"/>
              <a:gd name="connsiteX111" fmla="*/ 759021 w 6479932"/>
              <a:gd name="connsiteY111" fmla="*/ 123141 h 335435"/>
              <a:gd name="connsiteX112" fmla="*/ 882162 w 6479932"/>
              <a:gd name="connsiteY112" fmla="*/ 123140 h 335435"/>
              <a:gd name="connsiteX113" fmla="*/ 782538 w 6479932"/>
              <a:gd name="connsiteY113" fmla="*/ 199244 h 335435"/>
              <a:gd name="connsiteX114" fmla="*/ 820592 w 6479932"/>
              <a:gd name="connsiteY114" fmla="*/ 322384 h 335435"/>
              <a:gd name="connsiteX115" fmla="*/ 720970 w 6479932"/>
              <a:gd name="connsiteY115" fmla="*/ 246279 h 335435"/>
              <a:gd name="connsiteX116" fmla="*/ 621347 w 6479932"/>
              <a:gd name="connsiteY116" fmla="*/ 322384 h 335435"/>
              <a:gd name="connsiteX117" fmla="*/ 659401 w 6479932"/>
              <a:gd name="connsiteY117" fmla="*/ 199244 h 335435"/>
              <a:gd name="connsiteX118" fmla="*/ 559777 w 6479932"/>
              <a:gd name="connsiteY118" fmla="*/ 123140 h 335435"/>
              <a:gd name="connsiteX119" fmla="*/ 682918 w 6479932"/>
              <a:gd name="connsiteY119" fmla="*/ 123141 h 33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479932" h="335435">
                <a:moveTo>
                  <a:pt x="161193" y="13051"/>
                </a:moveTo>
                <a:lnTo>
                  <a:pt x="199244" y="136192"/>
                </a:lnTo>
                <a:lnTo>
                  <a:pt x="322385" y="136191"/>
                </a:lnTo>
                <a:lnTo>
                  <a:pt x="222761" y="212295"/>
                </a:lnTo>
                <a:lnTo>
                  <a:pt x="260815" y="335435"/>
                </a:lnTo>
                <a:lnTo>
                  <a:pt x="161193" y="259330"/>
                </a:lnTo>
                <a:lnTo>
                  <a:pt x="61570" y="335435"/>
                </a:lnTo>
                <a:lnTo>
                  <a:pt x="99624" y="212295"/>
                </a:lnTo>
                <a:lnTo>
                  <a:pt x="0" y="136191"/>
                </a:lnTo>
                <a:lnTo>
                  <a:pt x="123141" y="136192"/>
                </a:lnTo>
                <a:close/>
                <a:moveTo>
                  <a:pt x="6318740" y="0"/>
                </a:moveTo>
                <a:lnTo>
                  <a:pt x="6356791" y="123141"/>
                </a:lnTo>
                <a:lnTo>
                  <a:pt x="6479932" y="123140"/>
                </a:lnTo>
                <a:lnTo>
                  <a:pt x="6380308" y="199244"/>
                </a:lnTo>
                <a:lnTo>
                  <a:pt x="6418362" y="322384"/>
                </a:lnTo>
                <a:lnTo>
                  <a:pt x="6318740" y="246279"/>
                </a:lnTo>
                <a:lnTo>
                  <a:pt x="6219117" y="322384"/>
                </a:lnTo>
                <a:lnTo>
                  <a:pt x="6257171" y="199244"/>
                </a:lnTo>
                <a:lnTo>
                  <a:pt x="6157547" y="123140"/>
                </a:lnTo>
                <a:lnTo>
                  <a:pt x="6280688" y="123141"/>
                </a:lnTo>
                <a:close/>
                <a:moveTo>
                  <a:pt x="5758963" y="0"/>
                </a:moveTo>
                <a:lnTo>
                  <a:pt x="5797014" y="123141"/>
                </a:lnTo>
                <a:lnTo>
                  <a:pt x="5920155" y="123140"/>
                </a:lnTo>
                <a:lnTo>
                  <a:pt x="5820531" y="199244"/>
                </a:lnTo>
                <a:lnTo>
                  <a:pt x="5858585" y="322384"/>
                </a:lnTo>
                <a:lnTo>
                  <a:pt x="5758963" y="246279"/>
                </a:lnTo>
                <a:lnTo>
                  <a:pt x="5659340" y="322384"/>
                </a:lnTo>
                <a:lnTo>
                  <a:pt x="5697394" y="199244"/>
                </a:lnTo>
                <a:lnTo>
                  <a:pt x="5597770" y="123140"/>
                </a:lnTo>
                <a:lnTo>
                  <a:pt x="5720911" y="123141"/>
                </a:lnTo>
                <a:close/>
                <a:moveTo>
                  <a:pt x="5199186" y="0"/>
                </a:moveTo>
                <a:lnTo>
                  <a:pt x="5237237" y="123141"/>
                </a:lnTo>
                <a:lnTo>
                  <a:pt x="5360378" y="123140"/>
                </a:lnTo>
                <a:lnTo>
                  <a:pt x="5260754" y="199244"/>
                </a:lnTo>
                <a:lnTo>
                  <a:pt x="5298808" y="322384"/>
                </a:lnTo>
                <a:lnTo>
                  <a:pt x="5199186" y="246279"/>
                </a:lnTo>
                <a:lnTo>
                  <a:pt x="5099563" y="322384"/>
                </a:lnTo>
                <a:lnTo>
                  <a:pt x="5137617" y="199244"/>
                </a:lnTo>
                <a:lnTo>
                  <a:pt x="5037993" y="123140"/>
                </a:lnTo>
                <a:lnTo>
                  <a:pt x="5161134" y="123141"/>
                </a:lnTo>
                <a:close/>
                <a:moveTo>
                  <a:pt x="4639409" y="0"/>
                </a:moveTo>
                <a:lnTo>
                  <a:pt x="4677460" y="123141"/>
                </a:lnTo>
                <a:lnTo>
                  <a:pt x="4800601" y="123140"/>
                </a:lnTo>
                <a:lnTo>
                  <a:pt x="4700977" y="199244"/>
                </a:lnTo>
                <a:lnTo>
                  <a:pt x="4739031" y="322384"/>
                </a:lnTo>
                <a:lnTo>
                  <a:pt x="4639409" y="246279"/>
                </a:lnTo>
                <a:lnTo>
                  <a:pt x="4539786" y="322384"/>
                </a:lnTo>
                <a:lnTo>
                  <a:pt x="4577840" y="199244"/>
                </a:lnTo>
                <a:lnTo>
                  <a:pt x="4478216" y="123140"/>
                </a:lnTo>
                <a:lnTo>
                  <a:pt x="4601357" y="123141"/>
                </a:lnTo>
                <a:close/>
                <a:moveTo>
                  <a:pt x="4079632" y="0"/>
                </a:moveTo>
                <a:lnTo>
                  <a:pt x="4117683" y="123141"/>
                </a:lnTo>
                <a:lnTo>
                  <a:pt x="4240824" y="123140"/>
                </a:lnTo>
                <a:lnTo>
                  <a:pt x="4141200" y="199244"/>
                </a:lnTo>
                <a:lnTo>
                  <a:pt x="4179254" y="322384"/>
                </a:lnTo>
                <a:lnTo>
                  <a:pt x="4079632" y="246279"/>
                </a:lnTo>
                <a:lnTo>
                  <a:pt x="3980009" y="322384"/>
                </a:lnTo>
                <a:lnTo>
                  <a:pt x="4018063" y="199244"/>
                </a:lnTo>
                <a:lnTo>
                  <a:pt x="3918439" y="123140"/>
                </a:lnTo>
                <a:lnTo>
                  <a:pt x="4041580" y="123141"/>
                </a:lnTo>
                <a:close/>
                <a:moveTo>
                  <a:pt x="3519855" y="0"/>
                </a:moveTo>
                <a:lnTo>
                  <a:pt x="3557906" y="123141"/>
                </a:lnTo>
                <a:lnTo>
                  <a:pt x="3681047" y="123140"/>
                </a:lnTo>
                <a:lnTo>
                  <a:pt x="3581423" y="199244"/>
                </a:lnTo>
                <a:lnTo>
                  <a:pt x="3619477" y="322384"/>
                </a:lnTo>
                <a:lnTo>
                  <a:pt x="3519855" y="246279"/>
                </a:lnTo>
                <a:lnTo>
                  <a:pt x="3420232" y="322384"/>
                </a:lnTo>
                <a:lnTo>
                  <a:pt x="3458286" y="199244"/>
                </a:lnTo>
                <a:lnTo>
                  <a:pt x="3358662" y="123140"/>
                </a:lnTo>
                <a:lnTo>
                  <a:pt x="3481803" y="123141"/>
                </a:lnTo>
                <a:close/>
                <a:moveTo>
                  <a:pt x="2960078" y="0"/>
                </a:moveTo>
                <a:lnTo>
                  <a:pt x="2998129" y="123141"/>
                </a:lnTo>
                <a:lnTo>
                  <a:pt x="3121270" y="123140"/>
                </a:lnTo>
                <a:lnTo>
                  <a:pt x="3021646" y="199244"/>
                </a:lnTo>
                <a:lnTo>
                  <a:pt x="3059700" y="322384"/>
                </a:lnTo>
                <a:lnTo>
                  <a:pt x="2960078" y="246279"/>
                </a:lnTo>
                <a:lnTo>
                  <a:pt x="2860455" y="322384"/>
                </a:lnTo>
                <a:lnTo>
                  <a:pt x="2898509" y="199244"/>
                </a:lnTo>
                <a:lnTo>
                  <a:pt x="2798885" y="123140"/>
                </a:lnTo>
                <a:lnTo>
                  <a:pt x="2922026" y="123141"/>
                </a:lnTo>
                <a:close/>
                <a:moveTo>
                  <a:pt x="2400301" y="0"/>
                </a:moveTo>
                <a:lnTo>
                  <a:pt x="2438352" y="123141"/>
                </a:lnTo>
                <a:lnTo>
                  <a:pt x="2561493" y="123140"/>
                </a:lnTo>
                <a:lnTo>
                  <a:pt x="2461869" y="199244"/>
                </a:lnTo>
                <a:lnTo>
                  <a:pt x="2499923" y="322384"/>
                </a:lnTo>
                <a:lnTo>
                  <a:pt x="2400301" y="246279"/>
                </a:lnTo>
                <a:lnTo>
                  <a:pt x="2300678" y="322384"/>
                </a:lnTo>
                <a:lnTo>
                  <a:pt x="2338732" y="199244"/>
                </a:lnTo>
                <a:lnTo>
                  <a:pt x="2239108" y="123140"/>
                </a:lnTo>
                <a:lnTo>
                  <a:pt x="2362249" y="123141"/>
                </a:lnTo>
                <a:close/>
                <a:moveTo>
                  <a:pt x="1840524" y="0"/>
                </a:moveTo>
                <a:lnTo>
                  <a:pt x="1878575" y="123141"/>
                </a:lnTo>
                <a:lnTo>
                  <a:pt x="2001716" y="123140"/>
                </a:lnTo>
                <a:lnTo>
                  <a:pt x="1902092" y="199244"/>
                </a:lnTo>
                <a:lnTo>
                  <a:pt x="1940146" y="322384"/>
                </a:lnTo>
                <a:lnTo>
                  <a:pt x="1840524" y="246279"/>
                </a:lnTo>
                <a:lnTo>
                  <a:pt x="1740901" y="322384"/>
                </a:lnTo>
                <a:lnTo>
                  <a:pt x="1778955" y="199244"/>
                </a:lnTo>
                <a:lnTo>
                  <a:pt x="1679331" y="123140"/>
                </a:lnTo>
                <a:lnTo>
                  <a:pt x="1802472" y="123141"/>
                </a:lnTo>
                <a:close/>
                <a:moveTo>
                  <a:pt x="1280747" y="0"/>
                </a:moveTo>
                <a:lnTo>
                  <a:pt x="1318798" y="123141"/>
                </a:lnTo>
                <a:lnTo>
                  <a:pt x="1441939" y="123140"/>
                </a:lnTo>
                <a:lnTo>
                  <a:pt x="1342315" y="199244"/>
                </a:lnTo>
                <a:lnTo>
                  <a:pt x="1380369" y="322384"/>
                </a:lnTo>
                <a:lnTo>
                  <a:pt x="1280747" y="246279"/>
                </a:lnTo>
                <a:lnTo>
                  <a:pt x="1181124" y="322384"/>
                </a:lnTo>
                <a:lnTo>
                  <a:pt x="1219178" y="199244"/>
                </a:lnTo>
                <a:lnTo>
                  <a:pt x="1119554" y="123140"/>
                </a:lnTo>
                <a:lnTo>
                  <a:pt x="1242695" y="123141"/>
                </a:lnTo>
                <a:close/>
                <a:moveTo>
                  <a:pt x="720970" y="0"/>
                </a:moveTo>
                <a:lnTo>
                  <a:pt x="759021" y="123141"/>
                </a:lnTo>
                <a:lnTo>
                  <a:pt x="882162" y="123140"/>
                </a:lnTo>
                <a:lnTo>
                  <a:pt x="782538" y="199244"/>
                </a:lnTo>
                <a:lnTo>
                  <a:pt x="820592" y="322384"/>
                </a:lnTo>
                <a:lnTo>
                  <a:pt x="720970" y="246279"/>
                </a:lnTo>
                <a:lnTo>
                  <a:pt x="621347" y="322384"/>
                </a:lnTo>
                <a:lnTo>
                  <a:pt x="659401" y="199244"/>
                </a:lnTo>
                <a:lnTo>
                  <a:pt x="559777" y="123140"/>
                </a:lnTo>
                <a:lnTo>
                  <a:pt x="682918" y="12314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  <a:alpha val="2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F8B8EB58-9FC2-48BE-A9AB-C87D033BB877}"/>
              </a:ext>
            </a:extLst>
          </p:cNvPr>
          <p:cNvSpPr/>
          <p:nvPr/>
        </p:nvSpPr>
        <p:spPr>
          <a:xfrm>
            <a:off x="5460018" y="5893355"/>
            <a:ext cx="6479932" cy="335435"/>
          </a:xfrm>
          <a:custGeom>
            <a:avLst/>
            <a:gdLst>
              <a:gd name="connsiteX0" fmla="*/ 161193 w 6479932"/>
              <a:gd name="connsiteY0" fmla="*/ 13051 h 335435"/>
              <a:gd name="connsiteX1" fmla="*/ 199244 w 6479932"/>
              <a:gd name="connsiteY1" fmla="*/ 136192 h 335435"/>
              <a:gd name="connsiteX2" fmla="*/ 322385 w 6479932"/>
              <a:gd name="connsiteY2" fmla="*/ 136191 h 335435"/>
              <a:gd name="connsiteX3" fmla="*/ 222761 w 6479932"/>
              <a:gd name="connsiteY3" fmla="*/ 212295 h 335435"/>
              <a:gd name="connsiteX4" fmla="*/ 260815 w 6479932"/>
              <a:gd name="connsiteY4" fmla="*/ 335435 h 335435"/>
              <a:gd name="connsiteX5" fmla="*/ 161193 w 6479932"/>
              <a:gd name="connsiteY5" fmla="*/ 259330 h 335435"/>
              <a:gd name="connsiteX6" fmla="*/ 61570 w 6479932"/>
              <a:gd name="connsiteY6" fmla="*/ 335435 h 335435"/>
              <a:gd name="connsiteX7" fmla="*/ 99624 w 6479932"/>
              <a:gd name="connsiteY7" fmla="*/ 212295 h 335435"/>
              <a:gd name="connsiteX8" fmla="*/ 0 w 6479932"/>
              <a:gd name="connsiteY8" fmla="*/ 136191 h 335435"/>
              <a:gd name="connsiteX9" fmla="*/ 123141 w 6479932"/>
              <a:gd name="connsiteY9" fmla="*/ 136192 h 335435"/>
              <a:gd name="connsiteX10" fmla="*/ 6318740 w 6479932"/>
              <a:gd name="connsiteY10" fmla="*/ 0 h 335435"/>
              <a:gd name="connsiteX11" fmla="*/ 6356791 w 6479932"/>
              <a:gd name="connsiteY11" fmla="*/ 123141 h 335435"/>
              <a:gd name="connsiteX12" fmla="*/ 6479932 w 6479932"/>
              <a:gd name="connsiteY12" fmla="*/ 123140 h 335435"/>
              <a:gd name="connsiteX13" fmla="*/ 6380308 w 6479932"/>
              <a:gd name="connsiteY13" fmla="*/ 199244 h 335435"/>
              <a:gd name="connsiteX14" fmla="*/ 6418362 w 6479932"/>
              <a:gd name="connsiteY14" fmla="*/ 322384 h 335435"/>
              <a:gd name="connsiteX15" fmla="*/ 6318740 w 6479932"/>
              <a:gd name="connsiteY15" fmla="*/ 246279 h 335435"/>
              <a:gd name="connsiteX16" fmla="*/ 6219117 w 6479932"/>
              <a:gd name="connsiteY16" fmla="*/ 322384 h 335435"/>
              <a:gd name="connsiteX17" fmla="*/ 6257171 w 6479932"/>
              <a:gd name="connsiteY17" fmla="*/ 199244 h 335435"/>
              <a:gd name="connsiteX18" fmla="*/ 6157547 w 6479932"/>
              <a:gd name="connsiteY18" fmla="*/ 123140 h 335435"/>
              <a:gd name="connsiteX19" fmla="*/ 6280688 w 6479932"/>
              <a:gd name="connsiteY19" fmla="*/ 123141 h 335435"/>
              <a:gd name="connsiteX20" fmla="*/ 5758963 w 6479932"/>
              <a:gd name="connsiteY20" fmla="*/ 0 h 335435"/>
              <a:gd name="connsiteX21" fmla="*/ 5797014 w 6479932"/>
              <a:gd name="connsiteY21" fmla="*/ 123141 h 335435"/>
              <a:gd name="connsiteX22" fmla="*/ 5920155 w 6479932"/>
              <a:gd name="connsiteY22" fmla="*/ 123140 h 335435"/>
              <a:gd name="connsiteX23" fmla="*/ 5820531 w 6479932"/>
              <a:gd name="connsiteY23" fmla="*/ 199244 h 335435"/>
              <a:gd name="connsiteX24" fmla="*/ 5858585 w 6479932"/>
              <a:gd name="connsiteY24" fmla="*/ 322384 h 335435"/>
              <a:gd name="connsiteX25" fmla="*/ 5758963 w 6479932"/>
              <a:gd name="connsiteY25" fmla="*/ 246279 h 335435"/>
              <a:gd name="connsiteX26" fmla="*/ 5659340 w 6479932"/>
              <a:gd name="connsiteY26" fmla="*/ 322384 h 335435"/>
              <a:gd name="connsiteX27" fmla="*/ 5697394 w 6479932"/>
              <a:gd name="connsiteY27" fmla="*/ 199244 h 335435"/>
              <a:gd name="connsiteX28" fmla="*/ 5597770 w 6479932"/>
              <a:gd name="connsiteY28" fmla="*/ 123140 h 335435"/>
              <a:gd name="connsiteX29" fmla="*/ 5720911 w 6479932"/>
              <a:gd name="connsiteY29" fmla="*/ 123141 h 335435"/>
              <a:gd name="connsiteX30" fmla="*/ 5199186 w 6479932"/>
              <a:gd name="connsiteY30" fmla="*/ 0 h 335435"/>
              <a:gd name="connsiteX31" fmla="*/ 5237237 w 6479932"/>
              <a:gd name="connsiteY31" fmla="*/ 123141 h 335435"/>
              <a:gd name="connsiteX32" fmla="*/ 5360378 w 6479932"/>
              <a:gd name="connsiteY32" fmla="*/ 123140 h 335435"/>
              <a:gd name="connsiteX33" fmla="*/ 5260754 w 6479932"/>
              <a:gd name="connsiteY33" fmla="*/ 199244 h 335435"/>
              <a:gd name="connsiteX34" fmla="*/ 5298808 w 6479932"/>
              <a:gd name="connsiteY34" fmla="*/ 322384 h 335435"/>
              <a:gd name="connsiteX35" fmla="*/ 5199186 w 6479932"/>
              <a:gd name="connsiteY35" fmla="*/ 246279 h 335435"/>
              <a:gd name="connsiteX36" fmla="*/ 5099563 w 6479932"/>
              <a:gd name="connsiteY36" fmla="*/ 322384 h 335435"/>
              <a:gd name="connsiteX37" fmla="*/ 5137617 w 6479932"/>
              <a:gd name="connsiteY37" fmla="*/ 199244 h 335435"/>
              <a:gd name="connsiteX38" fmla="*/ 5037993 w 6479932"/>
              <a:gd name="connsiteY38" fmla="*/ 123140 h 335435"/>
              <a:gd name="connsiteX39" fmla="*/ 5161134 w 6479932"/>
              <a:gd name="connsiteY39" fmla="*/ 123141 h 335435"/>
              <a:gd name="connsiteX40" fmla="*/ 4639409 w 6479932"/>
              <a:gd name="connsiteY40" fmla="*/ 0 h 335435"/>
              <a:gd name="connsiteX41" fmla="*/ 4677460 w 6479932"/>
              <a:gd name="connsiteY41" fmla="*/ 123141 h 335435"/>
              <a:gd name="connsiteX42" fmla="*/ 4800601 w 6479932"/>
              <a:gd name="connsiteY42" fmla="*/ 123140 h 335435"/>
              <a:gd name="connsiteX43" fmla="*/ 4700977 w 6479932"/>
              <a:gd name="connsiteY43" fmla="*/ 199244 h 335435"/>
              <a:gd name="connsiteX44" fmla="*/ 4739031 w 6479932"/>
              <a:gd name="connsiteY44" fmla="*/ 322384 h 335435"/>
              <a:gd name="connsiteX45" fmla="*/ 4639409 w 6479932"/>
              <a:gd name="connsiteY45" fmla="*/ 246279 h 335435"/>
              <a:gd name="connsiteX46" fmla="*/ 4539786 w 6479932"/>
              <a:gd name="connsiteY46" fmla="*/ 322384 h 335435"/>
              <a:gd name="connsiteX47" fmla="*/ 4577840 w 6479932"/>
              <a:gd name="connsiteY47" fmla="*/ 199244 h 335435"/>
              <a:gd name="connsiteX48" fmla="*/ 4478216 w 6479932"/>
              <a:gd name="connsiteY48" fmla="*/ 123140 h 335435"/>
              <a:gd name="connsiteX49" fmla="*/ 4601357 w 6479932"/>
              <a:gd name="connsiteY49" fmla="*/ 123141 h 335435"/>
              <a:gd name="connsiteX50" fmla="*/ 4079632 w 6479932"/>
              <a:gd name="connsiteY50" fmla="*/ 0 h 335435"/>
              <a:gd name="connsiteX51" fmla="*/ 4117683 w 6479932"/>
              <a:gd name="connsiteY51" fmla="*/ 123141 h 335435"/>
              <a:gd name="connsiteX52" fmla="*/ 4240824 w 6479932"/>
              <a:gd name="connsiteY52" fmla="*/ 123140 h 335435"/>
              <a:gd name="connsiteX53" fmla="*/ 4141200 w 6479932"/>
              <a:gd name="connsiteY53" fmla="*/ 199244 h 335435"/>
              <a:gd name="connsiteX54" fmla="*/ 4179254 w 6479932"/>
              <a:gd name="connsiteY54" fmla="*/ 322384 h 335435"/>
              <a:gd name="connsiteX55" fmla="*/ 4079632 w 6479932"/>
              <a:gd name="connsiteY55" fmla="*/ 246279 h 335435"/>
              <a:gd name="connsiteX56" fmla="*/ 3980009 w 6479932"/>
              <a:gd name="connsiteY56" fmla="*/ 322384 h 335435"/>
              <a:gd name="connsiteX57" fmla="*/ 4018063 w 6479932"/>
              <a:gd name="connsiteY57" fmla="*/ 199244 h 335435"/>
              <a:gd name="connsiteX58" fmla="*/ 3918439 w 6479932"/>
              <a:gd name="connsiteY58" fmla="*/ 123140 h 335435"/>
              <a:gd name="connsiteX59" fmla="*/ 4041580 w 6479932"/>
              <a:gd name="connsiteY59" fmla="*/ 123141 h 335435"/>
              <a:gd name="connsiteX60" fmla="*/ 3519855 w 6479932"/>
              <a:gd name="connsiteY60" fmla="*/ 0 h 335435"/>
              <a:gd name="connsiteX61" fmla="*/ 3557906 w 6479932"/>
              <a:gd name="connsiteY61" fmla="*/ 123141 h 335435"/>
              <a:gd name="connsiteX62" fmla="*/ 3681047 w 6479932"/>
              <a:gd name="connsiteY62" fmla="*/ 123140 h 335435"/>
              <a:gd name="connsiteX63" fmla="*/ 3581423 w 6479932"/>
              <a:gd name="connsiteY63" fmla="*/ 199244 h 335435"/>
              <a:gd name="connsiteX64" fmla="*/ 3619477 w 6479932"/>
              <a:gd name="connsiteY64" fmla="*/ 322384 h 335435"/>
              <a:gd name="connsiteX65" fmla="*/ 3519855 w 6479932"/>
              <a:gd name="connsiteY65" fmla="*/ 246279 h 335435"/>
              <a:gd name="connsiteX66" fmla="*/ 3420232 w 6479932"/>
              <a:gd name="connsiteY66" fmla="*/ 322384 h 335435"/>
              <a:gd name="connsiteX67" fmla="*/ 3458286 w 6479932"/>
              <a:gd name="connsiteY67" fmla="*/ 199244 h 335435"/>
              <a:gd name="connsiteX68" fmla="*/ 3358662 w 6479932"/>
              <a:gd name="connsiteY68" fmla="*/ 123140 h 335435"/>
              <a:gd name="connsiteX69" fmla="*/ 3481803 w 6479932"/>
              <a:gd name="connsiteY69" fmla="*/ 123141 h 335435"/>
              <a:gd name="connsiteX70" fmla="*/ 2960078 w 6479932"/>
              <a:gd name="connsiteY70" fmla="*/ 0 h 335435"/>
              <a:gd name="connsiteX71" fmla="*/ 2998129 w 6479932"/>
              <a:gd name="connsiteY71" fmla="*/ 123141 h 335435"/>
              <a:gd name="connsiteX72" fmla="*/ 3121270 w 6479932"/>
              <a:gd name="connsiteY72" fmla="*/ 123140 h 335435"/>
              <a:gd name="connsiteX73" fmla="*/ 3021646 w 6479932"/>
              <a:gd name="connsiteY73" fmla="*/ 199244 h 335435"/>
              <a:gd name="connsiteX74" fmla="*/ 3059700 w 6479932"/>
              <a:gd name="connsiteY74" fmla="*/ 322384 h 335435"/>
              <a:gd name="connsiteX75" fmla="*/ 2960078 w 6479932"/>
              <a:gd name="connsiteY75" fmla="*/ 246279 h 335435"/>
              <a:gd name="connsiteX76" fmla="*/ 2860455 w 6479932"/>
              <a:gd name="connsiteY76" fmla="*/ 322384 h 335435"/>
              <a:gd name="connsiteX77" fmla="*/ 2898509 w 6479932"/>
              <a:gd name="connsiteY77" fmla="*/ 199244 h 335435"/>
              <a:gd name="connsiteX78" fmla="*/ 2798885 w 6479932"/>
              <a:gd name="connsiteY78" fmla="*/ 123140 h 335435"/>
              <a:gd name="connsiteX79" fmla="*/ 2922026 w 6479932"/>
              <a:gd name="connsiteY79" fmla="*/ 123141 h 335435"/>
              <a:gd name="connsiteX80" fmla="*/ 2400301 w 6479932"/>
              <a:gd name="connsiteY80" fmla="*/ 0 h 335435"/>
              <a:gd name="connsiteX81" fmla="*/ 2438352 w 6479932"/>
              <a:gd name="connsiteY81" fmla="*/ 123141 h 335435"/>
              <a:gd name="connsiteX82" fmla="*/ 2561493 w 6479932"/>
              <a:gd name="connsiteY82" fmla="*/ 123140 h 335435"/>
              <a:gd name="connsiteX83" fmla="*/ 2461869 w 6479932"/>
              <a:gd name="connsiteY83" fmla="*/ 199244 h 335435"/>
              <a:gd name="connsiteX84" fmla="*/ 2499923 w 6479932"/>
              <a:gd name="connsiteY84" fmla="*/ 322384 h 335435"/>
              <a:gd name="connsiteX85" fmla="*/ 2400301 w 6479932"/>
              <a:gd name="connsiteY85" fmla="*/ 246279 h 335435"/>
              <a:gd name="connsiteX86" fmla="*/ 2300678 w 6479932"/>
              <a:gd name="connsiteY86" fmla="*/ 322384 h 335435"/>
              <a:gd name="connsiteX87" fmla="*/ 2338732 w 6479932"/>
              <a:gd name="connsiteY87" fmla="*/ 199244 h 335435"/>
              <a:gd name="connsiteX88" fmla="*/ 2239108 w 6479932"/>
              <a:gd name="connsiteY88" fmla="*/ 123140 h 335435"/>
              <a:gd name="connsiteX89" fmla="*/ 2362249 w 6479932"/>
              <a:gd name="connsiteY89" fmla="*/ 123141 h 335435"/>
              <a:gd name="connsiteX90" fmla="*/ 1840524 w 6479932"/>
              <a:gd name="connsiteY90" fmla="*/ 0 h 335435"/>
              <a:gd name="connsiteX91" fmla="*/ 1878575 w 6479932"/>
              <a:gd name="connsiteY91" fmla="*/ 123141 h 335435"/>
              <a:gd name="connsiteX92" fmla="*/ 2001716 w 6479932"/>
              <a:gd name="connsiteY92" fmla="*/ 123140 h 335435"/>
              <a:gd name="connsiteX93" fmla="*/ 1902092 w 6479932"/>
              <a:gd name="connsiteY93" fmla="*/ 199244 h 335435"/>
              <a:gd name="connsiteX94" fmla="*/ 1940146 w 6479932"/>
              <a:gd name="connsiteY94" fmla="*/ 322384 h 335435"/>
              <a:gd name="connsiteX95" fmla="*/ 1840524 w 6479932"/>
              <a:gd name="connsiteY95" fmla="*/ 246279 h 335435"/>
              <a:gd name="connsiteX96" fmla="*/ 1740901 w 6479932"/>
              <a:gd name="connsiteY96" fmla="*/ 322384 h 335435"/>
              <a:gd name="connsiteX97" fmla="*/ 1778955 w 6479932"/>
              <a:gd name="connsiteY97" fmla="*/ 199244 h 335435"/>
              <a:gd name="connsiteX98" fmla="*/ 1679331 w 6479932"/>
              <a:gd name="connsiteY98" fmla="*/ 123140 h 335435"/>
              <a:gd name="connsiteX99" fmla="*/ 1802472 w 6479932"/>
              <a:gd name="connsiteY99" fmla="*/ 123141 h 335435"/>
              <a:gd name="connsiteX100" fmla="*/ 1280747 w 6479932"/>
              <a:gd name="connsiteY100" fmla="*/ 0 h 335435"/>
              <a:gd name="connsiteX101" fmla="*/ 1318798 w 6479932"/>
              <a:gd name="connsiteY101" fmla="*/ 123141 h 335435"/>
              <a:gd name="connsiteX102" fmla="*/ 1441939 w 6479932"/>
              <a:gd name="connsiteY102" fmla="*/ 123140 h 335435"/>
              <a:gd name="connsiteX103" fmla="*/ 1342315 w 6479932"/>
              <a:gd name="connsiteY103" fmla="*/ 199244 h 335435"/>
              <a:gd name="connsiteX104" fmla="*/ 1380369 w 6479932"/>
              <a:gd name="connsiteY104" fmla="*/ 322384 h 335435"/>
              <a:gd name="connsiteX105" fmla="*/ 1280747 w 6479932"/>
              <a:gd name="connsiteY105" fmla="*/ 246279 h 335435"/>
              <a:gd name="connsiteX106" fmla="*/ 1181124 w 6479932"/>
              <a:gd name="connsiteY106" fmla="*/ 322384 h 335435"/>
              <a:gd name="connsiteX107" fmla="*/ 1219178 w 6479932"/>
              <a:gd name="connsiteY107" fmla="*/ 199244 h 335435"/>
              <a:gd name="connsiteX108" fmla="*/ 1119554 w 6479932"/>
              <a:gd name="connsiteY108" fmla="*/ 123140 h 335435"/>
              <a:gd name="connsiteX109" fmla="*/ 1242695 w 6479932"/>
              <a:gd name="connsiteY109" fmla="*/ 123141 h 335435"/>
              <a:gd name="connsiteX110" fmla="*/ 720970 w 6479932"/>
              <a:gd name="connsiteY110" fmla="*/ 0 h 335435"/>
              <a:gd name="connsiteX111" fmla="*/ 759021 w 6479932"/>
              <a:gd name="connsiteY111" fmla="*/ 123141 h 335435"/>
              <a:gd name="connsiteX112" fmla="*/ 882162 w 6479932"/>
              <a:gd name="connsiteY112" fmla="*/ 123140 h 335435"/>
              <a:gd name="connsiteX113" fmla="*/ 782538 w 6479932"/>
              <a:gd name="connsiteY113" fmla="*/ 199244 h 335435"/>
              <a:gd name="connsiteX114" fmla="*/ 820592 w 6479932"/>
              <a:gd name="connsiteY114" fmla="*/ 322384 h 335435"/>
              <a:gd name="connsiteX115" fmla="*/ 720970 w 6479932"/>
              <a:gd name="connsiteY115" fmla="*/ 246279 h 335435"/>
              <a:gd name="connsiteX116" fmla="*/ 621347 w 6479932"/>
              <a:gd name="connsiteY116" fmla="*/ 322384 h 335435"/>
              <a:gd name="connsiteX117" fmla="*/ 659401 w 6479932"/>
              <a:gd name="connsiteY117" fmla="*/ 199244 h 335435"/>
              <a:gd name="connsiteX118" fmla="*/ 559777 w 6479932"/>
              <a:gd name="connsiteY118" fmla="*/ 123140 h 335435"/>
              <a:gd name="connsiteX119" fmla="*/ 682918 w 6479932"/>
              <a:gd name="connsiteY119" fmla="*/ 123141 h 33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479932" h="335435">
                <a:moveTo>
                  <a:pt x="161193" y="13051"/>
                </a:moveTo>
                <a:lnTo>
                  <a:pt x="199244" y="136192"/>
                </a:lnTo>
                <a:lnTo>
                  <a:pt x="322385" y="136191"/>
                </a:lnTo>
                <a:lnTo>
                  <a:pt x="222761" y="212295"/>
                </a:lnTo>
                <a:lnTo>
                  <a:pt x="260815" y="335435"/>
                </a:lnTo>
                <a:lnTo>
                  <a:pt x="161193" y="259330"/>
                </a:lnTo>
                <a:lnTo>
                  <a:pt x="61570" y="335435"/>
                </a:lnTo>
                <a:lnTo>
                  <a:pt x="99624" y="212295"/>
                </a:lnTo>
                <a:lnTo>
                  <a:pt x="0" y="136191"/>
                </a:lnTo>
                <a:lnTo>
                  <a:pt x="123141" y="136192"/>
                </a:lnTo>
                <a:close/>
                <a:moveTo>
                  <a:pt x="6318740" y="0"/>
                </a:moveTo>
                <a:lnTo>
                  <a:pt x="6356791" y="123141"/>
                </a:lnTo>
                <a:lnTo>
                  <a:pt x="6479932" y="123140"/>
                </a:lnTo>
                <a:lnTo>
                  <a:pt x="6380308" y="199244"/>
                </a:lnTo>
                <a:lnTo>
                  <a:pt x="6418362" y="322384"/>
                </a:lnTo>
                <a:lnTo>
                  <a:pt x="6318740" y="246279"/>
                </a:lnTo>
                <a:lnTo>
                  <a:pt x="6219117" y="322384"/>
                </a:lnTo>
                <a:lnTo>
                  <a:pt x="6257171" y="199244"/>
                </a:lnTo>
                <a:lnTo>
                  <a:pt x="6157547" y="123140"/>
                </a:lnTo>
                <a:lnTo>
                  <a:pt x="6280688" y="123141"/>
                </a:lnTo>
                <a:close/>
                <a:moveTo>
                  <a:pt x="5758963" y="0"/>
                </a:moveTo>
                <a:lnTo>
                  <a:pt x="5797014" y="123141"/>
                </a:lnTo>
                <a:lnTo>
                  <a:pt x="5920155" y="123140"/>
                </a:lnTo>
                <a:lnTo>
                  <a:pt x="5820531" y="199244"/>
                </a:lnTo>
                <a:lnTo>
                  <a:pt x="5858585" y="322384"/>
                </a:lnTo>
                <a:lnTo>
                  <a:pt x="5758963" y="246279"/>
                </a:lnTo>
                <a:lnTo>
                  <a:pt x="5659340" y="322384"/>
                </a:lnTo>
                <a:lnTo>
                  <a:pt x="5697394" y="199244"/>
                </a:lnTo>
                <a:lnTo>
                  <a:pt x="5597770" y="123140"/>
                </a:lnTo>
                <a:lnTo>
                  <a:pt x="5720911" y="123141"/>
                </a:lnTo>
                <a:close/>
                <a:moveTo>
                  <a:pt x="5199186" y="0"/>
                </a:moveTo>
                <a:lnTo>
                  <a:pt x="5237237" y="123141"/>
                </a:lnTo>
                <a:lnTo>
                  <a:pt x="5360378" y="123140"/>
                </a:lnTo>
                <a:lnTo>
                  <a:pt x="5260754" y="199244"/>
                </a:lnTo>
                <a:lnTo>
                  <a:pt x="5298808" y="322384"/>
                </a:lnTo>
                <a:lnTo>
                  <a:pt x="5199186" y="246279"/>
                </a:lnTo>
                <a:lnTo>
                  <a:pt x="5099563" y="322384"/>
                </a:lnTo>
                <a:lnTo>
                  <a:pt x="5137617" y="199244"/>
                </a:lnTo>
                <a:lnTo>
                  <a:pt x="5037993" y="123140"/>
                </a:lnTo>
                <a:lnTo>
                  <a:pt x="5161134" y="123141"/>
                </a:lnTo>
                <a:close/>
                <a:moveTo>
                  <a:pt x="4639409" y="0"/>
                </a:moveTo>
                <a:lnTo>
                  <a:pt x="4677460" y="123141"/>
                </a:lnTo>
                <a:lnTo>
                  <a:pt x="4800601" y="123140"/>
                </a:lnTo>
                <a:lnTo>
                  <a:pt x="4700977" y="199244"/>
                </a:lnTo>
                <a:lnTo>
                  <a:pt x="4739031" y="322384"/>
                </a:lnTo>
                <a:lnTo>
                  <a:pt x="4639409" y="246279"/>
                </a:lnTo>
                <a:lnTo>
                  <a:pt x="4539786" y="322384"/>
                </a:lnTo>
                <a:lnTo>
                  <a:pt x="4577840" y="199244"/>
                </a:lnTo>
                <a:lnTo>
                  <a:pt x="4478216" y="123140"/>
                </a:lnTo>
                <a:lnTo>
                  <a:pt x="4601357" y="123141"/>
                </a:lnTo>
                <a:close/>
                <a:moveTo>
                  <a:pt x="4079632" y="0"/>
                </a:moveTo>
                <a:lnTo>
                  <a:pt x="4117683" y="123141"/>
                </a:lnTo>
                <a:lnTo>
                  <a:pt x="4240824" y="123140"/>
                </a:lnTo>
                <a:lnTo>
                  <a:pt x="4141200" y="199244"/>
                </a:lnTo>
                <a:lnTo>
                  <a:pt x="4179254" y="322384"/>
                </a:lnTo>
                <a:lnTo>
                  <a:pt x="4079632" y="246279"/>
                </a:lnTo>
                <a:lnTo>
                  <a:pt x="3980009" y="322384"/>
                </a:lnTo>
                <a:lnTo>
                  <a:pt x="4018063" y="199244"/>
                </a:lnTo>
                <a:lnTo>
                  <a:pt x="3918439" y="123140"/>
                </a:lnTo>
                <a:lnTo>
                  <a:pt x="4041580" y="123141"/>
                </a:lnTo>
                <a:close/>
                <a:moveTo>
                  <a:pt x="3519855" y="0"/>
                </a:moveTo>
                <a:lnTo>
                  <a:pt x="3557906" y="123141"/>
                </a:lnTo>
                <a:lnTo>
                  <a:pt x="3681047" y="123140"/>
                </a:lnTo>
                <a:lnTo>
                  <a:pt x="3581423" y="199244"/>
                </a:lnTo>
                <a:lnTo>
                  <a:pt x="3619477" y="322384"/>
                </a:lnTo>
                <a:lnTo>
                  <a:pt x="3519855" y="246279"/>
                </a:lnTo>
                <a:lnTo>
                  <a:pt x="3420232" y="322384"/>
                </a:lnTo>
                <a:lnTo>
                  <a:pt x="3458286" y="199244"/>
                </a:lnTo>
                <a:lnTo>
                  <a:pt x="3358662" y="123140"/>
                </a:lnTo>
                <a:lnTo>
                  <a:pt x="3481803" y="123141"/>
                </a:lnTo>
                <a:close/>
                <a:moveTo>
                  <a:pt x="2960078" y="0"/>
                </a:moveTo>
                <a:lnTo>
                  <a:pt x="2998129" y="123141"/>
                </a:lnTo>
                <a:lnTo>
                  <a:pt x="3121270" y="123140"/>
                </a:lnTo>
                <a:lnTo>
                  <a:pt x="3021646" y="199244"/>
                </a:lnTo>
                <a:lnTo>
                  <a:pt x="3059700" y="322384"/>
                </a:lnTo>
                <a:lnTo>
                  <a:pt x="2960078" y="246279"/>
                </a:lnTo>
                <a:lnTo>
                  <a:pt x="2860455" y="322384"/>
                </a:lnTo>
                <a:lnTo>
                  <a:pt x="2898509" y="199244"/>
                </a:lnTo>
                <a:lnTo>
                  <a:pt x="2798885" y="123140"/>
                </a:lnTo>
                <a:lnTo>
                  <a:pt x="2922026" y="123141"/>
                </a:lnTo>
                <a:close/>
                <a:moveTo>
                  <a:pt x="2400301" y="0"/>
                </a:moveTo>
                <a:lnTo>
                  <a:pt x="2438352" y="123141"/>
                </a:lnTo>
                <a:lnTo>
                  <a:pt x="2561493" y="123140"/>
                </a:lnTo>
                <a:lnTo>
                  <a:pt x="2461869" y="199244"/>
                </a:lnTo>
                <a:lnTo>
                  <a:pt x="2499923" y="322384"/>
                </a:lnTo>
                <a:lnTo>
                  <a:pt x="2400301" y="246279"/>
                </a:lnTo>
                <a:lnTo>
                  <a:pt x="2300678" y="322384"/>
                </a:lnTo>
                <a:lnTo>
                  <a:pt x="2338732" y="199244"/>
                </a:lnTo>
                <a:lnTo>
                  <a:pt x="2239108" y="123140"/>
                </a:lnTo>
                <a:lnTo>
                  <a:pt x="2362249" y="123141"/>
                </a:lnTo>
                <a:close/>
                <a:moveTo>
                  <a:pt x="1840524" y="0"/>
                </a:moveTo>
                <a:lnTo>
                  <a:pt x="1878575" y="123141"/>
                </a:lnTo>
                <a:lnTo>
                  <a:pt x="2001716" y="123140"/>
                </a:lnTo>
                <a:lnTo>
                  <a:pt x="1902092" y="199244"/>
                </a:lnTo>
                <a:lnTo>
                  <a:pt x="1940146" y="322384"/>
                </a:lnTo>
                <a:lnTo>
                  <a:pt x="1840524" y="246279"/>
                </a:lnTo>
                <a:lnTo>
                  <a:pt x="1740901" y="322384"/>
                </a:lnTo>
                <a:lnTo>
                  <a:pt x="1778955" y="199244"/>
                </a:lnTo>
                <a:lnTo>
                  <a:pt x="1679331" y="123140"/>
                </a:lnTo>
                <a:lnTo>
                  <a:pt x="1802472" y="123141"/>
                </a:lnTo>
                <a:close/>
                <a:moveTo>
                  <a:pt x="1280747" y="0"/>
                </a:moveTo>
                <a:lnTo>
                  <a:pt x="1318798" y="123141"/>
                </a:lnTo>
                <a:lnTo>
                  <a:pt x="1441939" y="123140"/>
                </a:lnTo>
                <a:lnTo>
                  <a:pt x="1342315" y="199244"/>
                </a:lnTo>
                <a:lnTo>
                  <a:pt x="1380369" y="322384"/>
                </a:lnTo>
                <a:lnTo>
                  <a:pt x="1280747" y="246279"/>
                </a:lnTo>
                <a:lnTo>
                  <a:pt x="1181124" y="322384"/>
                </a:lnTo>
                <a:lnTo>
                  <a:pt x="1219178" y="199244"/>
                </a:lnTo>
                <a:lnTo>
                  <a:pt x="1119554" y="123140"/>
                </a:lnTo>
                <a:lnTo>
                  <a:pt x="1242695" y="123141"/>
                </a:lnTo>
                <a:close/>
                <a:moveTo>
                  <a:pt x="720970" y="0"/>
                </a:moveTo>
                <a:lnTo>
                  <a:pt x="759021" y="123141"/>
                </a:lnTo>
                <a:lnTo>
                  <a:pt x="882162" y="123140"/>
                </a:lnTo>
                <a:lnTo>
                  <a:pt x="782538" y="199244"/>
                </a:lnTo>
                <a:lnTo>
                  <a:pt x="820592" y="322384"/>
                </a:lnTo>
                <a:lnTo>
                  <a:pt x="720970" y="246279"/>
                </a:lnTo>
                <a:lnTo>
                  <a:pt x="621347" y="322384"/>
                </a:lnTo>
                <a:lnTo>
                  <a:pt x="659401" y="199244"/>
                </a:lnTo>
                <a:lnTo>
                  <a:pt x="559777" y="123140"/>
                </a:lnTo>
                <a:lnTo>
                  <a:pt x="682918" y="12314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  <a:alpha val="2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77202D5-A01C-4EC0-9205-DAC5AC400161}"/>
              </a:ext>
            </a:extLst>
          </p:cNvPr>
          <p:cNvSpPr txBox="1"/>
          <p:nvPr/>
        </p:nvSpPr>
        <p:spPr>
          <a:xfrm>
            <a:off x="6566648" y="3260134"/>
            <a:ext cx="47412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altLang="ko-KR" sz="12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Nunc viverra imperdiet enim. Fusce est. Vivamus a tellus.</a:t>
            </a:r>
          </a:p>
          <a:p>
            <a:endParaRPr lang="en-US" altLang="ko-KR" sz="12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Pellentesque habitant morbi tristique senectus et netus et malesuada fames ac turpis egestas. Proin pharetra nonummy pede. Mauris et orci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78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xmlns="" id="{C997A477-FD44-4F66-B8AF-0ED59675FA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425" r="4147" b="31925"/>
          <a:stretch/>
        </p:blipFill>
        <p:spPr>
          <a:xfrm flipH="1">
            <a:off x="0" y="0"/>
            <a:ext cx="12192000" cy="5573486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317DBD52-4219-481F-99C9-F8DA2D7A77D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6684D0D-49E1-4498-8D76-44E9CAA0150E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350555 w 12192000"/>
                <a:gd name="connsiteY0" fmla="*/ 170164 h 6858000"/>
                <a:gd name="connsiteX1" fmla="*/ 1302723 w 12192000"/>
                <a:gd name="connsiteY1" fmla="*/ 210590 h 6858000"/>
                <a:gd name="connsiteX2" fmla="*/ 1283156 w 12192000"/>
                <a:gd name="connsiteY2" fmla="*/ 263456 h 6858000"/>
                <a:gd name="connsiteX3" fmla="*/ 1298375 w 12192000"/>
                <a:gd name="connsiteY3" fmla="*/ 263456 h 6858000"/>
                <a:gd name="connsiteX4" fmla="*/ 1363599 w 12192000"/>
                <a:gd name="connsiteY4" fmla="*/ 319430 h 6858000"/>
                <a:gd name="connsiteX5" fmla="*/ 1389689 w 12192000"/>
                <a:gd name="connsiteY5" fmla="*/ 347418 h 6858000"/>
                <a:gd name="connsiteX6" fmla="*/ 1509267 w 12192000"/>
                <a:gd name="connsiteY6" fmla="*/ 406503 h 6858000"/>
                <a:gd name="connsiteX7" fmla="*/ 1657109 w 12192000"/>
                <a:gd name="connsiteY7" fmla="*/ 490465 h 6858000"/>
                <a:gd name="connsiteX8" fmla="*/ 1733204 w 12192000"/>
                <a:gd name="connsiteY8" fmla="*/ 555769 h 6858000"/>
                <a:gd name="connsiteX9" fmla="*/ 1787558 w 12192000"/>
                <a:gd name="connsiteY9" fmla="*/ 580647 h 6858000"/>
                <a:gd name="connsiteX10" fmla="*/ 1839737 w 12192000"/>
                <a:gd name="connsiteY10" fmla="*/ 639732 h 6858000"/>
                <a:gd name="connsiteX11" fmla="*/ 1907136 w 12192000"/>
                <a:gd name="connsiteY11" fmla="*/ 636622 h 6858000"/>
                <a:gd name="connsiteX12" fmla="*/ 1985405 w 12192000"/>
                <a:gd name="connsiteY12" fmla="*/ 670829 h 6858000"/>
                <a:gd name="connsiteX13" fmla="*/ 2059326 w 12192000"/>
                <a:gd name="connsiteY13" fmla="*/ 720584 h 6858000"/>
                <a:gd name="connsiteX14" fmla="*/ 2102809 w 12192000"/>
                <a:gd name="connsiteY14" fmla="*/ 742353 h 6858000"/>
                <a:gd name="connsiteX15" fmla="*/ 2161511 w 12192000"/>
                <a:gd name="connsiteY15" fmla="*/ 764121 h 6858000"/>
                <a:gd name="connsiteX16" fmla="*/ 2344139 w 12192000"/>
                <a:gd name="connsiteY16" fmla="*/ 860522 h 6858000"/>
                <a:gd name="connsiteX17" fmla="*/ 2455021 w 12192000"/>
                <a:gd name="connsiteY17" fmla="*/ 928936 h 6858000"/>
                <a:gd name="connsiteX18" fmla="*/ 2461543 w 12192000"/>
                <a:gd name="connsiteY18" fmla="*/ 981801 h 6858000"/>
                <a:gd name="connsiteX19" fmla="*/ 2461543 w 12192000"/>
                <a:gd name="connsiteY19" fmla="*/ 1003569 h 6858000"/>
                <a:gd name="connsiteX20" fmla="*/ 2474588 w 12192000"/>
                <a:gd name="connsiteY20" fmla="*/ 1034666 h 6858000"/>
                <a:gd name="connsiteX21" fmla="*/ 2539812 w 12192000"/>
                <a:gd name="connsiteY21" fmla="*/ 1028447 h 6858000"/>
                <a:gd name="connsiteX22" fmla="*/ 2546335 w 12192000"/>
                <a:gd name="connsiteY22" fmla="*/ 1016008 h 6858000"/>
                <a:gd name="connsiteX23" fmla="*/ 2559379 w 12192000"/>
                <a:gd name="connsiteY23" fmla="*/ 1084422 h 6858000"/>
                <a:gd name="connsiteX24" fmla="*/ 2578947 w 12192000"/>
                <a:gd name="connsiteY24" fmla="*/ 1050215 h 6858000"/>
                <a:gd name="connsiteX25" fmla="*/ 2639823 w 12192000"/>
                <a:gd name="connsiteY25" fmla="*/ 1053325 h 6858000"/>
                <a:gd name="connsiteX26" fmla="*/ 2668087 w 12192000"/>
                <a:gd name="connsiteY26" fmla="*/ 1109300 h 6858000"/>
                <a:gd name="connsiteX27" fmla="*/ 2724615 w 12192000"/>
                <a:gd name="connsiteY27" fmla="*/ 1137287 h 6858000"/>
                <a:gd name="connsiteX28" fmla="*/ 2761575 w 12192000"/>
                <a:gd name="connsiteY28" fmla="*/ 1146616 h 6858000"/>
                <a:gd name="connsiteX29" fmla="*/ 2807232 w 12192000"/>
                <a:gd name="connsiteY29" fmla="*/ 1137287 h 6858000"/>
                <a:gd name="connsiteX30" fmla="*/ 2828973 w 12192000"/>
                <a:gd name="connsiteY30" fmla="*/ 1171494 h 6858000"/>
                <a:gd name="connsiteX31" fmla="*/ 2861586 w 12192000"/>
                <a:gd name="connsiteY31" fmla="*/ 1155945 h 6858000"/>
                <a:gd name="connsiteX32" fmla="*/ 2894198 w 12192000"/>
                <a:gd name="connsiteY32" fmla="*/ 1162165 h 6858000"/>
                <a:gd name="connsiteX33" fmla="*/ 2944203 w 12192000"/>
                <a:gd name="connsiteY33" fmla="*/ 1236798 h 6858000"/>
                <a:gd name="connsiteX34" fmla="*/ 2970293 w 12192000"/>
                <a:gd name="connsiteY34" fmla="*/ 1233689 h 6858000"/>
                <a:gd name="connsiteX35" fmla="*/ 3011602 w 12192000"/>
                <a:gd name="connsiteY35" fmla="*/ 1221250 h 6858000"/>
                <a:gd name="connsiteX36" fmla="*/ 3057259 w 12192000"/>
                <a:gd name="connsiteY36" fmla="*/ 1249237 h 6858000"/>
                <a:gd name="connsiteX37" fmla="*/ 3065955 w 12192000"/>
                <a:gd name="connsiteY37" fmla="*/ 1283444 h 6858000"/>
                <a:gd name="connsiteX38" fmla="*/ 3061607 w 12192000"/>
                <a:gd name="connsiteY38" fmla="*/ 1289664 h 6858000"/>
                <a:gd name="connsiteX39" fmla="*/ 3022472 w 12192000"/>
                <a:gd name="connsiteY39" fmla="*/ 1305212 h 6858000"/>
                <a:gd name="connsiteX40" fmla="*/ 3035517 w 12192000"/>
                <a:gd name="connsiteY40" fmla="*/ 1358077 h 6858000"/>
                <a:gd name="connsiteX41" fmla="*/ 2992034 w 12192000"/>
                <a:gd name="connsiteY41" fmla="*/ 1348748 h 6858000"/>
                <a:gd name="connsiteX42" fmla="*/ 2955074 w 12192000"/>
                <a:gd name="connsiteY42" fmla="*/ 1358077 h 6858000"/>
                <a:gd name="connsiteX43" fmla="*/ 2937681 w 12192000"/>
                <a:gd name="connsiteY43" fmla="*/ 1379845 h 6858000"/>
                <a:gd name="connsiteX44" fmla="*/ 2892024 w 12192000"/>
                <a:gd name="connsiteY44" fmla="*/ 1354968 h 6858000"/>
                <a:gd name="connsiteX45" fmla="*/ 2881153 w 12192000"/>
                <a:gd name="connsiteY45" fmla="*/ 1336309 h 6858000"/>
                <a:gd name="connsiteX46" fmla="*/ 2878979 w 12192000"/>
                <a:gd name="connsiteY46" fmla="*/ 1442040 h 6858000"/>
                <a:gd name="connsiteX47" fmla="*/ 2892024 w 12192000"/>
                <a:gd name="connsiteY47" fmla="*/ 1463808 h 6858000"/>
                <a:gd name="connsiteX48" fmla="*/ 2905069 w 12192000"/>
                <a:gd name="connsiteY48" fmla="*/ 1448259 h 6858000"/>
                <a:gd name="connsiteX49" fmla="*/ 2920288 w 12192000"/>
                <a:gd name="connsiteY49" fmla="*/ 1429601 h 6858000"/>
                <a:gd name="connsiteX50" fmla="*/ 2926810 w 12192000"/>
                <a:gd name="connsiteY50" fmla="*/ 1460698 h 6858000"/>
                <a:gd name="connsiteX51" fmla="*/ 2872456 w 12192000"/>
                <a:gd name="connsiteY51" fmla="*/ 1479357 h 6858000"/>
                <a:gd name="connsiteX52" fmla="*/ 2846367 w 12192000"/>
                <a:gd name="connsiteY52" fmla="*/ 1482466 h 6858000"/>
                <a:gd name="connsiteX53" fmla="*/ 2794187 w 12192000"/>
                <a:gd name="connsiteY53" fmla="*/ 1513563 h 6858000"/>
                <a:gd name="connsiteX54" fmla="*/ 2755053 w 12192000"/>
                <a:gd name="connsiteY54" fmla="*/ 1498015 h 6858000"/>
                <a:gd name="connsiteX55" fmla="*/ 2720266 w 12192000"/>
                <a:gd name="connsiteY55" fmla="*/ 1426491 h 6858000"/>
                <a:gd name="connsiteX56" fmla="*/ 2724615 w 12192000"/>
                <a:gd name="connsiteY56" fmla="*/ 1345639 h 6858000"/>
                <a:gd name="connsiteX57" fmla="*/ 2596340 w 12192000"/>
                <a:gd name="connsiteY57" fmla="*/ 1249237 h 6858000"/>
                <a:gd name="connsiteX58" fmla="*/ 2557205 w 12192000"/>
                <a:gd name="connsiteY58" fmla="*/ 1271005 h 6858000"/>
                <a:gd name="connsiteX59" fmla="*/ 2531116 w 12192000"/>
                <a:gd name="connsiteY59" fmla="*/ 1246127 h 6858000"/>
                <a:gd name="connsiteX60" fmla="*/ 2531116 w 12192000"/>
                <a:gd name="connsiteY60" fmla="*/ 1230579 h 6858000"/>
                <a:gd name="connsiteX61" fmla="*/ 2505026 w 12192000"/>
                <a:gd name="connsiteY61" fmla="*/ 1202591 h 6858000"/>
                <a:gd name="connsiteX62" fmla="*/ 2481110 w 12192000"/>
                <a:gd name="connsiteY62" fmla="*/ 1193262 h 6858000"/>
                <a:gd name="connsiteX63" fmla="*/ 2431105 w 12192000"/>
                <a:gd name="connsiteY63" fmla="*/ 1211920 h 6858000"/>
                <a:gd name="connsiteX64" fmla="*/ 2387622 w 12192000"/>
                <a:gd name="connsiteY64" fmla="*/ 1243018 h 6858000"/>
                <a:gd name="connsiteX65" fmla="*/ 2341965 w 12192000"/>
                <a:gd name="connsiteY65" fmla="*/ 1193262 h 6858000"/>
                <a:gd name="connsiteX66" fmla="*/ 2315875 w 12192000"/>
                <a:gd name="connsiteY66" fmla="*/ 1131068 h 6858000"/>
                <a:gd name="connsiteX67" fmla="*/ 2246303 w 12192000"/>
                <a:gd name="connsiteY67" fmla="*/ 1099971 h 6858000"/>
                <a:gd name="connsiteX68" fmla="*/ 2222387 w 12192000"/>
                <a:gd name="connsiteY68" fmla="*/ 1093751 h 6858000"/>
                <a:gd name="connsiteX69" fmla="*/ 2185426 w 12192000"/>
                <a:gd name="connsiteY69" fmla="*/ 1059544 h 6858000"/>
                <a:gd name="connsiteX70" fmla="*/ 2152814 w 12192000"/>
                <a:gd name="connsiteY70" fmla="*/ 1043995 h 6858000"/>
                <a:gd name="connsiteX71" fmla="*/ 2139769 w 12192000"/>
                <a:gd name="connsiteY71" fmla="*/ 1028447 h 6858000"/>
                <a:gd name="connsiteX72" fmla="*/ 2154988 w 12192000"/>
                <a:gd name="connsiteY72" fmla="*/ 1016008 h 6858000"/>
                <a:gd name="connsiteX73" fmla="*/ 2176730 w 12192000"/>
                <a:gd name="connsiteY73" fmla="*/ 994240 h 6858000"/>
                <a:gd name="connsiteX74" fmla="*/ 2170207 w 12192000"/>
                <a:gd name="connsiteY74" fmla="*/ 975582 h 6858000"/>
                <a:gd name="connsiteX75" fmla="*/ 2139769 w 12192000"/>
                <a:gd name="connsiteY75" fmla="*/ 975582 h 6858000"/>
                <a:gd name="connsiteX76" fmla="*/ 2137595 w 12192000"/>
                <a:gd name="connsiteY76" fmla="*/ 978691 h 6858000"/>
                <a:gd name="connsiteX77" fmla="*/ 2037584 w 12192000"/>
                <a:gd name="connsiteY77" fmla="*/ 994240 h 6858000"/>
                <a:gd name="connsiteX78" fmla="*/ 2013669 w 12192000"/>
                <a:gd name="connsiteY78" fmla="*/ 975582 h 6858000"/>
                <a:gd name="connsiteX79" fmla="*/ 1926703 w 12192000"/>
                <a:gd name="connsiteY79" fmla="*/ 1028447 h 6858000"/>
                <a:gd name="connsiteX80" fmla="*/ 1913658 w 12192000"/>
                <a:gd name="connsiteY80" fmla="*/ 1053325 h 6858000"/>
                <a:gd name="connsiteX81" fmla="*/ 1894091 w 12192000"/>
                <a:gd name="connsiteY81" fmla="*/ 1031557 h 6858000"/>
                <a:gd name="connsiteX82" fmla="*/ 1881046 w 12192000"/>
                <a:gd name="connsiteY82" fmla="*/ 981801 h 6858000"/>
                <a:gd name="connsiteX83" fmla="*/ 1872349 w 12192000"/>
                <a:gd name="connsiteY83" fmla="*/ 994240 h 6858000"/>
                <a:gd name="connsiteX84" fmla="*/ 1850608 w 12192000"/>
                <a:gd name="connsiteY84" fmla="*/ 1016008 h 6858000"/>
                <a:gd name="connsiteX85" fmla="*/ 1835389 w 12192000"/>
                <a:gd name="connsiteY85" fmla="*/ 969362 h 6858000"/>
                <a:gd name="connsiteX86" fmla="*/ 1824518 w 12192000"/>
                <a:gd name="connsiteY86" fmla="*/ 932045 h 6858000"/>
                <a:gd name="connsiteX87" fmla="*/ 1794080 w 12192000"/>
                <a:gd name="connsiteY87" fmla="*/ 913387 h 6858000"/>
                <a:gd name="connsiteX88" fmla="*/ 1781035 w 12192000"/>
                <a:gd name="connsiteY88" fmla="*/ 882290 h 6858000"/>
                <a:gd name="connsiteX89" fmla="*/ 1774513 w 12192000"/>
                <a:gd name="connsiteY89" fmla="*/ 860522 h 6858000"/>
                <a:gd name="connsiteX90" fmla="*/ 1761468 w 12192000"/>
                <a:gd name="connsiteY90" fmla="*/ 876071 h 6858000"/>
                <a:gd name="connsiteX91" fmla="*/ 1739727 w 12192000"/>
                <a:gd name="connsiteY91" fmla="*/ 885400 h 6858000"/>
                <a:gd name="connsiteX92" fmla="*/ 1589711 w 12192000"/>
                <a:gd name="connsiteY92" fmla="*/ 754791 h 6858000"/>
                <a:gd name="connsiteX93" fmla="*/ 1539705 w 12192000"/>
                <a:gd name="connsiteY93" fmla="*/ 714365 h 6858000"/>
                <a:gd name="connsiteX94" fmla="*/ 1481003 w 12192000"/>
                <a:gd name="connsiteY94" fmla="*/ 689487 h 6858000"/>
                <a:gd name="connsiteX95" fmla="*/ 1433172 w 12192000"/>
                <a:gd name="connsiteY95" fmla="*/ 664610 h 6858000"/>
                <a:gd name="connsiteX96" fmla="*/ 1454914 w 12192000"/>
                <a:gd name="connsiteY96" fmla="*/ 792108 h 6858000"/>
                <a:gd name="connsiteX97" fmla="*/ 1457088 w 12192000"/>
                <a:gd name="connsiteY97" fmla="*/ 854303 h 6858000"/>
                <a:gd name="connsiteX98" fmla="*/ 1452739 w 12192000"/>
                <a:gd name="connsiteY98" fmla="*/ 885400 h 6858000"/>
                <a:gd name="connsiteX99" fmla="*/ 1424475 w 12192000"/>
                <a:gd name="connsiteY99" fmla="*/ 913387 h 6858000"/>
                <a:gd name="connsiteX100" fmla="*/ 1374470 w 12192000"/>
                <a:gd name="connsiteY100" fmla="*/ 866741 h 6858000"/>
                <a:gd name="connsiteX101" fmla="*/ 1330987 w 12192000"/>
                <a:gd name="connsiteY101" fmla="*/ 838754 h 6858000"/>
                <a:gd name="connsiteX102" fmla="*/ 1317942 w 12192000"/>
                <a:gd name="connsiteY102" fmla="*/ 841864 h 6858000"/>
                <a:gd name="connsiteX103" fmla="*/ 1289678 w 12192000"/>
                <a:gd name="connsiteY103" fmla="*/ 810766 h 6858000"/>
                <a:gd name="connsiteX104" fmla="*/ 1272285 w 12192000"/>
                <a:gd name="connsiteY104" fmla="*/ 798327 h 6858000"/>
                <a:gd name="connsiteX105" fmla="*/ 1226628 w 12192000"/>
                <a:gd name="connsiteY105" fmla="*/ 807657 h 6858000"/>
                <a:gd name="connsiteX106" fmla="*/ 1202713 w 12192000"/>
                <a:gd name="connsiteY106" fmla="*/ 745462 h 6858000"/>
                <a:gd name="connsiteX107" fmla="*/ 1180971 w 12192000"/>
                <a:gd name="connsiteY107" fmla="*/ 695707 h 6858000"/>
                <a:gd name="connsiteX108" fmla="*/ 1150533 w 12192000"/>
                <a:gd name="connsiteY108" fmla="*/ 658390 h 6858000"/>
                <a:gd name="connsiteX109" fmla="*/ 1141837 w 12192000"/>
                <a:gd name="connsiteY109" fmla="*/ 658390 h 6858000"/>
                <a:gd name="connsiteX110" fmla="*/ 1124443 w 12192000"/>
                <a:gd name="connsiteY110" fmla="*/ 711255 h 6858000"/>
                <a:gd name="connsiteX111" fmla="*/ 1083135 w 12192000"/>
                <a:gd name="connsiteY111" fmla="*/ 792108 h 6858000"/>
                <a:gd name="connsiteX112" fmla="*/ 1078787 w 12192000"/>
                <a:gd name="connsiteY112" fmla="*/ 788998 h 6858000"/>
                <a:gd name="connsiteX113" fmla="*/ 1017910 w 12192000"/>
                <a:gd name="connsiteY113" fmla="*/ 767230 h 6858000"/>
                <a:gd name="connsiteX114" fmla="*/ 972253 w 12192000"/>
                <a:gd name="connsiteY114" fmla="*/ 708146 h 6858000"/>
                <a:gd name="connsiteX115" fmla="*/ 952686 w 12192000"/>
                <a:gd name="connsiteY115" fmla="*/ 770340 h 6858000"/>
                <a:gd name="connsiteX116" fmla="*/ 920074 w 12192000"/>
                <a:gd name="connsiteY116" fmla="*/ 813876 h 6858000"/>
                <a:gd name="connsiteX117" fmla="*/ 809192 w 12192000"/>
                <a:gd name="connsiteY117" fmla="*/ 695707 h 6858000"/>
                <a:gd name="connsiteX118" fmla="*/ 776580 w 12192000"/>
                <a:gd name="connsiteY118" fmla="*/ 658390 h 6858000"/>
                <a:gd name="connsiteX119" fmla="*/ 739620 w 12192000"/>
                <a:gd name="connsiteY119" fmla="*/ 686378 h 6858000"/>
                <a:gd name="connsiteX120" fmla="*/ 672221 w 12192000"/>
                <a:gd name="connsiteY120" fmla="*/ 739243 h 6858000"/>
                <a:gd name="connsiteX121" fmla="*/ 648306 w 12192000"/>
                <a:gd name="connsiteY121" fmla="*/ 736133 h 6858000"/>
                <a:gd name="connsiteX122" fmla="*/ 643957 w 12192000"/>
                <a:gd name="connsiteY122" fmla="*/ 739243 h 6858000"/>
                <a:gd name="connsiteX123" fmla="*/ 646132 w 12192000"/>
                <a:gd name="connsiteY123" fmla="*/ 733023 h 6858000"/>
                <a:gd name="connsiteX124" fmla="*/ 650480 w 12192000"/>
                <a:gd name="connsiteY124" fmla="*/ 701926 h 6858000"/>
                <a:gd name="connsiteX125" fmla="*/ 609171 w 12192000"/>
                <a:gd name="connsiteY125" fmla="*/ 621073 h 6858000"/>
                <a:gd name="connsiteX126" fmla="*/ 556992 w 12192000"/>
                <a:gd name="connsiteY126" fmla="*/ 642841 h 6858000"/>
                <a:gd name="connsiteX127" fmla="*/ 517857 w 12192000"/>
                <a:gd name="connsiteY127" fmla="*/ 642841 h 6858000"/>
                <a:gd name="connsiteX128" fmla="*/ 493941 w 12192000"/>
                <a:gd name="connsiteY128" fmla="*/ 639732 h 6858000"/>
                <a:gd name="connsiteX129" fmla="*/ 498290 w 12192000"/>
                <a:gd name="connsiteY129" fmla="*/ 683268 h 6858000"/>
                <a:gd name="connsiteX130" fmla="*/ 596126 w 12192000"/>
                <a:gd name="connsiteY130" fmla="*/ 826315 h 6858000"/>
                <a:gd name="connsiteX131" fmla="*/ 613519 w 12192000"/>
                <a:gd name="connsiteY131" fmla="*/ 866741 h 6858000"/>
                <a:gd name="connsiteX132" fmla="*/ 652654 w 12192000"/>
                <a:gd name="connsiteY132" fmla="*/ 969362 h 6858000"/>
                <a:gd name="connsiteX133" fmla="*/ 698311 w 12192000"/>
                <a:gd name="connsiteY133" fmla="*/ 1050215 h 6858000"/>
                <a:gd name="connsiteX134" fmla="*/ 726575 w 12192000"/>
                <a:gd name="connsiteY134" fmla="*/ 1053325 h 6858000"/>
                <a:gd name="connsiteX135" fmla="*/ 737446 w 12192000"/>
                <a:gd name="connsiteY135" fmla="*/ 1040886 h 6858000"/>
                <a:gd name="connsiteX136" fmla="*/ 737446 w 12192000"/>
                <a:gd name="connsiteY136" fmla="*/ 1065764 h 6858000"/>
                <a:gd name="connsiteX137" fmla="*/ 770058 w 12192000"/>
                <a:gd name="connsiteY137" fmla="*/ 1124848 h 6858000"/>
                <a:gd name="connsiteX138" fmla="*/ 785277 w 12192000"/>
                <a:gd name="connsiteY138" fmla="*/ 1096861 h 6858000"/>
                <a:gd name="connsiteX139" fmla="*/ 793973 w 12192000"/>
                <a:gd name="connsiteY139" fmla="*/ 1071983 h 6858000"/>
                <a:gd name="connsiteX140" fmla="*/ 811367 w 12192000"/>
                <a:gd name="connsiteY140" fmla="*/ 1099971 h 6858000"/>
                <a:gd name="connsiteX141" fmla="*/ 809192 w 12192000"/>
                <a:gd name="connsiteY141" fmla="*/ 1115519 h 6858000"/>
                <a:gd name="connsiteX142" fmla="*/ 830934 w 12192000"/>
                <a:gd name="connsiteY142" fmla="*/ 1165275 h 6858000"/>
                <a:gd name="connsiteX143" fmla="*/ 887462 w 12192000"/>
                <a:gd name="connsiteY143" fmla="*/ 1193262 h 6858000"/>
                <a:gd name="connsiteX144" fmla="*/ 917900 w 12192000"/>
                <a:gd name="connsiteY144" fmla="*/ 1239908 h 6858000"/>
                <a:gd name="connsiteX145" fmla="*/ 935293 w 12192000"/>
                <a:gd name="connsiteY145" fmla="*/ 1252347 h 6858000"/>
                <a:gd name="connsiteX146" fmla="*/ 978776 w 12192000"/>
                <a:gd name="connsiteY146" fmla="*/ 1249237 h 6858000"/>
                <a:gd name="connsiteX147" fmla="*/ 1104876 w 12192000"/>
                <a:gd name="connsiteY147" fmla="*/ 1274115 h 6858000"/>
                <a:gd name="connsiteX148" fmla="*/ 1150533 w 12192000"/>
                <a:gd name="connsiteY148" fmla="*/ 1336309 h 6858000"/>
                <a:gd name="connsiteX149" fmla="*/ 1137488 w 12192000"/>
                <a:gd name="connsiteY149" fmla="*/ 1358077 h 6858000"/>
                <a:gd name="connsiteX150" fmla="*/ 1070090 w 12192000"/>
                <a:gd name="connsiteY150" fmla="*/ 1386065 h 6858000"/>
                <a:gd name="connsiteX151" fmla="*/ 1054871 w 12192000"/>
                <a:gd name="connsiteY151" fmla="*/ 1389175 h 6858000"/>
                <a:gd name="connsiteX152" fmla="*/ 1057045 w 12192000"/>
                <a:gd name="connsiteY152" fmla="*/ 1410943 h 6858000"/>
                <a:gd name="connsiteX153" fmla="*/ 1059219 w 12192000"/>
                <a:gd name="connsiteY153" fmla="*/ 1417162 h 6858000"/>
                <a:gd name="connsiteX154" fmla="*/ 1067916 w 12192000"/>
                <a:gd name="connsiteY154" fmla="*/ 1445150 h 6858000"/>
                <a:gd name="connsiteX155" fmla="*/ 1041826 w 12192000"/>
                <a:gd name="connsiteY155" fmla="*/ 1432711 h 6858000"/>
                <a:gd name="connsiteX156" fmla="*/ 1035303 w 12192000"/>
                <a:gd name="connsiteY156" fmla="*/ 1417162 h 6858000"/>
                <a:gd name="connsiteX157" fmla="*/ 1022259 w 12192000"/>
                <a:gd name="connsiteY157" fmla="*/ 1404723 h 6858000"/>
                <a:gd name="connsiteX158" fmla="*/ 1017910 w 12192000"/>
                <a:gd name="connsiteY158" fmla="*/ 1423382 h 6858000"/>
                <a:gd name="connsiteX159" fmla="*/ 972253 w 12192000"/>
                <a:gd name="connsiteY159" fmla="*/ 1442040 h 6858000"/>
                <a:gd name="connsiteX160" fmla="*/ 774406 w 12192000"/>
                <a:gd name="connsiteY160" fmla="*/ 1351858 h 6858000"/>
                <a:gd name="connsiteX161" fmla="*/ 724401 w 12192000"/>
                <a:gd name="connsiteY161" fmla="*/ 1351858 h 6858000"/>
                <a:gd name="connsiteX162" fmla="*/ 652654 w 12192000"/>
                <a:gd name="connsiteY162" fmla="*/ 1320761 h 6858000"/>
                <a:gd name="connsiteX163" fmla="*/ 598300 w 12192000"/>
                <a:gd name="connsiteY163" fmla="*/ 1314541 h 6858000"/>
                <a:gd name="connsiteX164" fmla="*/ 583081 w 12192000"/>
                <a:gd name="connsiteY164" fmla="*/ 1414052 h 6858000"/>
                <a:gd name="connsiteX165" fmla="*/ 615693 w 12192000"/>
                <a:gd name="connsiteY165" fmla="*/ 1485576 h 6858000"/>
                <a:gd name="connsiteX166" fmla="*/ 648306 w 12192000"/>
                <a:gd name="connsiteY166" fmla="*/ 1407833 h 6858000"/>
                <a:gd name="connsiteX167" fmla="*/ 667873 w 12192000"/>
                <a:gd name="connsiteY167" fmla="*/ 1429601 h 6858000"/>
                <a:gd name="connsiteX168" fmla="*/ 663525 w 12192000"/>
                <a:gd name="connsiteY168" fmla="*/ 1476247 h 6858000"/>
                <a:gd name="connsiteX169" fmla="*/ 711356 w 12192000"/>
                <a:gd name="connsiteY169" fmla="*/ 1547770 h 6858000"/>
                <a:gd name="connsiteX170" fmla="*/ 730923 w 12192000"/>
                <a:gd name="connsiteY170" fmla="*/ 1547770 h 6858000"/>
                <a:gd name="connsiteX171" fmla="*/ 750490 w 12192000"/>
                <a:gd name="connsiteY171" fmla="*/ 1572648 h 6858000"/>
                <a:gd name="connsiteX172" fmla="*/ 739620 w 12192000"/>
                <a:gd name="connsiteY172" fmla="*/ 1597526 h 6858000"/>
                <a:gd name="connsiteX173" fmla="*/ 724401 w 12192000"/>
                <a:gd name="connsiteY173" fmla="*/ 1628623 h 6858000"/>
                <a:gd name="connsiteX174" fmla="*/ 746142 w 12192000"/>
                <a:gd name="connsiteY174" fmla="*/ 1647281 h 6858000"/>
                <a:gd name="connsiteX175" fmla="*/ 1065742 w 12192000"/>
                <a:gd name="connsiteY175" fmla="*/ 1787219 h 6858000"/>
                <a:gd name="connsiteX176" fmla="*/ 1170101 w 12192000"/>
                <a:gd name="connsiteY176" fmla="*/ 1840084 h 6858000"/>
                <a:gd name="connsiteX177" fmla="*/ 1204887 w 12192000"/>
                <a:gd name="connsiteY177" fmla="*/ 1840084 h 6858000"/>
                <a:gd name="connsiteX178" fmla="*/ 1254892 w 12192000"/>
                <a:gd name="connsiteY178" fmla="*/ 1858742 h 6858000"/>
                <a:gd name="connsiteX179" fmla="*/ 1267937 w 12192000"/>
                <a:gd name="connsiteY179" fmla="*/ 1759231 h 6858000"/>
                <a:gd name="connsiteX180" fmla="*/ 1313594 w 12192000"/>
                <a:gd name="connsiteY180" fmla="*/ 1824536 h 6858000"/>
                <a:gd name="connsiteX181" fmla="*/ 1354903 w 12192000"/>
                <a:gd name="connsiteY181" fmla="*/ 1896059 h 6858000"/>
                <a:gd name="connsiteX182" fmla="*/ 1461436 w 12192000"/>
                <a:gd name="connsiteY182" fmla="*/ 1930266 h 6858000"/>
                <a:gd name="connsiteX183" fmla="*/ 1489700 w 12192000"/>
                <a:gd name="connsiteY183" fmla="*/ 1892949 h 6858000"/>
                <a:gd name="connsiteX184" fmla="*/ 1513616 w 12192000"/>
                <a:gd name="connsiteY184" fmla="*/ 1902279 h 6858000"/>
                <a:gd name="connsiteX185" fmla="*/ 1515790 w 12192000"/>
                <a:gd name="connsiteY185" fmla="*/ 1917827 h 6858000"/>
                <a:gd name="connsiteX186" fmla="*/ 1591885 w 12192000"/>
                <a:gd name="connsiteY186" fmla="*/ 2008009 h 6858000"/>
                <a:gd name="connsiteX187" fmla="*/ 1681025 w 12192000"/>
                <a:gd name="connsiteY187" fmla="*/ 2029777 h 6858000"/>
                <a:gd name="connsiteX188" fmla="*/ 1739727 w 12192000"/>
                <a:gd name="connsiteY188" fmla="*/ 2011119 h 6858000"/>
                <a:gd name="connsiteX189" fmla="*/ 1859305 w 12192000"/>
                <a:gd name="connsiteY189" fmla="*/ 2070203 h 6858000"/>
                <a:gd name="connsiteX190" fmla="*/ 1881046 w 12192000"/>
                <a:gd name="connsiteY190" fmla="*/ 2076423 h 6858000"/>
                <a:gd name="connsiteX191" fmla="*/ 1965838 w 12192000"/>
                <a:gd name="connsiteY191" fmla="*/ 2085752 h 6858000"/>
                <a:gd name="connsiteX192" fmla="*/ 2000624 w 12192000"/>
                <a:gd name="connsiteY192" fmla="*/ 2088862 h 6858000"/>
                <a:gd name="connsiteX193" fmla="*/ 2109331 w 12192000"/>
                <a:gd name="connsiteY193" fmla="*/ 2107520 h 6858000"/>
                <a:gd name="connsiteX194" fmla="*/ 2128899 w 12192000"/>
                <a:gd name="connsiteY194" fmla="*/ 2119959 h 6858000"/>
                <a:gd name="connsiteX195" fmla="*/ 2183252 w 12192000"/>
                <a:gd name="connsiteY195" fmla="*/ 2163495 h 6858000"/>
                <a:gd name="connsiteX196" fmla="*/ 2244128 w 12192000"/>
                <a:gd name="connsiteY196" fmla="*/ 2213251 h 6858000"/>
                <a:gd name="connsiteX197" fmla="*/ 2261522 w 12192000"/>
                <a:gd name="connsiteY197" fmla="*/ 2219470 h 6858000"/>
                <a:gd name="connsiteX198" fmla="*/ 2333268 w 12192000"/>
                <a:gd name="connsiteY198" fmla="*/ 2185263 h 6858000"/>
                <a:gd name="connsiteX199" fmla="*/ 2355010 w 12192000"/>
                <a:gd name="connsiteY199" fmla="*/ 2197702 h 6858000"/>
                <a:gd name="connsiteX200" fmla="*/ 2355010 w 12192000"/>
                <a:gd name="connsiteY200" fmla="*/ 2312762 h 6858000"/>
                <a:gd name="connsiteX201" fmla="*/ 2365881 w 12192000"/>
                <a:gd name="connsiteY201" fmla="*/ 2340749 h 6858000"/>
                <a:gd name="connsiteX202" fmla="*/ 2389796 w 12192000"/>
                <a:gd name="connsiteY202" fmla="*/ 2328311 h 6858000"/>
                <a:gd name="connsiteX203" fmla="*/ 2409363 w 12192000"/>
                <a:gd name="connsiteY203" fmla="*/ 2263006 h 6858000"/>
                <a:gd name="connsiteX204" fmla="*/ 2415886 w 12192000"/>
                <a:gd name="connsiteY204" fmla="*/ 2250567 h 6858000"/>
                <a:gd name="connsiteX205" fmla="*/ 2441976 w 12192000"/>
                <a:gd name="connsiteY205" fmla="*/ 2216361 h 6858000"/>
                <a:gd name="connsiteX206" fmla="*/ 2452846 w 12192000"/>
                <a:gd name="connsiteY206" fmla="*/ 2253677 h 6858000"/>
                <a:gd name="connsiteX207" fmla="*/ 2457195 w 12192000"/>
                <a:gd name="connsiteY207" fmla="*/ 2253677 h 6858000"/>
                <a:gd name="connsiteX208" fmla="*/ 2539812 w 12192000"/>
                <a:gd name="connsiteY208" fmla="*/ 2225690 h 6858000"/>
                <a:gd name="connsiteX209" fmla="*/ 2689828 w 12192000"/>
                <a:gd name="connsiteY209" fmla="*/ 2287884 h 6858000"/>
                <a:gd name="connsiteX210" fmla="*/ 2711570 w 12192000"/>
                <a:gd name="connsiteY210" fmla="*/ 2328311 h 6858000"/>
                <a:gd name="connsiteX211" fmla="*/ 2733311 w 12192000"/>
                <a:gd name="connsiteY211" fmla="*/ 2374956 h 6858000"/>
                <a:gd name="connsiteX212" fmla="*/ 2813754 w 12192000"/>
                <a:gd name="connsiteY212" fmla="*/ 2384285 h 6858000"/>
                <a:gd name="connsiteX213" fmla="*/ 2870282 w 12192000"/>
                <a:gd name="connsiteY213" fmla="*/ 2378066 h 6858000"/>
                <a:gd name="connsiteX214" fmla="*/ 2898546 w 12192000"/>
                <a:gd name="connsiteY214" fmla="*/ 2430931 h 6858000"/>
                <a:gd name="connsiteX215" fmla="*/ 2922462 w 12192000"/>
                <a:gd name="connsiteY215" fmla="*/ 2474467 h 6858000"/>
                <a:gd name="connsiteX216" fmla="*/ 2939855 w 12192000"/>
                <a:gd name="connsiteY216" fmla="*/ 2449590 h 6858000"/>
                <a:gd name="connsiteX217" fmla="*/ 2965945 w 12192000"/>
                <a:gd name="connsiteY217" fmla="*/ 2430931 h 6858000"/>
                <a:gd name="connsiteX218" fmla="*/ 3028995 w 12192000"/>
                <a:gd name="connsiteY218" fmla="*/ 2458919 h 6858000"/>
                <a:gd name="connsiteX219" fmla="*/ 3098567 w 12192000"/>
                <a:gd name="connsiteY219" fmla="*/ 2443370 h 6858000"/>
                <a:gd name="connsiteX220" fmla="*/ 3131180 w 12192000"/>
                <a:gd name="connsiteY220" fmla="*/ 2440260 h 6858000"/>
                <a:gd name="connsiteX221" fmla="*/ 3185533 w 12192000"/>
                <a:gd name="connsiteY221" fmla="*/ 2496235 h 6858000"/>
                <a:gd name="connsiteX222" fmla="*/ 3211623 w 12192000"/>
                <a:gd name="connsiteY222" fmla="*/ 2502455 h 6858000"/>
                <a:gd name="connsiteX223" fmla="*/ 3296414 w 12192000"/>
                <a:gd name="connsiteY223" fmla="*/ 2493126 h 6858000"/>
                <a:gd name="connsiteX224" fmla="*/ 3424689 w 12192000"/>
                <a:gd name="connsiteY224" fmla="*/ 2542881 h 6858000"/>
                <a:gd name="connsiteX225" fmla="*/ 3468172 w 12192000"/>
                <a:gd name="connsiteY225" fmla="*/ 2573979 h 6858000"/>
                <a:gd name="connsiteX226" fmla="*/ 3439908 w 12192000"/>
                <a:gd name="connsiteY226" fmla="*/ 2586417 h 6858000"/>
                <a:gd name="connsiteX227" fmla="*/ 3411644 w 12192000"/>
                <a:gd name="connsiteY227" fmla="*/ 2595746 h 6858000"/>
                <a:gd name="connsiteX228" fmla="*/ 3400773 w 12192000"/>
                <a:gd name="connsiteY228" fmla="*/ 2629953 h 6858000"/>
                <a:gd name="connsiteX229" fmla="*/ 3420341 w 12192000"/>
                <a:gd name="connsiteY229" fmla="*/ 2642392 h 6858000"/>
                <a:gd name="connsiteX230" fmla="*/ 3444257 w 12192000"/>
                <a:gd name="connsiteY230" fmla="*/ 2648612 h 6858000"/>
                <a:gd name="connsiteX231" fmla="*/ 3433386 w 12192000"/>
                <a:gd name="connsiteY231" fmla="*/ 2695257 h 6858000"/>
                <a:gd name="connsiteX232" fmla="*/ 3396425 w 12192000"/>
                <a:gd name="connsiteY232" fmla="*/ 2710806 h 6858000"/>
                <a:gd name="connsiteX233" fmla="*/ 3292066 w 12192000"/>
                <a:gd name="connsiteY233" fmla="*/ 2589527 h 6858000"/>
                <a:gd name="connsiteX234" fmla="*/ 3287718 w 12192000"/>
                <a:gd name="connsiteY234" fmla="*/ 2626844 h 6858000"/>
                <a:gd name="connsiteX235" fmla="*/ 3242061 w 12192000"/>
                <a:gd name="connsiteY235" fmla="*/ 2695257 h 6858000"/>
                <a:gd name="connsiteX236" fmla="*/ 3207275 w 12192000"/>
                <a:gd name="connsiteY236" fmla="*/ 2704587 h 6858000"/>
                <a:gd name="connsiteX237" fmla="*/ 3183359 w 12192000"/>
                <a:gd name="connsiteY237" fmla="*/ 2685929 h 6858000"/>
                <a:gd name="connsiteX238" fmla="*/ 3155095 w 12192000"/>
                <a:gd name="connsiteY238" fmla="*/ 2654831 h 6858000"/>
                <a:gd name="connsiteX239" fmla="*/ 3102916 w 12192000"/>
                <a:gd name="connsiteY239" fmla="*/ 2645502 h 6858000"/>
                <a:gd name="connsiteX240" fmla="*/ 3076826 w 12192000"/>
                <a:gd name="connsiteY240" fmla="*/ 2657941 h 6858000"/>
                <a:gd name="connsiteX241" fmla="*/ 3007253 w 12192000"/>
                <a:gd name="connsiteY241" fmla="*/ 2657941 h 6858000"/>
                <a:gd name="connsiteX242" fmla="*/ 2924636 w 12192000"/>
                <a:gd name="connsiteY242" fmla="*/ 2598856 h 6858000"/>
                <a:gd name="connsiteX243" fmla="*/ 2915939 w 12192000"/>
                <a:gd name="connsiteY243" fmla="*/ 2567759 h 6858000"/>
                <a:gd name="connsiteX244" fmla="*/ 2892024 w 12192000"/>
                <a:gd name="connsiteY244" fmla="*/ 2521113 h 6858000"/>
                <a:gd name="connsiteX245" fmla="*/ 2883327 w 12192000"/>
                <a:gd name="connsiteY245" fmla="*/ 2549101 h 6858000"/>
                <a:gd name="connsiteX246" fmla="*/ 2850715 w 12192000"/>
                <a:gd name="connsiteY246" fmla="*/ 2583307 h 6858000"/>
                <a:gd name="connsiteX247" fmla="*/ 2831148 w 12192000"/>
                <a:gd name="connsiteY247" fmla="*/ 2536662 h 6858000"/>
                <a:gd name="connsiteX248" fmla="*/ 2839844 w 12192000"/>
                <a:gd name="connsiteY248" fmla="*/ 2505564 h 6858000"/>
                <a:gd name="connsiteX249" fmla="*/ 2837670 w 12192000"/>
                <a:gd name="connsiteY249" fmla="*/ 2499345 h 6858000"/>
                <a:gd name="connsiteX250" fmla="*/ 2678957 w 12192000"/>
                <a:gd name="connsiteY250" fmla="*/ 2577088 h 6858000"/>
                <a:gd name="connsiteX251" fmla="*/ 2570250 w 12192000"/>
                <a:gd name="connsiteY251" fmla="*/ 2592637 h 6858000"/>
                <a:gd name="connsiteX252" fmla="*/ 2541986 w 12192000"/>
                <a:gd name="connsiteY252" fmla="*/ 2564649 h 6858000"/>
                <a:gd name="connsiteX253" fmla="*/ 2526767 w 12192000"/>
                <a:gd name="connsiteY253" fmla="*/ 2545991 h 6858000"/>
                <a:gd name="connsiteX254" fmla="*/ 2481110 w 12192000"/>
                <a:gd name="connsiteY254" fmla="*/ 2558430 h 6858000"/>
                <a:gd name="connsiteX255" fmla="*/ 2337617 w 12192000"/>
                <a:gd name="connsiteY255" fmla="*/ 2486906 h 6858000"/>
                <a:gd name="connsiteX256" fmla="*/ 2300656 w 12192000"/>
                <a:gd name="connsiteY256" fmla="*/ 2427821 h 6858000"/>
                <a:gd name="connsiteX257" fmla="*/ 2276741 w 12192000"/>
                <a:gd name="connsiteY257" fmla="*/ 2434041 h 6858000"/>
                <a:gd name="connsiteX258" fmla="*/ 2296308 w 12192000"/>
                <a:gd name="connsiteY258" fmla="*/ 2471358 h 6858000"/>
                <a:gd name="connsiteX259" fmla="*/ 2322398 w 12192000"/>
                <a:gd name="connsiteY259" fmla="*/ 2499345 h 6858000"/>
                <a:gd name="connsiteX260" fmla="*/ 2315875 w 12192000"/>
                <a:gd name="connsiteY260" fmla="*/ 2518003 h 6858000"/>
                <a:gd name="connsiteX261" fmla="*/ 2302830 w 12192000"/>
                <a:gd name="connsiteY261" fmla="*/ 2533552 h 6858000"/>
                <a:gd name="connsiteX262" fmla="*/ 2272392 w 12192000"/>
                <a:gd name="connsiteY262" fmla="*/ 2539771 h 6858000"/>
                <a:gd name="connsiteX263" fmla="*/ 2102809 w 12192000"/>
                <a:gd name="connsiteY263" fmla="*/ 2480687 h 6858000"/>
                <a:gd name="connsiteX264" fmla="*/ 2054978 w 12192000"/>
                <a:gd name="connsiteY264" fmla="*/ 2502455 h 6858000"/>
                <a:gd name="connsiteX265" fmla="*/ 1952793 w 12192000"/>
                <a:gd name="connsiteY265" fmla="*/ 2555320 h 6858000"/>
                <a:gd name="connsiteX266" fmla="*/ 1883220 w 12192000"/>
                <a:gd name="connsiteY266" fmla="*/ 2530442 h 6858000"/>
                <a:gd name="connsiteX267" fmla="*/ 1854956 w 12192000"/>
                <a:gd name="connsiteY267" fmla="*/ 2521113 h 6858000"/>
                <a:gd name="connsiteX268" fmla="*/ 1672328 w 12192000"/>
                <a:gd name="connsiteY268" fmla="*/ 2458919 h 6858000"/>
                <a:gd name="connsiteX269" fmla="*/ 1639716 w 12192000"/>
                <a:gd name="connsiteY269" fmla="*/ 2449590 h 6858000"/>
                <a:gd name="connsiteX270" fmla="*/ 1600581 w 12192000"/>
                <a:gd name="connsiteY270" fmla="*/ 2486906 h 6858000"/>
                <a:gd name="connsiteX271" fmla="*/ 1572317 w 12192000"/>
                <a:gd name="connsiteY271" fmla="*/ 2493126 h 6858000"/>
                <a:gd name="connsiteX272" fmla="*/ 1533183 w 12192000"/>
                <a:gd name="connsiteY272" fmla="*/ 2462028 h 6858000"/>
                <a:gd name="connsiteX273" fmla="*/ 1476655 w 12192000"/>
                <a:gd name="connsiteY273" fmla="*/ 2486906 h 6858000"/>
                <a:gd name="connsiteX274" fmla="*/ 1457088 w 12192000"/>
                <a:gd name="connsiteY274" fmla="*/ 2524223 h 6858000"/>
                <a:gd name="connsiteX275" fmla="*/ 1444043 w 12192000"/>
                <a:gd name="connsiteY275" fmla="*/ 2530442 h 6858000"/>
                <a:gd name="connsiteX276" fmla="*/ 1444043 w 12192000"/>
                <a:gd name="connsiteY276" fmla="*/ 2508674 h 6858000"/>
                <a:gd name="connsiteX277" fmla="*/ 1450565 w 12192000"/>
                <a:gd name="connsiteY277" fmla="*/ 2493126 h 6858000"/>
                <a:gd name="connsiteX278" fmla="*/ 1448391 w 12192000"/>
                <a:gd name="connsiteY278" fmla="*/ 2455809 h 6858000"/>
                <a:gd name="connsiteX279" fmla="*/ 1417953 w 12192000"/>
                <a:gd name="connsiteY279" fmla="*/ 2465138 h 6858000"/>
                <a:gd name="connsiteX280" fmla="*/ 1407082 w 12192000"/>
                <a:gd name="connsiteY280" fmla="*/ 2499345 h 6858000"/>
                <a:gd name="connsiteX281" fmla="*/ 1378819 w 12192000"/>
                <a:gd name="connsiteY281" fmla="*/ 2508674 h 6858000"/>
                <a:gd name="connsiteX282" fmla="*/ 1376644 w 12192000"/>
                <a:gd name="connsiteY282" fmla="*/ 2480687 h 6858000"/>
                <a:gd name="connsiteX283" fmla="*/ 1376644 w 12192000"/>
                <a:gd name="connsiteY283" fmla="*/ 2471358 h 6858000"/>
                <a:gd name="connsiteX284" fmla="*/ 1333161 w 12192000"/>
                <a:gd name="connsiteY284" fmla="*/ 2409163 h 6858000"/>
                <a:gd name="connsiteX285" fmla="*/ 1239673 w 12192000"/>
                <a:gd name="connsiteY285" fmla="*/ 2409163 h 6858000"/>
                <a:gd name="connsiteX286" fmla="*/ 1189668 w 12192000"/>
                <a:gd name="connsiteY286" fmla="*/ 2462028 h 6858000"/>
                <a:gd name="connsiteX287" fmla="*/ 1178797 w 12192000"/>
                <a:gd name="connsiteY287" fmla="*/ 2483796 h 6858000"/>
                <a:gd name="connsiteX288" fmla="*/ 1157056 w 12192000"/>
                <a:gd name="connsiteY288" fmla="*/ 2455809 h 6858000"/>
                <a:gd name="connsiteX289" fmla="*/ 1180971 w 12192000"/>
                <a:gd name="connsiteY289" fmla="*/ 2412273 h 6858000"/>
                <a:gd name="connsiteX290" fmla="*/ 1163578 w 12192000"/>
                <a:gd name="connsiteY290" fmla="*/ 2406054 h 6858000"/>
                <a:gd name="connsiteX291" fmla="*/ 1128792 w 12192000"/>
                <a:gd name="connsiteY291" fmla="*/ 2471358 h 6858000"/>
                <a:gd name="connsiteX292" fmla="*/ 1126618 w 12192000"/>
                <a:gd name="connsiteY292" fmla="*/ 2477577 h 6858000"/>
                <a:gd name="connsiteX293" fmla="*/ 1135314 w 12192000"/>
                <a:gd name="connsiteY293" fmla="*/ 2533552 h 6858000"/>
                <a:gd name="connsiteX294" fmla="*/ 1246196 w 12192000"/>
                <a:gd name="connsiteY294" fmla="*/ 2580198 h 6858000"/>
                <a:gd name="connsiteX295" fmla="*/ 1278808 w 12192000"/>
                <a:gd name="connsiteY295" fmla="*/ 2636173 h 6858000"/>
                <a:gd name="connsiteX296" fmla="*/ 1283156 w 12192000"/>
                <a:gd name="connsiteY296" fmla="*/ 2670380 h 6858000"/>
                <a:gd name="connsiteX297" fmla="*/ 1274460 w 12192000"/>
                <a:gd name="connsiteY297" fmla="*/ 2707696 h 6858000"/>
                <a:gd name="connsiteX298" fmla="*/ 1252718 w 12192000"/>
                <a:gd name="connsiteY298" fmla="*/ 2695257 h 6858000"/>
                <a:gd name="connsiteX299" fmla="*/ 1207061 w 12192000"/>
                <a:gd name="connsiteY299" fmla="*/ 2657941 h 6858000"/>
                <a:gd name="connsiteX300" fmla="*/ 1148359 w 12192000"/>
                <a:gd name="connsiteY300" fmla="*/ 2664160 h 6858000"/>
                <a:gd name="connsiteX301" fmla="*/ 1035303 w 12192000"/>
                <a:gd name="connsiteY301" fmla="*/ 2664160 h 6858000"/>
                <a:gd name="connsiteX302" fmla="*/ 1022259 w 12192000"/>
                <a:gd name="connsiteY302" fmla="*/ 2642392 h 6858000"/>
                <a:gd name="connsiteX303" fmla="*/ 1009214 w 12192000"/>
                <a:gd name="connsiteY303" fmla="*/ 2633063 h 6858000"/>
                <a:gd name="connsiteX304" fmla="*/ 961383 w 12192000"/>
                <a:gd name="connsiteY304" fmla="*/ 2629953 h 6858000"/>
                <a:gd name="connsiteX305" fmla="*/ 904855 w 12192000"/>
                <a:gd name="connsiteY305" fmla="*/ 2592637 h 6858000"/>
                <a:gd name="connsiteX306" fmla="*/ 891810 w 12192000"/>
                <a:gd name="connsiteY306" fmla="*/ 2573979 h 6858000"/>
                <a:gd name="connsiteX307" fmla="*/ 878765 w 12192000"/>
                <a:gd name="connsiteY307" fmla="*/ 2542881 h 6858000"/>
                <a:gd name="connsiteX308" fmla="*/ 846153 w 12192000"/>
                <a:gd name="connsiteY308" fmla="*/ 2558430 h 6858000"/>
                <a:gd name="connsiteX309" fmla="*/ 824411 w 12192000"/>
                <a:gd name="connsiteY309" fmla="*/ 2654831 h 6858000"/>
                <a:gd name="connsiteX310" fmla="*/ 854849 w 12192000"/>
                <a:gd name="connsiteY310" fmla="*/ 2692148 h 6858000"/>
                <a:gd name="connsiteX311" fmla="*/ 878765 w 12192000"/>
                <a:gd name="connsiteY311" fmla="*/ 2745013 h 6858000"/>
                <a:gd name="connsiteX312" fmla="*/ 896158 w 12192000"/>
                <a:gd name="connsiteY312" fmla="*/ 2692148 h 6858000"/>
                <a:gd name="connsiteX313" fmla="*/ 924422 w 12192000"/>
                <a:gd name="connsiteY313" fmla="*/ 2667270 h 6858000"/>
                <a:gd name="connsiteX314" fmla="*/ 952686 w 12192000"/>
                <a:gd name="connsiteY314" fmla="*/ 2707696 h 6858000"/>
                <a:gd name="connsiteX315" fmla="*/ 961383 w 12192000"/>
                <a:gd name="connsiteY315" fmla="*/ 2748123 h 6858000"/>
                <a:gd name="connsiteX316" fmla="*/ 1009214 w 12192000"/>
                <a:gd name="connsiteY316" fmla="*/ 2738794 h 6858000"/>
                <a:gd name="connsiteX317" fmla="*/ 1065742 w 12192000"/>
                <a:gd name="connsiteY317" fmla="*/ 2844524 h 6858000"/>
                <a:gd name="connsiteX318" fmla="*/ 1202713 w 12192000"/>
                <a:gd name="connsiteY318" fmla="*/ 2916048 h 6858000"/>
                <a:gd name="connsiteX319" fmla="*/ 1383167 w 12192000"/>
                <a:gd name="connsiteY319" fmla="*/ 2981352 h 6858000"/>
                <a:gd name="connsiteX320" fmla="*/ 1398386 w 12192000"/>
                <a:gd name="connsiteY320" fmla="*/ 2993791 h 6858000"/>
                <a:gd name="connsiteX321" fmla="*/ 1389689 w 12192000"/>
                <a:gd name="connsiteY321" fmla="*/ 3031107 h 6858000"/>
                <a:gd name="connsiteX322" fmla="*/ 1361425 w 12192000"/>
                <a:gd name="connsiteY322" fmla="*/ 3077753 h 6858000"/>
                <a:gd name="connsiteX323" fmla="*/ 1350555 w 12192000"/>
                <a:gd name="connsiteY323" fmla="*/ 3090192 h 6858000"/>
                <a:gd name="connsiteX324" fmla="*/ 1335336 w 12192000"/>
                <a:gd name="connsiteY324" fmla="*/ 3077753 h 6858000"/>
                <a:gd name="connsiteX325" fmla="*/ 1324465 w 12192000"/>
                <a:gd name="connsiteY325" fmla="*/ 3034217 h 6858000"/>
                <a:gd name="connsiteX326" fmla="*/ 1294027 w 12192000"/>
                <a:gd name="connsiteY326" fmla="*/ 3062205 h 6858000"/>
                <a:gd name="connsiteX327" fmla="*/ 1276634 w 12192000"/>
                <a:gd name="connsiteY327" fmla="*/ 3087083 h 6858000"/>
                <a:gd name="connsiteX328" fmla="*/ 1239673 w 12192000"/>
                <a:gd name="connsiteY328" fmla="*/ 3090192 h 6858000"/>
                <a:gd name="connsiteX329" fmla="*/ 1170101 w 12192000"/>
                <a:gd name="connsiteY329" fmla="*/ 3074643 h 6858000"/>
                <a:gd name="connsiteX330" fmla="*/ 1117921 w 12192000"/>
                <a:gd name="connsiteY330" fmla="*/ 3065314 h 6858000"/>
                <a:gd name="connsiteX331" fmla="*/ 1094005 w 12192000"/>
                <a:gd name="connsiteY331" fmla="*/ 3087083 h 6858000"/>
                <a:gd name="connsiteX332" fmla="*/ 1085309 w 12192000"/>
                <a:gd name="connsiteY332" fmla="*/ 3124399 h 6858000"/>
                <a:gd name="connsiteX333" fmla="*/ 1048348 w 12192000"/>
                <a:gd name="connsiteY333" fmla="*/ 3090192 h 6858000"/>
                <a:gd name="connsiteX334" fmla="*/ 1044000 w 12192000"/>
                <a:gd name="connsiteY334" fmla="*/ 3034217 h 6858000"/>
                <a:gd name="connsiteX335" fmla="*/ 970079 w 12192000"/>
                <a:gd name="connsiteY335" fmla="*/ 3083973 h 6858000"/>
                <a:gd name="connsiteX336" fmla="*/ 915726 w 12192000"/>
                <a:gd name="connsiteY336" fmla="*/ 3080863 h 6858000"/>
                <a:gd name="connsiteX337" fmla="*/ 822237 w 12192000"/>
                <a:gd name="connsiteY337" fmla="*/ 3027998 h 6858000"/>
                <a:gd name="connsiteX338" fmla="*/ 791799 w 12192000"/>
                <a:gd name="connsiteY338" fmla="*/ 3034217 h 6858000"/>
                <a:gd name="connsiteX339" fmla="*/ 687440 w 12192000"/>
                <a:gd name="connsiteY339" fmla="*/ 3049766 h 6858000"/>
                <a:gd name="connsiteX340" fmla="*/ 650480 w 12192000"/>
                <a:gd name="connsiteY340" fmla="*/ 3027998 h 6858000"/>
                <a:gd name="connsiteX341" fmla="*/ 587430 w 12192000"/>
                <a:gd name="connsiteY341" fmla="*/ 2993791 h 6858000"/>
                <a:gd name="connsiteX342" fmla="*/ 565688 w 12192000"/>
                <a:gd name="connsiteY342" fmla="*/ 3006230 h 6858000"/>
                <a:gd name="connsiteX343" fmla="*/ 561340 w 12192000"/>
                <a:gd name="connsiteY343" fmla="*/ 3034217 h 6858000"/>
                <a:gd name="connsiteX344" fmla="*/ 556992 w 12192000"/>
                <a:gd name="connsiteY344" fmla="*/ 3052875 h 6858000"/>
                <a:gd name="connsiteX345" fmla="*/ 509160 w 12192000"/>
                <a:gd name="connsiteY345" fmla="*/ 3043546 h 6858000"/>
                <a:gd name="connsiteX346" fmla="*/ 498290 w 12192000"/>
                <a:gd name="connsiteY346" fmla="*/ 3009340 h 6858000"/>
                <a:gd name="connsiteX347" fmla="*/ 452633 w 12192000"/>
                <a:gd name="connsiteY347" fmla="*/ 2950255 h 6858000"/>
                <a:gd name="connsiteX348" fmla="*/ 443936 w 12192000"/>
                <a:gd name="connsiteY348" fmla="*/ 2968913 h 6858000"/>
                <a:gd name="connsiteX349" fmla="*/ 426543 w 12192000"/>
                <a:gd name="connsiteY349" fmla="*/ 3012449 h 6858000"/>
                <a:gd name="connsiteX350" fmla="*/ 383060 w 12192000"/>
                <a:gd name="connsiteY350" fmla="*/ 3009340 h 6858000"/>
                <a:gd name="connsiteX351" fmla="*/ 337403 w 12192000"/>
                <a:gd name="connsiteY351" fmla="*/ 2996900 h 6858000"/>
                <a:gd name="connsiteX352" fmla="*/ 317836 w 12192000"/>
                <a:gd name="connsiteY352" fmla="*/ 3018668 h 6858000"/>
                <a:gd name="connsiteX353" fmla="*/ 296094 w 12192000"/>
                <a:gd name="connsiteY353" fmla="*/ 3037327 h 6858000"/>
                <a:gd name="connsiteX354" fmla="*/ 280875 w 12192000"/>
                <a:gd name="connsiteY354" fmla="*/ 3031107 h 6858000"/>
                <a:gd name="connsiteX355" fmla="*/ 259134 w 12192000"/>
                <a:gd name="connsiteY355" fmla="*/ 3034217 h 6858000"/>
                <a:gd name="connsiteX356" fmla="*/ 265656 w 12192000"/>
                <a:gd name="connsiteY356" fmla="*/ 3059095 h 6858000"/>
                <a:gd name="connsiteX357" fmla="*/ 237392 w 12192000"/>
                <a:gd name="connsiteY357" fmla="*/ 3105741 h 6858000"/>
                <a:gd name="connsiteX358" fmla="*/ 237392 w 12192000"/>
                <a:gd name="connsiteY358" fmla="*/ 3279885 h 6858000"/>
                <a:gd name="connsiteX359" fmla="*/ 272179 w 12192000"/>
                <a:gd name="connsiteY359" fmla="*/ 3245678 h 6858000"/>
                <a:gd name="connsiteX360" fmla="*/ 356970 w 12192000"/>
                <a:gd name="connsiteY360" fmla="*/ 3199033 h 6858000"/>
                <a:gd name="connsiteX361" fmla="*/ 411324 w 12192000"/>
                <a:gd name="connsiteY361" fmla="*/ 3217691 h 6858000"/>
                <a:gd name="connsiteX362" fmla="*/ 433065 w 12192000"/>
                <a:gd name="connsiteY362" fmla="*/ 3227020 h 6858000"/>
                <a:gd name="connsiteX363" fmla="*/ 422195 w 12192000"/>
                <a:gd name="connsiteY363" fmla="*/ 3251898 h 6858000"/>
                <a:gd name="connsiteX364" fmla="*/ 409150 w 12192000"/>
                <a:gd name="connsiteY364" fmla="*/ 3267446 h 6858000"/>
                <a:gd name="connsiteX365" fmla="*/ 393931 w 12192000"/>
                <a:gd name="connsiteY365" fmla="*/ 3298543 h 6858000"/>
                <a:gd name="connsiteX366" fmla="*/ 420020 w 12192000"/>
                <a:gd name="connsiteY366" fmla="*/ 3314092 h 6858000"/>
                <a:gd name="connsiteX367" fmla="*/ 465677 w 12192000"/>
                <a:gd name="connsiteY367" fmla="*/ 3314092 h 6858000"/>
                <a:gd name="connsiteX368" fmla="*/ 550469 w 12192000"/>
                <a:gd name="connsiteY368" fmla="*/ 3360738 h 6858000"/>
                <a:gd name="connsiteX369" fmla="*/ 563514 w 12192000"/>
                <a:gd name="connsiteY369" fmla="*/ 3360738 h 6858000"/>
                <a:gd name="connsiteX370" fmla="*/ 578733 w 12192000"/>
                <a:gd name="connsiteY370" fmla="*/ 3354518 h 6858000"/>
                <a:gd name="connsiteX371" fmla="*/ 591778 w 12192000"/>
                <a:gd name="connsiteY371" fmla="*/ 3357628 h 6858000"/>
                <a:gd name="connsiteX372" fmla="*/ 585256 w 12192000"/>
                <a:gd name="connsiteY372" fmla="*/ 3373177 h 6858000"/>
                <a:gd name="connsiteX373" fmla="*/ 567862 w 12192000"/>
                <a:gd name="connsiteY373" fmla="*/ 3407384 h 6858000"/>
                <a:gd name="connsiteX374" fmla="*/ 567862 w 12192000"/>
                <a:gd name="connsiteY374" fmla="*/ 3438481 h 6858000"/>
                <a:gd name="connsiteX375" fmla="*/ 589604 w 12192000"/>
                <a:gd name="connsiteY375" fmla="*/ 3438481 h 6858000"/>
                <a:gd name="connsiteX376" fmla="*/ 604823 w 12192000"/>
                <a:gd name="connsiteY376" fmla="*/ 3422932 h 6858000"/>
                <a:gd name="connsiteX377" fmla="*/ 652654 w 12192000"/>
                <a:gd name="connsiteY377" fmla="*/ 3410493 h 6858000"/>
                <a:gd name="connsiteX378" fmla="*/ 715704 w 12192000"/>
                <a:gd name="connsiteY378" fmla="*/ 3410493 h 6858000"/>
                <a:gd name="connsiteX379" fmla="*/ 743968 w 12192000"/>
                <a:gd name="connsiteY379" fmla="*/ 3413603 h 6858000"/>
                <a:gd name="connsiteX380" fmla="*/ 735271 w 12192000"/>
                <a:gd name="connsiteY380" fmla="*/ 3454029 h 6858000"/>
                <a:gd name="connsiteX381" fmla="*/ 724401 w 12192000"/>
                <a:gd name="connsiteY381" fmla="*/ 3472688 h 6858000"/>
                <a:gd name="connsiteX382" fmla="*/ 730923 w 12192000"/>
                <a:gd name="connsiteY382" fmla="*/ 3497565 h 6858000"/>
                <a:gd name="connsiteX383" fmla="*/ 846153 w 12192000"/>
                <a:gd name="connsiteY383" fmla="*/ 3640613 h 6858000"/>
                <a:gd name="connsiteX384" fmla="*/ 848327 w 12192000"/>
                <a:gd name="connsiteY384" fmla="*/ 3665490 h 6858000"/>
                <a:gd name="connsiteX385" fmla="*/ 874417 w 12192000"/>
                <a:gd name="connsiteY385" fmla="*/ 3693478 h 6858000"/>
                <a:gd name="connsiteX386" fmla="*/ 1013562 w 12192000"/>
                <a:gd name="connsiteY386" fmla="*/ 3743233 h 6858000"/>
                <a:gd name="connsiteX387" fmla="*/ 1107050 w 12192000"/>
                <a:gd name="connsiteY387" fmla="*/ 3789879 h 6858000"/>
                <a:gd name="connsiteX388" fmla="*/ 1144011 w 12192000"/>
                <a:gd name="connsiteY388" fmla="*/ 3824086 h 6858000"/>
                <a:gd name="connsiteX389" fmla="*/ 1174449 w 12192000"/>
                <a:gd name="connsiteY389" fmla="*/ 3842745 h 6858000"/>
                <a:gd name="connsiteX390" fmla="*/ 1287504 w 12192000"/>
                <a:gd name="connsiteY390" fmla="*/ 3867622 h 6858000"/>
                <a:gd name="connsiteX391" fmla="*/ 1415779 w 12192000"/>
                <a:gd name="connsiteY391" fmla="*/ 3914268 h 6858000"/>
                <a:gd name="connsiteX392" fmla="*/ 1448391 w 12192000"/>
                <a:gd name="connsiteY392" fmla="*/ 3945365 h 6858000"/>
                <a:gd name="connsiteX393" fmla="*/ 1520138 w 12192000"/>
                <a:gd name="connsiteY393" fmla="*/ 3973353 h 6858000"/>
                <a:gd name="connsiteX394" fmla="*/ 1572317 w 12192000"/>
                <a:gd name="connsiteY394" fmla="*/ 3976463 h 6858000"/>
                <a:gd name="connsiteX395" fmla="*/ 1735378 w 12192000"/>
                <a:gd name="connsiteY395" fmla="*/ 4038657 h 6858000"/>
                <a:gd name="connsiteX396" fmla="*/ 1785384 w 12192000"/>
                <a:gd name="connsiteY396" fmla="*/ 4035547 h 6858000"/>
                <a:gd name="connsiteX397" fmla="*/ 1811473 w 12192000"/>
                <a:gd name="connsiteY397" fmla="*/ 4044876 h 6858000"/>
                <a:gd name="connsiteX398" fmla="*/ 1883220 w 12192000"/>
                <a:gd name="connsiteY398" fmla="*/ 4082193 h 6858000"/>
                <a:gd name="connsiteX399" fmla="*/ 1983231 w 12192000"/>
                <a:gd name="connsiteY399" fmla="*/ 4097742 h 6858000"/>
                <a:gd name="connsiteX400" fmla="*/ 2044107 w 12192000"/>
                <a:gd name="connsiteY400" fmla="*/ 4097742 h 6858000"/>
                <a:gd name="connsiteX401" fmla="*/ 2128899 w 12192000"/>
                <a:gd name="connsiteY401" fmla="*/ 4113290 h 6858000"/>
                <a:gd name="connsiteX402" fmla="*/ 2333268 w 12192000"/>
                <a:gd name="connsiteY402" fmla="*/ 4187924 h 6858000"/>
                <a:gd name="connsiteX403" fmla="*/ 2528941 w 12192000"/>
                <a:gd name="connsiteY403" fmla="*/ 4231460 h 6858000"/>
                <a:gd name="connsiteX404" fmla="*/ 3142050 w 12192000"/>
                <a:gd name="connsiteY404" fmla="*/ 4390056 h 6858000"/>
                <a:gd name="connsiteX405" fmla="*/ 3644278 w 12192000"/>
                <a:gd name="connsiteY405" fmla="*/ 4467799 h 6858000"/>
                <a:gd name="connsiteX406" fmla="*/ 4220427 w 12192000"/>
                <a:gd name="connsiteY406" fmla="*/ 4523774 h 6858000"/>
                <a:gd name="connsiteX407" fmla="*/ 5120522 w 12192000"/>
                <a:gd name="connsiteY407" fmla="*/ 4539322 h 6858000"/>
                <a:gd name="connsiteX408" fmla="*/ 6101062 w 12192000"/>
                <a:gd name="connsiteY408" fmla="*/ 4502006 h 6858000"/>
                <a:gd name="connsiteX409" fmla="*/ 6146719 w 12192000"/>
                <a:gd name="connsiteY409" fmla="*/ 4498896 h 6858000"/>
                <a:gd name="connsiteX410" fmla="*/ 6168460 w 12192000"/>
                <a:gd name="connsiteY410" fmla="*/ 4533103 h 6858000"/>
                <a:gd name="connsiteX411" fmla="*/ 6153241 w 12192000"/>
                <a:gd name="connsiteY411" fmla="*/ 4551761 h 6858000"/>
                <a:gd name="connsiteX412" fmla="*/ 5927130 w 12192000"/>
                <a:gd name="connsiteY412" fmla="*/ 4557981 h 6858000"/>
                <a:gd name="connsiteX413" fmla="*/ 5781463 w 12192000"/>
                <a:gd name="connsiteY413" fmla="*/ 4573529 h 6858000"/>
                <a:gd name="connsiteX414" fmla="*/ 5533611 w 12192000"/>
                <a:gd name="connsiteY414" fmla="*/ 4601517 h 6858000"/>
                <a:gd name="connsiteX415" fmla="*/ 5348808 w 12192000"/>
                <a:gd name="connsiteY415" fmla="*/ 4617065 h 6858000"/>
                <a:gd name="connsiteX416" fmla="*/ 5214011 w 12192000"/>
                <a:gd name="connsiteY416" fmla="*/ 4641943 h 6858000"/>
                <a:gd name="connsiteX417" fmla="*/ 5105303 w 12192000"/>
                <a:gd name="connsiteY417" fmla="*/ 4635724 h 6858000"/>
                <a:gd name="connsiteX418" fmla="*/ 5003119 w 12192000"/>
                <a:gd name="connsiteY418" fmla="*/ 4635724 h 6858000"/>
                <a:gd name="connsiteX419" fmla="*/ 4837884 w 12192000"/>
                <a:gd name="connsiteY419" fmla="*/ 4648162 h 6858000"/>
                <a:gd name="connsiteX420" fmla="*/ 4698739 w 12192000"/>
                <a:gd name="connsiteY420" fmla="*/ 4635724 h 6858000"/>
                <a:gd name="connsiteX421" fmla="*/ 4422622 w 12192000"/>
                <a:gd name="connsiteY421" fmla="*/ 4635724 h 6858000"/>
                <a:gd name="connsiteX422" fmla="*/ 4246516 w 12192000"/>
                <a:gd name="connsiteY422" fmla="*/ 4620175 h 6858000"/>
                <a:gd name="connsiteX423" fmla="*/ 3987793 w 12192000"/>
                <a:gd name="connsiteY423" fmla="*/ 4610846 h 6858000"/>
                <a:gd name="connsiteX424" fmla="*/ 3729070 w 12192000"/>
                <a:gd name="connsiteY424" fmla="*/ 4579749 h 6858000"/>
                <a:gd name="connsiteX425" fmla="*/ 3609491 w 12192000"/>
                <a:gd name="connsiteY425" fmla="*/ 4567310 h 6858000"/>
                <a:gd name="connsiteX426" fmla="*/ 3418167 w 12192000"/>
                <a:gd name="connsiteY426" fmla="*/ 4539322 h 6858000"/>
                <a:gd name="connsiteX427" fmla="*/ 3292066 w 12192000"/>
                <a:gd name="connsiteY427" fmla="*/ 4526883 h 6858000"/>
                <a:gd name="connsiteX428" fmla="*/ 3157269 w 12192000"/>
                <a:gd name="connsiteY428" fmla="*/ 4489567 h 6858000"/>
                <a:gd name="connsiteX429" fmla="*/ 3094219 w 12192000"/>
                <a:gd name="connsiteY429" fmla="*/ 4480237 h 6858000"/>
                <a:gd name="connsiteX430" fmla="*/ 2933332 w 12192000"/>
                <a:gd name="connsiteY430" fmla="*/ 4477128 h 6858000"/>
                <a:gd name="connsiteX431" fmla="*/ 2718092 w 12192000"/>
                <a:gd name="connsiteY431" fmla="*/ 4405604 h 6858000"/>
                <a:gd name="connsiteX432" fmla="*/ 2533290 w 12192000"/>
                <a:gd name="connsiteY432" fmla="*/ 4374507 h 6858000"/>
                <a:gd name="connsiteX433" fmla="*/ 2244128 w 12192000"/>
                <a:gd name="connsiteY433" fmla="*/ 4306093 h 6858000"/>
                <a:gd name="connsiteX434" fmla="*/ 2207168 w 12192000"/>
                <a:gd name="connsiteY434" fmla="*/ 4337190 h 6858000"/>
                <a:gd name="connsiteX435" fmla="*/ 2204994 w 12192000"/>
                <a:gd name="connsiteY435" fmla="*/ 4340300 h 6858000"/>
                <a:gd name="connsiteX436" fmla="*/ 2131073 w 12192000"/>
                <a:gd name="connsiteY436" fmla="*/ 4418043 h 6858000"/>
                <a:gd name="connsiteX437" fmla="*/ 2081067 w 12192000"/>
                <a:gd name="connsiteY437" fmla="*/ 4414933 h 6858000"/>
                <a:gd name="connsiteX438" fmla="*/ 2048455 w 12192000"/>
                <a:gd name="connsiteY438" fmla="*/ 4377617 h 6858000"/>
                <a:gd name="connsiteX439" fmla="*/ 2024540 w 12192000"/>
                <a:gd name="connsiteY439" fmla="*/ 4408714 h 6858000"/>
                <a:gd name="connsiteX440" fmla="*/ 1981057 w 12192000"/>
                <a:gd name="connsiteY440" fmla="*/ 4399385 h 6858000"/>
                <a:gd name="connsiteX441" fmla="*/ 1937574 w 12192000"/>
                <a:gd name="connsiteY441" fmla="*/ 4374507 h 6858000"/>
                <a:gd name="connsiteX442" fmla="*/ 1920181 w 12192000"/>
                <a:gd name="connsiteY442" fmla="*/ 4374507 h 6858000"/>
                <a:gd name="connsiteX443" fmla="*/ 1726682 w 12192000"/>
                <a:gd name="connsiteY443" fmla="*/ 4330971 h 6858000"/>
                <a:gd name="connsiteX444" fmla="*/ 1687547 w 12192000"/>
                <a:gd name="connsiteY444" fmla="*/ 4296764 h 6858000"/>
                <a:gd name="connsiteX445" fmla="*/ 1678851 w 12192000"/>
                <a:gd name="connsiteY445" fmla="*/ 4284325 h 6858000"/>
                <a:gd name="connsiteX446" fmla="*/ 1596233 w 12192000"/>
                <a:gd name="connsiteY446" fmla="*/ 4265667 h 6858000"/>
                <a:gd name="connsiteX447" fmla="*/ 1557098 w 12192000"/>
                <a:gd name="connsiteY447" fmla="*/ 4256337 h 6858000"/>
                <a:gd name="connsiteX448" fmla="*/ 1544054 w 12192000"/>
                <a:gd name="connsiteY448" fmla="*/ 4281215 h 6858000"/>
                <a:gd name="connsiteX449" fmla="*/ 1544054 w 12192000"/>
                <a:gd name="connsiteY449" fmla="*/ 4318532 h 6858000"/>
                <a:gd name="connsiteX450" fmla="*/ 1520138 w 12192000"/>
                <a:gd name="connsiteY450" fmla="*/ 4309203 h 6858000"/>
                <a:gd name="connsiteX451" fmla="*/ 1485352 w 12192000"/>
                <a:gd name="connsiteY451" fmla="*/ 4306093 h 6858000"/>
                <a:gd name="connsiteX452" fmla="*/ 1270111 w 12192000"/>
                <a:gd name="connsiteY452" fmla="*/ 4228350 h 6858000"/>
                <a:gd name="connsiteX453" fmla="*/ 1233151 w 12192000"/>
                <a:gd name="connsiteY453" fmla="*/ 4222131 h 6858000"/>
                <a:gd name="connsiteX454" fmla="*/ 1139663 w 12192000"/>
                <a:gd name="connsiteY454" fmla="*/ 4237679 h 6858000"/>
                <a:gd name="connsiteX455" fmla="*/ 1026607 w 12192000"/>
                <a:gd name="connsiteY455" fmla="*/ 4191033 h 6858000"/>
                <a:gd name="connsiteX456" fmla="*/ 972253 w 12192000"/>
                <a:gd name="connsiteY456" fmla="*/ 4209692 h 6858000"/>
                <a:gd name="connsiteX457" fmla="*/ 917900 w 12192000"/>
                <a:gd name="connsiteY457" fmla="*/ 4200362 h 6858000"/>
                <a:gd name="connsiteX458" fmla="*/ 867894 w 12192000"/>
                <a:gd name="connsiteY458" fmla="*/ 4166156 h 6858000"/>
                <a:gd name="connsiteX459" fmla="*/ 813541 w 12192000"/>
                <a:gd name="connsiteY459" fmla="*/ 4128839 h 6858000"/>
                <a:gd name="connsiteX460" fmla="*/ 757013 w 12192000"/>
                <a:gd name="connsiteY460" fmla="*/ 4156826 h 6858000"/>
                <a:gd name="connsiteX461" fmla="*/ 757013 w 12192000"/>
                <a:gd name="connsiteY461" fmla="*/ 4203472 h 6858000"/>
                <a:gd name="connsiteX462" fmla="*/ 791799 w 12192000"/>
                <a:gd name="connsiteY462" fmla="*/ 4228350 h 6858000"/>
                <a:gd name="connsiteX463" fmla="*/ 872243 w 12192000"/>
                <a:gd name="connsiteY463" fmla="*/ 4265667 h 6858000"/>
                <a:gd name="connsiteX464" fmla="*/ 878765 w 12192000"/>
                <a:gd name="connsiteY464" fmla="*/ 4281215 h 6858000"/>
                <a:gd name="connsiteX465" fmla="*/ 876591 w 12192000"/>
                <a:gd name="connsiteY465" fmla="*/ 4365178 h 6858000"/>
                <a:gd name="connsiteX466" fmla="*/ 878765 w 12192000"/>
                <a:gd name="connsiteY466" fmla="*/ 4371397 h 6858000"/>
                <a:gd name="connsiteX467" fmla="*/ 920074 w 12192000"/>
                <a:gd name="connsiteY467" fmla="*/ 4337190 h 6858000"/>
                <a:gd name="connsiteX468" fmla="*/ 952686 w 12192000"/>
                <a:gd name="connsiteY468" fmla="*/ 4352739 h 6858000"/>
                <a:gd name="connsiteX469" fmla="*/ 972253 w 12192000"/>
                <a:gd name="connsiteY469" fmla="*/ 4377617 h 6858000"/>
                <a:gd name="connsiteX470" fmla="*/ 1000517 w 12192000"/>
                <a:gd name="connsiteY470" fmla="*/ 4390056 h 6858000"/>
                <a:gd name="connsiteX471" fmla="*/ 1037478 w 12192000"/>
                <a:gd name="connsiteY471" fmla="*/ 4380726 h 6858000"/>
                <a:gd name="connsiteX472" fmla="*/ 1065742 w 12192000"/>
                <a:gd name="connsiteY472" fmla="*/ 4380726 h 6858000"/>
                <a:gd name="connsiteX473" fmla="*/ 1111399 w 12192000"/>
                <a:gd name="connsiteY473" fmla="*/ 4383836 h 6858000"/>
                <a:gd name="connsiteX474" fmla="*/ 1148359 w 12192000"/>
                <a:gd name="connsiteY474" fmla="*/ 4421153 h 6858000"/>
                <a:gd name="connsiteX475" fmla="*/ 1167926 w 12192000"/>
                <a:gd name="connsiteY475" fmla="*/ 4467799 h 6858000"/>
                <a:gd name="connsiteX476" fmla="*/ 1239673 w 12192000"/>
                <a:gd name="connsiteY476" fmla="*/ 4483347 h 6858000"/>
                <a:gd name="connsiteX477" fmla="*/ 1435346 w 12192000"/>
                <a:gd name="connsiteY477" fmla="*/ 4548651 h 6858000"/>
                <a:gd name="connsiteX478" fmla="*/ 1459262 w 12192000"/>
                <a:gd name="connsiteY478" fmla="*/ 4604626 h 6858000"/>
                <a:gd name="connsiteX479" fmla="*/ 1452739 w 12192000"/>
                <a:gd name="connsiteY479" fmla="*/ 4648162 h 6858000"/>
                <a:gd name="connsiteX480" fmla="*/ 1476655 w 12192000"/>
                <a:gd name="connsiteY480" fmla="*/ 4623285 h 6858000"/>
                <a:gd name="connsiteX481" fmla="*/ 1637542 w 12192000"/>
                <a:gd name="connsiteY481" fmla="*/ 4582858 h 6858000"/>
                <a:gd name="connsiteX482" fmla="*/ 1691895 w 12192000"/>
                <a:gd name="connsiteY482" fmla="*/ 4582858 h 6858000"/>
                <a:gd name="connsiteX483" fmla="*/ 1709289 w 12192000"/>
                <a:gd name="connsiteY483" fmla="*/ 4585968 h 6858000"/>
                <a:gd name="connsiteX484" fmla="*/ 1707114 w 12192000"/>
                <a:gd name="connsiteY484" fmla="*/ 4607736 h 6858000"/>
                <a:gd name="connsiteX485" fmla="*/ 1715811 w 12192000"/>
                <a:gd name="connsiteY485" fmla="*/ 4635724 h 6858000"/>
                <a:gd name="connsiteX486" fmla="*/ 1735378 w 12192000"/>
                <a:gd name="connsiteY486" fmla="*/ 4645053 h 6858000"/>
                <a:gd name="connsiteX487" fmla="*/ 1748423 w 12192000"/>
                <a:gd name="connsiteY487" fmla="*/ 4685479 h 6858000"/>
                <a:gd name="connsiteX488" fmla="*/ 1746249 w 12192000"/>
                <a:gd name="connsiteY488" fmla="*/ 4716576 h 6858000"/>
                <a:gd name="connsiteX489" fmla="*/ 1770165 w 12192000"/>
                <a:gd name="connsiteY489" fmla="*/ 4719686 h 6858000"/>
                <a:gd name="connsiteX490" fmla="*/ 1837563 w 12192000"/>
                <a:gd name="connsiteY490" fmla="*/ 4682369 h 6858000"/>
                <a:gd name="connsiteX491" fmla="*/ 1857131 w 12192000"/>
                <a:gd name="connsiteY491" fmla="*/ 4701028 h 6858000"/>
                <a:gd name="connsiteX492" fmla="*/ 1857131 w 12192000"/>
                <a:gd name="connsiteY492" fmla="*/ 4722796 h 6858000"/>
                <a:gd name="connsiteX493" fmla="*/ 1872349 w 12192000"/>
                <a:gd name="connsiteY493" fmla="*/ 4738344 h 6858000"/>
                <a:gd name="connsiteX494" fmla="*/ 1931051 w 12192000"/>
                <a:gd name="connsiteY494" fmla="*/ 4757003 h 6858000"/>
                <a:gd name="connsiteX495" fmla="*/ 2037584 w 12192000"/>
                <a:gd name="connsiteY495" fmla="*/ 4763222 h 6858000"/>
                <a:gd name="connsiteX496" fmla="*/ 2111506 w 12192000"/>
                <a:gd name="connsiteY496" fmla="*/ 4781880 h 6858000"/>
                <a:gd name="connsiteX497" fmla="*/ 2235432 w 12192000"/>
                <a:gd name="connsiteY497" fmla="*/ 4834746 h 6858000"/>
                <a:gd name="connsiteX498" fmla="*/ 2315875 w 12192000"/>
                <a:gd name="connsiteY498" fmla="*/ 4865843 h 6858000"/>
                <a:gd name="connsiteX499" fmla="*/ 2372403 w 12192000"/>
                <a:gd name="connsiteY499" fmla="*/ 4865843 h 6858000"/>
                <a:gd name="connsiteX500" fmla="*/ 2396319 w 12192000"/>
                <a:gd name="connsiteY500" fmla="*/ 4868953 h 6858000"/>
                <a:gd name="connsiteX501" fmla="*/ 2491981 w 12192000"/>
                <a:gd name="connsiteY501" fmla="*/ 4924928 h 6858000"/>
                <a:gd name="connsiteX502" fmla="*/ 2733311 w 12192000"/>
                <a:gd name="connsiteY502" fmla="*/ 4977793 h 6858000"/>
                <a:gd name="connsiteX503" fmla="*/ 2876805 w 12192000"/>
                <a:gd name="connsiteY503" fmla="*/ 4987122 h 6858000"/>
                <a:gd name="connsiteX504" fmla="*/ 3011602 w 12192000"/>
                <a:gd name="connsiteY504" fmla="*/ 5039987 h 6858000"/>
                <a:gd name="connsiteX505" fmla="*/ 3033343 w 12192000"/>
                <a:gd name="connsiteY505" fmla="*/ 5049316 h 6858000"/>
                <a:gd name="connsiteX506" fmla="*/ 3294241 w 12192000"/>
                <a:gd name="connsiteY506" fmla="*/ 5086633 h 6858000"/>
                <a:gd name="connsiteX507" fmla="*/ 3574705 w 12192000"/>
                <a:gd name="connsiteY507" fmla="*/ 5123950 h 6858000"/>
                <a:gd name="connsiteX508" fmla="*/ 3931265 w 12192000"/>
                <a:gd name="connsiteY508" fmla="*/ 5164376 h 6858000"/>
                <a:gd name="connsiteX509" fmla="*/ 4094326 w 12192000"/>
                <a:gd name="connsiteY509" fmla="*/ 5179925 h 6858000"/>
                <a:gd name="connsiteX510" fmla="*/ 4713957 w 12192000"/>
                <a:gd name="connsiteY510" fmla="*/ 5204803 h 6858000"/>
                <a:gd name="connsiteX511" fmla="*/ 4722654 w 12192000"/>
                <a:gd name="connsiteY511" fmla="*/ 5207912 h 6858000"/>
                <a:gd name="connsiteX512" fmla="*/ 4763963 w 12192000"/>
                <a:gd name="connsiteY512" fmla="*/ 5207912 h 6858000"/>
                <a:gd name="connsiteX513" fmla="*/ 4896585 w 12192000"/>
                <a:gd name="connsiteY513" fmla="*/ 5204803 h 6858000"/>
                <a:gd name="connsiteX514" fmla="*/ 5107478 w 12192000"/>
                <a:gd name="connsiteY514" fmla="*/ 5192364 h 6858000"/>
                <a:gd name="connsiteX515" fmla="*/ 5400987 w 12192000"/>
                <a:gd name="connsiteY515" fmla="*/ 5161266 h 6858000"/>
                <a:gd name="connsiteX516" fmla="*/ 5785811 w 12192000"/>
                <a:gd name="connsiteY516" fmla="*/ 5136389 h 6858000"/>
                <a:gd name="connsiteX517" fmla="*/ 6288038 w 12192000"/>
                <a:gd name="connsiteY517" fmla="*/ 5095962 h 6858000"/>
                <a:gd name="connsiteX518" fmla="*/ 6814182 w 12192000"/>
                <a:gd name="connsiteY518" fmla="*/ 5005780 h 6858000"/>
                <a:gd name="connsiteX519" fmla="*/ 7296842 w 12192000"/>
                <a:gd name="connsiteY519" fmla="*/ 4934257 h 6858000"/>
                <a:gd name="connsiteX520" fmla="*/ 7414246 w 12192000"/>
                <a:gd name="connsiteY520" fmla="*/ 4906269 h 6858000"/>
                <a:gd name="connsiteX521" fmla="*/ 7577307 w 12192000"/>
                <a:gd name="connsiteY521" fmla="*/ 4881392 h 6858000"/>
                <a:gd name="connsiteX522" fmla="*/ 7746890 w 12192000"/>
                <a:gd name="connsiteY522" fmla="*/ 4837855 h 6858000"/>
                <a:gd name="connsiteX523" fmla="*/ 7949085 w 12192000"/>
                <a:gd name="connsiteY523" fmla="*/ 4806758 h 6858000"/>
                <a:gd name="connsiteX524" fmla="*/ 8099101 w 12192000"/>
                <a:gd name="connsiteY524" fmla="*/ 4781880 h 6858000"/>
                <a:gd name="connsiteX525" fmla="*/ 8190416 w 12192000"/>
                <a:gd name="connsiteY525" fmla="*/ 4788100 h 6858000"/>
                <a:gd name="connsiteX526" fmla="*/ 8436094 w 12192000"/>
                <a:gd name="connsiteY526" fmla="*/ 4781880 h 6858000"/>
                <a:gd name="connsiteX527" fmla="*/ 8525234 w 12192000"/>
                <a:gd name="connsiteY527" fmla="*/ 4797429 h 6858000"/>
                <a:gd name="connsiteX528" fmla="*/ 8553498 w 12192000"/>
                <a:gd name="connsiteY528" fmla="*/ 4791210 h 6858000"/>
                <a:gd name="connsiteX529" fmla="*/ 8596980 w 12192000"/>
                <a:gd name="connsiteY529" fmla="*/ 4760112 h 6858000"/>
                <a:gd name="connsiteX530" fmla="*/ 8723081 w 12192000"/>
                <a:gd name="connsiteY530" fmla="*/ 4716576 h 6858000"/>
                <a:gd name="connsiteX531" fmla="*/ 8742648 w 12192000"/>
                <a:gd name="connsiteY531" fmla="*/ 4713467 h 6858000"/>
                <a:gd name="connsiteX532" fmla="*/ 8773086 w 12192000"/>
                <a:gd name="connsiteY532" fmla="*/ 4688589 h 6858000"/>
                <a:gd name="connsiteX533" fmla="*/ 8814395 w 12192000"/>
                <a:gd name="connsiteY533" fmla="*/ 4638833 h 6858000"/>
                <a:gd name="connsiteX534" fmla="*/ 8844833 w 12192000"/>
                <a:gd name="connsiteY534" fmla="*/ 4657492 h 6858000"/>
                <a:gd name="connsiteX535" fmla="*/ 8870923 w 12192000"/>
                <a:gd name="connsiteY535" fmla="*/ 4654382 h 6858000"/>
                <a:gd name="connsiteX536" fmla="*/ 8918754 w 12192000"/>
                <a:gd name="connsiteY536" fmla="*/ 4617065 h 6858000"/>
                <a:gd name="connsiteX537" fmla="*/ 9118775 w 12192000"/>
                <a:gd name="connsiteY537" fmla="*/ 4539322 h 6858000"/>
                <a:gd name="connsiteX538" fmla="*/ 9157910 w 12192000"/>
                <a:gd name="connsiteY538" fmla="*/ 4536212 h 6858000"/>
                <a:gd name="connsiteX539" fmla="*/ 9201393 w 12192000"/>
                <a:gd name="connsiteY539" fmla="*/ 4542432 h 6858000"/>
                <a:gd name="connsiteX540" fmla="*/ 9216612 w 12192000"/>
                <a:gd name="connsiteY540" fmla="*/ 4548651 h 6858000"/>
                <a:gd name="connsiteX541" fmla="*/ 9216612 w 12192000"/>
                <a:gd name="connsiteY541" fmla="*/ 4570419 h 6858000"/>
                <a:gd name="connsiteX542" fmla="*/ 9199219 w 12192000"/>
                <a:gd name="connsiteY542" fmla="*/ 4607736 h 6858000"/>
                <a:gd name="connsiteX543" fmla="*/ 9155736 w 12192000"/>
                <a:gd name="connsiteY543" fmla="*/ 4626394 h 6858000"/>
                <a:gd name="connsiteX544" fmla="*/ 9120949 w 12192000"/>
                <a:gd name="connsiteY544" fmla="*/ 4641943 h 6858000"/>
                <a:gd name="connsiteX545" fmla="*/ 9105730 w 12192000"/>
                <a:gd name="connsiteY545" fmla="*/ 4685479 h 6858000"/>
                <a:gd name="connsiteX546" fmla="*/ 9147039 w 12192000"/>
                <a:gd name="connsiteY546" fmla="*/ 4701028 h 6858000"/>
                <a:gd name="connsiteX547" fmla="*/ 9305752 w 12192000"/>
                <a:gd name="connsiteY547" fmla="*/ 4595297 h 6858000"/>
                <a:gd name="connsiteX548" fmla="*/ 9327493 w 12192000"/>
                <a:gd name="connsiteY548" fmla="*/ 4582858 h 6858000"/>
                <a:gd name="connsiteX549" fmla="*/ 9381847 w 12192000"/>
                <a:gd name="connsiteY549" fmla="*/ 4548651 h 6858000"/>
                <a:gd name="connsiteX550" fmla="*/ 9518818 w 12192000"/>
                <a:gd name="connsiteY550" fmla="*/ 4458469 h 6858000"/>
                <a:gd name="connsiteX551" fmla="*/ 9603610 w 12192000"/>
                <a:gd name="connsiteY551" fmla="*/ 4411824 h 6858000"/>
                <a:gd name="connsiteX552" fmla="*/ 9810153 w 12192000"/>
                <a:gd name="connsiteY552" fmla="*/ 4240789 h 6858000"/>
                <a:gd name="connsiteX553" fmla="*/ 9881900 w 12192000"/>
                <a:gd name="connsiteY553" fmla="*/ 4178594 h 6858000"/>
                <a:gd name="connsiteX554" fmla="*/ 9931906 w 12192000"/>
                <a:gd name="connsiteY554" fmla="*/ 4166156 h 6858000"/>
                <a:gd name="connsiteX555" fmla="*/ 10025394 w 12192000"/>
                <a:gd name="connsiteY555" fmla="*/ 4122619 h 6858000"/>
                <a:gd name="connsiteX556" fmla="*/ 10055832 w 12192000"/>
                <a:gd name="connsiteY556" fmla="*/ 4051096 h 6858000"/>
                <a:gd name="connsiteX557" fmla="*/ 10177584 w 12192000"/>
                <a:gd name="connsiteY557" fmla="*/ 3911158 h 6858000"/>
                <a:gd name="connsiteX558" fmla="*/ 10325426 w 12192000"/>
                <a:gd name="connsiteY558" fmla="*/ 3923597 h 6858000"/>
                <a:gd name="connsiteX559" fmla="*/ 10371083 w 12192000"/>
                <a:gd name="connsiteY559" fmla="*/ 3892500 h 6858000"/>
                <a:gd name="connsiteX560" fmla="*/ 10377605 w 12192000"/>
                <a:gd name="connsiteY560" fmla="*/ 3867622 h 6858000"/>
                <a:gd name="connsiteX561" fmla="*/ 10381954 w 12192000"/>
                <a:gd name="connsiteY561" fmla="*/ 3864513 h 6858000"/>
                <a:gd name="connsiteX562" fmla="*/ 10449352 w 12192000"/>
                <a:gd name="connsiteY562" fmla="*/ 3833415 h 6858000"/>
                <a:gd name="connsiteX563" fmla="*/ 10471094 w 12192000"/>
                <a:gd name="connsiteY563" fmla="*/ 3768111 h 6858000"/>
                <a:gd name="connsiteX564" fmla="*/ 10553711 w 12192000"/>
                <a:gd name="connsiteY564" fmla="*/ 3730795 h 6858000"/>
                <a:gd name="connsiteX565" fmla="*/ 10608065 w 12192000"/>
                <a:gd name="connsiteY565" fmla="*/ 3780550 h 6858000"/>
                <a:gd name="connsiteX566" fmla="*/ 10627632 w 12192000"/>
                <a:gd name="connsiteY566" fmla="*/ 3783660 h 6858000"/>
                <a:gd name="connsiteX567" fmla="*/ 10716772 w 12192000"/>
                <a:gd name="connsiteY567" fmla="*/ 3646832 h 6858000"/>
                <a:gd name="connsiteX568" fmla="*/ 10773300 w 12192000"/>
                <a:gd name="connsiteY568" fmla="*/ 3531772 h 6858000"/>
                <a:gd name="connsiteX569" fmla="*/ 10888529 w 12192000"/>
                <a:gd name="connsiteY569" fmla="*/ 3447810 h 6858000"/>
                <a:gd name="connsiteX570" fmla="*/ 11045068 w 12192000"/>
                <a:gd name="connsiteY570" fmla="*/ 3363848 h 6858000"/>
                <a:gd name="connsiteX571" fmla="*/ 11116815 w 12192000"/>
                <a:gd name="connsiteY571" fmla="*/ 3301653 h 6858000"/>
                <a:gd name="connsiteX572" fmla="*/ 11216825 w 12192000"/>
                <a:gd name="connsiteY572" fmla="*/ 3214581 h 6858000"/>
                <a:gd name="connsiteX573" fmla="*/ 11327707 w 12192000"/>
                <a:gd name="connsiteY573" fmla="*/ 3071534 h 6858000"/>
                <a:gd name="connsiteX574" fmla="*/ 11469026 w 12192000"/>
                <a:gd name="connsiteY574" fmla="*/ 2850744 h 6858000"/>
                <a:gd name="connsiteX575" fmla="*/ 11503813 w 12192000"/>
                <a:gd name="connsiteY575" fmla="*/ 2695257 h 6858000"/>
                <a:gd name="connsiteX576" fmla="*/ 11510335 w 12192000"/>
                <a:gd name="connsiteY576" fmla="*/ 2648612 h 6858000"/>
                <a:gd name="connsiteX577" fmla="*/ 11501638 w 12192000"/>
                <a:gd name="connsiteY577" fmla="*/ 2623734 h 6858000"/>
                <a:gd name="connsiteX578" fmla="*/ 11355971 w 12192000"/>
                <a:gd name="connsiteY578" fmla="*/ 2598856 h 6858000"/>
                <a:gd name="connsiteX579" fmla="*/ 11375538 w 12192000"/>
                <a:gd name="connsiteY579" fmla="*/ 2542881 h 6858000"/>
                <a:gd name="connsiteX580" fmla="*/ 11386409 w 12192000"/>
                <a:gd name="connsiteY580" fmla="*/ 2524223 h 6858000"/>
                <a:gd name="connsiteX581" fmla="*/ 11392931 w 12192000"/>
                <a:gd name="connsiteY581" fmla="*/ 2483796 h 6858000"/>
                <a:gd name="connsiteX582" fmla="*/ 11366841 w 12192000"/>
                <a:gd name="connsiteY582" fmla="*/ 2480687 h 6858000"/>
                <a:gd name="connsiteX583" fmla="*/ 11160298 w 12192000"/>
                <a:gd name="connsiteY583" fmla="*/ 2577088 h 6858000"/>
                <a:gd name="connsiteX584" fmla="*/ 10982018 w 12192000"/>
                <a:gd name="connsiteY584" fmla="*/ 2720135 h 6858000"/>
                <a:gd name="connsiteX585" fmla="*/ 10958102 w 12192000"/>
                <a:gd name="connsiteY585" fmla="*/ 2726355 h 6858000"/>
                <a:gd name="connsiteX586" fmla="*/ 10949406 w 12192000"/>
                <a:gd name="connsiteY586" fmla="*/ 2682819 h 6858000"/>
                <a:gd name="connsiteX587" fmla="*/ 10968973 w 12192000"/>
                <a:gd name="connsiteY587" fmla="*/ 2589527 h 6858000"/>
                <a:gd name="connsiteX588" fmla="*/ 10984192 w 12192000"/>
                <a:gd name="connsiteY588" fmla="*/ 2573979 h 6858000"/>
                <a:gd name="connsiteX589" fmla="*/ 11168994 w 12192000"/>
                <a:gd name="connsiteY589" fmla="*/ 2415383 h 6858000"/>
                <a:gd name="connsiteX590" fmla="*/ 11219000 w 12192000"/>
                <a:gd name="connsiteY590" fmla="*/ 2368737 h 6858000"/>
                <a:gd name="connsiteX591" fmla="*/ 11442937 w 12192000"/>
                <a:gd name="connsiteY591" fmla="*/ 2216361 h 6858000"/>
                <a:gd name="connsiteX592" fmla="*/ 11510335 w 12192000"/>
                <a:gd name="connsiteY592" fmla="*/ 2169715 h 6858000"/>
                <a:gd name="connsiteX593" fmla="*/ 11519032 w 12192000"/>
                <a:gd name="connsiteY593" fmla="*/ 2088862 h 6858000"/>
                <a:gd name="connsiteX594" fmla="*/ 11497290 w 12192000"/>
                <a:gd name="connsiteY594" fmla="*/ 2060874 h 6858000"/>
                <a:gd name="connsiteX595" fmla="*/ 11386409 w 12192000"/>
                <a:gd name="connsiteY595" fmla="*/ 2008009 h 6858000"/>
                <a:gd name="connsiteX596" fmla="*/ 11369016 w 12192000"/>
                <a:gd name="connsiteY596" fmla="*/ 1967583 h 6858000"/>
                <a:gd name="connsiteX597" fmla="*/ 11375538 w 12192000"/>
                <a:gd name="connsiteY597" fmla="*/ 1945815 h 6858000"/>
                <a:gd name="connsiteX598" fmla="*/ 11355971 w 12192000"/>
                <a:gd name="connsiteY598" fmla="*/ 1914717 h 6858000"/>
                <a:gd name="connsiteX599" fmla="*/ 11319010 w 12192000"/>
                <a:gd name="connsiteY599" fmla="*/ 1871181 h 6858000"/>
                <a:gd name="connsiteX600" fmla="*/ 11288572 w 12192000"/>
                <a:gd name="connsiteY600" fmla="*/ 1849413 h 6858000"/>
                <a:gd name="connsiteX601" fmla="*/ 11264657 w 12192000"/>
                <a:gd name="connsiteY601" fmla="*/ 1880511 h 6858000"/>
                <a:gd name="connsiteX602" fmla="*/ 11245089 w 12192000"/>
                <a:gd name="connsiteY602" fmla="*/ 1889840 h 6858000"/>
                <a:gd name="connsiteX603" fmla="*/ 11245089 w 12192000"/>
                <a:gd name="connsiteY603" fmla="*/ 1861852 h 6858000"/>
                <a:gd name="connsiteX604" fmla="*/ 11275527 w 12192000"/>
                <a:gd name="connsiteY604" fmla="*/ 1787219 h 6858000"/>
                <a:gd name="connsiteX605" fmla="*/ 11186387 w 12192000"/>
                <a:gd name="connsiteY605" fmla="*/ 1774780 h 6858000"/>
                <a:gd name="connsiteX606" fmla="*/ 11147253 w 12192000"/>
                <a:gd name="connsiteY606" fmla="*/ 1840084 h 6858000"/>
                <a:gd name="connsiteX607" fmla="*/ 11145079 w 12192000"/>
                <a:gd name="connsiteY607" fmla="*/ 1864962 h 6858000"/>
                <a:gd name="connsiteX608" fmla="*/ 11132034 w 12192000"/>
                <a:gd name="connsiteY608" fmla="*/ 1877401 h 6858000"/>
                <a:gd name="connsiteX609" fmla="*/ 11121163 w 12192000"/>
                <a:gd name="connsiteY609" fmla="*/ 1861852 h 6858000"/>
                <a:gd name="connsiteX610" fmla="*/ 11153775 w 12192000"/>
                <a:gd name="connsiteY610" fmla="*/ 1731244 h 6858000"/>
                <a:gd name="connsiteX611" fmla="*/ 11188562 w 12192000"/>
                <a:gd name="connsiteY611" fmla="*/ 1656611 h 6858000"/>
                <a:gd name="connsiteX612" fmla="*/ 11277701 w 12192000"/>
                <a:gd name="connsiteY612" fmla="*/ 1566429 h 6858000"/>
                <a:gd name="connsiteX613" fmla="*/ 11332055 w 12192000"/>
                <a:gd name="connsiteY613" fmla="*/ 1560209 h 6858000"/>
                <a:gd name="connsiteX614" fmla="*/ 11519032 w 12192000"/>
                <a:gd name="connsiteY614" fmla="*/ 1494905 h 6858000"/>
                <a:gd name="connsiteX615" fmla="*/ 11551644 w 12192000"/>
                <a:gd name="connsiteY615" fmla="*/ 1473137 h 6858000"/>
                <a:gd name="connsiteX616" fmla="*/ 11590778 w 12192000"/>
                <a:gd name="connsiteY616" fmla="*/ 1401613 h 6858000"/>
                <a:gd name="connsiteX617" fmla="*/ 11649480 w 12192000"/>
                <a:gd name="connsiteY617" fmla="*/ 1354968 h 6858000"/>
                <a:gd name="connsiteX618" fmla="*/ 11712531 w 12192000"/>
                <a:gd name="connsiteY618" fmla="*/ 1345639 h 6858000"/>
                <a:gd name="connsiteX619" fmla="*/ 11777755 w 12192000"/>
                <a:gd name="connsiteY619" fmla="*/ 1317651 h 6858000"/>
                <a:gd name="connsiteX620" fmla="*/ 11819064 w 12192000"/>
                <a:gd name="connsiteY620" fmla="*/ 1264786 h 6858000"/>
                <a:gd name="connsiteX621" fmla="*/ 11877766 w 12192000"/>
                <a:gd name="connsiteY621" fmla="*/ 1165275 h 6858000"/>
                <a:gd name="connsiteX622" fmla="*/ 11882114 w 12192000"/>
                <a:gd name="connsiteY622" fmla="*/ 1211920 h 6858000"/>
                <a:gd name="connsiteX623" fmla="*/ 11938642 w 12192000"/>
                <a:gd name="connsiteY623" fmla="*/ 1152836 h 6858000"/>
                <a:gd name="connsiteX624" fmla="*/ 11986473 w 12192000"/>
                <a:gd name="connsiteY624" fmla="*/ 1025337 h 6858000"/>
                <a:gd name="connsiteX625" fmla="*/ 11966906 w 12192000"/>
                <a:gd name="connsiteY625" fmla="*/ 810766 h 6858000"/>
                <a:gd name="connsiteX626" fmla="*/ 11877766 w 12192000"/>
                <a:gd name="connsiteY626" fmla="*/ 636622 h 6858000"/>
                <a:gd name="connsiteX627" fmla="*/ 11845153 w 12192000"/>
                <a:gd name="connsiteY627" fmla="*/ 683268 h 6858000"/>
                <a:gd name="connsiteX628" fmla="*/ 11806019 w 12192000"/>
                <a:gd name="connsiteY628" fmla="*/ 683268 h 6858000"/>
                <a:gd name="connsiteX629" fmla="*/ 11732098 w 12192000"/>
                <a:gd name="connsiteY629" fmla="*/ 642841 h 6858000"/>
                <a:gd name="connsiteX630" fmla="*/ 11649480 w 12192000"/>
                <a:gd name="connsiteY630" fmla="*/ 664610 h 6858000"/>
                <a:gd name="connsiteX631" fmla="*/ 11584256 w 12192000"/>
                <a:gd name="connsiteY631" fmla="*/ 733023 h 6858000"/>
                <a:gd name="connsiteX632" fmla="*/ 11555992 w 12192000"/>
                <a:gd name="connsiteY632" fmla="*/ 776560 h 6858000"/>
                <a:gd name="connsiteX633" fmla="*/ 11575559 w 12192000"/>
                <a:gd name="connsiteY633" fmla="*/ 701926 h 6858000"/>
                <a:gd name="connsiteX634" fmla="*/ 11619042 w 12192000"/>
                <a:gd name="connsiteY634" fmla="*/ 617964 h 6858000"/>
                <a:gd name="connsiteX635" fmla="*/ 11623391 w 12192000"/>
                <a:gd name="connsiteY635" fmla="*/ 565098 h 6858000"/>
                <a:gd name="connsiteX636" fmla="*/ 11588604 w 12192000"/>
                <a:gd name="connsiteY636" fmla="*/ 565098 h 6858000"/>
                <a:gd name="connsiteX637" fmla="*/ 11523380 w 12192000"/>
                <a:gd name="connsiteY637" fmla="*/ 621073 h 6858000"/>
                <a:gd name="connsiteX638" fmla="*/ 11462504 w 12192000"/>
                <a:gd name="connsiteY638" fmla="*/ 658390 h 6858000"/>
                <a:gd name="connsiteX639" fmla="*/ 11458156 w 12192000"/>
                <a:gd name="connsiteY639" fmla="*/ 661500 h 6858000"/>
                <a:gd name="connsiteX640" fmla="*/ 11451633 w 12192000"/>
                <a:gd name="connsiteY640" fmla="*/ 661500 h 6858000"/>
                <a:gd name="connsiteX641" fmla="*/ 11455981 w 12192000"/>
                <a:gd name="connsiteY641" fmla="*/ 658390 h 6858000"/>
                <a:gd name="connsiteX642" fmla="*/ 11458156 w 12192000"/>
                <a:gd name="connsiteY642" fmla="*/ 652171 h 6858000"/>
                <a:gd name="connsiteX643" fmla="*/ 11499464 w 12192000"/>
                <a:gd name="connsiteY643" fmla="*/ 577537 h 6858000"/>
                <a:gd name="connsiteX644" fmla="*/ 11510335 w 12192000"/>
                <a:gd name="connsiteY644" fmla="*/ 543330 h 6858000"/>
                <a:gd name="connsiteX645" fmla="*/ 11499464 w 12192000"/>
                <a:gd name="connsiteY645" fmla="*/ 518453 h 6858000"/>
                <a:gd name="connsiteX646" fmla="*/ 11479897 w 12192000"/>
                <a:gd name="connsiteY646" fmla="*/ 524672 h 6858000"/>
                <a:gd name="connsiteX647" fmla="*/ 11475549 w 12192000"/>
                <a:gd name="connsiteY647" fmla="*/ 530891 h 6858000"/>
                <a:gd name="connsiteX648" fmla="*/ 11397279 w 12192000"/>
                <a:gd name="connsiteY648" fmla="*/ 661500 h 6858000"/>
                <a:gd name="connsiteX649" fmla="*/ 11358145 w 12192000"/>
                <a:gd name="connsiteY649" fmla="*/ 664610 h 6858000"/>
                <a:gd name="connsiteX650" fmla="*/ 11338578 w 12192000"/>
                <a:gd name="connsiteY650" fmla="*/ 677048 h 6858000"/>
                <a:gd name="connsiteX651" fmla="*/ 11303791 w 12192000"/>
                <a:gd name="connsiteY651" fmla="*/ 717475 h 6858000"/>
                <a:gd name="connsiteX652" fmla="*/ 11234219 w 12192000"/>
                <a:gd name="connsiteY652" fmla="*/ 751682 h 6858000"/>
                <a:gd name="connsiteX653" fmla="*/ 11110292 w 12192000"/>
                <a:gd name="connsiteY653" fmla="*/ 823205 h 6858000"/>
                <a:gd name="connsiteX654" fmla="*/ 11105944 w 12192000"/>
                <a:gd name="connsiteY654" fmla="*/ 823205 h 6858000"/>
                <a:gd name="connsiteX655" fmla="*/ 11108118 w 12192000"/>
                <a:gd name="connsiteY655" fmla="*/ 820096 h 6858000"/>
                <a:gd name="connsiteX656" fmla="*/ 11108118 w 12192000"/>
                <a:gd name="connsiteY656" fmla="*/ 776560 h 6858000"/>
                <a:gd name="connsiteX657" fmla="*/ 11138556 w 12192000"/>
                <a:gd name="connsiteY657" fmla="*/ 686378 h 6858000"/>
                <a:gd name="connsiteX658" fmla="*/ 11166820 w 12192000"/>
                <a:gd name="connsiteY658" fmla="*/ 692597 h 6858000"/>
                <a:gd name="connsiteX659" fmla="*/ 11190736 w 12192000"/>
                <a:gd name="connsiteY659" fmla="*/ 745462 h 6858000"/>
                <a:gd name="connsiteX660" fmla="*/ 11229870 w 12192000"/>
                <a:gd name="connsiteY660" fmla="*/ 717475 h 6858000"/>
                <a:gd name="connsiteX661" fmla="*/ 11253786 w 12192000"/>
                <a:gd name="connsiteY661" fmla="*/ 649061 h 6858000"/>
                <a:gd name="connsiteX662" fmla="*/ 11247263 w 12192000"/>
                <a:gd name="connsiteY662" fmla="*/ 593086 h 6858000"/>
                <a:gd name="connsiteX663" fmla="*/ 11210303 w 12192000"/>
                <a:gd name="connsiteY663" fmla="*/ 552660 h 6858000"/>
                <a:gd name="connsiteX664" fmla="*/ 11177691 w 12192000"/>
                <a:gd name="connsiteY664" fmla="*/ 558879 h 6858000"/>
                <a:gd name="connsiteX665" fmla="*/ 11140730 w 12192000"/>
                <a:gd name="connsiteY665" fmla="*/ 502904 h 6858000"/>
                <a:gd name="connsiteX666" fmla="*/ 11118989 w 12192000"/>
                <a:gd name="connsiteY666" fmla="*/ 453148 h 6858000"/>
                <a:gd name="connsiteX667" fmla="*/ 11029849 w 12192000"/>
                <a:gd name="connsiteY667" fmla="*/ 403393 h 6858000"/>
                <a:gd name="connsiteX668" fmla="*/ 11010282 w 12192000"/>
                <a:gd name="connsiteY668" fmla="*/ 362967 h 6858000"/>
                <a:gd name="connsiteX669" fmla="*/ 11027675 w 12192000"/>
                <a:gd name="connsiteY669" fmla="*/ 303882 h 6858000"/>
                <a:gd name="connsiteX670" fmla="*/ 10895052 w 12192000"/>
                <a:gd name="connsiteY670" fmla="*/ 372296 h 6858000"/>
                <a:gd name="connsiteX671" fmla="*/ 10810260 w 12192000"/>
                <a:gd name="connsiteY671" fmla="*/ 446929 h 6858000"/>
                <a:gd name="connsiteX672" fmla="*/ 10805912 w 12192000"/>
                <a:gd name="connsiteY672" fmla="*/ 446929 h 6858000"/>
                <a:gd name="connsiteX673" fmla="*/ 10747210 w 12192000"/>
                <a:gd name="connsiteY673" fmla="*/ 437600 h 6858000"/>
                <a:gd name="connsiteX674" fmla="*/ 10721120 w 12192000"/>
                <a:gd name="connsiteY674" fmla="*/ 474917 h 6858000"/>
                <a:gd name="connsiteX675" fmla="*/ 10708075 w 12192000"/>
                <a:gd name="connsiteY675" fmla="*/ 465587 h 6858000"/>
                <a:gd name="connsiteX676" fmla="*/ 10734165 w 12192000"/>
                <a:gd name="connsiteY676" fmla="*/ 375405 h 6858000"/>
                <a:gd name="connsiteX677" fmla="*/ 10779822 w 12192000"/>
                <a:gd name="connsiteY677" fmla="*/ 319430 h 6858000"/>
                <a:gd name="connsiteX678" fmla="*/ 10714598 w 12192000"/>
                <a:gd name="connsiteY678" fmla="*/ 313211 h 6858000"/>
                <a:gd name="connsiteX679" fmla="*/ 10734165 w 12192000"/>
                <a:gd name="connsiteY679" fmla="*/ 254126 h 6858000"/>
                <a:gd name="connsiteX680" fmla="*/ 10749384 w 12192000"/>
                <a:gd name="connsiteY680" fmla="*/ 204371 h 6858000"/>
                <a:gd name="connsiteX681" fmla="*/ 10734165 w 12192000"/>
                <a:gd name="connsiteY681" fmla="*/ 188822 h 6858000"/>
                <a:gd name="connsiteX682" fmla="*/ 10681986 w 12192000"/>
                <a:gd name="connsiteY682" fmla="*/ 260346 h 6858000"/>
                <a:gd name="connsiteX683" fmla="*/ 10642851 w 12192000"/>
                <a:gd name="connsiteY683" fmla="*/ 353637 h 6858000"/>
                <a:gd name="connsiteX684" fmla="*/ 10647199 w 12192000"/>
                <a:gd name="connsiteY684" fmla="*/ 300772 h 6858000"/>
                <a:gd name="connsiteX685" fmla="*/ 10636329 w 12192000"/>
                <a:gd name="connsiteY685" fmla="*/ 269675 h 6858000"/>
                <a:gd name="connsiteX686" fmla="*/ 10608065 w 12192000"/>
                <a:gd name="connsiteY686" fmla="*/ 291443 h 6858000"/>
                <a:gd name="connsiteX687" fmla="*/ 10603716 w 12192000"/>
                <a:gd name="connsiteY687" fmla="*/ 369186 h 6858000"/>
                <a:gd name="connsiteX688" fmla="*/ 10599368 w 12192000"/>
                <a:gd name="connsiteY688" fmla="*/ 378515 h 6858000"/>
                <a:gd name="connsiteX689" fmla="*/ 10564582 w 12192000"/>
                <a:gd name="connsiteY689" fmla="*/ 406503 h 6858000"/>
                <a:gd name="connsiteX690" fmla="*/ 10531970 w 12192000"/>
                <a:gd name="connsiteY690" fmla="*/ 403393 h 6858000"/>
                <a:gd name="connsiteX691" fmla="*/ 10503706 w 12192000"/>
                <a:gd name="connsiteY691" fmla="*/ 403393 h 6858000"/>
                <a:gd name="connsiteX692" fmla="*/ 10442830 w 12192000"/>
                <a:gd name="connsiteY692" fmla="*/ 443819 h 6858000"/>
                <a:gd name="connsiteX693" fmla="*/ 10410218 w 12192000"/>
                <a:gd name="connsiteY693" fmla="*/ 450039 h 6858000"/>
                <a:gd name="connsiteX694" fmla="*/ 10351516 w 12192000"/>
                <a:gd name="connsiteY694" fmla="*/ 506014 h 6858000"/>
                <a:gd name="connsiteX695" fmla="*/ 10190629 w 12192000"/>
                <a:gd name="connsiteY695" fmla="*/ 636622 h 6858000"/>
                <a:gd name="connsiteX696" fmla="*/ 10162365 w 12192000"/>
                <a:gd name="connsiteY696" fmla="*/ 633512 h 6858000"/>
                <a:gd name="connsiteX697" fmla="*/ 10108011 w 12192000"/>
                <a:gd name="connsiteY697" fmla="*/ 695707 h 6858000"/>
                <a:gd name="connsiteX698" fmla="*/ 10058006 w 12192000"/>
                <a:gd name="connsiteY698" fmla="*/ 751682 h 6858000"/>
                <a:gd name="connsiteX699" fmla="*/ 10023220 w 12192000"/>
                <a:gd name="connsiteY699" fmla="*/ 761011 h 6858000"/>
                <a:gd name="connsiteX700" fmla="*/ 10010175 w 12192000"/>
                <a:gd name="connsiteY700" fmla="*/ 754791 h 6858000"/>
                <a:gd name="connsiteX701" fmla="*/ 9979737 w 12192000"/>
                <a:gd name="connsiteY701" fmla="*/ 761011 h 6858000"/>
                <a:gd name="connsiteX702" fmla="*/ 9955821 w 12192000"/>
                <a:gd name="connsiteY702" fmla="*/ 798327 h 6858000"/>
                <a:gd name="connsiteX703" fmla="*/ 9934080 w 12192000"/>
                <a:gd name="connsiteY703" fmla="*/ 788998 h 6858000"/>
                <a:gd name="connsiteX704" fmla="*/ 9938428 w 12192000"/>
                <a:gd name="connsiteY704" fmla="*/ 739243 h 6858000"/>
                <a:gd name="connsiteX705" fmla="*/ 9947125 w 12192000"/>
                <a:gd name="connsiteY705" fmla="*/ 683268 h 6858000"/>
                <a:gd name="connsiteX706" fmla="*/ 9940602 w 12192000"/>
                <a:gd name="connsiteY706" fmla="*/ 658390 h 6858000"/>
                <a:gd name="connsiteX707" fmla="*/ 9925383 w 12192000"/>
                <a:gd name="connsiteY707" fmla="*/ 664610 h 6858000"/>
                <a:gd name="connsiteX708" fmla="*/ 9775367 w 12192000"/>
                <a:gd name="connsiteY708" fmla="*/ 844973 h 6858000"/>
                <a:gd name="connsiteX709" fmla="*/ 9664486 w 12192000"/>
                <a:gd name="connsiteY709" fmla="*/ 941375 h 6858000"/>
                <a:gd name="connsiteX710" fmla="*/ 9649267 w 12192000"/>
                <a:gd name="connsiteY710" fmla="*/ 944484 h 6858000"/>
                <a:gd name="connsiteX711" fmla="*/ 9653615 w 12192000"/>
                <a:gd name="connsiteY711" fmla="*/ 925826 h 6858000"/>
                <a:gd name="connsiteX712" fmla="*/ 9657963 w 12192000"/>
                <a:gd name="connsiteY712" fmla="*/ 888509 h 6858000"/>
                <a:gd name="connsiteX713" fmla="*/ 9634048 w 12192000"/>
                <a:gd name="connsiteY713" fmla="*/ 891619 h 6858000"/>
                <a:gd name="connsiteX714" fmla="*/ 9599261 w 12192000"/>
                <a:gd name="connsiteY714" fmla="*/ 913387 h 6858000"/>
                <a:gd name="connsiteX715" fmla="*/ 9575346 w 12192000"/>
                <a:gd name="connsiteY715" fmla="*/ 907168 h 6858000"/>
                <a:gd name="connsiteX716" fmla="*/ 9579694 w 12192000"/>
                <a:gd name="connsiteY716" fmla="*/ 869851 h 6858000"/>
                <a:gd name="connsiteX717" fmla="*/ 9605784 w 12192000"/>
                <a:gd name="connsiteY717" fmla="*/ 820096 h 6858000"/>
                <a:gd name="connsiteX718" fmla="*/ 9592739 w 12192000"/>
                <a:gd name="connsiteY718" fmla="*/ 798327 h 6858000"/>
                <a:gd name="connsiteX719" fmla="*/ 9470987 w 12192000"/>
                <a:gd name="connsiteY719" fmla="*/ 869851 h 6858000"/>
                <a:gd name="connsiteX720" fmla="*/ 9388369 w 12192000"/>
                <a:gd name="connsiteY720" fmla="*/ 941375 h 6858000"/>
                <a:gd name="connsiteX721" fmla="*/ 9379673 w 12192000"/>
                <a:gd name="connsiteY721" fmla="*/ 972472 h 6858000"/>
                <a:gd name="connsiteX722" fmla="*/ 9392718 w 12192000"/>
                <a:gd name="connsiteY722" fmla="*/ 1009789 h 6858000"/>
                <a:gd name="connsiteX723" fmla="*/ 9314448 w 12192000"/>
                <a:gd name="connsiteY723" fmla="*/ 1003569 h 6858000"/>
                <a:gd name="connsiteX724" fmla="*/ 9264443 w 12192000"/>
                <a:gd name="connsiteY724" fmla="*/ 972472 h 6858000"/>
                <a:gd name="connsiteX725" fmla="*/ 9247050 w 12192000"/>
                <a:gd name="connsiteY725" fmla="*/ 963143 h 6858000"/>
                <a:gd name="connsiteX726" fmla="*/ 9181825 w 12192000"/>
                <a:gd name="connsiteY726" fmla="*/ 981801 h 6858000"/>
                <a:gd name="connsiteX727" fmla="*/ 9094860 w 12192000"/>
                <a:gd name="connsiteY727" fmla="*/ 1003569 h 6858000"/>
                <a:gd name="connsiteX728" fmla="*/ 9062247 w 12192000"/>
                <a:gd name="connsiteY728" fmla="*/ 978691 h 6858000"/>
                <a:gd name="connsiteX729" fmla="*/ 9051377 w 12192000"/>
                <a:gd name="connsiteY729" fmla="*/ 953814 h 6858000"/>
                <a:gd name="connsiteX730" fmla="*/ 9027461 w 12192000"/>
                <a:gd name="connsiteY730" fmla="*/ 972472 h 6858000"/>
                <a:gd name="connsiteX731" fmla="*/ 9025287 w 12192000"/>
                <a:gd name="connsiteY731" fmla="*/ 978691 h 6858000"/>
                <a:gd name="connsiteX732" fmla="*/ 8975282 w 12192000"/>
                <a:gd name="connsiteY732" fmla="*/ 1009789 h 6858000"/>
                <a:gd name="connsiteX733" fmla="*/ 8955714 w 12192000"/>
                <a:gd name="connsiteY733" fmla="*/ 1022227 h 6858000"/>
                <a:gd name="connsiteX734" fmla="*/ 8873097 w 12192000"/>
                <a:gd name="connsiteY734" fmla="*/ 1056434 h 6858000"/>
                <a:gd name="connsiteX735" fmla="*/ 8768738 w 12192000"/>
                <a:gd name="connsiteY735" fmla="*/ 1071983 h 6858000"/>
                <a:gd name="connsiteX736" fmla="*/ 8736126 w 12192000"/>
                <a:gd name="connsiteY736" fmla="*/ 1071983 h 6858000"/>
                <a:gd name="connsiteX737" fmla="*/ 8703514 w 12192000"/>
                <a:gd name="connsiteY737" fmla="*/ 1034666 h 6858000"/>
                <a:gd name="connsiteX738" fmla="*/ 8714384 w 12192000"/>
                <a:gd name="connsiteY738" fmla="*/ 1093751 h 6858000"/>
                <a:gd name="connsiteX739" fmla="*/ 8692643 w 12192000"/>
                <a:gd name="connsiteY739" fmla="*/ 1134177 h 6858000"/>
                <a:gd name="connsiteX740" fmla="*/ 8655682 w 12192000"/>
                <a:gd name="connsiteY740" fmla="*/ 1146616 h 6858000"/>
                <a:gd name="connsiteX741" fmla="*/ 8631767 w 12192000"/>
                <a:gd name="connsiteY741" fmla="*/ 1118629 h 6858000"/>
                <a:gd name="connsiteX742" fmla="*/ 8633941 w 12192000"/>
                <a:gd name="connsiteY742" fmla="*/ 1081312 h 6858000"/>
                <a:gd name="connsiteX743" fmla="*/ 8607851 w 12192000"/>
                <a:gd name="connsiteY743" fmla="*/ 1115519 h 6858000"/>
                <a:gd name="connsiteX744" fmla="*/ 8496970 w 12192000"/>
                <a:gd name="connsiteY744" fmla="*/ 1131068 h 6858000"/>
                <a:gd name="connsiteX745" fmla="*/ 8483925 w 12192000"/>
                <a:gd name="connsiteY745" fmla="*/ 1096861 h 6858000"/>
                <a:gd name="connsiteX746" fmla="*/ 8466532 w 12192000"/>
                <a:gd name="connsiteY746" fmla="*/ 1090641 h 6858000"/>
                <a:gd name="connsiteX747" fmla="*/ 8442616 w 12192000"/>
                <a:gd name="connsiteY747" fmla="*/ 1127958 h 6858000"/>
                <a:gd name="connsiteX748" fmla="*/ 8420874 w 12192000"/>
                <a:gd name="connsiteY748" fmla="*/ 1131068 h 6858000"/>
                <a:gd name="connsiteX749" fmla="*/ 8423049 w 12192000"/>
                <a:gd name="connsiteY749" fmla="*/ 1099971 h 6858000"/>
                <a:gd name="connsiteX750" fmla="*/ 8431746 w 12192000"/>
                <a:gd name="connsiteY750" fmla="*/ 1071983 h 6858000"/>
                <a:gd name="connsiteX751" fmla="*/ 8460010 w 12192000"/>
                <a:gd name="connsiteY751" fmla="*/ 1009789 h 6858000"/>
                <a:gd name="connsiteX752" fmla="*/ 8338257 w 12192000"/>
                <a:gd name="connsiteY752" fmla="*/ 1000459 h 6858000"/>
                <a:gd name="connsiteX753" fmla="*/ 8316516 w 12192000"/>
                <a:gd name="connsiteY753" fmla="*/ 1006679 h 6858000"/>
                <a:gd name="connsiteX754" fmla="*/ 8233898 w 12192000"/>
                <a:gd name="connsiteY754" fmla="*/ 1025337 h 6858000"/>
                <a:gd name="connsiteX755" fmla="*/ 8183893 w 12192000"/>
                <a:gd name="connsiteY755" fmla="*/ 1065764 h 6858000"/>
                <a:gd name="connsiteX756" fmla="*/ 8151281 w 12192000"/>
                <a:gd name="connsiteY756" fmla="*/ 1112409 h 6858000"/>
                <a:gd name="connsiteX757" fmla="*/ 8090405 w 12192000"/>
                <a:gd name="connsiteY757" fmla="*/ 1084422 h 6858000"/>
                <a:gd name="connsiteX758" fmla="*/ 8075186 w 12192000"/>
                <a:gd name="connsiteY758" fmla="*/ 1062654 h 6858000"/>
                <a:gd name="connsiteX759" fmla="*/ 8020832 w 12192000"/>
                <a:gd name="connsiteY759" fmla="*/ 1059544 h 6858000"/>
                <a:gd name="connsiteX760" fmla="*/ 7975175 w 12192000"/>
                <a:gd name="connsiteY760" fmla="*/ 1065764 h 6858000"/>
                <a:gd name="connsiteX761" fmla="*/ 7912125 w 12192000"/>
                <a:gd name="connsiteY761" fmla="*/ 1050215 h 6858000"/>
                <a:gd name="connsiteX762" fmla="*/ 7853423 w 12192000"/>
                <a:gd name="connsiteY762" fmla="*/ 1043995 h 6858000"/>
                <a:gd name="connsiteX763" fmla="*/ 7799069 w 12192000"/>
                <a:gd name="connsiteY763" fmla="*/ 1053325 h 6858000"/>
                <a:gd name="connsiteX764" fmla="*/ 7731671 w 12192000"/>
                <a:gd name="connsiteY764" fmla="*/ 1131068 h 6858000"/>
                <a:gd name="connsiteX765" fmla="*/ 7705581 w 12192000"/>
                <a:gd name="connsiteY765" fmla="*/ 1137287 h 6858000"/>
                <a:gd name="connsiteX766" fmla="*/ 7703407 w 12192000"/>
                <a:gd name="connsiteY766" fmla="*/ 1093751 h 6858000"/>
                <a:gd name="connsiteX767" fmla="*/ 7720800 w 12192000"/>
                <a:gd name="connsiteY767" fmla="*/ 1071983 h 6858000"/>
                <a:gd name="connsiteX768" fmla="*/ 7675143 w 12192000"/>
                <a:gd name="connsiteY768" fmla="*/ 1081312 h 6858000"/>
                <a:gd name="connsiteX769" fmla="*/ 7655576 w 12192000"/>
                <a:gd name="connsiteY769" fmla="*/ 1075093 h 6858000"/>
                <a:gd name="connsiteX770" fmla="*/ 7601222 w 12192000"/>
                <a:gd name="connsiteY770" fmla="*/ 1043995 h 6858000"/>
                <a:gd name="connsiteX771" fmla="*/ 7566436 w 12192000"/>
                <a:gd name="connsiteY771" fmla="*/ 1056434 h 6858000"/>
                <a:gd name="connsiteX772" fmla="*/ 7499037 w 12192000"/>
                <a:gd name="connsiteY772" fmla="*/ 1096861 h 6858000"/>
                <a:gd name="connsiteX773" fmla="*/ 7451206 w 12192000"/>
                <a:gd name="connsiteY773" fmla="*/ 1022227 h 6858000"/>
                <a:gd name="connsiteX774" fmla="*/ 7427291 w 12192000"/>
                <a:gd name="connsiteY774" fmla="*/ 963143 h 6858000"/>
                <a:gd name="connsiteX775" fmla="*/ 7416420 w 12192000"/>
                <a:gd name="connsiteY775" fmla="*/ 1016008 h 6858000"/>
                <a:gd name="connsiteX776" fmla="*/ 7394678 w 12192000"/>
                <a:gd name="connsiteY776" fmla="*/ 1062654 h 6858000"/>
                <a:gd name="connsiteX777" fmla="*/ 7309887 w 12192000"/>
                <a:gd name="connsiteY777" fmla="*/ 1037776 h 6858000"/>
                <a:gd name="connsiteX778" fmla="*/ 7294668 w 12192000"/>
                <a:gd name="connsiteY778" fmla="*/ 1006679 h 6858000"/>
                <a:gd name="connsiteX779" fmla="*/ 7272926 w 12192000"/>
                <a:gd name="connsiteY779" fmla="*/ 975582 h 6858000"/>
                <a:gd name="connsiteX780" fmla="*/ 7229443 w 12192000"/>
                <a:gd name="connsiteY780" fmla="*/ 963143 h 6858000"/>
                <a:gd name="connsiteX781" fmla="*/ 7125084 w 12192000"/>
                <a:gd name="connsiteY781" fmla="*/ 1009789 h 6858000"/>
                <a:gd name="connsiteX782" fmla="*/ 7092472 w 12192000"/>
                <a:gd name="connsiteY782" fmla="*/ 1000459 h 6858000"/>
                <a:gd name="connsiteX783" fmla="*/ 7070731 w 12192000"/>
                <a:gd name="connsiteY783" fmla="*/ 994240 h 6858000"/>
                <a:gd name="connsiteX784" fmla="*/ 6994636 w 12192000"/>
                <a:gd name="connsiteY784" fmla="*/ 1025337 h 6858000"/>
                <a:gd name="connsiteX785" fmla="*/ 6909844 w 12192000"/>
                <a:gd name="connsiteY785" fmla="*/ 1043995 h 6858000"/>
                <a:gd name="connsiteX786" fmla="*/ 6901147 w 12192000"/>
                <a:gd name="connsiteY786" fmla="*/ 1037776 h 6858000"/>
                <a:gd name="connsiteX787" fmla="*/ 6872883 w 12192000"/>
                <a:gd name="connsiteY787" fmla="*/ 1016008 h 6858000"/>
                <a:gd name="connsiteX788" fmla="*/ 6818530 w 12192000"/>
                <a:gd name="connsiteY788" fmla="*/ 1009789 h 6858000"/>
                <a:gd name="connsiteX789" fmla="*/ 6768525 w 12192000"/>
                <a:gd name="connsiteY789" fmla="*/ 1053325 h 6858000"/>
                <a:gd name="connsiteX790" fmla="*/ 6725042 w 12192000"/>
                <a:gd name="connsiteY790" fmla="*/ 1071983 h 6858000"/>
                <a:gd name="connsiteX791" fmla="*/ 6622857 w 12192000"/>
                <a:gd name="connsiteY791" fmla="*/ 1012898 h 6858000"/>
                <a:gd name="connsiteX792" fmla="*/ 6553284 w 12192000"/>
                <a:gd name="connsiteY792" fmla="*/ 1012898 h 6858000"/>
                <a:gd name="connsiteX793" fmla="*/ 6522846 w 12192000"/>
                <a:gd name="connsiteY793" fmla="*/ 947594 h 6858000"/>
                <a:gd name="connsiteX794" fmla="*/ 6531543 w 12192000"/>
                <a:gd name="connsiteY794" fmla="*/ 922716 h 6858000"/>
                <a:gd name="connsiteX795" fmla="*/ 6451099 w 12192000"/>
                <a:gd name="connsiteY795" fmla="*/ 997350 h 6858000"/>
                <a:gd name="connsiteX796" fmla="*/ 6433706 w 12192000"/>
                <a:gd name="connsiteY796" fmla="*/ 947594 h 6858000"/>
                <a:gd name="connsiteX797" fmla="*/ 6401094 w 12192000"/>
                <a:gd name="connsiteY797" fmla="*/ 956923 h 6858000"/>
                <a:gd name="connsiteX798" fmla="*/ 6370656 w 12192000"/>
                <a:gd name="connsiteY798" fmla="*/ 950704 h 6858000"/>
                <a:gd name="connsiteX799" fmla="*/ 6324999 w 12192000"/>
                <a:gd name="connsiteY799" fmla="*/ 928936 h 6858000"/>
                <a:gd name="connsiteX800" fmla="*/ 6288038 w 12192000"/>
                <a:gd name="connsiteY800" fmla="*/ 916497 h 6858000"/>
                <a:gd name="connsiteX801" fmla="*/ 6205421 w 12192000"/>
                <a:gd name="connsiteY801" fmla="*/ 938265 h 6858000"/>
                <a:gd name="connsiteX802" fmla="*/ 6166286 w 12192000"/>
                <a:gd name="connsiteY802" fmla="*/ 947594 h 6858000"/>
                <a:gd name="connsiteX803" fmla="*/ 6148893 w 12192000"/>
                <a:gd name="connsiteY803" fmla="*/ 953814 h 6858000"/>
                <a:gd name="connsiteX804" fmla="*/ 6170635 w 12192000"/>
                <a:gd name="connsiteY804" fmla="*/ 1034666 h 6858000"/>
                <a:gd name="connsiteX805" fmla="*/ 6224988 w 12192000"/>
                <a:gd name="connsiteY805" fmla="*/ 1028447 h 6858000"/>
                <a:gd name="connsiteX806" fmla="*/ 6233685 w 12192000"/>
                <a:gd name="connsiteY806" fmla="*/ 1022227 h 6858000"/>
                <a:gd name="connsiteX807" fmla="*/ 6242381 w 12192000"/>
                <a:gd name="connsiteY807" fmla="*/ 1053325 h 6858000"/>
                <a:gd name="connsiteX808" fmla="*/ 6235859 w 12192000"/>
                <a:gd name="connsiteY808" fmla="*/ 1065764 h 6858000"/>
                <a:gd name="connsiteX809" fmla="*/ 6124978 w 12192000"/>
                <a:gd name="connsiteY809" fmla="*/ 1047105 h 6858000"/>
                <a:gd name="connsiteX810" fmla="*/ 6101062 w 12192000"/>
                <a:gd name="connsiteY810" fmla="*/ 1043995 h 6858000"/>
                <a:gd name="connsiteX811" fmla="*/ 6074972 w 12192000"/>
                <a:gd name="connsiteY811" fmla="*/ 1053325 h 6858000"/>
                <a:gd name="connsiteX812" fmla="*/ 6031489 w 12192000"/>
                <a:gd name="connsiteY812" fmla="*/ 969362 h 6858000"/>
                <a:gd name="connsiteX813" fmla="*/ 6046708 w 12192000"/>
                <a:gd name="connsiteY813" fmla="*/ 928936 h 6858000"/>
                <a:gd name="connsiteX814" fmla="*/ 6038012 w 12192000"/>
                <a:gd name="connsiteY814" fmla="*/ 891619 h 6858000"/>
                <a:gd name="connsiteX815" fmla="*/ 6018444 w 12192000"/>
                <a:gd name="connsiteY815" fmla="*/ 907168 h 6858000"/>
                <a:gd name="connsiteX816" fmla="*/ 5983658 w 12192000"/>
                <a:gd name="connsiteY816" fmla="*/ 922716 h 6858000"/>
                <a:gd name="connsiteX817" fmla="*/ 5935827 w 12192000"/>
                <a:gd name="connsiteY817" fmla="*/ 916497 h 6858000"/>
                <a:gd name="connsiteX818" fmla="*/ 5866254 w 12192000"/>
                <a:gd name="connsiteY818" fmla="*/ 872961 h 6858000"/>
                <a:gd name="connsiteX819" fmla="*/ 5803204 w 12192000"/>
                <a:gd name="connsiteY819" fmla="*/ 897839 h 6858000"/>
                <a:gd name="connsiteX820" fmla="*/ 5764069 w 12192000"/>
                <a:gd name="connsiteY820" fmla="*/ 907168 h 6858000"/>
                <a:gd name="connsiteX821" fmla="*/ 5614053 w 12192000"/>
                <a:gd name="connsiteY821" fmla="*/ 863632 h 6858000"/>
                <a:gd name="connsiteX822" fmla="*/ 5553177 w 12192000"/>
                <a:gd name="connsiteY822" fmla="*/ 872961 h 6858000"/>
                <a:gd name="connsiteX823" fmla="*/ 5481431 w 12192000"/>
                <a:gd name="connsiteY823" fmla="*/ 956923 h 6858000"/>
                <a:gd name="connsiteX824" fmla="*/ 5470560 w 12192000"/>
                <a:gd name="connsiteY824" fmla="*/ 991130 h 6858000"/>
                <a:gd name="connsiteX825" fmla="*/ 5427077 w 12192000"/>
                <a:gd name="connsiteY825" fmla="*/ 1012898 h 6858000"/>
                <a:gd name="connsiteX826" fmla="*/ 5414032 w 12192000"/>
                <a:gd name="connsiteY826" fmla="*/ 932045 h 6858000"/>
                <a:gd name="connsiteX827" fmla="*/ 5450993 w 12192000"/>
                <a:gd name="connsiteY827" fmla="*/ 860522 h 6858000"/>
                <a:gd name="connsiteX828" fmla="*/ 5459689 w 12192000"/>
                <a:gd name="connsiteY828" fmla="*/ 832534 h 6858000"/>
                <a:gd name="connsiteX829" fmla="*/ 5444470 w 12192000"/>
                <a:gd name="connsiteY829" fmla="*/ 795218 h 6858000"/>
                <a:gd name="connsiteX830" fmla="*/ 5420554 w 12192000"/>
                <a:gd name="connsiteY830" fmla="*/ 801437 h 6858000"/>
                <a:gd name="connsiteX831" fmla="*/ 5222707 w 12192000"/>
                <a:gd name="connsiteY831" fmla="*/ 885400 h 6858000"/>
                <a:gd name="connsiteX832" fmla="*/ 5266190 w 12192000"/>
                <a:gd name="connsiteY832" fmla="*/ 838754 h 6858000"/>
                <a:gd name="connsiteX833" fmla="*/ 5298802 w 12192000"/>
                <a:gd name="connsiteY833" fmla="*/ 795218 h 6858000"/>
                <a:gd name="connsiteX834" fmla="*/ 5287932 w 12192000"/>
                <a:gd name="connsiteY834" fmla="*/ 745462 h 6858000"/>
                <a:gd name="connsiteX835" fmla="*/ 5148786 w 12192000"/>
                <a:gd name="connsiteY835" fmla="*/ 677048 h 6858000"/>
                <a:gd name="connsiteX836" fmla="*/ 5100955 w 12192000"/>
                <a:gd name="connsiteY836" fmla="*/ 661500 h 6858000"/>
                <a:gd name="connsiteX837" fmla="*/ 5037905 w 12192000"/>
                <a:gd name="connsiteY837" fmla="*/ 677048 h 6858000"/>
                <a:gd name="connsiteX838" fmla="*/ 4990074 w 12192000"/>
                <a:gd name="connsiteY838" fmla="*/ 658390 h 6858000"/>
                <a:gd name="connsiteX839" fmla="*/ 4983551 w 12192000"/>
                <a:gd name="connsiteY839" fmla="*/ 633512 h 6858000"/>
                <a:gd name="connsiteX840" fmla="*/ 4968332 w 12192000"/>
                <a:gd name="connsiteY840" fmla="*/ 695707 h 6858000"/>
                <a:gd name="connsiteX841" fmla="*/ 4957462 w 12192000"/>
                <a:gd name="connsiteY841" fmla="*/ 720584 h 6858000"/>
                <a:gd name="connsiteX842" fmla="*/ 4913979 w 12192000"/>
                <a:gd name="connsiteY842" fmla="*/ 773450 h 6858000"/>
                <a:gd name="connsiteX843" fmla="*/ 4898760 w 12192000"/>
                <a:gd name="connsiteY843" fmla="*/ 804547 h 6858000"/>
                <a:gd name="connsiteX844" fmla="*/ 4818316 w 12192000"/>
                <a:gd name="connsiteY844" fmla="*/ 820096 h 6858000"/>
                <a:gd name="connsiteX845" fmla="*/ 4872670 w 12192000"/>
                <a:gd name="connsiteY845" fmla="*/ 748572 h 6858000"/>
                <a:gd name="connsiteX846" fmla="*/ 4859625 w 12192000"/>
                <a:gd name="connsiteY846" fmla="*/ 686378 h 6858000"/>
                <a:gd name="connsiteX847" fmla="*/ 4846581 w 12192000"/>
                <a:gd name="connsiteY847" fmla="*/ 754791 h 6858000"/>
                <a:gd name="connsiteX848" fmla="*/ 4800923 w 12192000"/>
                <a:gd name="connsiteY848" fmla="*/ 754791 h 6858000"/>
                <a:gd name="connsiteX849" fmla="*/ 4779182 w 12192000"/>
                <a:gd name="connsiteY849" fmla="*/ 776560 h 6858000"/>
                <a:gd name="connsiteX850" fmla="*/ 4733525 w 12192000"/>
                <a:gd name="connsiteY850" fmla="*/ 826315 h 6858000"/>
                <a:gd name="connsiteX851" fmla="*/ 4679171 w 12192000"/>
                <a:gd name="connsiteY851" fmla="*/ 835644 h 6858000"/>
                <a:gd name="connsiteX852" fmla="*/ 4657430 w 12192000"/>
                <a:gd name="connsiteY852" fmla="*/ 823205 h 6858000"/>
                <a:gd name="connsiteX853" fmla="*/ 4631340 w 12192000"/>
                <a:gd name="connsiteY853" fmla="*/ 810766 h 6858000"/>
                <a:gd name="connsiteX854" fmla="*/ 4522632 w 12192000"/>
                <a:gd name="connsiteY854" fmla="*/ 857412 h 6858000"/>
                <a:gd name="connsiteX855" fmla="*/ 4476975 w 12192000"/>
                <a:gd name="connsiteY855" fmla="*/ 820096 h 6858000"/>
                <a:gd name="connsiteX856" fmla="*/ 4470453 w 12192000"/>
                <a:gd name="connsiteY856" fmla="*/ 792108 h 6858000"/>
                <a:gd name="connsiteX857" fmla="*/ 4446537 w 12192000"/>
                <a:gd name="connsiteY857" fmla="*/ 785889 h 6858000"/>
                <a:gd name="connsiteX858" fmla="*/ 4442189 w 12192000"/>
                <a:gd name="connsiteY858" fmla="*/ 788998 h 6858000"/>
                <a:gd name="connsiteX859" fmla="*/ 4407403 w 12192000"/>
                <a:gd name="connsiteY859" fmla="*/ 785889 h 6858000"/>
                <a:gd name="connsiteX860" fmla="*/ 4346527 w 12192000"/>
                <a:gd name="connsiteY860" fmla="*/ 776560 h 6858000"/>
                <a:gd name="connsiteX861" fmla="*/ 4289999 w 12192000"/>
                <a:gd name="connsiteY861" fmla="*/ 788998 h 6858000"/>
                <a:gd name="connsiteX862" fmla="*/ 4209555 w 12192000"/>
                <a:gd name="connsiteY862" fmla="*/ 745462 h 6858000"/>
                <a:gd name="connsiteX863" fmla="*/ 4157376 w 12192000"/>
                <a:gd name="connsiteY863" fmla="*/ 757901 h 6858000"/>
                <a:gd name="connsiteX864" fmla="*/ 4120416 w 12192000"/>
                <a:gd name="connsiteY864" fmla="*/ 745462 h 6858000"/>
                <a:gd name="connsiteX865" fmla="*/ 4096500 w 12192000"/>
                <a:gd name="connsiteY865" fmla="*/ 745462 h 6858000"/>
                <a:gd name="connsiteX866" fmla="*/ 4068236 w 12192000"/>
                <a:gd name="connsiteY866" fmla="*/ 816986 h 6858000"/>
                <a:gd name="connsiteX867" fmla="*/ 4061714 w 12192000"/>
                <a:gd name="connsiteY867" fmla="*/ 798327 h 6858000"/>
                <a:gd name="connsiteX868" fmla="*/ 4018231 w 12192000"/>
                <a:gd name="connsiteY868" fmla="*/ 754791 h 6858000"/>
                <a:gd name="connsiteX869" fmla="*/ 3959529 w 12192000"/>
                <a:gd name="connsiteY869" fmla="*/ 757901 h 6858000"/>
                <a:gd name="connsiteX870" fmla="*/ 3876911 w 12192000"/>
                <a:gd name="connsiteY870" fmla="*/ 686378 h 6858000"/>
                <a:gd name="connsiteX871" fmla="*/ 3857344 w 12192000"/>
                <a:gd name="connsiteY871" fmla="*/ 617964 h 6858000"/>
                <a:gd name="connsiteX872" fmla="*/ 3842125 w 12192000"/>
                <a:gd name="connsiteY872" fmla="*/ 599305 h 6858000"/>
                <a:gd name="connsiteX873" fmla="*/ 3835602 w 12192000"/>
                <a:gd name="connsiteY873" fmla="*/ 624183 h 6858000"/>
                <a:gd name="connsiteX874" fmla="*/ 3826906 w 12192000"/>
                <a:gd name="connsiteY874" fmla="*/ 673939 h 6858000"/>
                <a:gd name="connsiteX875" fmla="*/ 3829080 w 12192000"/>
                <a:gd name="connsiteY875" fmla="*/ 698816 h 6858000"/>
                <a:gd name="connsiteX876" fmla="*/ 3809513 w 12192000"/>
                <a:gd name="connsiteY876" fmla="*/ 742353 h 6858000"/>
                <a:gd name="connsiteX877" fmla="*/ 3726895 w 12192000"/>
                <a:gd name="connsiteY877" fmla="*/ 726804 h 6858000"/>
                <a:gd name="connsiteX878" fmla="*/ 3687761 w 12192000"/>
                <a:gd name="connsiteY878" fmla="*/ 689487 h 6858000"/>
                <a:gd name="connsiteX879" fmla="*/ 3652975 w 12192000"/>
                <a:gd name="connsiteY879" fmla="*/ 664610 h 6858000"/>
                <a:gd name="connsiteX880" fmla="*/ 3509481 w 12192000"/>
                <a:gd name="connsiteY880" fmla="*/ 624183 h 6858000"/>
                <a:gd name="connsiteX881" fmla="*/ 3505132 w 12192000"/>
                <a:gd name="connsiteY881" fmla="*/ 621073 h 6858000"/>
                <a:gd name="connsiteX882" fmla="*/ 3392077 w 12192000"/>
                <a:gd name="connsiteY882" fmla="*/ 658390 h 6858000"/>
                <a:gd name="connsiteX883" fmla="*/ 3389903 w 12192000"/>
                <a:gd name="connsiteY883" fmla="*/ 639732 h 6858000"/>
                <a:gd name="connsiteX884" fmla="*/ 3372510 w 12192000"/>
                <a:gd name="connsiteY884" fmla="*/ 621073 h 6858000"/>
                <a:gd name="connsiteX885" fmla="*/ 3359465 w 12192000"/>
                <a:gd name="connsiteY885" fmla="*/ 624183 h 6858000"/>
                <a:gd name="connsiteX886" fmla="*/ 3359465 w 12192000"/>
                <a:gd name="connsiteY886" fmla="*/ 596196 h 6858000"/>
                <a:gd name="connsiteX887" fmla="*/ 3363813 w 12192000"/>
                <a:gd name="connsiteY887" fmla="*/ 577537 h 6858000"/>
                <a:gd name="connsiteX888" fmla="*/ 3352942 w 12192000"/>
                <a:gd name="connsiteY888" fmla="*/ 565098 h 6858000"/>
                <a:gd name="connsiteX889" fmla="*/ 3300763 w 12192000"/>
                <a:gd name="connsiteY889" fmla="*/ 580647 h 6858000"/>
                <a:gd name="connsiteX890" fmla="*/ 3268151 w 12192000"/>
                <a:gd name="connsiteY890" fmla="*/ 521562 h 6858000"/>
                <a:gd name="connsiteX891" fmla="*/ 3279022 w 12192000"/>
                <a:gd name="connsiteY891" fmla="*/ 636622 h 6858000"/>
                <a:gd name="connsiteX892" fmla="*/ 3285544 w 12192000"/>
                <a:gd name="connsiteY892" fmla="*/ 642841 h 6858000"/>
                <a:gd name="connsiteX893" fmla="*/ 3309460 w 12192000"/>
                <a:gd name="connsiteY893" fmla="*/ 680158 h 6858000"/>
                <a:gd name="connsiteX894" fmla="*/ 3274673 w 12192000"/>
                <a:gd name="connsiteY894" fmla="*/ 695707 h 6858000"/>
                <a:gd name="connsiteX895" fmla="*/ 3183359 w 12192000"/>
                <a:gd name="connsiteY895" fmla="*/ 686378 h 6858000"/>
                <a:gd name="connsiteX896" fmla="*/ 3163792 w 12192000"/>
                <a:gd name="connsiteY896" fmla="*/ 686378 h 6858000"/>
                <a:gd name="connsiteX897" fmla="*/ 3122483 w 12192000"/>
                <a:gd name="connsiteY897" fmla="*/ 664610 h 6858000"/>
                <a:gd name="connsiteX898" fmla="*/ 3094219 w 12192000"/>
                <a:gd name="connsiteY898" fmla="*/ 645951 h 6858000"/>
                <a:gd name="connsiteX899" fmla="*/ 3070304 w 12192000"/>
                <a:gd name="connsiteY899" fmla="*/ 605525 h 6858000"/>
                <a:gd name="connsiteX900" fmla="*/ 3042040 w 12192000"/>
                <a:gd name="connsiteY900" fmla="*/ 577537 h 6858000"/>
                <a:gd name="connsiteX901" fmla="*/ 3020298 w 12192000"/>
                <a:gd name="connsiteY901" fmla="*/ 583757 h 6858000"/>
                <a:gd name="connsiteX902" fmla="*/ 3005079 w 12192000"/>
                <a:gd name="connsiteY902" fmla="*/ 596196 h 6858000"/>
                <a:gd name="connsiteX903" fmla="*/ 2952900 w 12192000"/>
                <a:gd name="connsiteY903" fmla="*/ 605525 h 6858000"/>
                <a:gd name="connsiteX904" fmla="*/ 2931158 w 12192000"/>
                <a:gd name="connsiteY904" fmla="*/ 593086 h 6858000"/>
                <a:gd name="connsiteX905" fmla="*/ 2796361 w 12192000"/>
                <a:gd name="connsiteY905" fmla="*/ 524672 h 6858000"/>
                <a:gd name="connsiteX906" fmla="*/ 2724615 w 12192000"/>
                <a:gd name="connsiteY906" fmla="*/ 521562 h 6858000"/>
                <a:gd name="connsiteX907" fmla="*/ 2676783 w 12192000"/>
                <a:gd name="connsiteY907" fmla="*/ 555769 h 6858000"/>
                <a:gd name="connsiteX908" fmla="*/ 2648519 w 12192000"/>
                <a:gd name="connsiteY908" fmla="*/ 515343 h 6858000"/>
                <a:gd name="connsiteX909" fmla="*/ 2583295 w 12192000"/>
                <a:gd name="connsiteY909" fmla="*/ 552660 h 6858000"/>
                <a:gd name="connsiteX910" fmla="*/ 2570250 w 12192000"/>
                <a:gd name="connsiteY910" fmla="*/ 577537 h 6858000"/>
                <a:gd name="connsiteX911" fmla="*/ 2546335 w 12192000"/>
                <a:gd name="connsiteY911" fmla="*/ 593086 h 6858000"/>
                <a:gd name="connsiteX912" fmla="*/ 2533290 w 12192000"/>
                <a:gd name="connsiteY912" fmla="*/ 561989 h 6858000"/>
                <a:gd name="connsiteX913" fmla="*/ 2502852 w 12192000"/>
                <a:gd name="connsiteY913" fmla="*/ 422051 h 6858000"/>
                <a:gd name="connsiteX914" fmla="*/ 2459369 w 12192000"/>
                <a:gd name="connsiteY914" fmla="*/ 397174 h 6858000"/>
                <a:gd name="connsiteX915" fmla="*/ 2407189 w 12192000"/>
                <a:gd name="connsiteY915" fmla="*/ 381625 h 6858000"/>
                <a:gd name="connsiteX916" fmla="*/ 2339791 w 12192000"/>
                <a:gd name="connsiteY916" fmla="*/ 353637 h 6858000"/>
                <a:gd name="connsiteX917" fmla="*/ 2250651 w 12192000"/>
                <a:gd name="connsiteY917" fmla="*/ 310101 h 6858000"/>
                <a:gd name="connsiteX918" fmla="*/ 2178904 w 12192000"/>
                <a:gd name="connsiteY918" fmla="*/ 288333 h 6858000"/>
                <a:gd name="connsiteX919" fmla="*/ 2118028 w 12192000"/>
                <a:gd name="connsiteY919" fmla="*/ 341198 h 6858000"/>
                <a:gd name="connsiteX920" fmla="*/ 2015843 w 12192000"/>
                <a:gd name="connsiteY920" fmla="*/ 325650 h 6858000"/>
                <a:gd name="connsiteX921" fmla="*/ 2013669 w 12192000"/>
                <a:gd name="connsiteY921" fmla="*/ 316321 h 6858000"/>
                <a:gd name="connsiteX922" fmla="*/ 1985405 w 12192000"/>
                <a:gd name="connsiteY922" fmla="*/ 313211 h 6858000"/>
                <a:gd name="connsiteX923" fmla="*/ 1931051 w 12192000"/>
                <a:gd name="connsiteY923" fmla="*/ 325650 h 6858000"/>
                <a:gd name="connsiteX924" fmla="*/ 1861479 w 12192000"/>
                <a:gd name="connsiteY924" fmla="*/ 306992 h 6858000"/>
                <a:gd name="connsiteX925" fmla="*/ 1909310 w 12192000"/>
                <a:gd name="connsiteY925" fmla="*/ 350528 h 6858000"/>
                <a:gd name="connsiteX926" fmla="*/ 1965838 w 12192000"/>
                <a:gd name="connsiteY926" fmla="*/ 378515 h 6858000"/>
                <a:gd name="connsiteX927" fmla="*/ 1954967 w 12192000"/>
                <a:gd name="connsiteY927" fmla="*/ 422051 h 6858000"/>
                <a:gd name="connsiteX928" fmla="*/ 1944096 w 12192000"/>
                <a:gd name="connsiteY928" fmla="*/ 443819 h 6858000"/>
                <a:gd name="connsiteX929" fmla="*/ 1872349 w 12192000"/>
                <a:gd name="connsiteY929" fmla="*/ 456258 h 6858000"/>
                <a:gd name="connsiteX930" fmla="*/ 1837563 w 12192000"/>
                <a:gd name="connsiteY930" fmla="*/ 428271 h 6858000"/>
                <a:gd name="connsiteX931" fmla="*/ 1824518 w 12192000"/>
                <a:gd name="connsiteY931" fmla="*/ 422051 h 6858000"/>
                <a:gd name="connsiteX932" fmla="*/ 1798428 w 12192000"/>
                <a:gd name="connsiteY932" fmla="*/ 403393 h 6858000"/>
                <a:gd name="connsiteX933" fmla="*/ 1796254 w 12192000"/>
                <a:gd name="connsiteY933" fmla="*/ 390954 h 6858000"/>
                <a:gd name="connsiteX934" fmla="*/ 1761468 w 12192000"/>
                <a:gd name="connsiteY934" fmla="*/ 456258 h 6858000"/>
                <a:gd name="connsiteX935" fmla="*/ 1748423 w 12192000"/>
                <a:gd name="connsiteY935" fmla="*/ 468697 h 6858000"/>
                <a:gd name="connsiteX936" fmla="*/ 1731030 w 12192000"/>
                <a:gd name="connsiteY936" fmla="*/ 437600 h 6858000"/>
                <a:gd name="connsiteX937" fmla="*/ 1741901 w 12192000"/>
                <a:gd name="connsiteY937" fmla="*/ 387844 h 6858000"/>
                <a:gd name="connsiteX938" fmla="*/ 1735378 w 12192000"/>
                <a:gd name="connsiteY938" fmla="*/ 356747 h 6858000"/>
                <a:gd name="connsiteX939" fmla="*/ 1615800 w 12192000"/>
                <a:gd name="connsiteY939" fmla="*/ 303882 h 6858000"/>
                <a:gd name="connsiteX940" fmla="*/ 1567969 w 12192000"/>
                <a:gd name="connsiteY940" fmla="*/ 331869 h 6858000"/>
                <a:gd name="connsiteX941" fmla="*/ 1513616 w 12192000"/>
                <a:gd name="connsiteY941" fmla="*/ 353637 h 6858000"/>
                <a:gd name="connsiteX942" fmla="*/ 1511441 w 12192000"/>
                <a:gd name="connsiteY942" fmla="*/ 325650 h 6858000"/>
                <a:gd name="connsiteX943" fmla="*/ 1528834 w 12192000"/>
                <a:gd name="connsiteY943" fmla="*/ 322540 h 6858000"/>
                <a:gd name="connsiteX944" fmla="*/ 1554924 w 12192000"/>
                <a:gd name="connsiteY944" fmla="*/ 325650 h 6858000"/>
                <a:gd name="connsiteX945" fmla="*/ 1557098 w 12192000"/>
                <a:gd name="connsiteY945" fmla="*/ 291443 h 6858000"/>
                <a:gd name="connsiteX946" fmla="*/ 1531009 w 12192000"/>
                <a:gd name="connsiteY946" fmla="*/ 275894 h 6858000"/>
                <a:gd name="connsiteX947" fmla="*/ 1511441 w 12192000"/>
                <a:gd name="connsiteY947" fmla="*/ 254126 h 6858000"/>
                <a:gd name="connsiteX948" fmla="*/ 1511441 w 12192000"/>
                <a:gd name="connsiteY948" fmla="*/ 238578 h 6858000"/>
                <a:gd name="connsiteX949" fmla="*/ 1504919 w 12192000"/>
                <a:gd name="connsiteY949" fmla="*/ 219919 h 6858000"/>
                <a:gd name="connsiteX950" fmla="*/ 1491874 w 12192000"/>
                <a:gd name="connsiteY950" fmla="*/ 229249 h 6858000"/>
                <a:gd name="connsiteX951" fmla="*/ 1435346 w 12192000"/>
                <a:gd name="connsiteY951" fmla="*/ 263456 h 6858000"/>
                <a:gd name="connsiteX952" fmla="*/ 1420127 w 12192000"/>
                <a:gd name="connsiteY952" fmla="*/ 241687 h 6858000"/>
                <a:gd name="connsiteX953" fmla="*/ 1420127 w 12192000"/>
                <a:gd name="connsiteY953" fmla="*/ 204371 h 6858000"/>
                <a:gd name="connsiteX954" fmla="*/ 1387515 w 12192000"/>
                <a:gd name="connsiteY954" fmla="*/ 173274 h 6858000"/>
                <a:gd name="connsiteX955" fmla="*/ 1350555 w 12192000"/>
                <a:gd name="connsiteY955" fmla="*/ 170164 h 6858000"/>
                <a:gd name="connsiteX956" fmla="*/ 0 w 12192000"/>
                <a:gd name="connsiteY956" fmla="*/ 0 h 6858000"/>
                <a:gd name="connsiteX957" fmla="*/ 12192000 w 12192000"/>
                <a:gd name="connsiteY957" fmla="*/ 0 h 6858000"/>
                <a:gd name="connsiteX958" fmla="*/ 12192000 w 12192000"/>
                <a:gd name="connsiteY958" fmla="*/ 6858000 h 6858000"/>
                <a:gd name="connsiteX959" fmla="*/ 0 w 12192000"/>
                <a:gd name="connsiteY95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</a:cxnLst>
              <a:rect l="l" t="t" r="r" b="b"/>
              <a:pathLst>
                <a:path w="12192000" h="6858000">
                  <a:moveTo>
                    <a:pt x="1350555" y="170164"/>
                  </a:moveTo>
                  <a:cubicBezTo>
                    <a:pt x="1328813" y="167054"/>
                    <a:pt x="1311420" y="179493"/>
                    <a:pt x="1302723" y="210590"/>
                  </a:cubicBezTo>
                  <a:cubicBezTo>
                    <a:pt x="1296201" y="226139"/>
                    <a:pt x="1289678" y="244797"/>
                    <a:pt x="1283156" y="263456"/>
                  </a:cubicBezTo>
                  <a:cubicBezTo>
                    <a:pt x="1289678" y="263456"/>
                    <a:pt x="1294027" y="263456"/>
                    <a:pt x="1298375" y="263456"/>
                  </a:cubicBezTo>
                  <a:cubicBezTo>
                    <a:pt x="1344032" y="260346"/>
                    <a:pt x="1346206" y="260346"/>
                    <a:pt x="1363599" y="319430"/>
                  </a:cubicBezTo>
                  <a:cubicBezTo>
                    <a:pt x="1367948" y="338089"/>
                    <a:pt x="1376644" y="347418"/>
                    <a:pt x="1389689" y="347418"/>
                  </a:cubicBezTo>
                  <a:cubicBezTo>
                    <a:pt x="1433172" y="353637"/>
                    <a:pt x="1472307" y="375405"/>
                    <a:pt x="1509267" y="406503"/>
                  </a:cubicBezTo>
                  <a:cubicBezTo>
                    <a:pt x="1554924" y="446929"/>
                    <a:pt x="1607104" y="465587"/>
                    <a:pt x="1657109" y="490465"/>
                  </a:cubicBezTo>
                  <a:cubicBezTo>
                    <a:pt x="1685373" y="506014"/>
                    <a:pt x="1711463" y="521562"/>
                    <a:pt x="1733204" y="555769"/>
                  </a:cubicBezTo>
                  <a:cubicBezTo>
                    <a:pt x="1748423" y="577537"/>
                    <a:pt x="1767990" y="580647"/>
                    <a:pt x="1787558" y="580647"/>
                  </a:cubicBezTo>
                  <a:cubicBezTo>
                    <a:pt x="1813648" y="583757"/>
                    <a:pt x="1837563" y="586867"/>
                    <a:pt x="1839737" y="639732"/>
                  </a:cubicBezTo>
                  <a:cubicBezTo>
                    <a:pt x="1863653" y="608634"/>
                    <a:pt x="1885394" y="617964"/>
                    <a:pt x="1907136" y="636622"/>
                  </a:cubicBezTo>
                  <a:cubicBezTo>
                    <a:pt x="1931051" y="661500"/>
                    <a:pt x="1959315" y="661500"/>
                    <a:pt x="1985405" y="670829"/>
                  </a:cubicBezTo>
                  <a:cubicBezTo>
                    <a:pt x="2013669" y="680158"/>
                    <a:pt x="2037584" y="695707"/>
                    <a:pt x="2059326" y="720584"/>
                  </a:cubicBezTo>
                  <a:cubicBezTo>
                    <a:pt x="2070197" y="736133"/>
                    <a:pt x="2085416" y="745462"/>
                    <a:pt x="2102809" y="742353"/>
                  </a:cubicBezTo>
                  <a:cubicBezTo>
                    <a:pt x="2124550" y="739243"/>
                    <a:pt x="2144118" y="745462"/>
                    <a:pt x="2161511" y="764121"/>
                  </a:cubicBezTo>
                  <a:cubicBezTo>
                    <a:pt x="2215864" y="823205"/>
                    <a:pt x="2281089" y="838754"/>
                    <a:pt x="2344139" y="860522"/>
                  </a:cubicBezTo>
                  <a:cubicBezTo>
                    <a:pt x="2383274" y="876071"/>
                    <a:pt x="2422408" y="891619"/>
                    <a:pt x="2455021" y="928936"/>
                  </a:cubicBezTo>
                  <a:cubicBezTo>
                    <a:pt x="2465891" y="944484"/>
                    <a:pt x="2478936" y="960033"/>
                    <a:pt x="2461543" y="981801"/>
                  </a:cubicBezTo>
                  <a:cubicBezTo>
                    <a:pt x="2457195" y="991130"/>
                    <a:pt x="2459369" y="997350"/>
                    <a:pt x="2461543" y="1003569"/>
                  </a:cubicBezTo>
                  <a:cubicBezTo>
                    <a:pt x="2465891" y="1016008"/>
                    <a:pt x="2470240" y="1025337"/>
                    <a:pt x="2474588" y="1034666"/>
                  </a:cubicBezTo>
                  <a:cubicBezTo>
                    <a:pt x="2498503" y="1084422"/>
                    <a:pt x="2520245" y="1084422"/>
                    <a:pt x="2539812" y="1028447"/>
                  </a:cubicBezTo>
                  <a:cubicBezTo>
                    <a:pt x="2541986" y="1025337"/>
                    <a:pt x="2541986" y="1022227"/>
                    <a:pt x="2546335" y="1016008"/>
                  </a:cubicBezTo>
                  <a:cubicBezTo>
                    <a:pt x="2550683" y="1040886"/>
                    <a:pt x="2555031" y="1059544"/>
                    <a:pt x="2559379" y="1084422"/>
                  </a:cubicBezTo>
                  <a:cubicBezTo>
                    <a:pt x="2568076" y="1071983"/>
                    <a:pt x="2572424" y="1059544"/>
                    <a:pt x="2578947" y="1050215"/>
                  </a:cubicBezTo>
                  <a:cubicBezTo>
                    <a:pt x="2605037" y="1006679"/>
                    <a:pt x="2615907" y="1006679"/>
                    <a:pt x="2639823" y="1053325"/>
                  </a:cubicBezTo>
                  <a:cubicBezTo>
                    <a:pt x="2650694" y="1071983"/>
                    <a:pt x="2659390" y="1090641"/>
                    <a:pt x="2668087" y="1109300"/>
                  </a:cubicBezTo>
                  <a:cubicBezTo>
                    <a:pt x="2685480" y="1152836"/>
                    <a:pt x="2692002" y="1155945"/>
                    <a:pt x="2724615" y="1137287"/>
                  </a:cubicBezTo>
                  <a:cubicBezTo>
                    <a:pt x="2739834" y="1124848"/>
                    <a:pt x="2750704" y="1137287"/>
                    <a:pt x="2761575" y="1146616"/>
                  </a:cubicBezTo>
                  <a:cubicBezTo>
                    <a:pt x="2787665" y="1174604"/>
                    <a:pt x="2787665" y="1174604"/>
                    <a:pt x="2807232" y="1137287"/>
                  </a:cubicBezTo>
                  <a:cubicBezTo>
                    <a:pt x="2813754" y="1149726"/>
                    <a:pt x="2815929" y="1168384"/>
                    <a:pt x="2828973" y="1171494"/>
                  </a:cubicBezTo>
                  <a:cubicBezTo>
                    <a:pt x="2842018" y="1177714"/>
                    <a:pt x="2850715" y="1165275"/>
                    <a:pt x="2861586" y="1155945"/>
                  </a:cubicBezTo>
                  <a:cubicBezTo>
                    <a:pt x="2874631" y="1146616"/>
                    <a:pt x="2883327" y="1149726"/>
                    <a:pt x="2894198" y="1162165"/>
                  </a:cubicBezTo>
                  <a:cubicBezTo>
                    <a:pt x="2913765" y="1183933"/>
                    <a:pt x="2926810" y="1211920"/>
                    <a:pt x="2944203" y="1236798"/>
                  </a:cubicBezTo>
                  <a:cubicBezTo>
                    <a:pt x="2952900" y="1249237"/>
                    <a:pt x="2959422" y="1255457"/>
                    <a:pt x="2970293" y="1233689"/>
                  </a:cubicBezTo>
                  <a:cubicBezTo>
                    <a:pt x="2978990" y="1211920"/>
                    <a:pt x="2994209" y="1208811"/>
                    <a:pt x="3011602" y="1221250"/>
                  </a:cubicBezTo>
                  <a:cubicBezTo>
                    <a:pt x="3024647" y="1233689"/>
                    <a:pt x="3039866" y="1246127"/>
                    <a:pt x="3057259" y="1249237"/>
                  </a:cubicBezTo>
                  <a:cubicBezTo>
                    <a:pt x="3072478" y="1252347"/>
                    <a:pt x="3068129" y="1267895"/>
                    <a:pt x="3065955" y="1283444"/>
                  </a:cubicBezTo>
                  <a:cubicBezTo>
                    <a:pt x="3065955" y="1286554"/>
                    <a:pt x="3061607" y="1289664"/>
                    <a:pt x="3061607" y="1289664"/>
                  </a:cubicBezTo>
                  <a:cubicBezTo>
                    <a:pt x="3042040" y="1261676"/>
                    <a:pt x="3031169" y="1289664"/>
                    <a:pt x="3022472" y="1305212"/>
                  </a:cubicBezTo>
                  <a:cubicBezTo>
                    <a:pt x="3009428" y="1323870"/>
                    <a:pt x="3028995" y="1336309"/>
                    <a:pt x="3035517" y="1358077"/>
                  </a:cubicBezTo>
                  <a:cubicBezTo>
                    <a:pt x="3020298" y="1351858"/>
                    <a:pt x="3005079" y="1351858"/>
                    <a:pt x="2992034" y="1348748"/>
                  </a:cubicBezTo>
                  <a:cubicBezTo>
                    <a:pt x="2976815" y="1342529"/>
                    <a:pt x="2965945" y="1348748"/>
                    <a:pt x="2955074" y="1358077"/>
                  </a:cubicBezTo>
                  <a:cubicBezTo>
                    <a:pt x="2948551" y="1364297"/>
                    <a:pt x="2946377" y="1382955"/>
                    <a:pt x="2937681" y="1379845"/>
                  </a:cubicBezTo>
                  <a:cubicBezTo>
                    <a:pt x="2922462" y="1373626"/>
                    <a:pt x="2905069" y="1373626"/>
                    <a:pt x="2892024" y="1354968"/>
                  </a:cubicBezTo>
                  <a:cubicBezTo>
                    <a:pt x="2889850" y="1348748"/>
                    <a:pt x="2887675" y="1345639"/>
                    <a:pt x="2881153" y="1336309"/>
                  </a:cubicBezTo>
                  <a:cubicBezTo>
                    <a:pt x="2878979" y="1373626"/>
                    <a:pt x="2881153" y="1407833"/>
                    <a:pt x="2878979" y="1442040"/>
                  </a:cubicBezTo>
                  <a:cubicBezTo>
                    <a:pt x="2876805" y="1454479"/>
                    <a:pt x="2883327" y="1463808"/>
                    <a:pt x="2892024" y="1463808"/>
                  </a:cubicBezTo>
                  <a:cubicBezTo>
                    <a:pt x="2900720" y="1466918"/>
                    <a:pt x="2905069" y="1457588"/>
                    <a:pt x="2905069" y="1448259"/>
                  </a:cubicBezTo>
                  <a:cubicBezTo>
                    <a:pt x="2907243" y="1435820"/>
                    <a:pt x="2909417" y="1423382"/>
                    <a:pt x="2920288" y="1429601"/>
                  </a:cubicBezTo>
                  <a:cubicBezTo>
                    <a:pt x="2928984" y="1435820"/>
                    <a:pt x="2928984" y="1448259"/>
                    <a:pt x="2926810" y="1460698"/>
                  </a:cubicBezTo>
                  <a:cubicBezTo>
                    <a:pt x="2913765" y="1504234"/>
                    <a:pt x="2896372" y="1510454"/>
                    <a:pt x="2872456" y="1479357"/>
                  </a:cubicBezTo>
                  <a:cubicBezTo>
                    <a:pt x="2861586" y="1463808"/>
                    <a:pt x="2855063" y="1460698"/>
                    <a:pt x="2846367" y="1482466"/>
                  </a:cubicBezTo>
                  <a:cubicBezTo>
                    <a:pt x="2835496" y="1519783"/>
                    <a:pt x="2820277" y="1526002"/>
                    <a:pt x="2794187" y="1513563"/>
                  </a:cubicBezTo>
                  <a:cubicBezTo>
                    <a:pt x="2781142" y="1507344"/>
                    <a:pt x="2768097" y="1504234"/>
                    <a:pt x="2755053" y="1498015"/>
                  </a:cubicBezTo>
                  <a:cubicBezTo>
                    <a:pt x="2728963" y="1485576"/>
                    <a:pt x="2718092" y="1466918"/>
                    <a:pt x="2720266" y="1426491"/>
                  </a:cubicBezTo>
                  <a:cubicBezTo>
                    <a:pt x="2720266" y="1398504"/>
                    <a:pt x="2728963" y="1373626"/>
                    <a:pt x="2724615" y="1345639"/>
                  </a:cubicBezTo>
                  <a:cubicBezTo>
                    <a:pt x="2711570" y="1271005"/>
                    <a:pt x="2652868" y="1224359"/>
                    <a:pt x="2596340" y="1249237"/>
                  </a:cubicBezTo>
                  <a:cubicBezTo>
                    <a:pt x="2583295" y="1252347"/>
                    <a:pt x="2570250" y="1264786"/>
                    <a:pt x="2557205" y="1271005"/>
                  </a:cubicBezTo>
                  <a:cubicBezTo>
                    <a:pt x="2539812" y="1280334"/>
                    <a:pt x="2531116" y="1271005"/>
                    <a:pt x="2531116" y="1246127"/>
                  </a:cubicBezTo>
                  <a:cubicBezTo>
                    <a:pt x="2528941" y="1239908"/>
                    <a:pt x="2528941" y="1236798"/>
                    <a:pt x="2531116" y="1230579"/>
                  </a:cubicBezTo>
                  <a:cubicBezTo>
                    <a:pt x="2531116" y="1190152"/>
                    <a:pt x="2531116" y="1190152"/>
                    <a:pt x="2505026" y="1202591"/>
                  </a:cubicBezTo>
                  <a:cubicBezTo>
                    <a:pt x="2494155" y="1205701"/>
                    <a:pt x="2489807" y="1199482"/>
                    <a:pt x="2481110" y="1193262"/>
                  </a:cubicBezTo>
                  <a:cubicBezTo>
                    <a:pt x="2457195" y="1171494"/>
                    <a:pt x="2441976" y="1174604"/>
                    <a:pt x="2431105" y="1211920"/>
                  </a:cubicBezTo>
                  <a:cubicBezTo>
                    <a:pt x="2420234" y="1246127"/>
                    <a:pt x="2409363" y="1252347"/>
                    <a:pt x="2387622" y="1243018"/>
                  </a:cubicBezTo>
                  <a:cubicBezTo>
                    <a:pt x="2368055" y="1233689"/>
                    <a:pt x="2352836" y="1218140"/>
                    <a:pt x="2341965" y="1193262"/>
                  </a:cubicBezTo>
                  <a:cubicBezTo>
                    <a:pt x="2333268" y="1171494"/>
                    <a:pt x="2326746" y="1149726"/>
                    <a:pt x="2315875" y="1131068"/>
                  </a:cubicBezTo>
                  <a:cubicBezTo>
                    <a:pt x="2296308" y="1093751"/>
                    <a:pt x="2276741" y="1084422"/>
                    <a:pt x="2246303" y="1099971"/>
                  </a:cubicBezTo>
                  <a:cubicBezTo>
                    <a:pt x="2235432" y="1106190"/>
                    <a:pt x="2228909" y="1106190"/>
                    <a:pt x="2222387" y="1093751"/>
                  </a:cubicBezTo>
                  <a:cubicBezTo>
                    <a:pt x="2213690" y="1075093"/>
                    <a:pt x="2200645" y="1065764"/>
                    <a:pt x="2185426" y="1059544"/>
                  </a:cubicBezTo>
                  <a:cubicBezTo>
                    <a:pt x="2174556" y="1053325"/>
                    <a:pt x="2163685" y="1050215"/>
                    <a:pt x="2152814" y="1043995"/>
                  </a:cubicBezTo>
                  <a:cubicBezTo>
                    <a:pt x="2148466" y="1037776"/>
                    <a:pt x="2137595" y="1040886"/>
                    <a:pt x="2139769" y="1028447"/>
                  </a:cubicBezTo>
                  <a:cubicBezTo>
                    <a:pt x="2139769" y="1019118"/>
                    <a:pt x="2148466" y="1016008"/>
                    <a:pt x="2154988" y="1016008"/>
                  </a:cubicBezTo>
                  <a:cubicBezTo>
                    <a:pt x="2163685" y="1012898"/>
                    <a:pt x="2174556" y="1009789"/>
                    <a:pt x="2176730" y="994240"/>
                  </a:cubicBezTo>
                  <a:cubicBezTo>
                    <a:pt x="2178904" y="984911"/>
                    <a:pt x="2174556" y="978691"/>
                    <a:pt x="2170207" y="975582"/>
                  </a:cubicBezTo>
                  <a:cubicBezTo>
                    <a:pt x="2159337" y="966252"/>
                    <a:pt x="2150640" y="969362"/>
                    <a:pt x="2139769" y="975582"/>
                  </a:cubicBezTo>
                  <a:cubicBezTo>
                    <a:pt x="2139769" y="978691"/>
                    <a:pt x="2137595" y="978691"/>
                    <a:pt x="2137595" y="978691"/>
                  </a:cubicBezTo>
                  <a:cubicBezTo>
                    <a:pt x="2107157" y="1031557"/>
                    <a:pt x="2074545" y="1022227"/>
                    <a:pt x="2037584" y="994240"/>
                  </a:cubicBezTo>
                  <a:cubicBezTo>
                    <a:pt x="2031062" y="984911"/>
                    <a:pt x="2022366" y="981801"/>
                    <a:pt x="2013669" y="975582"/>
                  </a:cubicBezTo>
                  <a:cubicBezTo>
                    <a:pt x="1970186" y="950704"/>
                    <a:pt x="1944096" y="966252"/>
                    <a:pt x="1926703" y="1028447"/>
                  </a:cubicBezTo>
                  <a:cubicBezTo>
                    <a:pt x="1924529" y="1037776"/>
                    <a:pt x="1924529" y="1053325"/>
                    <a:pt x="1913658" y="1053325"/>
                  </a:cubicBezTo>
                  <a:cubicBezTo>
                    <a:pt x="1904962" y="1053325"/>
                    <a:pt x="1898439" y="1043995"/>
                    <a:pt x="1894091" y="1031557"/>
                  </a:cubicBezTo>
                  <a:cubicBezTo>
                    <a:pt x="1891917" y="1012898"/>
                    <a:pt x="1885394" y="997350"/>
                    <a:pt x="1881046" y="981801"/>
                  </a:cubicBezTo>
                  <a:cubicBezTo>
                    <a:pt x="1874524" y="981801"/>
                    <a:pt x="1874524" y="988021"/>
                    <a:pt x="1872349" y="994240"/>
                  </a:cubicBezTo>
                  <a:cubicBezTo>
                    <a:pt x="1868001" y="1006679"/>
                    <a:pt x="1868001" y="1031557"/>
                    <a:pt x="1850608" y="1016008"/>
                  </a:cubicBezTo>
                  <a:cubicBezTo>
                    <a:pt x="1837563" y="1003569"/>
                    <a:pt x="1820170" y="997350"/>
                    <a:pt x="1835389" y="969362"/>
                  </a:cubicBezTo>
                  <a:cubicBezTo>
                    <a:pt x="1841911" y="950704"/>
                    <a:pt x="1839737" y="938265"/>
                    <a:pt x="1824518" y="932045"/>
                  </a:cubicBezTo>
                  <a:cubicBezTo>
                    <a:pt x="1813648" y="928936"/>
                    <a:pt x="1804951" y="916497"/>
                    <a:pt x="1794080" y="913387"/>
                  </a:cubicBezTo>
                  <a:cubicBezTo>
                    <a:pt x="1785384" y="910278"/>
                    <a:pt x="1783210" y="897839"/>
                    <a:pt x="1781035" y="882290"/>
                  </a:cubicBezTo>
                  <a:cubicBezTo>
                    <a:pt x="1781035" y="876071"/>
                    <a:pt x="1781035" y="863632"/>
                    <a:pt x="1774513" y="860522"/>
                  </a:cubicBezTo>
                  <a:cubicBezTo>
                    <a:pt x="1765816" y="857412"/>
                    <a:pt x="1763642" y="869851"/>
                    <a:pt x="1761468" y="876071"/>
                  </a:cubicBezTo>
                  <a:cubicBezTo>
                    <a:pt x="1757120" y="891619"/>
                    <a:pt x="1750597" y="897839"/>
                    <a:pt x="1739727" y="885400"/>
                  </a:cubicBezTo>
                  <a:cubicBezTo>
                    <a:pt x="1694069" y="829425"/>
                    <a:pt x="1639716" y="795218"/>
                    <a:pt x="1589711" y="754791"/>
                  </a:cubicBezTo>
                  <a:cubicBezTo>
                    <a:pt x="1572317" y="742353"/>
                    <a:pt x="1554924" y="729914"/>
                    <a:pt x="1539705" y="714365"/>
                  </a:cubicBezTo>
                  <a:cubicBezTo>
                    <a:pt x="1522312" y="695707"/>
                    <a:pt x="1502745" y="686378"/>
                    <a:pt x="1481003" y="689487"/>
                  </a:cubicBezTo>
                  <a:cubicBezTo>
                    <a:pt x="1463610" y="689487"/>
                    <a:pt x="1448391" y="677048"/>
                    <a:pt x="1433172" y="664610"/>
                  </a:cubicBezTo>
                  <a:cubicBezTo>
                    <a:pt x="1433172" y="711255"/>
                    <a:pt x="1430998" y="754791"/>
                    <a:pt x="1454914" y="792108"/>
                  </a:cubicBezTo>
                  <a:cubicBezTo>
                    <a:pt x="1463610" y="810766"/>
                    <a:pt x="1457088" y="832534"/>
                    <a:pt x="1457088" y="854303"/>
                  </a:cubicBezTo>
                  <a:cubicBezTo>
                    <a:pt x="1454914" y="863632"/>
                    <a:pt x="1452739" y="876071"/>
                    <a:pt x="1452739" y="885400"/>
                  </a:cubicBezTo>
                  <a:cubicBezTo>
                    <a:pt x="1457088" y="919607"/>
                    <a:pt x="1439695" y="919607"/>
                    <a:pt x="1424475" y="913387"/>
                  </a:cubicBezTo>
                  <a:cubicBezTo>
                    <a:pt x="1404908" y="910278"/>
                    <a:pt x="1385341" y="894729"/>
                    <a:pt x="1374470" y="866741"/>
                  </a:cubicBezTo>
                  <a:cubicBezTo>
                    <a:pt x="1365774" y="835644"/>
                    <a:pt x="1350555" y="832534"/>
                    <a:pt x="1330987" y="838754"/>
                  </a:cubicBezTo>
                  <a:cubicBezTo>
                    <a:pt x="1326639" y="841864"/>
                    <a:pt x="1322291" y="841864"/>
                    <a:pt x="1317942" y="841864"/>
                  </a:cubicBezTo>
                  <a:cubicBezTo>
                    <a:pt x="1300549" y="848083"/>
                    <a:pt x="1289678" y="838754"/>
                    <a:pt x="1289678" y="810766"/>
                  </a:cubicBezTo>
                  <a:cubicBezTo>
                    <a:pt x="1289678" y="792108"/>
                    <a:pt x="1285330" y="779669"/>
                    <a:pt x="1272285" y="798327"/>
                  </a:cubicBezTo>
                  <a:cubicBezTo>
                    <a:pt x="1257066" y="813876"/>
                    <a:pt x="1241847" y="823205"/>
                    <a:pt x="1226628" y="807657"/>
                  </a:cubicBezTo>
                  <a:cubicBezTo>
                    <a:pt x="1209235" y="795218"/>
                    <a:pt x="1200539" y="773450"/>
                    <a:pt x="1202713" y="745462"/>
                  </a:cubicBezTo>
                  <a:cubicBezTo>
                    <a:pt x="1204887" y="720584"/>
                    <a:pt x="1196190" y="705036"/>
                    <a:pt x="1180971" y="695707"/>
                  </a:cubicBezTo>
                  <a:cubicBezTo>
                    <a:pt x="1167926" y="686378"/>
                    <a:pt x="1152707" y="683268"/>
                    <a:pt x="1150533" y="658390"/>
                  </a:cubicBezTo>
                  <a:cubicBezTo>
                    <a:pt x="1150533" y="649061"/>
                    <a:pt x="1144011" y="655280"/>
                    <a:pt x="1141837" y="658390"/>
                  </a:cubicBezTo>
                  <a:cubicBezTo>
                    <a:pt x="1124443" y="667719"/>
                    <a:pt x="1124443" y="689487"/>
                    <a:pt x="1124443" y="711255"/>
                  </a:cubicBezTo>
                  <a:cubicBezTo>
                    <a:pt x="1122269" y="751682"/>
                    <a:pt x="1109225" y="779669"/>
                    <a:pt x="1083135" y="792108"/>
                  </a:cubicBezTo>
                  <a:cubicBezTo>
                    <a:pt x="1080961" y="792108"/>
                    <a:pt x="1078787" y="792108"/>
                    <a:pt x="1078787" y="788998"/>
                  </a:cubicBezTo>
                  <a:cubicBezTo>
                    <a:pt x="1063567" y="757901"/>
                    <a:pt x="1039652" y="767230"/>
                    <a:pt x="1017910" y="767230"/>
                  </a:cubicBezTo>
                  <a:cubicBezTo>
                    <a:pt x="985298" y="764121"/>
                    <a:pt x="978776" y="754791"/>
                    <a:pt x="972253" y="708146"/>
                  </a:cubicBezTo>
                  <a:cubicBezTo>
                    <a:pt x="952686" y="720584"/>
                    <a:pt x="948338" y="736133"/>
                    <a:pt x="952686" y="770340"/>
                  </a:cubicBezTo>
                  <a:cubicBezTo>
                    <a:pt x="961383" y="832534"/>
                    <a:pt x="961383" y="832534"/>
                    <a:pt x="920074" y="813876"/>
                  </a:cubicBezTo>
                  <a:cubicBezTo>
                    <a:pt x="870068" y="798327"/>
                    <a:pt x="833108" y="757901"/>
                    <a:pt x="809192" y="695707"/>
                  </a:cubicBezTo>
                  <a:cubicBezTo>
                    <a:pt x="800496" y="673939"/>
                    <a:pt x="791799" y="661500"/>
                    <a:pt x="776580" y="658390"/>
                  </a:cubicBezTo>
                  <a:cubicBezTo>
                    <a:pt x="757013" y="652171"/>
                    <a:pt x="743968" y="658390"/>
                    <a:pt x="739620" y="686378"/>
                  </a:cubicBezTo>
                  <a:cubicBezTo>
                    <a:pt x="726575" y="745462"/>
                    <a:pt x="713530" y="754791"/>
                    <a:pt x="672221" y="739243"/>
                  </a:cubicBezTo>
                  <a:cubicBezTo>
                    <a:pt x="663525" y="736133"/>
                    <a:pt x="657002" y="736133"/>
                    <a:pt x="648306" y="736133"/>
                  </a:cubicBezTo>
                  <a:cubicBezTo>
                    <a:pt x="646132" y="739243"/>
                    <a:pt x="646132" y="739243"/>
                    <a:pt x="643957" y="739243"/>
                  </a:cubicBezTo>
                  <a:cubicBezTo>
                    <a:pt x="643957" y="739243"/>
                    <a:pt x="646132" y="736133"/>
                    <a:pt x="646132" y="733023"/>
                  </a:cubicBezTo>
                  <a:cubicBezTo>
                    <a:pt x="646132" y="723694"/>
                    <a:pt x="648306" y="711255"/>
                    <a:pt x="650480" y="701926"/>
                  </a:cubicBezTo>
                  <a:cubicBezTo>
                    <a:pt x="659176" y="658390"/>
                    <a:pt x="641783" y="624183"/>
                    <a:pt x="609171" y="621073"/>
                  </a:cubicBezTo>
                  <a:cubicBezTo>
                    <a:pt x="589604" y="621073"/>
                    <a:pt x="572211" y="627293"/>
                    <a:pt x="556992" y="642841"/>
                  </a:cubicBezTo>
                  <a:cubicBezTo>
                    <a:pt x="543947" y="655280"/>
                    <a:pt x="530902" y="658390"/>
                    <a:pt x="517857" y="642841"/>
                  </a:cubicBezTo>
                  <a:cubicBezTo>
                    <a:pt x="511335" y="633512"/>
                    <a:pt x="500464" y="624183"/>
                    <a:pt x="493941" y="639732"/>
                  </a:cubicBezTo>
                  <a:cubicBezTo>
                    <a:pt x="489593" y="655280"/>
                    <a:pt x="487419" y="670829"/>
                    <a:pt x="498290" y="683268"/>
                  </a:cubicBezTo>
                  <a:cubicBezTo>
                    <a:pt x="539598" y="720584"/>
                    <a:pt x="552643" y="795218"/>
                    <a:pt x="596126" y="826315"/>
                  </a:cubicBezTo>
                  <a:cubicBezTo>
                    <a:pt x="606997" y="832534"/>
                    <a:pt x="611345" y="851193"/>
                    <a:pt x="613519" y="866741"/>
                  </a:cubicBezTo>
                  <a:cubicBezTo>
                    <a:pt x="615693" y="910278"/>
                    <a:pt x="633087" y="941375"/>
                    <a:pt x="652654" y="969362"/>
                  </a:cubicBezTo>
                  <a:cubicBezTo>
                    <a:pt x="670047" y="991130"/>
                    <a:pt x="687440" y="1016008"/>
                    <a:pt x="698311" y="1050215"/>
                  </a:cubicBezTo>
                  <a:cubicBezTo>
                    <a:pt x="707008" y="1071983"/>
                    <a:pt x="715704" y="1071983"/>
                    <a:pt x="726575" y="1053325"/>
                  </a:cubicBezTo>
                  <a:cubicBezTo>
                    <a:pt x="730923" y="1050215"/>
                    <a:pt x="730923" y="1040886"/>
                    <a:pt x="737446" y="1040886"/>
                  </a:cubicBezTo>
                  <a:cubicBezTo>
                    <a:pt x="741794" y="1050215"/>
                    <a:pt x="737446" y="1056434"/>
                    <a:pt x="737446" y="1065764"/>
                  </a:cubicBezTo>
                  <a:cubicBezTo>
                    <a:pt x="733097" y="1093751"/>
                    <a:pt x="750490" y="1124848"/>
                    <a:pt x="770058" y="1124848"/>
                  </a:cubicBezTo>
                  <a:cubicBezTo>
                    <a:pt x="783103" y="1121739"/>
                    <a:pt x="783103" y="1109300"/>
                    <a:pt x="785277" y="1096861"/>
                  </a:cubicBezTo>
                  <a:cubicBezTo>
                    <a:pt x="785277" y="1084422"/>
                    <a:pt x="785277" y="1068873"/>
                    <a:pt x="793973" y="1071983"/>
                  </a:cubicBezTo>
                  <a:cubicBezTo>
                    <a:pt x="804844" y="1071983"/>
                    <a:pt x="811367" y="1084422"/>
                    <a:pt x="811367" y="1099971"/>
                  </a:cubicBezTo>
                  <a:cubicBezTo>
                    <a:pt x="809192" y="1106190"/>
                    <a:pt x="809192" y="1112409"/>
                    <a:pt x="809192" y="1115519"/>
                  </a:cubicBezTo>
                  <a:cubicBezTo>
                    <a:pt x="807018" y="1140397"/>
                    <a:pt x="813541" y="1159055"/>
                    <a:pt x="830934" y="1165275"/>
                  </a:cubicBezTo>
                  <a:cubicBezTo>
                    <a:pt x="850501" y="1174604"/>
                    <a:pt x="870068" y="1183933"/>
                    <a:pt x="887462" y="1193262"/>
                  </a:cubicBezTo>
                  <a:cubicBezTo>
                    <a:pt x="904855" y="1199482"/>
                    <a:pt x="915726" y="1215030"/>
                    <a:pt x="917900" y="1239908"/>
                  </a:cubicBezTo>
                  <a:cubicBezTo>
                    <a:pt x="920074" y="1258566"/>
                    <a:pt x="924422" y="1261676"/>
                    <a:pt x="935293" y="1252347"/>
                  </a:cubicBezTo>
                  <a:cubicBezTo>
                    <a:pt x="948338" y="1236798"/>
                    <a:pt x="963557" y="1243018"/>
                    <a:pt x="978776" y="1249237"/>
                  </a:cubicBezTo>
                  <a:cubicBezTo>
                    <a:pt x="1020085" y="1277225"/>
                    <a:pt x="1061393" y="1286554"/>
                    <a:pt x="1104876" y="1274115"/>
                  </a:cubicBezTo>
                  <a:cubicBezTo>
                    <a:pt x="1126618" y="1267895"/>
                    <a:pt x="1150533" y="1302102"/>
                    <a:pt x="1150533" y="1336309"/>
                  </a:cubicBezTo>
                  <a:cubicBezTo>
                    <a:pt x="1150533" y="1345639"/>
                    <a:pt x="1141837" y="1351858"/>
                    <a:pt x="1137488" y="1358077"/>
                  </a:cubicBezTo>
                  <a:cubicBezTo>
                    <a:pt x="1120095" y="1392284"/>
                    <a:pt x="1096180" y="1404723"/>
                    <a:pt x="1070090" y="1386065"/>
                  </a:cubicBezTo>
                  <a:cubicBezTo>
                    <a:pt x="1063567" y="1379845"/>
                    <a:pt x="1059219" y="1379845"/>
                    <a:pt x="1054871" y="1389175"/>
                  </a:cubicBezTo>
                  <a:cubicBezTo>
                    <a:pt x="1050522" y="1395394"/>
                    <a:pt x="1052697" y="1404723"/>
                    <a:pt x="1057045" y="1410943"/>
                  </a:cubicBezTo>
                  <a:cubicBezTo>
                    <a:pt x="1057045" y="1414052"/>
                    <a:pt x="1059219" y="1414052"/>
                    <a:pt x="1059219" y="1417162"/>
                  </a:cubicBezTo>
                  <a:cubicBezTo>
                    <a:pt x="1063567" y="1426491"/>
                    <a:pt x="1080961" y="1429601"/>
                    <a:pt x="1067916" y="1445150"/>
                  </a:cubicBezTo>
                  <a:cubicBezTo>
                    <a:pt x="1057045" y="1460698"/>
                    <a:pt x="1048348" y="1448259"/>
                    <a:pt x="1041826" y="1432711"/>
                  </a:cubicBezTo>
                  <a:cubicBezTo>
                    <a:pt x="1039652" y="1429601"/>
                    <a:pt x="1037478" y="1423382"/>
                    <a:pt x="1035303" y="1417162"/>
                  </a:cubicBezTo>
                  <a:cubicBezTo>
                    <a:pt x="1033129" y="1410943"/>
                    <a:pt x="1028781" y="1404723"/>
                    <a:pt x="1022259" y="1404723"/>
                  </a:cubicBezTo>
                  <a:cubicBezTo>
                    <a:pt x="1015736" y="1407833"/>
                    <a:pt x="1020085" y="1417162"/>
                    <a:pt x="1017910" y="1423382"/>
                  </a:cubicBezTo>
                  <a:cubicBezTo>
                    <a:pt x="1007040" y="1460698"/>
                    <a:pt x="993995" y="1470027"/>
                    <a:pt x="972253" y="1442040"/>
                  </a:cubicBezTo>
                  <a:cubicBezTo>
                    <a:pt x="915726" y="1367407"/>
                    <a:pt x="846153" y="1351858"/>
                    <a:pt x="774406" y="1351858"/>
                  </a:cubicBezTo>
                  <a:cubicBezTo>
                    <a:pt x="757013" y="1351858"/>
                    <a:pt x="739620" y="1351858"/>
                    <a:pt x="724401" y="1351858"/>
                  </a:cubicBezTo>
                  <a:cubicBezTo>
                    <a:pt x="698311" y="1351858"/>
                    <a:pt x="674395" y="1339419"/>
                    <a:pt x="652654" y="1320761"/>
                  </a:cubicBezTo>
                  <a:cubicBezTo>
                    <a:pt x="637435" y="1308322"/>
                    <a:pt x="617868" y="1292773"/>
                    <a:pt x="598300" y="1314541"/>
                  </a:cubicBezTo>
                  <a:cubicBezTo>
                    <a:pt x="583081" y="1333200"/>
                    <a:pt x="576559" y="1389175"/>
                    <a:pt x="583081" y="1414052"/>
                  </a:cubicBezTo>
                  <a:cubicBezTo>
                    <a:pt x="589604" y="1438930"/>
                    <a:pt x="600474" y="1460698"/>
                    <a:pt x="615693" y="1485576"/>
                  </a:cubicBezTo>
                  <a:cubicBezTo>
                    <a:pt x="613519" y="1442040"/>
                    <a:pt x="624390" y="1417162"/>
                    <a:pt x="648306" y="1407833"/>
                  </a:cubicBezTo>
                  <a:cubicBezTo>
                    <a:pt x="661350" y="1401613"/>
                    <a:pt x="670047" y="1410943"/>
                    <a:pt x="667873" y="1429601"/>
                  </a:cubicBezTo>
                  <a:cubicBezTo>
                    <a:pt x="663525" y="1445150"/>
                    <a:pt x="663525" y="1460698"/>
                    <a:pt x="663525" y="1476247"/>
                  </a:cubicBezTo>
                  <a:cubicBezTo>
                    <a:pt x="663525" y="1519783"/>
                    <a:pt x="680918" y="1544661"/>
                    <a:pt x="711356" y="1547770"/>
                  </a:cubicBezTo>
                  <a:cubicBezTo>
                    <a:pt x="717878" y="1547770"/>
                    <a:pt x="724401" y="1547770"/>
                    <a:pt x="730923" y="1547770"/>
                  </a:cubicBezTo>
                  <a:cubicBezTo>
                    <a:pt x="739620" y="1550880"/>
                    <a:pt x="748316" y="1557100"/>
                    <a:pt x="750490" y="1572648"/>
                  </a:cubicBezTo>
                  <a:cubicBezTo>
                    <a:pt x="754839" y="1585087"/>
                    <a:pt x="746142" y="1591306"/>
                    <a:pt x="739620" y="1597526"/>
                  </a:cubicBezTo>
                  <a:cubicBezTo>
                    <a:pt x="733097" y="1606855"/>
                    <a:pt x="722227" y="1613075"/>
                    <a:pt x="724401" y="1628623"/>
                  </a:cubicBezTo>
                  <a:cubicBezTo>
                    <a:pt x="724401" y="1644172"/>
                    <a:pt x="737446" y="1644172"/>
                    <a:pt x="746142" y="1647281"/>
                  </a:cubicBezTo>
                  <a:cubicBezTo>
                    <a:pt x="850501" y="1706366"/>
                    <a:pt x="959208" y="1737463"/>
                    <a:pt x="1065742" y="1787219"/>
                  </a:cubicBezTo>
                  <a:cubicBezTo>
                    <a:pt x="1100528" y="1802768"/>
                    <a:pt x="1135314" y="1818316"/>
                    <a:pt x="1170101" y="1840084"/>
                  </a:cubicBezTo>
                  <a:cubicBezTo>
                    <a:pt x="1183146" y="1849413"/>
                    <a:pt x="1191842" y="1846304"/>
                    <a:pt x="1204887" y="1840084"/>
                  </a:cubicBezTo>
                  <a:cubicBezTo>
                    <a:pt x="1235325" y="1818316"/>
                    <a:pt x="1235325" y="1818316"/>
                    <a:pt x="1254892" y="1858742"/>
                  </a:cubicBezTo>
                  <a:cubicBezTo>
                    <a:pt x="1267937" y="1827645"/>
                    <a:pt x="1254892" y="1790329"/>
                    <a:pt x="1267937" y="1759231"/>
                  </a:cubicBezTo>
                  <a:cubicBezTo>
                    <a:pt x="1278808" y="1787219"/>
                    <a:pt x="1296201" y="1805877"/>
                    <a:pt x="1313594" y="1824536"/>
                  </a:cubicBezTo>
                  <a:cubicBezTo>
                    <a:pt x="1333161" y="1843194"/>
                    <a:pt x="1346206" y="1868072"/>
                    <a:pt x="1354903" y="1896059"/>
                  </a:cubicBezTo>
                  <a:cubicBezTo>
                    <a:pt x="1378819" y="1961363"/>
                    <a:pt x="1422301" y="1976912"/>
                    <a:pt x="1461436" y="1930266"/>
                  </a:cubicBezTo>
                  <a:cubicBezTo>
                    <a:pt x="1472307" y="1917827"/>
                    <a:pt x="1481003" y="1905388"/>
                    <a:pt x="1489700" y="1892949"/>
                  </a:cubicBezTo>
                  <a:cubicBezTo>
                    <a:pt x="1500571" y="1877401"/>
                    <a:pt x="1509267" y="1880511"/>
                    <a:pt x="1513616" y="1902279"/>
                  </a:cubicBezTo>
                  <a:cubicBezTo>
                    <a:pt x="1513616" y="1908498"/>
                    <a:pt x="1515790" y="1911608"/>
                    <a:pt x="1515790" y="1917827"/>
                  </a:cubicBezTo>
                  <a:cubicBezTo>
                    <a:pt x="1526660" y="1983131"/>
                    <a:pt x="1550576" y="2001790"/>
                    <a:pt x="1591885" y="2008009"/>
                  </a:cubicBezTo>
                  <a:cubicBezTo>
                    <a:pt x="1622323" y="2011119"/>
                    <a:pt x="1652761" y="2014229"/>
                    <a:pt x="1681025" y="2029777"/>
                  </a:cubicBezTo>
                  <a:cubicBezTo>
                    <a:pt x="1700592" y="2039106"/>
                    <a:pt x="1722334" y="2035997"/>
                    <a:pt x="1739727" y="2011119"/>
                  </a:cubicBezTo>
                  <a:cubicBezTo>
                    <a:pt x="1759294" y="2057765"/>
                    <a:pt x="1822344" y="2088862"/>
                    <a:pt x="1859305" y="2070203"/>
                  </a:cubicBezTo>
                  <a:cubicBezTo>
                    <a:pt x="1868001" y="2063984"/>
                    <a:pt x="1874524" y="2067094"/>
                    <a:pt x="1881046" y="2076423"/>
                  </a:cubicBezTo>
                  <a:cubicBezTo>
                    <a:pt x="1909310" y="2104410"/>
                    <a:pt x="1937574" y="2104410"/>
                    <a:pt x="1965838" y="2085752"/>
                  </a:cubicBezTo>
                  <a:cubicBezTo>
                    <a:pt x="1978883" y="2076423"/>
                    <a:pt x="1987579" y="2076423"/>
                    <a:pt x="2000624" y="2088862"/>
                  </a:cubicBezTo>
                  <a:cubicBezTo>
                    <a:pt x="2033236" y="2123069"/>
                    <a:pt x="2070197" y="2123069"/>
                    <a:pt x="2109331" y="2107520"/>
                  </a:cubicBezTo>
                  <a:cubicBezTo>
                    <a:pt x="2120202" y="2104410"/>
                    <a:pt x="2124550" y="2104410"/>
                    <a:pt x="2128899" y="2119959"/>
                  </a:cubicBezTo>
                  <a:cubicBezTo>
                    <a:pt x="2139769" y="2147947"/>
                    <a:pt x="2161511" y="2154166"/>
                    <a:pt x="2183252" y="2163495"/>
                  </a:cubicBezTo>
                  <a:cubicBezTo>
                    <a:pt x="2207168" y="2169715"/>
                    <a:pt x="2231083" y="2175934"/>
                    <a:pt x="2244128" y="2213251"/>
                  </a:cubicBezTo>
                  <a:cubicBezTo>
                    <a:pt x="2246303" y="2222580"/>
                    <a:pt x="2252825" y="2222580"/>
                    <a:pt x="2261522" y="2219470"/>
                  </a:cubicBezTo>
                  <a:cubicBezTo>
                    <a:pt x="2285437" y="2213251"/>
                    <a:pt x="2311527" y="2210141"/>
                    <a:pt x="2333268" y="2185263"/>
                  </a:cubicBezTo>
                  <a:cubicBezTo>
                    <a:pt x="2346313" y="2166605"/>
                    <a:pt x="2350662" y="2175934"/>
                    <a:pt x="2355010" y="2197702"/>
                  </a:cubicBezTo>
                  <a:cubicBezTo>
                    <a:pt x="2363706" y="2235019"/>
                    <a:pt x="2374577" y="2272335"/>
                    <a:pt x="2355010" y="2312762"/>
                  </a:cubicBezTo>
                  <a:cubicBezTo>
                    <a:pt x="2350662" y="2325201"/>
                    <a:pt x="2359358" y="2334530"/>
                    <a:pt x="2365881" y="2340749"/>
                  </a:cubicBezTo>
                  <a:cubicBezTo>
                    <a:pt x="2376751" y="2346969"/>
                    <a:pt x="2385448" y="2343859"/>
                    <a:pt x="2389796" y="2328311"/>
                  </a:cubicBezTo>
                  <a:cubicBezTo>
                    <a:pt x="2394144" y="2306542"/>
                    <a:pt x="2400667" y="2284774"/>
                    <a:pt x="2409363" y="2263006"/>
                  </a:cubicBezTo>
                  <a:cubicBezTo>
                    <a:pt x="2411538" y="2259897"/>
                    <a:pt x="2413712" y="2253677"/>
                    <a:pt x="2415886" y="2250567"/>
                  </a:cubicBezTo>
                  <a:cubicBezTo>
                    <a:pt x="2422408" y="2235019"/>
                    <a:pt x="2431105" y="2216361"/>
                    <a:pt x="2441976" y="2216361"/>
                  </a:cubicBezTo>
                  <a:cubicBezTo>
                    <a:pt x="2455021" y="2216361"/>
                    <a:pt x="2444150" y="2244348"/>
                    <a:pt x="2452846" y="2253677"/>
                  </a:cubicBezTo>
                  <a:cubicBezTo>
                    <a:pt x="2452846" y="2253677"/>
                    <a:pt x="2455021" y="2253677"/>
                    <a:pt x="2457195" y="2253677"/>
                  </a:cubicBezTo>
                  <a:cubicBezTo>
                    <a:pt x="2481110" y="2200812"/>
                    <a:pt x="2502852" y="2203922"/>
                    <a:pt x="2539812" y="2225690"/>
                  </a:cubicBezTo>
                  <a:cubicBezTo>
                    <a:pt x="2587643" y="2256787"/>
                    <a:pt x="2635475" y="2284774"/>
                    <a:pt x="2689828" y="2287884"/>
                  </a:cubicBezTo>
                  <a:cubicBezTo>
                    <a:pt x="2707221" y="2287884"/>
                    <a:pt x="2715918" y="2306542"/>
                    <a:pt x="2711570" y="2328311"/>
                  </a:cubicBezTo>
                  <a:cubicBezTo>
                    <a:pt x="2707221" y="2359408"/>
                    <a:pt x="2718092" y="2368737"/>
                    <a:pt x="2733311" y="2374956"/>
                  </a:cubicBezTo>
                  <a:cubicBezTo>
                    <a:pt x="2759401" y="2390505"/>
                    <a:pt x="2785491" y="2384285"/>
                    <a:pt x="2813754" y="2384285"/>
                  </a:cubicBezTo>
                  <a:cubicBezTo>
                    <a:pt x="2831148" y="2381176"/>
                    <a:pt x="2850715" y="2378066"/>
                    <a:pt x="2870282" y="2378066"/>
                  </a:cubicBezTo>
                  <a:cubicBezTo>
                    <a:pt x="2900720" y="2378066"/>
                    <a:pt x="2907243" y="2387395"/>
                    <a:pt x="2898546" y="2430931"/>
                  </a:cubicBezTo>
                  <a:cubicBezTo>
                    <a:pt x="2892024" y="2462028"/>
                    <a:pt x="2898546" y="2477577"/>
                    <a:pt x="2922462" y="2474467"/>
                  </a:cubicBezTo>
                  <a:cubicBezTo>
                    <a:pt x="2933332" y="2474467"/>
                    <a:pt x="2937681" y="2465138"/>
                    <a:pt x="2939855" y="2449590"/>
                  </a:cubicBezTo>
                  <a:cubicBezTo>
                    <a:pt x="2942029" y="2424712"/>
                    <a:pt x="2950726" y="2421602"/>
                    <a:pt x="2965945" y="2430931"/>
                  </a:cubicBezTo>
                  <a:cubicBezTo>
                    <a:pt x="2985512" y="2440260"/>
                    <a:pt x="3007253" y="2449590"/>
                    <a:pt x="3028995" y="2458919"/>
                  </a:cubicBezTo>
                  <a:cubicBezTo>
                    <a:pt x="3052910" y="2468248"/>
                    <a:pt x="3076826" y="2462028"/>
                    <a:pt x="3098567" y="2443370"/>
                  </a:cubicBezTo>
                  <a:cubicBezTo>
                    <a:pt x="3109438" y="2434041"/>
                    <a:pt x="3120309" y="2434041"/>
                    <a:pt x="3131180" y="2440260"/>
                  </a:cubicBezTo>
                  <a:cubicBezTo>
                    <a:pt x="3150747" y="2455809"/>
                    <a:pt x="3170314" y="2471358"/>
                    <a:pt x="3185533" y="2496235"/>
                  </a:cubicBezTo>
                  <a:cubicBezTo>
                    <a:pt x="3194230" y="2508674"/>
                    <a:pt x="3202926" y="2511784"/>
                    <a:pt x="3211623" y="2502455"/>
                  </a:cubicBezTo>
                  <a:cubicBezTo>
                    <a:pt x="3239887" y="2477577"/>
                    <a:pt x="3268151" y="2477577"/>
                    <a:pt x="3296414" y="2493126"/>
                  </a:cubicBezTo>
                  <a:cubicBezTo>
                    <a:pt x="3337723" y="2514894"/>
                    <a:pt x="3379032" y="2536662"/>
                    <a:pt x="3424689" y="2542881"/>
                  </a:cubicBezTo>
                  <a:cubicBezTo>
                    <a:pt x="3439908" y="2542881"/>
                    <a:pt x="3457301" y="2552210"/>
                    <a:pt x="3468172" y="2573979"/>
                  </a:cubicBezTo>
                  <a:cubicBezTo>
                    <a:pt x="3461650" y="2586417"/>
                    <a:pt x="3450779" y="2586417"/>
                    <a:pt x="3439908" y="2586417"/>
                  </a:cubicBezTo>
                  <a:cubicBezTo>
                    <a:pt x="3431211" y="2586417"/>
                    <a:pt x="3420341" y="2586417"/>
                    <a:pt x="3411644" y="2595746"/>
                  </a:cubicBezTo>
                  <a:cubicBezTo>
                    <a:pt x="3402948" y="2601966"/>
                    <a:pt x="3398600" y="2617514"/>
                    <a:pt x="3400773" y="2629953"/>
                  </a:cubicBezTo>
                  <a:cubicBezTo>
                    <a:pt x="3402948" y="2645502"/>
                    <a:pt x="3413819" y="2642392"/>
                    <a:pt x="3420341" y="2642392"/>
                  </a:cubicBezTo>
                  <a:cubicBezTo>
                    <a:pt x="3429038" y="2642392"/>
                    <a:pt x="3439908" y="2633063"/>
                    <a:pt x="3444257" y="2648612"/>
                  </a:cubicBezTo>
                  <a:cubicBezTo>
                    <a:pt x="3448605" y="2667270"/>
                    <a:pt x="3444257" y="2682819"/>
                    <a:pt x="3433386" y="2695257"/>
                  </a:cubicBezTo>
                  <a:cubicBezTo>
                    <a:pt x="3422515" y="2707696"/>
                    <a:pt x="3411644" y="2717025"/>
                    <a:pt x="3396425" y="2710806"/>
                  </a:cubicBezTo>
                  <a:cubicBezTo>
                    <a:pt x="3346420" y="2698367"/>
                    <a:pt x="3298589" y="2682819"/>
                    <a:pt x="3292066" y="2589527"/>
                  </a:cubicBezTo>
                  <a:cubicBezTo>
                    <a:pt x="3289892" y="2601966"/>
                    <a:pt x="3289892" y="2614405"/>
                    <a:pt x="3287718" y="2626844"/>
                  </a:cubicBezTo>
                  <a:cubicBezTo>
                    <a:pt x="3283370" y="2664160"/>
                    <a:pt x="3268151" y="2685929"/>
                    <a:pt x="3242061" y="2695257"/>
                  </a:cubicBezTo>
                  <a:cubicBezTo>
                    <a:pt x="3231190" y="2698367"/>
                    <a:pt x="3218145" y="2701477"/>
                    <a:pt x="3207275" y="2704587"/>
                  </a:cubicBezTo>
                  <a:cubicBezTo>
                    <a:pt x="3194230" y="2710806"/>
                    <a:pt x="3185533" y="2707696"/>
                    <a:pt x="3183359" y="2685929"/>
                  </a:cubicBezTo>
                  <a:cubicBezTo>
                    <a:pt x="3179011" y="2664160"/>
                    <a:pt x="3168140" y="2654831"/>
                    <a:pt x="3155095" y="2654831"/>
                  </a:cubicBezTo>
                  <a:cubicBezTo>
                    <a:pt x="3137702" y="2651722"/>
                    <a:pt x="3120309" y="2648612"/>
                    <a:pt x="3102916" y="2645502"/>
                  </a:cubicBezTo>
                  <a:cubicBezTo>
                    <a:pt x="3092045" y="2645502"/>
                    <a:pt x="3083348" y="2648612"/>
                    <a:pt x="3076826" y="2657941"/>
                  </a:cubicBezTo>
                  <a:cubicBezTo>
                    <a:pt x="3052910" y="2679709"/>
                    <a:pt x="3028995" y="2676599"/>
                    <a:pt x="3007253" y="2657941"/>
                  </a:cubicBezTo>
                  <a:cubicBezTo>
                    <a:pt x="2981164" y="2633063"/>
                    <a:pt x="2952900" y="2614405"/>
                    <a:pt x="2924636" y="2598856"/>
                  </a:cubicBezTo>
                  <a:cubicBezTo>
                    <a:pt x="2911591" y="2592637"/>
                    <a:pt x="2909417" y="2583307"/>
                    <a:pt x="2915939" y="2567759"/>
                  </a:cubicBezTo>
                  <a:cubicBezTo>
                    <a:pt x="2924636" y="2542881"/>
                    <a:pt x="2911591" y="2518003"/>
                    <a:pt x="2892024" y="2521113"/>
                  </a:cubicBezTo>
                  <a:cubicBezTo>
                    <a:pt x="2878979" y="2521113"/>
                    <a:pt x="2883327" y="2539771"/>
                    <a:pt x="2883327" y="2549101"/>
                  </a:cubicBezTo>
                  <a:cubicBezTo>
                    <a:pt x="2881153" y="2583307"/>
                    <a:pt x="2874631" y="2589527"/>
                    <a:pt x="2850715" y="2583307"/>
                  </a:cubicBezTo>
                  <a:cubicBezTo>
                    <a:pt x="2831148" y="2577088"/>
                    <a:pt x="2826799" y="2564649"/>
                    <a:pt x="2831148" y="2536662"/>
                  </a:cubicBezTo>
                  <a:cubicBezTo>
                    <a:pt x="2833322" y="2524223"/>
                    <a:pt x="2837670" y="2514894"/>
                    <a:pt x="2839844" y="2505564"/>
                  </a:cubicBezTo>
                  <a:cubicBezTo>
                    <a:pt x="2839844" y="2502455"/>
                    <a:pt x="2837670" y="2499345"/>
                    <a:pt x="2837670" y="2499345"/>
                  </a:cubicBezTo>
                  <a:cubicBezTo>
                    <a:pt x="2792013" y="2561539"/>
                    <a:pt x="2737659" y="2580198"/>
                    <a:pt x="2678957" y="2577088"/>
                  </a:cubicBezTo>
                  <a:cubicBezTo>
                    <a:pt x="2641997" y="2577088"/>
                    <a:pt x="2607211" y="2577088"/>
                    <a:pt x="2570250" y="2592637"/>
                  </a:cubicBezTo>
                  <a:cubicBezTo>
                    <a:pt x="2550683" y="2601966"/>
                    <a:pt x="2544160" y="2592637"/>
                    <a:pt x="2541986" y="2564649"/>
                  </a:cubicBezTo>
                  <a:cubicBezTo>
                    <a:pt x="2541986" y="2549101"/>
                    <a:pt x="2537638" y="2545991"/>
                    <a:pt x="2526767" y="2545991"/>
                  </a:cubicBezTo>
                  <a:cubicBezTo>
                    <a:pt x="2511548" y="2542881"/>
                    <a:pt x="2496329" y="2549101"/>
                    <a:pt x="2481110" y="2558430"/>
                  </a:cubicBezTo>
                  <a:cubicBezTo>
                    <a:pt x="2420234" y="2601966"/>
                    <a:pt x="2368055" y="2573979"/>
                    <a:pt x="2337617" y="2486906"/>
                  </a:cubicBezTo>
                  <a:cubicBezTo>
                    <a:pt x="2331094" y="2462028"/>
                    <a:pt x="2324572" y="2434041"/>
                    <a:pt x="2300656" y="2427821"/>
                  </a:cubicBezTo>
                  <a:cubicBezTo>
                    <a:pt x="2291960" y="2424712"/>
                    <a:pt x="2278915" y="2418492"/>
                    <a:pt x="2276741" y="2434041"/>
                  </a:cubicBezTo>
                  <a:cubicBezTo>
                    <a:pt x="2274566" y="2452699"/>
                    <a:pt x="2281089" y="2471358"/>
                    <a:pt x="2296308" y="2471358"/>
                  </a:cubicBezTo>
                  <a:cubicBezTo>
                    <a:pt x="2309353" y="2471358"/>
                    <a:pt x="2318049" y="2480687"/>
                    <a:pt x="2322398" y="2499345"/>
                  </a:cubicBezTo>
                  <a:cubicBezTo>
                    <a:pt x="2324572" y="2508674"/>
                    <a:pt x="2326746" y="2514894"/>
                    <a:pt x="2315875" y="2518003"/>
                  </a:cubicBezTo>
                  <a:cubicBezTo>
                    <a:pt x="2311527" y="2521113"/>
                    <a:pt x="2307179" y="2527333"/>
                    <a:pt x="2302830" y="2533552"/>
                  </a:cubicBezTo>
                  <a:cubicBezTo>
                    <a:pt x="2291960" y="2545991"/>
                    <a:pt x="2283263" y="2549101"/>
                    <a:pt x="2272392" y="2539771"/>
                  </a:cubicBezTo>
                  <a:cubicBezTo>
                    <a:pt x="2220213" y="2499345"/>
                    <a:pt x="2159337" y="2499345"/>
                    <a:pt x="2102809" y="2480687"/>
                  </a:cubicBezTo>
                  <a:cubicBezTo>
                    <a:pt x="2085416" y="2477577"/>
                    <a:pt x="2070197" y="2490016"/>
                    <a:pt x="2054978" y="2502455"/>
                  </a:cubicBezTo>
                  <a:cubicBezTo>
                    <a:pt x="2022366" y="2527333"/>
                    <a:pt x="1989753" y="2542881"/>
                    <a:pt x="1952793" y="2555320"/>
                  </a:cubicBezTo>
                  <a:cubicBezTo>
                    <a:pt x="1926703" y="2561539"/>
                    <a:pt x="1902787" y="2558430"/>
                    <a:pt x="1883220" y="2530442"/>
                  </a:cubicBezTo>
                  <a:cubicBezTo>
                    <a:pt x="1874524" y="2521113"/>
                    <a:pt x="1865827" y="2518003"/>
                    <a:pt x="1854956" y="2521113"/>
                  </a:cubicBezTo>
                  <a:cubicBezTo>
                    <a:pt x="1787558" y="2539771"/>
                    <a:pt x="1726682" y="2524223"/>
                    <a:pt x="1672328" y="2458919"/>
                  </a:cubicBezTo>
                  <a:cubicBezTo>
                    <a:pt x="1661457" y="2446480"/>
                    <a:pt x="1652761" y="2452699"/>
                    <a:pt x="1639716" y="2449590"/>
                  </a:cubicBezTo>
                  <a:cubicBezTo>
                    <a:pt x="1617975" y="2446480"/>
                    <a:pt x="1611452" y="2468248"/>
                    <a:pt x="1600581" y="2486906"/>
                  </a:cubicBezTo>
                  <a:cubicBezTo>
                    <a:pt x="1591885" y="2502455"/>
                    <a:pt x="1581014" y="2499345"/>
                    <a:pt x="1572317" y="2493126"/>
                  </a:cubicBezTo>
                  <a:cubicBezTo>
                    <a:pt x="1559272" y="2483796"/>
                    <a:pt x="1546228" y="2471358"/>
                    <a:pt x="1533183" y="2462028"/>
                  </a:cubicBezTo>
                  <a:cubicBezTo>
                    <a:pt x="1504919" y="2440260"/>
                    <a:pt x="1491874" y="2446480"/>
                    <a:pt x="1476655" y="2486906"/>
                  </a:cubicBezTo>
                  <a:cubicBezTo>
                    <a:pt x="1472307" y="2502455"/>
                    <a:pt x="1465784" y="2514894"/>
                    <a:pt x="1457088" y="2524223"/>
                  </a:cubicBezTo>
                  <a:cubicBezTo>
                    <a:pt x="1452739" y="2527333"/>
                    <a:pt x="1450565" y="2536662"/>
                    <a:pt x="1444043" y="2530442"/>
                  </a:cubicBezTo>
                  <a:cubicBezTo>
                    <a:pt x="1439695" y="2524223"/>
                    <a:pt x="1439695" y="2514894"/>
                    <a:pt x="1444043" y="2508674"/>
                  </a:cubicBezTo>
                  <a:cubicBezTo>
                    <a:pt x="1446217" y="2502455"/>
                    <a:pt x="1448391" y="2499345"/>
                    <a:pt x="1450565" y="2493126"/>
                  </a:cubicBezTo>
                  <a:cubicBezTo>
                    <a:pt x="1459262" y="2480687"/>
                    <a:pt x="1461436" y="2465138"/>
                    <a:pt x="1448391" y="2455809"/>
                  </a:cubicBezTo>
                  <a:cubicBezTo>
                    <a:pt x="1435346" y="2443370"/>
                    <a:pt x="1426650" y="2446480"/>
                    <a:pt x="1417953" y="2465138"/>
                  </a:cubicBezTo>
                  <a:cubicBezTo>
                    <a:pt x="1415779" y="2477577"/>
                    <a:pt x="1411431" y="2486906"/>
                    <a:pt x="1407082" y="2499345"/>
                  </a:cubicBezTo>
                  <a:cubicBezTo>
                    <a:pt x="1400560" y="2518003"/>
                    <a:pt x="1389689" y="2511784"/>
                    <a:pt x="1378819" y="2508674"/>
                  </a:cubicBezTo>
                  <a:cubicBezTo>
                    <a:pt x="1367948" y="2502455"/>
                    <a:pt x="1374470" y="2490016"/>
                    <a:pt x="1376644" y="2480687"/>
                  </a:cubicBezTo>
                  <a:cubicBezTo>
                    <a:pt x="1376644" y="2477577"/>
                    <a:pt x="1376644" y="2474467"/>
                    <a:pt x="1376644" y="2471358"/>
                  </a:cubicBezTo>
                  <a:cubicBezTo>
                    <a:pt x="1383167" y="2412273"/>
                    <a:pt x="1374470" y="2399834"/>
                    <a:pt x="1333161" y="2409163"/>
                  </a:cubicBezTo>
                  <a:cubicBezTo>
                    <a:pt x="1302723" y="2415383"/>
                    <a:pt x="1270111" y="2415383"/>
                    <a:pt x="1239673" y="2409163"/>
                  </a:cubicBezTo>
                  <a:cubicBezTo>
                    <a:pt x="1207061" y="2406054"/>
                    <a:pt x="1198364" y="2415383"/>
                    <a:pt x="1189668" y="2462028"/>
                  </a:cubicBezTo>
                  <a:cubicBezTo>
                    <a:pt x="1187494" y="2471358"/>
                    <a:pt x="1185319" y="2483796"/>
                    <a:pt x="1178797" y="2483796"/>
                  </a:cubicBezTo>
                  <a:cubicBezTo>
                    <a:pt x="1167926" y="2483796"/>
                    <a:pt x="1161404" y="2471358"/>
                    <a:pt x="1157056" y="2455809"/>
                  </a:cubicBezTo>
                  <a:cubicBezTo>
                    <a:pt x="1174449" y="2452699"/>
                    <a:pt x="1185319" y="2440260"/>
                    <a:pt x="1180971" y="2412273"/>
                  </a:cubicBezTo>
                  <a:cubicBezTo>
                    <a:pt x="1178797" y="2399834"/>
                    <a:pt x="1174449" y="2393614"/>
                    <a:pt x="1163578" y="2406054"/>
                  </a:cubicBezTo>
                  <a:cubicBezTo>
                    <a:pt x="1148359" y="2421602"/>
                    <a:pt x="1133140" y="2440260"/>
                    <a:pt x="1128792" y="2471358"/>
                  </a:cubicBezTo>
                  <a:cubicBezTo>
                    <a:pt x="1128792" y="2474467"/>
                    <a:pt x="1128792" y="2477577"/>
                    <a:pt x="1126618" y="2477577"/>
                  </a:cubicBezTo>
                  <a:cubicBezTo>
                    <a:pt x="1111399" y="2502455"/>
                    <a:pt x="1113573" y="2518003"/>
                    <a:pt x="1135314" y="2533552"/>
                  </a:cubicBezTo>
                  <a:cubicBezTo>
                    <a:pt x="1172275" y="2552210"/>
                    <a:pt x="1207061" y="2567759"/>
                    <a:pt x="1246196" y="2580198"/>
                  </a:cubicBezTo>
                  <a:cubicBezTo>
                    <a:pt x="1267937" y="2586417"/>
                    <a:pt x="1278808" y="2601966"/>
                    <a:pt x="1278808" y="2636173"/>
                  </a:cubicBezTo>
                  <a:cubicBezTo>
                    <a:pt x="1276634" y="2648612"/>
                    <a:pt x="1280982" y="2657941"/>
                    <a:pt x="1283156" y="2670380"/>
                  </a:cubicBezTo>
                  <a:cubicBezTo>
                    <a:pt x="1285330" y="2685929"/>
                    <a:pt x="1285330" y="2698367"/>
                    <a:pt x="1274460" y="2707696"/>
                  </a:cubicBezTo>
                  <a:cubicBezTo>
                    <a:pt x="1263589" y="2717025"/>
                    <a:pt x="1259240" y="2704587"/>
                    <a:pt x="1252718" y="2695257"/>
                  </a:cubicBezTo>
                  <a:cubicBezTo>
                    <a:pt x="1239673" y="2679709"/>
                    <a:pt x="1224454" y="2664160"/>
                    <a:pt x="1207061" y="2657941"/>
                  </a:cubicBezTo>
                  <a:cubicBezTo>
                    <a:pt x="1187494" y="2651722"/>
                    <a:pt x="1167926" y="2651722"/>
                    <a:pt x="1148359" y="2664160"/>
                  </a:cubicBezTo>
                  <a:cubicBezTo>
                    <a:pt x="1111399" y="2682819"/>
                    <a:pt x="1072264" y="2682819"/>
                    <a:pt x="1035303" y="2664160"/>
                  </a:cubicBezTo>
                  <a:cubicBezTo>
                    <a:pt x="1026607" y="2657941"/>
                    <a:pt x="1022259" y="2654831"/>
                    <a:pt x="1022259" y="2642392"/>
                  </a:cubicBezTo>
                  <a:cubicBezTo>
                    <a:pt x="1024433" y="2623734"/>
                    <a:pt x="1020085" y="2617514"/>
                    <a:pt x="1009214" y="2633063"/>
                  </a:cubicBezTo>
                  <a:cubicBezTo>
                    <a:pt x="993995" y="2654831"/>
                    <a:pt x="976602" y="2648612"/>
                    <a:pt x="961383" y="2629953"/>
                  </a:cubicBezTo>
                  <a:cubicBezTo>
                    <a:pt x="946164" y="2608185"/>
                    <a:pt x="930944" y="2589527"/>
                    <a:pt x="904855" y="2592637"/>
                  </a:cubicBezTo>
                  <a:cubicBezTo>
                    <a:pt x="898332" y="2592637"/>
                    <a:pt x="891810" y="2586417"/>
                    <a:pt x="891810" y="2573979"/>
                  </a:cubicBezTo>
                  <a:cubicBezTo>
                    <a:pt x="893984" y="2555320"/>
                    <a:pt x="889636" y="2549101"/>
                    <a:pt x="878765" y="2542881"/>
                  </a:cubicBezTo>
                  <a:cubicBezTo>
                    <a:pt x="863546" y="2539771"/>
                    <a:pt x="854849" y="2542881"/>
                    <a:pt x="846153" y="2558430"/>
                  </a:cubicBezTo>
                  <a:cubicBezTo>
                    <a:pt x="830934" y="2586417"/>
                    <a:pt x="828760" y="2620624"/>
                    <a:pt x="824411" y="2654831"/>
                  </a:cubicBezTo>
                  <a:cubicBezTo>
                    <a:pt x="822237" y="2673489"/>
                    <a:pt x="839630" y="2689038"/>
                    <a:pt x="854849" y="2692148"/>
                  </a:cubicBezTo>
                  <a:cubicBezTo>
                    <a:pt x="872243" y="2698367"/>
                    <a:pt x="885287" y="2707696"/>
                    <a:pt x="878765" y="2745013"/>
                  </a:cubicBezTo>
                  <a:cubicBezTo>
                    <a:pt x="891810" y="2726355"/>
                    <a:pt x="891810" y="2707696"/>
                    <a:pt x="896158" y="2692148"/>
                  </a:cubicBezTo>
                  <a:cubicBezTo>
                    <a:pt x="902681" y="2676599"/>
                    <a:pt x="909203" y="2661050"/>
                    <a:pt x="924422" y="2667270"/>
                  </a:cubicBezTo>
                  <a:cubicBezTo>
                    <a:pt x="939641" y="2670380"/>
                    <a:pt x="954860" y="2679709"/>
                    <a:pt x="952686" y="2707696"/>
                  </a:cubicBezTo>
                  <a:cubicBezTo>
                    <a:pt x="950512" y="2723245"/>
                    <a:pt x="954860" y="2738794"/>
                    <a:pt x="961383" y="2748123"/>
                  </a:cubicBezTo>
                  <a:cubicBezTo>
                    <a:pt x="983124" y="2779220"/>
                    <a:pt x="993995" y="2776110"/>
                    <a:pt x="1009214" y="2738794"/>
                  </a:cubicBezTo>
                  <a:cubicBezTo>
                    <a:pt x="1024433" y="2779220"/>
                    <a:pt x="1041826" y="2816537"/>
                    <a:pt x="1065742" y="2844524"/>
                  </a:cubicBezTo>
                  <a:cubicBezTo>
                    <a:pt x="1107050" y="2891170"/>
                    <a:pt x="1152707" y="2906718"/>
                    <a:pt x="1202713" y="2916048"/>
                  </a:cubicBezTo>
                  <a:cubicBezTo>
                    <a:pt x="1265763" y="2925377"/>
                    <a:pt x="1326639" y="2944035"/>
                    <a:pt x="1383167" y="2981352"/>
                  </a:cubicBezTo>
                  <a:cubicBezTo>
                    <a:pt x="1389689" y="2984461"/>
                    <a:pt x="1396212" y="2987571"/>
                    <a:pt x="1398386" y="2993791"/>
                  </a:cubicBezTo>
                  <a:cubicBezTo>
                    <a:pt x="1411431" y="3015559"/>
                    <a:pt x="1409257" y="3027998"/>
                    <a:pt x="1389689" y="3031107"/>
                  </a:cubicBezTo>
                  <a:cubicBezTo>
                    <a:pt x="1370122" y="3034217"/>
                    <a:pt x="1357077" y="3043546"/>
                    <a:pt x="1361425" y="3077753"/>
                  </a:cubicBezTo>
                  <a:cubicBezTo>
                    <a:pt x="1363599" y="3090192"/>
                    <a:pt x="1357077" y="3090192"/>
                    <a:pt x="1350555" y="3090192"/>
                  </a:cubicBezTo>
                  <a:cubicBezTo>
                    <a:pt x="1344032" y="3087083"/>
                    <a:pt x="1335336" y="3093302"/>
                    <a:pt x="1335336" y="3077753"/>
                  </a:cubicBezTo>
                  <a:cubicBezTo>
                    <a:pt x="1335336" y="3062205"/>
                    <a:pt x="1337510" y="3040436"/>
                    <a:pt x="1324465" y="3034217"/>
                  </a:cubicBezTo>
                  <a:cubicBezTo>
                    <a:pt x="1311420" y="3027998"/>
                    <a:pt x="1304898" y="3049766"/>
                    <a:pt x="1294027" y="3062205"/>
                  </a:cubicBezTo>
                  <a:cubicBezTo>
                    <a:pt x="1289678" y="3068424"/>
                    <a:pt x="1283156" y="3077753"/>
                    <a:pt x="1276634" y="3087083"/>
                  </a:cubicBezTo>
                  <a:cubicBezTo>
                    <a:pt x="1265763" y="3102631"/>
                    <a:pt x="1252718" y="3105741"/>
                    <a:pt x="1239673" y="3090192"/>
                  </a:cubicBezTo>
                  <a:cubicBezTo>
                    <a:pt x="1217932" y="3065314"/>
                    <a:pt x="1194016" y="3065314"/>
                    <a:pt x="1170101" y="3074643"/>
                  </a:cubicBezTo>
                  <a:cubicBezTo>
                    <a:pt x="1150533" y="3077753"/>
                    <a:pt x="1135314" y="3077753"/>
                    <a:pt x="1117921" y="3065314"/>
                  </a:cubicBezTo>
                  <a:cubicBezTo>
                    <a:pt x="1104876" y="3055985"/>
                    <a:pt x="1096180" y="3068424"/>
                    <a:pt x="1094005" y="3087083"/>
                  </a:cubicBezTo>
                  <a:cubicBezTo>
                    <a:pt x="1091831" y="3099521"/>
                    <a:pt x="1102702" y="3121289"/>
                    <a:pt x="1085309" y="3124399"/>
                  </a:cubicBezTo>
                  <a:cubicBezTo>
                    <a:pt x="1070090" y="3124399"/>
                    <a:pt x="1054871" y="3115070"/>
                    <a:pt x="1048348" y="3090192"/>
                  </a:cubicBezTo>
                  <a:cubicBezTo>
                    <a:pt x="1041826" y="3071534"/>
                    <a:pt x="1044000" y="3055985"/>
                    <a:pt x="1044000" y="3034217"/>
                  </a:cubicBezTo>
                  <a:cubicBezTo>
                    <a:pt x="1030955" y="3090192"/>
                    <a:pt x="1002691" y="3090192"/>
                    <a:pt x="970079" y="3083973"/>
                  </a:cubicBezTo>
                  <a:cubicBezTo>
                    <a:pt x="950512" y="3080863"/>
                    <a:pt x="933119" y="3083973"/>
                    <a:pt x="915726" y="3080863"/>
                  </a:cubicBezTo>
                  <a:cubicBezTo>
                    <a:pt x="880939" y="3077753"/>
                    <a:pt x="848327" y="3065314"/>
                    <a:pt x="822237" y="3027998"/>
                  </a:cubicBezTo>
                  <a:cubicBezTo>
                    <a:pt x="811367" y="3009340"/>
                    <a:pt x="800496" y="3015559"/>
                    <a:pt x="791799" y="3034217"/>
                  </a:cubicBezTo>
                  <a:cubicBezTo>
                    <a:pt x="761361" y="3102631"/>
                    <a:pt x="728749" y="3105741"/>
                    <a:pt x="687440" y="3049766"/>
                  </a:cubicBezTo>
                  <a:cubicBezTo>
                    <a:pt x="676570" y="3034217"/>
                    <a:pt x="663525" y="3031107"/>
                    <a:pt x="650480" y="3027998"/>
                  </a:cubicBezTo>
                  <a:cubicBezTo>
                    <a:pt x="626564" y="3027998"/>
                    <a:pt x="604823" y="3027998"/>
                    <a:pt x="587430" y="2993791"/>
                  </a:cubicBezTo>
                  <a:cubicBezTo>
                    <a:pt x="580907" y="2975132"/>
                    <a:pt x="572211" y="2996900"/>
                    <a:pt x="565688" y="3006230"/>
                  </a:cubicBezTo>
                  <a:cubicBezTo>
                    <a:pt x="561340" y="3012449"/>
                    <a:pt x="561340" y="3024888"/>
                    <a:pt x="561340" y="3034217"/>
                  </a:cubicBezTo>
                  <a:cubicBezTo>
                    <a:pt x="563514" y="3040436"/>
                    <a:pt x="561340" y="3052875"/>
                    <a:pt x="556992" y="3052875"/>
                  </a:cubicBezTo>
                  <a:cubicBezTo>
                    <a:pt x="539598" y="3059095"/>
                    <a:pt x="524379" y="3052875"/>
                    <a:pt x="509160" y="3043546"/>
                  </a:cubicBezTo>
                  <a:cubicBezTo>
                    <a:pt x="500464" y="3037327"/>
                    <a:pt x="498290" y="3024888"/>
                    <a:pt x="498290" y="3009340"/>
                  </a:cubicBezTo>
                  <a:cubicBezTo>
                    <a:pt x="496115" y="2962694"/>
                    <a:pt x="485245" y="2950255"/>
                    <a:pt x="452633" y="2950255"/>
                  </a:cubicBezTo>
                  <a:cubicBezTo>
                    <a:pt x="443936" y="2953364"/>
                    <a:pt x="439588" y="2959584"/>
                    <a:pt x="443936" y="2968913"/>
                  </a:cubicBezTo>
                  <a:cubicBezTo>
                    <a:pt x="454807" y="3000010"/>
                    <a:pt x="439588" y="3006230"/>
                    <a:pt x="426543" y="3012449"/>
                  </a:cubicBezTo>
                  <a:cubicBezTo>
                    <a:pt x="411324" y="3018668"/>
                    <a:pt x="396105" y="3012449"/>
                    <a:pt x="383060" y="3009340"/>
                  </a:cubicBezTo>
                  <a:cubicBezTo>
                    <a:pt x="367841" y="3006230"/>
                    <a:pt x="352622" y="3006230"/>
                    <a:pt x="337403" y="2996900"/>
                  </a:cubicBezTo>
                  <a:cubicBezTo>
                    <a:pt x="326532" y="2987571"/>
                    <a:pt x="320010" y="3006230"/>
                    <a:pt x="317836" y="3018668"/>
                  </a:cubicBezTo>
                  <a:cubicBezTo>
                    <a:pt x="315661" y="3040436"/>
                    <a:pt x="309139" y="3043546"/>
                    <a:pt x="296094" y="3037327"/>
                  </a:cubicBezTo>
                  <a:cubicBezTo>
                    <a:pt x="291746" y="3034217"/>
                    <a:pt x="287398" y="3031107"/>
                    <a:pt x="280875" y="3031107"/>
                  </a:cubicBezTo>
                  <a:cubicBezTo>
                    <a:pt x="274353" y="3027998"/>
                    <a:pt x="265656" y="3024888"/>
                    <a:pt x="259134" y="3034217"/>
                  </a:cubicBezTo>
                  <a:cubicBezTo>
                    <a:pt x="254785" y="3043546"/>
                    <a:pt x="263482" y="3049766"/>
                    <a:pt x="265656" y="3059095"/>
                  </a:cubicBezTo>
                  <a:cubicBezTo>
                    <a:pt x="274353" y="3087083"/>
                    <a:pt x="267830" y="3102631"/>
                    <a:pt x="237392" y="3105741"/>
                  </a:cubicBezTo>
                  <a:cubicBezTo>
                    <a:pt x="237392" y="3164826"/>
                    <a:pt x="237392" y="3220800"/>
                    <a:pt x="237392" y="3279885"/>
                  </a:cubicBezTo>
                  <a:cubicBezTo>
                    <a:pt x="254785" y="3282995"/>
                    <a:pt x="265656" y="3270556"/>
                    <a:pt x="272179" y="3245678"/>
                  </a:cubicBezTo>
                  <a:cubicBezTo>
                    <a:pt x="289572" y="3183484"/>
                    <a:pt x="313487" y="3167935"/>
                    <a:pt x="356970" y="3199033"/>
                  </a:cubicBezTo>
                  <a:cubicBezTo>
                    <a:pt x="376538" y="3211471"/>
                    <a:pt x="391756" y="3217691"/>
                    <a:pt x="411324" y="3217691"/>
                  </a:cubicBezTo>
                  <a:cubicBezTo>
                    <a:pt x="420020" y="3214581"/>
                    <a:pt x="430891" y="3214581"/>
                    <a:pt x="433065" y="3227020"/>
                  </a:cubicBezTo>
                  <a:cubicBezTo>
                    <a:pt x="437414" y="3239459"/>
                    <a:pt x="426543" y="3245678"/>
                    <a:pt x="422195" y="3251898"/>
                  </a:cubicBezTo>
                  <a:cubicBezTo>
                    <a:pt x="417846" y="3258117"/>
                    <a:pt x="413498" y="3261227"/>
                    <a:pt x="409150" y="3267446"/>
                  </a:cubicBezTo>
                  <a:cubicBezTo>
                    <a:pt x="402627" y="3276775"/>
                    <a:pt x="391756" y="3286105"/>
                    <a:pt x="393931" y="3298543"/>
                  </a:cubicBezTo>
                  <a:cubicBezTo>
                    <a:pt x="398279" y="3314092"/>
                    <a:pt x="411324" y="3314092"/>
                    <a:pt x="420020" y="3314092"/>
                  </a:cubicBezTo>
                  <a:cubicBezTo>
                    <a:pt x="435239" y="3317202"/>
                    <a:pt x="450459" y="3317202"/>
                    <a:pt x="465677" y="3314092"/>
                  </a:cubicBezTo>
                  <a:cubicBezTo>
                    <a:pt x="498290" y="3310982"/>
                    <a:pt x="526553" y="3326531"/>
                    <a:pt x="550469" y="3360738"/>
                  </a:cubicBezTo>
                  <a:cubicBezTo>
                    <a:pt x="554818" y="3366957"/>
                    <a:pt x="559166" y="3366957"/>
                    <a:pt x="563514" y="3360738"/>
                  </a:cubicBezTo>
                  <a:cubicBezTo>
                    <a:pt x="567862" y="3354518"/>
                    <a:pt x="572211" y="3354518"/>
                    <a:pt x="578733" y="3354518"/>
                  </a:cubicBezTo>
                  <a:cubicBezTo>
                    <a:pt x="583081" y="3354518"/>
                    <a:pt x="589604" y="3351409"/>
                    <a:pt x="591778" y="3357628"/>
                  </a:cubicBezTo>
                  <a:cubicBezTo>
                    <a:pt x="593952" y="3366957"/>
                    <a:pt x="589604" y="3370067"/>
                    <a:pt x="585256" y="3373177"/>
                  </a:cubicBezTo>
                  <a:cubicBezTo>
                    <a:pt x="576559" y="3382506"/>
                    <a:pt x="574385" y="3394945"/>
                    <a:pt x="567862" y="3407384"/>
                  </a:cubicBezTo>
                  <a:cubicBezTo>
                    <a:pt x="561340" y="3416713"/>
                    <a:pt x="561340" y="3429152"/>
                    <a:pt x="567862" y="3438481"/>
                  </a:cubicBezTo>
                  <a:cubicBezTo>
                    <a:pt x="576559" y="3450920"/>
                    <a:pt x="583081" y="3447810"/>
                    <a:pt x="589604" y="3438481"/>
                  </a:cubicBezTo>
                  <a:cubicBezTo>
                    <a:pt x="596126" y="3435371"/>
                    <a:pt x="600474" y="3429152"/>
                    <a:pt x="604823" y="3422932"/>
                  </a:cubicBezTo>
                  <a:cubicBezTo>
                    <a:pt x="620042" y="3398054"/>
                    <a:pt x="630912" y="3388725"/>
                    <a:pt x="652654" y="3410493"/>
                  </a:cubicBezTo>
                  <a:cubicBezTo>
                    <a:pt x="670047" y="3429152"/>
                    <a:pt x="693963" y="3419822"/>
                    <a:pt x="715704" y="3410493"/>
                  </a:cubicBezTo>
                  <a:cubicBezTo>
                    <a:pt x="726575" y="3407384"/>
                    <a:pt x="737446" y="3394945"/>
                    <a:pt x="743968" y="3413603"/>
                  </a:cubicBezTo>
                  <a:cubicBezTo>
                    <a:pt x="752665" y="3432261"/>
                    <a:pt x="743968" y="3441591"/>
                    <a:pt x="735271" y="3454029"/>
                  </a:cubicBezTo>
                  <a:cubicBezTo>
                    <a:pt x="730923" y="3460249"/>
                    <a:pt x="726575" y="3466468"/>
                    <a:pt x="724401" y="3472688"/>
                  </a:cubicBezTo>
                  <a:cubicBezTo>
                    <a:pt x="720052" y="3485127"/>
                    <a:pt x="717878" y="3494456"/>
                    <a:pt x="730923" y="3497565"/>
                  </a:cubicBezTo>
                  <a:cubicBezTo>
                    <a:pt x="789625" y="3513114"/>
                    <a:pt x="817889" y="3575309"/>
                    <a:pt x="846153" y="3640613"/>
                  </a:cubicBezTo>
                  <a:cubicBezTo>
                    <a:pt x="848327" y="3646832"/>
                    <a:pt x="848327" y="3656161"/>
                    <a:pt x="848327" y="3665490"/>
                  </a:cubicBezTo>
                  <a:cubicBezTo>
                    <a:pt x="848327" y="3693478"/>
                    <a:pt x="854849" y="3699697"/>
                    <a:pt x="874417" y="3693478"/>
                  </a:cubicBezTo>
                  <a:cubicBezTo>
                    <a:pt x="926596" y="3671710"/>
                    <a:pt x="974427" y="3690368"/>
                    <a:pt x="1013562" y="3743233"/>
                  </a:cubicBezTo>
                  <a:cubicBezTo>
                    <a:pt x="1039652" y="3780550"/>
                    <a:pt x="1070090" y="3802318"/>
                    <a:pt x="1107050" y="3789879"/>
                  </a:cubicBezTo>
                  <a:cubicBezTo>
                    <a:pt x="1124443" y="3783660"/>
                    <a:pt x="1135314" y="3805428"/>
                    <a:pt x="1144011" y="3824086"/>
                  </a:cubicBezTo>
                  <a:cubicBezTo>
                    <a:pt x="1150533" y="3839635"/>
                    <a:pt x="1159230" y="3845854"/>
                    <a:pt x="1174449" y="3842745"/>
                  </a:cubicBezTo>
                  <a:cubicBezTo>
                    <a:pt x="1213584" y="3833415"/>
                    <a:pt x="1250544" y="3848964"/>
                    <a:pt x="1287504" y="3867622"/>
                  </a:cubicBezTo>
                  <a:cubicBezTo>
                    <a:pt x="1328813" y="3886281"/>
                    <a:pt x="1370122" y="3911158"/>
                    <a:pt x="1415779" y="3914268"/>
                  </a:cubicBezTo>
                  <a:cubicBezTo>
                    <a:pt x="1428824" y="3914268"/>
                    <a:pt x="1439695" y="3926707"/>
                    <a:pt x="1448391" y="3945365"/>
                  </a:cubicBezTo>
                  <a:cubicBezTo>
                    <a:pt x="1472307" y="3992011"/>
                    <a:pt x="1483178" y="3995121"/>
                    <a:pt x="1520138" y="3973353"/>
                  </a:cubicBezTo>
                  <a:cubicBezTo>
                    <a:pt x="1537531" y="3960914"/>
                    <a:pt x="1554924" y="3964024"/>
                    <a:pt x="1572317" y="3976463"/>
                  </a:cubicBezTo>
                  <a:cubicBezTo>
                    <a:pt x="1624497" y="4007560"/>
                    <a:pt x="1683199" y="4013779"/>
                    <a:pt x="1735378" y="4038657"/>
                  </a:cubicBezTo>
                  <a:cubicBezTo>
                    <a:pt x="1752772" y="4047986"/>
                    <a:pt x="1770165" y="4044876"/>
                    <a:pt x="1785384" y="4035547"/>
                  </a:cubicBezTo>
                  <a:cubicBezTo>
                    <a:pt x="1796254" y="4029328"/>
                    <a:pt x="1804951" y="4032438"/>
                    <a:pt x="1811473" y="4044876"/>
                  </a:cubicBezTo>
                  <a:cubicBezTo>
                    <a:pt x="1831041" y="4079083"/>
                    <a:pt x="1852782" y="4091522"/>
                    <a:pt x="1883220" y="4082193"/>
                  </a:cubicBezTo>
                  <a:cubicBezTo>
                    <a:pt x="1918007" y="4069754"/>
                    <a:pt x="1950619" y="4088413"/>
                    <a:pt x="1983231" y="4097742"/>
                  </a:cubicBezTo>
                  <a:cubicBezTo>
                    <a:pt x="2004972" y="4103961"/>
                    <a:pt x="2024540" y="4107071"/>
                    <a:pt x="2044107" y="4097742"/>
                  </a:cubicBezTo>
                  <a:cubicBezTo>
                    <a:pt x="2074545" y="4085303"/>
                    <a:pt x="2104983" y="4088413"/>
                    <a:pt x="2128899" y="4113290"/>
                  </a:cubicBezTo>
                  <a:cubicBezTo>
                    <a:pt x="2189775" y="4178594"/>
                    <a:pt x="2259347" y="4187924"/>
                    <a:pt x="2333268" y="4187924"/>
                  </a:cubicBezTo>
                  <a:cubicBezTo>
                    <a:pt x="2398493" y="4184814"/>
                    <a:pt x="2463717" y="4215911"/>
                    <a:pt x="2528941" y="4231460"/>
                  </a:cubicBezTo>
                  <a:cubicBezTo>
                    <a:pt x="2733311" y="4287435"/>
                    <a:pt x="2935507" y="4349629"/>
                    <a:pt x="3142050" y="4390056"/>
                  </a:cubicBezTo>
                  <a:cubicBezTo>
                    <a:pt x="3309460" y="4421153"/>
                    <a:pt x="3476869" y="4449140"/>
                    <a:pt x="3644278" y="4467799"/>
                  </a:cubicBezTo>
                  <a:cubicBezTo>
                    <a:pt x="3835602" y="4492676"/>
                    <a:pt x="4026927" y="4511335"/>
                    <a:pt x="4220427" y="4523774"/>
                  </a:cubicBezTo>
                  <a:cubicBezTo>
                    <a:pt x="4520459" y="4542432"/>
                    <a:pt x="4820490" y="4542432"/>
                    <a:pt x="5120522" y="4539322"/>
                  </a:cubicBezTo>
                  <a:cubicBezTo>
                    <a:pt x="5446644" y="4533103"/>
                    <a:pt x="5774940" y="4514444"/>
                    <a:pt x="6101062" y="4502006"/>
                  </a:cubicBezTo>
                  <a:cubicBezTo>
                    <a:pt x="6116281" y="4502006"/>
                    <a:pt x="6131500" y="4498896"/>
                    <a:pt x="6146719" y="4498896"/>
                  </a:cubicBezTo>
                  <a:cubicBezTo>
                    <a:pt x="6161938" y="4498896"/>
                    <a:pt x="6168460" y="4511335"/>
                    <a:pt x="6168460" y="4533103"/>
                  </a:cubicBezTo>
                  <a:cubicBezTo>
                    <a:pt x="6168460" y="4548651"/>
                    <a:pt x="6164112" y="4554871"/>
                    <a:pt x="6153241" y="4551761"/>
                  </a:cubicBezTo>
                  <a:cubicBezTo>
                    <a:pt x="6077146" y="4523774"/>
                    <a:pt x="6003225" y="4548651"/>
                    <a:pt x="5927130" y="4557981"/>
                  </a:cubicBezTo>
                  <a:cubicBezTo>
                    <a:pt x="5879299" y="4564200"/>
                    <a:pt x="5831468" y="4570419"/>
                    <a:pt x="5781463" y="4573529"/>
                  </a:cubicBezTo>
                  <a:cubicBezTo>
                    <a:pt x="5698845" y="4582858"/>
                    <a:pt x="5616228" y="4592187"/>
                    <a:pt x="5533611" y="4601517"/>
                  </a:cubicBezTo>
                  <a:cubicBezTo>
                    <a:pt x="5472734" y="4607736"/>
                    <a:pt x="5411858" y="4610846"/>
                    <a:pt x="5348808" y="4617065"/>
                  </a:cubicBezTo>
                  <a:cubicBezTo>
                    <a:pt x="5303151" y="4620175"/>
                    <a:pt x="5257494" y="4626394"/>
                    <a:pt x="5214011" y="4641943"/>
                  </a:cubicBezTo>
                  <a:cubicBezTo>
                    <a:pt x="5177050" y="4651272"/>
                    <a:pt x="5142264" y="4648162"/>
                    <a:pt x="5105303" y="4635724"/>
                  </a:cubicBezTo>
                  <a:cubicBezTo>
                    <a:pt x="5072691" y="4626394"/>
                    <a:pt x="5037905" y="4623285"/>
                    <a:pt x="5003119" y="4635724"/>
                  </a:cubicBezTo>
                  <a:cubicBezTo>
                    <a:pt x="4948765" y="4654382"/>
                    <a:pt x="4892237" y="4641943"/>
                    <a:pt x="4837884" y="4648162"/>
                  </a:cubicBezTo>
                  <a:cubicBezTo>
                    <a:pt x="4790052" y="4651272"/>
                    <a:pt x="4744395" y="4641943"/>
                    <a:pt x="4698739" y="4635724"/>
                  </a:cubicBezTo>
                  <a:cubicBezTo>
                    <a:pt x="4607425" y="4629504"/>
                    <a:pt x="4516110" y="4617065"/>
                    <a:pt x="4422622" y="4635724"/>
                  </a:cubicBezTo>
                  <a:cubicBezTo>
                    <a:pt x="4363920" y="4645053"/>
                    <a:pt x="4305218" y="4629504"/>
                    <a:pt x="4246516" y="4620175"/>
                  </a:cubicBezTo>
                  <a:cubicBezTo>
                    <a:pt x="4161724" y="4610846"/>
                    <a:pt x="4074758" y="4613956"/>
                    <a:pt x="3987793" y="4610846"/>
                  </a:cubicBezTo>
                  <a:cubicBezTo>
                    <a:pt x="3900827" y="4607736"/>
                    <a:pt x="3813861" y="4598407"/>
                    <a:pt x="3729070" y="4579749"/>
                  </a:cubicBezTo>
                  <a:cubicBezTo>
                    <a:pt x="3689935" y="4573529"/>
                    <a:pt x="3650800" y="4567310"/>
                    <a:pt x="3609491" y="4567310"/>
                  </a:cubicBezTo>
                  <a:cubicBezTo>
                    <a:pt x="3544267" y="4567310"/>
                    <a:pt x="3481217" y="4557981"/>
                    <a:pt x="3418167" y="4539322"/>
                  </a:cubicBezTo>
                  <a:cubicBezTo>
                    <a:pt x="3376858" y="4523774"/>
                    <a:pt x="3333375" y="4520664"/>
                    <a:pt x="3292066" y="4526883"/>
                  </a:cubicBezTo>
                  <a:cubicBezTo>
                    <a:pt x="3244235" y="4529993"/>
                    <a:pt x="3198578" y="4517554"/>
                    <a:pt x="3157269" y="4489567"/>
                  </a:cubicBezTo>
                  <a:cubicBezTo>
                    <a:pt x="3135528" y="4474018"/>
                    <a:pt x="3115961" y="4467799"/>
                    <a:pt x="3094219" y="4480237"/>
                  </a:cubicBezTo>
                  <a:cubicBezTo>
                    <a:pt x="3039866" y="4508225"/>
                    <a:pt x="2987686" y="4495786"/>
                    <a:pt x="2933332" y="4477128"/>
                  </a:cubicBezTo>
                  <a:cubicBezTo>
                    <a:pt x="2861586" y="4449140"/>
                    <a:pt x="2792013" y="4418043"/>
                    <a:pt x="2718092" y="4405604"/>
                  </a:cubicBezTo>
                  <a:cubicBezTo>
                    <a:pt x="2657216" y="4396275"/>
                    <a:pt x="2594166" y="4386946"/>
                    <a:pt x="2533290" y="4374507"/>
                  </a:cubicBezTo>
                  <a:cubicBezTo>
                    <a:pt x="2437627" y="4352739"/>
                    <a:pt x="2339791" y="4334080"/>
                    <a:pt x="2244128" y="4306093"/>
                  </a:cubicBezTo>
                  <a:cubicBezTo>
                    <a:pt x="2222387" y="4296764"/>
                    <a:pt x="2213690" y="4306093"/>
                    <a:pt x="2207168" y="4337190"/>
                  </a:cubicBezTo>
                  <a:cubicBezTo>
                    <a:pt x="2207168" y="4340300"/>
                    <a:pt x="2204994" y="4340300"/>
                    <a:pt x="2204994" y="4340300"/>
                  </a:cubicBezTo>
                  <a:cubicBezTo>
                    <a:pt x="2194123" y="4427372"/>
                    <a:pt x="2187601" y="4421153"/>
                    <a:pt x="2131073" y="4418043"/>
                  </a:cubicBezTo>
                  <a:cubicBezTo>
                    <a:pt x="2115854" y="4418043"/>
                    <a:pt x="2098461" y="4414933"/>
                    <a:pt x="2081067" y="4414933"/>
                  </a:cubicBezTo>
                  <a:cubicBezTo>
                    <a:pt x="2065848" y="4414933"/>
                    <a:pt x="2057152" y="4396275"/>
                    <a:pt x="2048455" y="4377617"/>
                  </a:cubicBezTo>
                  <a:cubicBezTo>
                    <a:pt x="2039759" y="4390056"/>
                    <a:pt x="2033236" y="4399385"/>
                    <a:pt x="2024540" y="4408714"/>
                  </a:cubicBezTo>
                  <a:cubicBezTo>
                    <a:pt x="2004972" y="4433592"/>
                    <a:pt x="1991928" y="4430482"/>
                    <a:pt x="1981057" y="4399385"/>
                  </a:cubicBezTo>
                  <a:cubicBezTo>
                    <a:pt x="1970186" y="4368288"/>
                    <a:pt x="1957141" y="4358958"/>
                    <a:pt x="1937574" y="4374507"/>
                  </a:cubicBezTo>
                  <a:cubicBezTo>
                    <a:pt x="1931051" y="4377617"/>
                    <a:pt x="1924529" y="4377617"/>
                    <a:pt x="1920181" y="4374507"/>
                  </a:cubicBezTo>
                  <a:cubicBezTo>
                    <a:pt x="1857131" y="4343410"/>
                    <a:pt x="1791906" y="4334080"/>
                    <a:pt x="1726682" y="4330971"/>
                  </a:cubicBezTo>
                  <a:cubicBezTo>
                    <a:pt x="1709289" y="4330971"/>
                    <a:pt x="1694069" y="4324751"/>
                    <a:pt x="1687547" y="4296764"/>
                  </a:cubicBezTo>
                  <a:cubicBezTo>
                    <a:pt x="1685373" y="4290544"/>
                    <a:pt x="1685373" y="4284325"/>
                    <a:pt x="1678851" y="4284325"/>
                  </a:cubicBezTo>
                  <a:cubicBezTo>
                    <a:pt x="1648413" y="4293654"/>
                    <a:pt x="1624497" y="4278105"/>
                    <a:pt x="1596233" y="4265667"/>
                  </a:cubicBezTo>
                  <a:cubicBezTo>
                    <a:pt x="1583188" y="4262557"/>
                    <a:pt x="1570143" y="4256337"/>
                    <a:pt x="1557098" y="4256337"/>
                  </a:cubicBezTo>
                  <a:cubicBezTo>
                    <a:pt x="1544054" y="4256337"/>
                    <a:pt x="1537531" y="4262557"/>
                    <a:pt x="1544054" y="4281215"/>
                  </a:cubicBezTo>
                  <a:cubicBezTo>
                    <a:pt x="1546228" y="4293654"/>
                    <a:pt x="1552750" y="4306093"/>
                    <a:pt x="1544054" y="4318532"/>
                  </a:cubicBezTo>
                  <a:cubicBezTo>
                    <a:pt x="1535357" y="4327861"/>
                    <a:pt x="1526660" y="4315422"/>
                    <a:pt x="1520138" y="4309203"/>
                  </a:cubicBezTo>
                  <a:cubicBezTo>
                    <a:pt x="1509267" y="4302983"/>
                    <a:pt x="1498396" y="4296764"/>
                    <a:pt x="1485352" y="4306093"/>
                  </a:cubicBezTo>
                  <a:cubicBezTo>
                    <a:pt x="1400560" y="4358958"/>
                    <a:pt x="1330987" y="4315422"/>
                    <a:pt x="1270111" y="4228350"/>
                  </a:cubicBezTo>
                  <a:cubicBezTo>
                    <a:pt x="1257066" y="4209692"/>
                    <a:pt x="1248370" y="4203472"/>
                    <a:pt x="1233151" y="4222131"/>
                  </a:cubicBezTo>
                  <a:cubicBezTo>
                    <a:pt x="1204887" y="4250118"/>
                    <a:pt x="1172275" y="4250118"/>
                    <a:pt x="1139663" y="4237679"/>
                  </a:cubicBezTo>
                  <a:cubicBezTo>
                    <a:pt x="1102702" y="4225240"/>
                    <a:pt x="1065742" y="4200362"/>
                    <a:pt x="1026607" y="4191033"/>
                  </a:cubicBezTo>
                  <a:cubicBezTo>
                    <a:pt x="1004865" y="4184814"/>
                    <a:pt x="989646" y="4191033"/>
                    <a:pt x="972253" y="4209692"/>
                  </a:cubicBezTo>
                  <a:cubicBezTo>
                    <a:pt x="948338" y="4240789"/>
                    <a:pt x="937467" y="4237679"/>
                    <a:pt x="917900" y="4200362"/>
                  </a:cubicBezTo>
                  <a:cubicBezTo>
                    <a:pt x="904855" y="4178594"/>
                    <a:pt x="887462" y="4169265"/>
                    <a:pt x="867894" y="4166156"/>
                  </a:cubicBezTo>
                  <a:cubicBezTo>
                    <a:pt x="848327" y="4159936"/>
                    <a:pt x="830934" y="4150607"/>
                    <a:pt x="813541" y="4128839"/>
                  </a:cubicBezTo>
                  <a:cubicBezTo>
                    <a:pt x="791799" y="4100851"/>
                    <a:pt x="763535" y="4113290"/>
                    <a:pt x="757013" y="4156826"/>
                  </a:cubicBezTo>
                  <a:cubicBezTo>
                    <a:pt x="754839" y="4172375"/>
                    <a:pt x="754839" y="4187924"/>
                    <a:pt x="757013" y="4203472"/>
                  </a:cubicBezTo>
                  <a:cubicBezTo>
                    <a:pt x="759187" y="4234569"/>
                    <a:pt x="772232" y="4243899"/>
                    <a:pt x="791799" y="4228350"/>
                  </a:cubicBezTo>
                  <a:cubicBezTo>
                    <a:pt x="828760" y="4203472"/>
                    <a:pt x="854849" y="4212801"/>
                    <a:pt x="872243" y="4265667"/>
                  </a:cubicBezTo>
                  <a:cubicBezTo>
                    <a:pt x="874417" y="4268776"/>
                    <a:pt x="876591" y="4274996"/>
                    <a:pt x="878765" y="4281215"/>
                  </a:cubicBezTo>
                  <a:cubicBezTo>
                    <a:pt x="896158" y="4324751"/>
                    <a:pt x="896158" y="4324751"/>
                    <a:pt x="876591" y="4365178"/>
                  </a:cubicBezTo>
                  <a:cubicBezTo>
                    <a:pt x="876591" y="4368288"/>
                    <a:pt x="878765" y="4368288"/>
                    <a:pt x="878765" y="4371397"/>
                  </a:cubicBezTo>
                  <a:cubicBezTo>
                    <a:pt x="893984" y="4365178"/>
                    <a:pt x="907029" y="4349629"/>
                    <a:pt x="920074" y="4337190"/>
                  </a:cubicBezTo>
                  <a:cubicBezTo>
                    <a:pt x="941815" y="4318532"/>
                    <a:pt x="946164" y="4321642"/>
                    <a:pt x="952686" y="4352739"/>
                  </a:cubicBezTo>
                  <a:cubicBezTo>
                    <a:pt x="954860" y="4368288"/>
                    <a:pt x="959208" y="4377617"/>
                    <a:pt x="972253" y="4377617"/>
                  </a:cubicBezTo>
                  <a:cubicBezTo>
                    <a:pt x="980950" y="4377617"/>
                    <a:pt x="991821" y="4386946"/>
                    <a:pt x="1000517" y="4390056"/>
                  </a:cubicBezTo>
                  <a:cubicBezTo>
                    <a:pt x="1013562" y="4399385"/>
                    <a:pt x="1026607" y="4396275"/>
                    <a:pt x="1037478" y="4380726"/>
                  </a:cubicBezTo>
                  <a:cubicBezTo>
                    <a:pt x="1048348" y="4368288"/>
                    <a:pt x="1057045" y="4368288"/>
                    <a:pt x="1065742" y="4380726"/>
                  </a:cubicBezTo>
                  <a:cubicBezTo>
                    <a:pt x="1080961" y="4393165"/>
                    <a:pt x="1094005" y="4396275"/>
                    <a:pt x="1111399" y="4383836"/>
                  </a:cubicBezTo>
                  <a:cubicBezTo>
                    <a:pt x="1133140" y="4368288"/>
                    <a:pt x="1150533" y="4386946"/>
                    <a:pt x="1148359" y="4421153"/>
                  </a:cubicBezTo>
                  <a:cubicBezTo>
                    <a:pt x="1144011" y="4449140"/>
                    <a:pt x="1152707" y="4458469"/>
                    <a:pt x="1167926" y="4467799"/>
                  </a:cubicBezTo>
                  <a:cubicBezTo>
                    <a:pt x="1191842" y="4480237"/>
                    <a:pt x="1215758" y="4477128"/>
                    <a:pt x="1239673" y="4483347"/>
                  </a:cubicBezTo>
                  <a:cubicBezTo>
                    <a:pt x="1304898" y="4505115"/>
                    <a:pt x="1370122" y="4526883"/>
                    <a:pt x="1435346" y="4548651"/>
                  </a:cubicBezTo>
                  <a:cubicBezTo>
                    <a:pt x="1454914" y="4554871"/>
                    <a:pt x="1463610" y="4573529"/>
                    <a:pt x="1459262" y="4604626"/>
                  </a:cubicBezTo>
                  <a:cubicBezTo>
                    <a:pt x="1457088" y="4620175"/>
                    <a:pt x="1454914" y="4632614"/>
                    <a:pt x="1452739" y="4648162"/>
                  </a:cubicBezTo>
                  <a:cubicBezTo>
                    <a:pt x="1463610" y="4645053"/>
                    <a:pt x="1467958" y="4629504"/>
                    <a:pt x="1476655" y="4623285"/>
                  </a:cubicBezTo>
                  <a:cubicBezTo>
                    <a:pt x="1526660" y="4579749"/>
                    <a:pt x="1578840" y="4557981"/>
                    <a:pt x="1637542" y="4582858"/>
                  </a:cubicBezTo>
                  <a:cubicBezTo>
                    <a:pt x="1657109" y="4589078"/>
                    <a:pt x="1674502" y="4595297"/>
                    <a:pt x="1691895" y="4582858"/>
                  </a:cubicBezTo>
                  <a:cubicBezTo>
                    <a:pt x="1698418" y="4579749"/>
                    <a:pt x="1704940" y="4576639"/>
                    <a:pt x="1709289" y="4585968"/>
                  </a:cubicBezTo>
                  <a:cubicBezTo>
                    <a:pt x="1715811" y="4592187"/>
                    <a:pt x="1711463" y="4601517"/>
                    <a:pt x="1707114" y="4607736"/>
                  </a:cubicBezTo>
                  <a:cubicBezTo>
                    <a:pt x="1698418" y="4626394"/>
                    <a:pt x="1700592" y="4635724"/>
                    <a:pt x="1715811" y="4635724"/>
                  </a:cubicBezTo>
                  <a:cubicBezTo>
                    <a:pt x="1722334" y="4635724"/>
                    <a:pt x="1728856" y="4641943"/>
                    <a:pt x="1735378" y="4645053"/>
                  </a:cubicBezTo>
                  <a:cubicBezTo>
                    <a:pt x="1752772" y="4648162"/>
                    <a:pt x="1759294" y="4660601"/>
                    <a:pt x="1748423" y="4685479"/>
                  </a:cubicBezTo>
                  <a:cubicBezTo>
                    <a:pt x="1744075" y="4694808"/>
                    <a:pt x="1739727" y="4707247"/>
                    <a:pt x="1746249" y="4716576"/>
                  </a:cubicBezTo>
                  <a:cubicBezTo>
                    <a:pt x="1752772" y="4725905"/>
                    <a:pt x="1761468" y="4722796"/>
                    <a:pt x="1770165" y="4719686"/>
                  </a:cubicBezTo>
                  <a:cubicBezTo>
                    <a:pt x="1791906" y="4710357"/>
                    <a:pt x="1815822" y="4697918"/>
                    <a:pt x="1837563" y="4682369"/>
                  </a:cubicBezTo>
                  <a:cubicBezTo>
                    <a:pt x="1857131" y="4666821"/>
                    <a:pt x="1859305" y="4666821"/>
                    <a:pt x="1857131" y="4701028"/>
                  </a:cubicBezTo>
                  <a:cubicBezTo>
                    <a:pt x="1857131" y="4707247"/>
                    <a:pt x="1857131" y="4713467"/>
                    <a:pt x="1857131" y="4722796"/>
                  </a:cubicBezTo>
                  <a:cubicBezTo>
                    <a:pt x="1857131" y="4735235"/>
                    <a:pt x="1861479" y="4744564"/>
                    <a:pt x="1872349" y="4738344"/>
                  </a:cubicBezTo>
                  <a:cubicBezTo>
                    <a:pt x="1894091" y="4732125"/>
                    <a:pt x="1913658" y="4744564"/>
                    <a:pt x="1931051" y="4757003"/>
                  </a:cubicBezTo>
                  <a:cubicBezTo>
                    <a:pt x="1965838" y="4784990"/>
                    <a:pt x="1998450" y="4797429"/>
                    <a:pt x="2037584" y="4763222"/>
                  </a:cubicBezTo>
                  <a:cubicBezTo>
                    <a:pt x="2059326" y="4744564"/>
                    <a:pt x="2089764" y="4757003"/>
                    <a:pt x="2111506" y="4781880"/>
                  </a:cubicBezTo>
                  <a:cubicBezTo>
                    <a:pt x="2148466" y="4822307"/>
                    <a:pt x="2189775" y="4837855"/>
                    <a:pt x="2235432" y="4834746"/>
                  </a:cubicBezTo>
                  <a:cubicBezTo>
                    <a:pt x="2265870" y="4831636"/>
                    <a:pt x="2291960" y="4837855"/>
                    <a:pt x="2315875" y="4865843"/>
                  </a:cubicBezTo>
                  <a:cubicBezTo>
                    <a:pt x="2333268" y="4890721"/>
                    <a:pt x="2352836" y="4881392"/>
                    <a:pt x="2372403" y="4865843"/>
                  </a:cubicBezTo>
                  <a:cubicBezTo>
                    <a:pt x="2381100" y="4856514"/>
                    <a:pt x="2387622" y="4856514"/>
                    <a:pt x="2396319" y="4868953"/>
                  </a:cubicBezTo>
                  <a:cubicBezTo>
                    <a:pt x="2422408" y="4906269"/>
                    <a:pt x="2455021" y="4924928"/>
                    <a:pt x="2491981" y="4924928"/>
                  </a:cubicBezTo>
                  <a:cubicBezTo>
                    <a:pt x="2574598" y="4928037"/>
                    <a:pt x="2652868" y="4956025"/>
                    <a:pt x="2733311" y="4977793"/>
                  </a:cubicBezTo>
                  <a:cubicBezTo>
                    <a:pt x="2781142" y="4990232"/>
                    <a:pt x="2828973" y="4990232"/>
                    <a:pt x="2876805" y="4987122"/>
                  </a:cubicBezTo>
                  <a:cubicBezTo>
                    <a:pt x="2926810" y="4984012"/>
                    <a:pt x="2972467" y="4990232"/>
                    <a:pt x="3011602" y="5039987"/>
                  </a:cubicBezTo>
                  <a:cubicBezTo>
                    <a:pt x="3018124" y="5049316"/>
                    <a:pt x="3024647" y="5049316"/>
                    <a:pt x="3033343" y="5049316"/>
                  </a:cubicBezTo>
                  <a:cubicBezTo>
                    <a:pt x="3120309" y="5043097"/>
                    <a:pt x="3207275" y="5061755"/>
                    <a:pt x="3294241" y="5086633"/>
                  </a:cubicBezTo>
                  <a:cubicBezTo>
                    <a:pt x="3387729" y="5111511"/>
                    <a:pt x="3481217" y="5117730"/>
                    <a:pt x="3574705" y="5123950"/>
                  </a:cubicBezTo>
                  <a:cubicBezTo>
                    <a:pt x="3694283" y="5133279"/>
                    <a:pt x="3811687" y="5145718"/>
                    <a:pt x="3931265" y="5164376"/>
                  </a:cubicBezTo>
                  <a:cubicBezTo>
                    <a:pt x="3985619" y="5173705"/>
                    <a:pt x="4039972" y="5173705"/>
                    <a:pt x="4094326" y="5179925"/>
                  </a:cubicBezTo>
                  <a:cubicBezTo>
                    <a:pt x="4300870" y="5204803"/>
                    <a:pt x="4507413" y="5189254"/>
                    <a:pt x="4713957" y="5204803"/>
                  </a:cubicBezTo>
                  <a:cubicBezTo>
                    <a:pt x="4716131" y="5204803"/>
                    <a:pt x="4718306" y="5207912"/>
                    <a:pt x="4722654" y="5207912"/>
                  </a:cubicBezTo>
                  <a:cubicBezTo>
                    <a:pt x="4735699" y="5207912"/>
                    <a:pt x="4748744" y="5207912"/>
                    <a:pt x="4763963" y="5207912"/>
                  </a:cubicBezTo>
                  <a:cubicBezTo>
                    <a:pt x="4807446" y="5204803"/>
                    <a:pt x="4853103" y="5204803"/>
                    <a:pt x="4896585" y="5204803"/>
                  </a:cubicBezTo>
                  <a:cubicBezTo>
                    <a:pt x="4968332" y="5198583"/>
                    <a:pt x="5037905" y="5195473"/>
                    <a:pt x="5107478" y="5192364"/>
                  </a:cubicBezTo>
                  <a:cubicBezTo>
                    <a:pt x="5205314" y="5186144"/>
                    <a:pt x="5303151" y="5173705"/>
                    <a:pt x="5400987" y="5161266"/>
                  </a:cubicBezTo>
                  <a:cubicBezTo>
                    <a:pt x="5529262" y="5145718"/>
                    <a:pt x="5657536" y="5136389"/>
                    <a:pt x="5785811" y="5136389"/>
                  </a:cubicBezTo>
                  <a:cubicBezTo>
                    <a:pt x="5953220" y="5136389"/>
                    <a:pt x="6120629" y="5120840"/>
                    <a:pt x="6288038" y="5095962"/>
                  </a:cubicBezTo>
                  <a:cubicBezTo>
                    <a:pt x="6464144" y="5071085"/>
                    <a:pt x="6638076" y="5036878"/>
                    <a:pt x="6814182" y="5005780"/>
                  </a:cubicBezTo>
                  <a:cubicBezTo>
                    <a:pt x="6972894" y="4980903"/>
                    <a:pt x="7133781" y="4949805"/>
                    <a:pt x="7296842" y="4934257"/>
                  </a:cubicBezTo>
                  <a:cubicBezTo>
                    <a:pt x="7335976" y="4928037"/>
                    <a:pt x="7375111" y="4921818"/>
                    <a:pt x="7414246" y="4906269"/>
                  </a:cubicBezTo>
                  <a:cubicBezTo>
                    <a:pt x="7468599" y="4884501"/>
                    <a:pt x="7522953" y="4884501"/>
                    <a:pt x="7577307" y="4881392"/>
                  </a:cubicBezTo>
                  <a:cubicBezTo>
                    <a:pt x="7636008" y="4875172"/>
                    <a:pt x="7692536" y="4865843"/>
                    <a:pt x="7746890" y="4837855"/>
                  </a:cubicBezTo>
                  <a:cubicBezTo>
                    <a:pt x="7814288" y="4806758"/>
                    <a:pt x="7881687" y="4809868"/>
                    <a:pt x="7949085" y="4806758"/>
                  </a:cubicBezTo>
                  <a:cubicBezTo>
                    <a:pt x="7999091" y="4803648"/>
                    <a:pt x="8049096" y="4794319"/>
                    <a:pt x="8099101" y="4781880"/>
                  </a:cubicBezTo>
                  <a:cubicBezTo>
                    <a:pt x="8129539" y="4772551"/>
                    <a:pt x="8159977" y="4775661"/>
                    <a:pt x="8190416" y="4788100"/>
                  </a:cubicBezTo>
                  <a:cubicBezTo>
                    <a:pt x="8273033" y="4822307"/>
                    <a:pt x="8353476" y="4809868"/>
                    <a:pt x="8436094" y="4781880"/>
                  </a:cubicBezTo>
                  <a:cubicBezTo>
                    <a:pt x="8468706" y="4772551"/>
                    <a:pt x="8496970" y="4766332"/>
                    <a:pt x="8525234" y="4797429"/>
                  </a:cubicBezTo>
                  <a:cubicBezTo>
                    <a:pt x="8536104" y="4809868"/>
                    <a:pt x="8544801" y="4803648"/>
                    <a:pt x="8553498" y="4791210"/>
                  </a:cubicBezTo>
                  <a:cubicBezTo>
                    <a:pt x="8564368" y="4769442"/>
                    <a:pt x="8579587" y="4763222"/>
                    <a:pt x="8596980" y="4760112"/>
                  </a:cubicBezTo>
                  <a:cubicBezTo>
                    <a:pt x="8640463" y="4747674"/>
                    <a:pt x="8681772" y="4732125"/>
                    <a:pt x="8723081" y="4716576"/>
                  </a:cubicBezTo>
                  <a:cubicBezTo>
                    <a:pt x="8729603" y="4713467"/>
                    <a:pt x="8736126" y="4713467"/>
                    <a:pt x="8742648" y="4713467"/>
                  </a:cubicBezTo>
                  <a:cubicBezTo>
                    <a:pt x="8757867" y="4713467"/>
                    <a:pt x="8766564" y="4707247"/>
                    <a:pt x="8773086" y="4688589"/>
                  </a:cubicBezTo>
                  <a:cubicBezTo>
                    <a:pt x="8781783" y="4666821"/>
                    <a:pt x="8797002" y="4651272"/>
                    <a:pt x="8814395" y="4638833"/>
                  </a:cubicBezTo>
                  <a:cubicBezTo>
                    <a:pt x="8829614" y="4629504"/>
                    <a:pt x="8838311" y="4641943"/>
                    <a:pt x="8844833" y="4657492"/>
                  </a:cubicBezTo>
                  <a:cubicBezTo>
                    <a:pt x="8855704" y="4676150"/>
                    <a:pt x="8864400" y="4676150"/>
                    <a:pt x="8870923" y="4654382"/>
                  </a:cubicBezTo>
                  <a:cubicBezTo>
                    <a:pt x="8881793" y="4626394"/>
                    <a:pt x="8897012" y="4620175"/>
                    <a:pt x="8918754" y="4617065"/>
                  </a:cubicBezTo>
                  <a:cubicBezTo>
                    <a:pt x="8988327" y="4610846"/>
                    <a:pt x="9057899" y="4595297"/>
                    <a:pt x="9118775" y="4539322"/>
                  </a:cubicBezTo>
                  <a:cubicBezTo>
                    <a:pt x="9129646" y="4529993"/>
                    <a:pt x="9144865" y="4533103"/>
                    <a:pt x="9157910" y="4536212"/>
                  </a:cubicBezTo>
                  <a:cubicBezTo>
                    <a:pt x="9170955" y="4539322"/>
                    <a:pt x="9186174" y="4551761"/>
                    <a:pt x="9201393" y="4542432"/>
                  </a:cubicBezTo>
                  <a:cubicBezTo>
                    <a:pt x="9207915" y="4536212"/>
                    <a:pt x="9212264" y="4542432"/>
                    <a:pt x="9216612" y="4548651"/>
                  </a:cubicBezTo>
                  <a:cubicBezTo>
                    <a:pt x="9220960" y="4554871"/>
                    <a:pt x="9218786" y="4564200"/>
                    <a:pt x="9216612" y="4570419"/>
                  </a:cubicBezTo>
                  <a:cubicBezTo>
                    <a:pt x="9210089" y="4582858"/>
                    <a:pt x="9203567" y="4595297"/>
                    <a:pt x="9199219" y="4607736"/>
                  </a:cubicBezTo>
                  <a:cubicBezTo>
                    <a:pt x="9184000" y="4645053"/>
                    <a:pt x="9184000" y="4645053"/>
                    <a:pt x="9155736" y="4626394"/>
                  </a:cubicBezTo>
                  <a:cubicBezTo>
                    <a:pt x="9140517" y="4617065"/>
                    <a:pt x="9127472" y="4623285"/>
                    <a:pt x="9120949" y="4641943"/>
                  </a:cubicBezTo>
                  <a:cubicBezTo>
                    <a:pt x="9114427" y="4654382"/>
                    <a:pt x="9092686" y="4657492"/>
                    <a:pt x="9105730" y="4685479"/>
                  </a:cubicBezTo>
                  <a:cubicBezTo>
                    <a:pt x="9114427" y="4707247"/>
                    <a:pt x="9129646" y="4707247"/>
                    <a:pt x="9147039" y="4701028"/>
                  </a:cubicBezTo>
                  <a:cubicBezTo>
                    <a:pt x="9205741" y="4685479"/>
                    <a:pt x="9262269" y="4654382"/>
                    <a:pt x="9305752" y="4595297"/>
                  </a:cubicBezTo>
                  <a:cubicBezTo>
                    <a:pt x="9312274" y="4585968"/>
                    <a:pt x="9318797" y="4582858"/>
                    <a:pt x="9327493" y="4582858"/>
                  </a:cubicBezTo>
                  <a:cubicBezTo>
                    <a:pt x="9349235" y="4582858"/>
                    <a:pt x="9366628" y="4567310"/>
                    <a:pt x="9381847" y="4548651"/>
                  </a:cubicBezTo>
                  <a:cubicBezTo>
                    <a:pt x="9420981" y="4498896"/>
                    <a:pt x="9464464" y="4461579"/>
                    <a:pt x="9518818" y="4458469"/>
                  </a:cubicBezTo>
                  <a:cubicBezTo>
                    <a:pt x="9551430" y="4458469"/>
                    <a:pt x="9579694" y="4439811"/>
                    <a:pt x="9603610" y="4411824"/>
                  </a:cubicBezTo>
                  <a:cubicBezTo>
                    <a:pt x="9666660" y="4340300"/>
                    <a:pt x="9736233" y="4284325"/>
                    <a:pt x="9810153" y="4240789"/>
                  </a:cubicBezTo>
                  <a:cubicBezTo>
                    <a:pt x="9834069" y="4225240"/>
                    <a:pt x="9857985" y="4203472"/>
                    <a:pt x="9881900" y="4178594"/>
                  </a:cubicBezTo>
                  <a:cubicBezTo>
                    <a:pt x="9897119" y="4163046"/>
                    <a:pt x="9912338" y="4159936"/>
                    <a:pt x="9931906" y="4166156"/>
                  </a:cubicBezTo>
                  <a:cubicBezTo>
                    <a:pt x="9968866" y="4178594"/>
                    <a:pt x="10001478" y="4166156"/>
                    <a:pt x="10025394" y="4122619"/>
                  </a:cubicBezTo>
                  <a:cubicBezTo>
                    <a:pt x="10038439" y="4100851"/>
                    <a:pt x="10049309" y="4075974"/>
                    <a:pt x="10055832" y="4051096"/>
                  </a:cubicBezTo>
                  <a:cubicBezTo>
                    <a:pt x="10077573" y="3970243"/>
                    <a:pt x="10123230" y="3936036"/>
                    <a:pt x="10177584" y="3911158"/>
                  </a:cubicBezTo>
                  <a:cubicBezTo>
                    <a:pt x="10227589" y="3892500"/>
                    <a:pt x="10277595" y="3886281"/>
                    <a:pt x="10325426" y="3923597"/>
                  </a:cubicBezTo>
                  <a:cubicBezTo>
                    <a:pt x="10351516" y="3945365"/>
                    <a:pt x="10360212" y="3936036"/>
                    <a:pt x="10371083" y="3892500"/>
                  </a:cubicBezTo>
                  <a:cubicBezTo>
                    <a:pt x="10373257" y="3883171"/>
                    <a:pt x="10375431" y="3876951"/>
                    <a:pt x="10377605" y="3867622"/>
                  </a:cubicBezTo>
                  <a:cubicBezTo>
                    <a:pt x="10379779" y="3867622"/>
                    <a:pt x="10381954" y="3864513"/>
                    <a:pt x="10381954" y="3864513"/>
                  </a:cubicBezTo>
                  <a:cubicBezTo>
                    <a:pt x="10416740" y="3895610"/>
                    <a:pt x="10431959" y="3886281"/>
                    <a:pt x="10449352" y="3833415"/>
                  </a:cubicBezTo>
                  <a:cubicBezTo>
                    <a:pt x="10455875" y="3811647"/>
                    <a:pt x="10462397" y="3789879"/>
                    <a:pt x="10471094" y="3768111"/>
                  </a:cubicBezTo>
                  <a:cubicBezTo>
                    <a:pt x="10492835" y="3727685"/>
                    <a:pt x="10518925" y="3715246"/>
                    <a:pt x="10553711" y="3730795"/>
                  </a:cubicBezTo>
                  <a:cubicBezTo>
                    <a:pt x="10573278" y="3743233"/>
                    <a:pt x="10590672" y="3758782"/>
                    <a:pt x="10608065" y="3780550"/>
                  </a:cubicBezTo>
                  <a:cubicBezTo>
                    <a:pt x="10614587" y="3789879"/>
                    <a:pt x="10618935" y="3789879"/>
                    <a:pt x="10627632" y="3783660"/>
                  </a:cubicBezTo>
                  <a:cubicBezTo>
                    <a:pt x="10664593" y="3746343"/>
                    <a:pt x="10690682" y="3696588"/>
                    <a:pt x="10716772" y="3646832"/>
                  </a:cubicBezTo>
                  <a:cubicBezTo>
                    <a:pt x="10736339" y="3606406"/>
                    <a:pt x="10755907" y="3569089"/>
                    <a:pt x="10773300" y="3531772"/>
                  </a:cubicBezTo>
                  <a:cubicBezTo>
                    <a:pt x="10801564" y="3472688"/>
                    <a:pt x="10840698" y="3447810"/>
                    <a:pt x="10888529" y="3447810"/>
                  </a:cubicBezTo>
                  <a:cubicBezTo>
                    <a:pt x="10949406" y="3450920"/>
                    <a:pt x="10999411" y="3422932"/>
                    <a:pt x="11045068" y="3363848"/>
                  </a:cubicBezTo>
                  <a:cubicBezTo>
                    <a:pt x="11064635" y="3335860"/>
                    <a:pt x="11090725" y="3317202"/>
                    <a:pt x="11116815" y="3301653"/>
                  </a:cubicBezTo>
                  <a:cubicBezTo>
                    <a:pt x="11155949" y="3282995"/>
                    <a:pt x="11188562" y="3255007"/>
                    <a:pt x="11216825" y="3214581"/>
                  </a:cubicBezTo>
                  <a:cubicBezTo>
                    <a:pt x="11251612" y="3161716"/>
                    <a:pt x="11288572" y="3118180"/>
                    <a:pt x="11327707" y="3071534"/>
                  </a:cubicBezTo>
                  <a:cubicBezTo>
                    <a:pt x="11382060" y="3009340"/>
                    <a:pt x="11421195" y="2925377"/>
                    <a:pt x="11469026" y="2850744"/>
                  </a:cubicBezTo>
                  <a:cubicBezTo>
                    <a:pt x="11499464" y="2804098"/>
                    <a:pt x="11512509" y="2757452"/>
                    <a:pt x="11503813" y="2695257"/>
                  </a:cubicBezTo>
                  <a:cubicBezTo>
                    <a:pt x="11501638" y="2679709"/>
                    <a:pt x="11503813" y="2661050"/>
                    <a:pt x="11510335" y="2648612"/>
                  </a:cubicBezTo>
                  <a:cubicBezTo>
                    <a:pt x="11521206" y="2629953"/>
                    <a:pt x="11512509" y="2620624"/>
                    <a:pt x="11501638" y="2623734"/>
                  </a:cubicBezTo>
                  <a:cubicBezTo>
                    <a:pt x="11451633" y="2633063"/>
                    <a:pt x="11405976" y="2601966"/>
                    <a:pt x="11355971" y="2598856"/>
                  </a:cubicBezTo>
                  <a:cubicBezTo>
                    <a:pt x="11358145" y="2577088"/>
                    <a:pt x="11369016" y="2561539"/>
                    <a:pt x="11375538" y="2542881"/>
                  </a:cubicBezTo>
                  <a:cubicBezTo>
                    <a:pt x="11379886" y="2536662"/>
                    <a:pt x="11382060" y="2530442"/>
                    <a:pt x="11386409" y="2524223"/>
                  </a:cubicBezTo>
                  <a:cubicBezTo>
                    <a:pt x="11390757" y="2511784"/>
                    <a:pt x="11397279" y="2496235"/>
                    <a:pt x="11392931" y="2483796"/>
                  </a:cubicBezTo>
                  <a:cubicBezTo>
                    <a:pt x="11388583" y="2474467"/>
                    <a:pt x="11375538" y="2480687"/>
                    <a:pt x="11366841" y="2480687"/>
                  </a:cubicBezTo>
                  <a:cubicBezTo>
                    <a:pt x="11292920" y="2490016"/>
                    <a:pt x="11225522" y="2527333"/>
                    <a:pt x="11160298" y="2577088"/>
                  </a:cubicBezTo>
                  <a:cubicBezTo>
                    <a:pt x="11099422" y="2623734"/>
                    <a:pt x="11040720" y="2673489"/>
                    <a:pt x="10982018" y="2720135"/>
                  </a:cubicBezTo>
                  <a:cubicBezTo>
                    <a:pt x="10975495" y="2726355"/>
                    <a:pt x="10966799" y="2738794"/>
                    <a:pt x="10958102" y="2726355"/>
                  </a:cubicBezTo>
                  <a:cubicBezTo>
                    <a:pt x="10947231" y="2713916"/>
                    <a:pt x="10947231" y="2701477"/>
                    <a:pt x="10949406" y="2682819"/>
                  </a:cubicBezTo>
                  <a:cubicBezTo>
                    <a:pt x="10955928" y="2651722"/>
                    <a:pt x="10966799" y="2623734"/>
                    <a:pt x="10968973" y="2589527"/>
                  </a:cubicBezTo>
                  <a:cubicBezTo>
                    <a:pt x="10968973" y="2580198"/>
                    <a:pt x="10977669" y="2577088"/>
                    <a:pt x="10984192" y="2573979"/>
                  </a:cubicBezTo>
                  <a:cubicBezTo>
                    <a:pt x="11055939" y="2545991"/>
                    <a:pt x="11118989" y="2496235"/>
                    <a:pt x="11168994" y="2415383"/>
                  </a:cubicBezTo>
                  <a:cubicBezTo>
                    <a:pt x="11182039" y="2393614"/>
                    <a:pt x="11201606" y="2381176"/>
                    <a:pt x="11219000" y="2368737"/>
                  </a:cubicBezTo>
                  <a:cubicBezTo>
                    <a:pt x="11290746" y="2309652"/>
                    <a:pt x="11366841" y="2259897"/>
                    <a:pt x="11442937" y="2216361"/>
                  </a:cubicBezTo>
                  <a:cubicBezTo>
                    <a:pt x="11466852" y="2203922"/>
                    <a:pt x="11488594" y="2188373"/>
                    <a:pt x="11510335" y="2169715"/>
                  </a:cubicBezTo>
                  <a:cubicBezTo>
                    <a:pt x="11536425" y="2151056"/>
                    <a:pt x="11538599" y="2119959"/>
                    <a:pt x="11519032" y="2088862"/>
                  </a:cubicBezTo>
                  <a:cubicBezTo>
                    <a:pt x="11512509" y="2076423"/>
                    <a:pt x="11505987" y="2067094"/>
                    <a:pt x="11497290" y="2060874"/>
                  </a:cubicBezTo>
                  <a:cubicBezTo>
                    <a:pt x="11460330" y="2042216"/>
                    <a:pt x="11427717" y="2008009"/>
                    <a:pt x="11386409" y="2008009"/>
                  </a:cubicBezTo>
                  <a:cubicBezTo>
                    <a:pt x="11369016" y="2004899"/>
                    <a:pt x="11364667" y="1989351"/>
                    <a:pt x="11369016" y="1967583"/>
                  </a:cubicBezTo>
                  <a:cubicBezTo>
                    <a:pt x="11371190" y="1961363"/>
                    <a:pt x="11373364" y="1955144"/>
                    <a:pt x="11375538" y="1945815"/>
                  </a:cubicBezTo>
                  <a:cubicBezTo>
                    <a:pt x="11379886" y="1920937"/>
                    <a:pt x="11373364" y="1911608"/>
                    <a:pt x="11355971" y="1914717"/>
                  </a:cubicBezTo>
                  <a:cubicBezTo>
                    <a:pt x="11327707" y="1917827"/>
                    <a:pt x="11321184" y="1911608"/>
                    <a:pt x="11319010" y="1871181"/>
                  </a:cubicBezTo>
                  <a:cubicBezTo>
                    <a:pt x="11316836" y="1840084"/>
                    <a:pt x="11308140" y="1833865"/>
                    <a:pt x="11288572" y="1849413"/>
                  </a:cubicBezTo>
                  <a:cubicBezTo>
                    <a:pt x="11277701" y="1855633"/>
                    <a:pt x="11271179" y="1868072"/>
                    <a:pt x="11264657" y="1880511"/>
                  </a:cubicBezTo>
                  <a:cubicBezTo>
                    <a:pt x="11260308" y="1886730"/>
                    <a:pt x="11251612" y="1896059"/>
                    <a:pt x="11245089" y="1889840"/>
                  </a:cubicBezTo>
                  <a:cubicBezTo>
                    <a:pt x="11238567" y="1883620"/>
                    <a:pt x="11242915" y="1871181"/>
                    <a:pt x="11245089" y="1861852"/>
                  </a:cubicBezTo>
                  <a:cubicBezTo>
                    <a:pt x="11255960" y="1836974"/>
                    <a:pt x="11264657" y="1812097"/>
                    <a:pt x="11275527" y="1787219"/>
                  </a:cubicBezTo>
                  <a:cubicBezTo>
                    <a:pt x="11245089" y="1790329"/>
                    <a:pt x="11216825" y="1771670"/>
                    <a:pt x="11186387" y="1774780"/>
                  </a:cubicBezTo>
                  <a:cubicBezTo>
                    <a:pt x="11151601" y="1777890"/>
                    <a:pt x="11142904" y="1787219"/>
                    <a:pt x="11147253" y="1840084"/>
                  </a:cubicBezTo>
                  <a:cubicBezTo>
                    <a:pt x="11147253" y="1849413"/>
                    <a:pt x="11147253" y="1855633"/>
                    <a:pt x="11145079" y="1864962"/>
                  </a:cubicBezTo>
                  <a:cubicBezTo>
                    <a:pt x="11145079" y="1874291"/>
                    <a:pt x="11138556" y="1880511"/>
                    <a:pt x="11132034" y="1877401"/>
                  </a:cubicBezTo>
                  <a:cubicBezTo>
                    <a:pt x="11125511" y="1877401"/>
                    <a:pt x="11123337" y="1871181"/>
                    <a:pt x="11121163" y="1861852"/>
                  </a:cubicBezTo>
                  <a:cubicBezTo>
                    <a:pt x="11112466" y="1815206"/>
                    <a:pt x="11125511" y="1762341"/>
                    <a:pt x="11153775" y="1731244"/>
                  </a:cubicBezTo>
                  <a:cubicBezTo>
                    <a:pt x="11171168" y="1712585"/>
                    <a:pt x="11182039" y="1687708"/>
                    <a:pt x="11188562" y="1656611"/>
                  </a:cubicBezTo>
                  <a:cubicBezTo>
                    <a:pt x="11205955" y="1581977"/>
                    <a:pt x="11223348" y="1563319"/>
                    <a:pt x="11277701" y="1566429"/>
                  </a:cubicBezTo>
                  <a:cubicBezTo>
                    <a:pt x="11297269" y="1569538"/>
                    <a:pt x="11314662" y="1566429"/>
                    <a:pt x="11332055" y="1560209"/>
                  </a:cubicBezTo>
                  <a:cubicBezTo>
                    <a:pt x="11392931" y="1535331"/>
                    <a:pt x="11460330" y="1535331"/>
                    <a:pt x="11519032" y="1494905"/>
                  </a:cubicBezTo>
                  <a:cubicBezTo>
                    <a:pt x="11529902" y="1485576"/>
                    <a:pt x="11540773" y="1476247"/>
                    <a:pt x="11551644" y="1473137"/>
                  </a:cubicBezTo>
                  <a:cubicBezTo>
                    <a:pt x="11573385" y="1457588"/>
                    <a:pt x="11586430" y="1438930"/>
                    <a:pt x="11590778" y="1401613"/>
                  </a:cubicBezTo>
                  <a:cubicBezTo>
                    <a:pt x="11597301" y="1351858"/>
                    <a:pt x="11612520" y="1342529"/>
                    <a:pt x="11649480" y="1354968"/>
                  </a:cubicBezTo>
                  <a:cubicBezTo>
                    <a:pt x="11669048" y="1361187"/>
                    <a:pt x="11690789" y="1358077"/>
                    <a:pt x="11712531" y="1345639"/>
                  </a:cubicBezTo>
                  <a:cubicBezTo>
                    <a:pt x="11732098" y="1336309"/>
                    <a:pt x="11753839" y="1320761"/>
                    <a:pt x="11777755" y="1317651"/>
                  </a:cubicBezTo>
                  <a:cubicBezTo>
                    <a:pt x="11799496" y="1314541"/>
                    <a:pt x="11810367" y="1292773"/>
                    <a:pt x="11819064" y="1264786"/>
                  </a:cubicBezTo>
                  <a:cubicBezTo>
                    <a:pt x="11829934" y="1215030"/>
                    <a:pt x="11842979" y="1193262"/>
                    <a:pt x="11877766" y="1165275"/>
                  </a:cubicBezTo>
                  <a:cubicBezTo>
                    <a:pt x="11882114" y="1180823"/>
                    <a:pt x="11879940" y="1193262"/>
                    <a:pt x="11882114" y="1211920"/>
                  </a:cubicBezTo>
                  <a:cubicBezTo>
                    <a:pt x="11906029" y="1202591"/>
                    <a:pt x="11925597" y="1180823"/>
                    <a:pt x="11938642" y="1152836"/>
                  </a:cubicBezTo>
                  <a:cubicBezTo>
                    <a:pt x="11956035" y="1112409"/>
                    <a:pt x="11971254" y="1068873"/>
                    <a:pt x="11986473" y="1025337"/>
                  </a:cubicBezTo>
                  <a:cubicBezTo>
                    <a:pt x="12019085" y="944484"/>
                    <a:pt x="12001692" y="876071"/>
                    <a:pt x="11966906" y="810766"/>
                  </a:cubicBezTo>
                  <a:cubicBezTo>
                    <a:pt x="11936467" y="751682"/>
                    <a:pt x="11897333" y="705036"/>
                    <a:pt x="11877766" y="636622"/>
                  </a:cubicBezTo>
                  <a:cubicBezTo>
                    <a:pt x="11860372" y="645951"/>
                    <a:pt x="11856024" y="667719"/>
                    <a:pt x="11845153" y="683268"/>
                  </a:cubicBezTo>
                  <a:cubicBezTo>
                    <a:pt x="11832109" y="711255"/>
                    <a:pt x="11814715" y="714365"/>
                    <a:pt x="11806019" y="683268"/>
                  </a:cubicBezTo>
                  <a:cubicBezTo>
                    <a:pt x="11788626" y="627293"/>
                    <a:pt x="11769058" y="621073"/>
                    <a:pt x="11732098" y="642841"/>
                  </a:cubicBezTo>
                  <a:cubicBezTo>
                    <a:pt x="11706008" y="658390"/>
                    <a:pt x="11677744" y="658390"/>
                    <a:pt x="11649480" y="664610"/>
                  </a:cubicBezTo>
                  <a:cubicBezTo>
                    <a:pt x="11619042" y="670829"/>
                    <a:pt x="11597301" y="695707"/>
                    <a:pt x="11584256" y="733023"/>
                  </a:cubicBezTo>
                  <a:cubicBezTo>
                    <a:pt x="11577734" y="748572"/>
                    <a:pt x="11573385" y="770340"/>
                    <a:pt x="11555992" y="776560"/>
                  </a:cubicBezTo>
                  <a:cubicBezTo>
                    <a:pt x="11555992" y="748572"/>
                    <a:pt x="11562515" y="723694"/>
                    <a:pt x="11575559" y="701926"/>
                  </a:cubicBezTo>
                  <a:cubicBezTo>
                    <a:pt x="11588604" y="673939"/>
                    <a:pt x="11603823" y="645951"/>
                    <a:pt x="11619042" y="617964"/>
                  </a:cubicBezTo>
                  <a:cubicBezTo>
                    <a:pt x="11629913" y="602415"/>
                    <a:pt x="11634261" y="586867"/>
                    <a:pt x="11623391" y="565098"/>
                  </a:cubicBezTo>
                  <a:cubicBezTo>
                    <a:pt x="11610346" y="543330"/>
                    <a:pt x="11599475" y="540221"/>
                    <a:pt x="11588604" y="565098"/>
                  </a:cubicBezTo>
                  <a:cubicBezTo>
                    <a:pt x="11571211" y="596196"/>
                    <a:pt x="11547295" y="608634"/>
                    <a:pt x="11523380" y="621073"/>
                  </a:cubicBezTo>
                  <a:cubicBezTo>
                    <a:pt x="11503813" y="633512"/>
                    <a:pt x="11482071" y="645951"/>
                    <a:pt x="11462504" y="658390"/>
                  </a:cubicBezTo>
                  <a:cubicBezTo>
                    <a:pt x="11460330" y="658390"/>
                    <a:pt x="11458156" y="661500"/>
                    <a:pt x="11458156" y="661500"/>
                  </a:cubicBezTo>
                  <a:cubicBezTo>
                    <a:pt x="11455981" y="661500"/>
                    <a:pt x="11453807" y="661500"/>
                    <a:pt x="11451633" y="661500"/>
                  </a:cubicBezTo>
                  <a:cubicBezTo>
                    <a:pt x="11453807" y="661500"/>
                    <a:pt x="11453807" y="658390"/>
                    <a:pt x="11455981" y="658390"/>
                  </a:cubicBezTo>
                  <a:cubicBezTo>
                    <a:pt x="11455981" y="655280"/>
                    <a:pt x="11455981" y="652171"/>
                    <a:pt x="11458156" y="652171"/>
                  </a:cubicBezTo>
                  <a:cubicBezTo>
                    <a:pt x="11471200" y="627293"/>
                    <a:pt x="11486419" y="602415"/>
                    <a:pt x="11499464" y="577537"/>
                  </a:cubicBezTo>
                  <a:cubicBezTo>
                    <a:pt x="11503813" y="568208"/>
                    <a:pt x="11510335" y="558879"/>
                    <a:pt x="11510335" y="543330"/>
                  </a:cubicBezTo>
                  <a:cubicBezTo>
                    <a:pt x="11510335" y="530891"/>
                    <a:pt x="11505987" y="524672"/>
                    <a:pt x="11499464" y="518453"/>
                  </a:cubicBezTo>
                  <a:cubicBezTo>
                    <a:pt x="11490768" y="512233"/>
                    <a:pt x="11486419" y="518453"/>
                    <a:pt x="11479897" y="524672"/>
                  </a:cubicBezTo>
                  <a:cubicBezTo>
                    <a:pt x="11477723" y="527782"/>
                    <a:pt x="11477723" y="530891"/>
                    <a:pt x="11475549" y="530891"/>
                  </a:cubicBezTo>
                  <a:cubicBezTo>
                    <a:pt x="11466852" y="596196"/>
                    <a:pt x="11423369" y="617964"/>
                    <a:pt x="11397279" y="661500"/>
                  </a:cubicBezTo>
                  <a:cubicBezTo>
                    <a:pt x="11384235" y="680158"/>
                    <a:pt x="11371190" y="683268"/>
                    <a:pt x="11358145" y="664610"/>
                  </a:cubicBezTo>
                  <a:cubicBezTo>
                    <a:pt x="11347274" y="652171"/>
                    <a:pt x="11340752" y="658390"/>
                    <a:pt x="11338578" y="677048"/>
                  </a:cubicBezTo>
                  <a:cubicBezTo>
                    <a:pt x="11336403" y="708146"/>
                    <a:pt x="11325533" y="720584"/>
                    <a:pt x="11303791" y="717475"/>
                  </a:cubicBezTo>
                  <a:cubicBezTo>
                    <a:pt x="11277701" y="717475"/>
                    <a:pt x="11253786" y="729914"/>
                    <a:pt x="11234219" y="751682"/>
                  </a:cubicBezTo>
                  <a:cubicBezTo>
                    <a:pt x="11195084" y="785889"/>
                    <a:pt x="11155949" y="810766"/>
                    <a:pt x="11110292" y="823205"/>
                  </a:cubicBezTo>
                  <a:cubicBezTo>
                    <a:pt x="11110292" y="823205"/>
                    <a:pt x="11108118" y="823205"/>
                    <a:pt x="11105944" y="823205"/>
                  </a:cubicBezTo>
                  <a:cubicBezTo>
                    <a:pt x="11105944" y="820096"/>
                    <a:pt x="11108118" y="820096"/>
                    <a:pt x="11108118" y="820096"/>
                  </a:cubicBezTo>
                  <a:cubicBezTo>
                    <a:pt x="11108118" y="804547"/>
                    <a:pt x="11110292" y="792108"/>
                    <a:pt x="11108118" y="776560"/>
                  </a:cubicBezTo>
                  <a:cubicBezTo>
                    <a:pt x="11103770" y="736133"/>
                    <a:pt x="11116815" y="711255"/>
                    <a:pt x="11138556" y="686378"/>
                  </a:cubicBezTo>
                  <a:cubicBezTo>
                    <a:pt x="11149427" y="670829"/>
                    <a:pt x="11158123" y="670829"/>
                    <a:pt x="11166820" y="692597"/>
                  </a:cubicBezTo>
                  <a:cubicBezTo>
                    <a:pt x="11175517" y="711255"/>
                    <a:pt x="11175517" y="739243"/>
                    <a:pt x="11190736" y="745462"/>
                  </a:cubicBezTo>
                  <a:cubicBezTo>
                    <a:pt x="11208129" y="754791"/>
                    <a:pt x="11214651" y="723694"/>
                    <a:pt x="11229870" y="717475"/>
                  </a:cubicBezTo>
                  <a:cubicBezTo>
                    <a:pt x="11251612" y="705036"/>
                    <a:pt x="11258134" y="680158"/>
                    <a:pt x="11253786" y="649061"/>
                  </a:cubicBezTo>
                  <a:cubicBezTo>
                    <a:pt x="11251612" y="630403"/>
                    <a:pt x="11249438" y="611744"/>
                    <a:pt x="11247263" y="593086"/>
                  </a:cubicBezTo>
                  <a:cubicBezTo>
                    <a:pt x="11245089" y="561989"/>
                    <a:pt x="11229870" y="546440"/>
                    <a:pt x="11210303" y="552660"/>
                  </a:cubicBezTo>
                  <a:cubicBezTo>
                    <a:pt x="11199432" y="555769"/>
                    <a:pt x="11190736" y="568208"/>
                    <a:pt x="11177691" y="558879"/>
                  </a:cubicBezTo>
                  <a:cubicBezTo>
                    <a:pt x="11162472" y="543330"/>
                    <a:pt x="11149427" y="527782"/>
                    <a:pt x="11140730" y="502904"/>
                  </a:cubicBezTo>
                  <a:cubicBezTo>
                    <a:pt x="11134208" y="487355"/>
                    <a:pt x="11127685" y="468697"/>
                    <a:pt x="11118989" y="453148"/>
                  </a:cubicBezTo>
                  <a:cubicBezTo>
                    <a:pt x="11095073" y="412722"/>
                    <a:pt x="11062461" y="403393"/>
                    <a:pt x="11029849" y="403393"/>
                  </a:cubicBezTo>
                  <a:cubicBezTo>
                    <a:pt x="11003759" y="403393"/>
                    <a:pt x="11001585" y="394064"/>
                    <a:pt x="11010282" y="362967"/>
                  </a:cubicBezTo>
                  <a:cubicBezTo>
                    <a:pt x="11016804" y="344308"/>
                    <a:pt x="11025501" y="328760"/>
                    <a:pt x="11027675" y="303882"/>
                  </a:cubicBezTo>
                  <a:cubicBezTo>
                    <a:pt x="10986366" y="353637"/>
                    <a:pt x="10940709" y="356747"/>
                    <a:pt x="10895052" y="372296"/>
                  </a:cubicBezTo>
                  <a:cubicBezTo>
                    <a:pt x="10860266" y="381625"/>
                    <a:pt x="10829828" y="403393"/>
                    <a:pt x="10810260" y="446929"/>
                  </a:cubicBezTo>
                  <a:cubicBezTo>
                    <a:pt x="10808086" y="446929"/>
                    <a:pt x="10805912" y="446929"/>
                    <a:pt x="10805912" y="446929"/>
                  </a:cubicBezTo>
                  <a:cubicBezTo>
                    <a:pt x="10784171" y="397174"/>
                    <a:pt x="10775474" y="397174"/>
                    <a:pt x="10747210" y="437600"/>
                  </a:cubicBezTo>
                  <a:cubicBezTo>
                    <a:pt x="10738513" y="450039"/>
                    <a:pt x="10729817" y="462478"/>
                    <a:pt x="10721120" y="474917"/>
                  </a:cubicBezTo>
                  <a:cubicBezTo>
                    <a:pt x="10714598" y="481136"/>
                    <a:pt x="10708075" y="481136"/>
                    <a:pt x="10708075" y="465587"/>
                  </a:cubicBezTo>
                  <a:cubicBezTo>
                    <a:pt x="10705901" y="428271"/>
                    <a:pt x="10714598" y="400283"/>
                    <a:pt x="10734165" y="375405"/>
                  </a:cubicBezTo>
                  <a:cubicBezTo>
                    <a:pt x="10749384" y="356747"/>
                    <a:pt x="10766777" y="341198"/>
                    <a:pt x="10779822" y="319430"/>
                  </a:cubicBezTo>
                  <a:cubicBezTo>
                    <a:pt x="10758081" y="297662"/>
                    <a:pt x="10736339" y="294553"/>
                    <a:pt x="10714598" y="313211"/>
                  </a:cubicBezTo>
                  <a:cubicBezTo>
                    <a:pt x="10714598" y="288333"/>
                    <a:pt x="10725469" y="272785"/>
                    <a:pt x="10734165" y="254126"/>
                  </a:cubicBezTo>
                  <a:cubicBezTo>
                    <a:pt x="10742862" y="238578"/>
                    <a:pt x="10749384" y="223029"/>
                    <a:pt x="10749384" y="204371"/>
                  </a:cubicBezTo>
                  <a:cubicBezTo>
                    <a:pt x="10749384" y="188822"/>
                    <a:pt x="10745036" y="182603"/>
                    <a:pt x="10734165" y="188822"/>
                  </a:cubicBezTo>
                  <a:cubicBezTo>
                    <a:pt x="10710250" y="204371"/>
                    <a:pt x="10695031" y="229249"/>
                    <a:pt x="10681986" y="260346"/>
                  </a:cubicBezTo>
                  <a:cubicBezTo>
                    <a:pt x="10668941" y="291443"/>
                    <a:pt x="10658070" y="322540"/>
                    <a:pt x="10642851" y="353637"/>
                  </a:cubicBezTo>
                  <a:cubicBezTo>
                    <a:pt x="10645025" y="338089"/>
                    <a:pt x="10645025" y="319430"/>
                    <a:pt x="10647199" y="300772"/>
                  </a:cubicBezTo>
                  <a:cubicBezTo>
                    <a:pt x="10649374" y="288333"/>
                    <a:pt x="10647199" y="272785"/>
                    <a:pt x="10636329" y="269675"/>
                  </a:cubicBezTo>
                  <a:cubicBezTo>
                    <a:pt x="10623284" y="266565"/>
                    <a:pt x="10610239" y="269675"/>
                    <a:pt x="10608065" y="291443"/>
                  </a:cubicBezTo>
                  <a:cubicBezTo>
                    <a:pt x="10605891" y="316321"/>
                    <a:pt x="10597194" y="341198"/>
                    <a:pt x="10603716" y="369186"/>
                  </a:cubicBezTo>
                  <a:cubicBezTo>
                    <a:pt x="10603716" y="372296"/>
                    <a:pt x="10605891" y="381625"/>
                    <a:pt x="10599368" y="378515"/>
                  </a:cubicBezTo>
                  <a:cubicBezTo>
                    <a:pt x="10581975" y="372296"/>
                    <a:pt x="10573278" y="394064"/>
                    <a:pt x="10564582" y="406503"/>
                  </a:cubicBezTo>
                  <a:cubicBezTo>
                    <a:pt x="10553711" y="425161"/>
                    <a:pt x="10542840" y="428271"/>
                    <a:pt x="10531970" y="403393"/>
                  </a:cubicBezTo>
                  <a:cubicBezTo>
                    <a:pt x="10521099" y="375405"/>
                    <a:pt x="10516751" y="378515"/>
                    <a:pt x="10503706" y="403393"/>
                  </a:cubicBezTo>
                  <a:cubicBezTo>
                    <a:pt x="10488487" y="434490"/>
                    <a:pt x="10466745" y="437600"/>
                    <a:pt x="10442830" y="443819"/>
                  </a:cubicBezTo>
                  <a:cubicBezTo>
                    <a:pt x="10431959" y="443819"/>
                    <a:pt x="10421088" y="446929"/>
                    <a:pt x="10410218" y="450039"/>
                  </a:cubicBezTo>
                  <a:cubicBezTo>
                    <a:pt x="10384128" y="453148"/>
                    <a:pt x="10364560" y="474917"/>
                    <a:pt x="10351516" y="506014"/>
                  </a:cubicBezTo>
                  <a:cubicBezTo>
                    <a:pt x="10316729" y="599305"/>
                    <a:pt x="10260202" y="630403"/>
                    <a:pt x="10190629" y="636622"/>
                  </a:cubicBezTo>
                  <a:cubicBezTo>
                    <a:pt x="10181932" y="636622"/>
                    <a:pt x="10171062" y="633512"/>
                    <a:pt x="10162365" y="633512"/>
                  </a:cubicBezTo>
                  <a:cubicBezTo>
                    <a:pt x="10131927" y="636622"/>
                    <a:pt x="10114534" y="655280"/>
                    <a:pt x="10108011" y="695707"/>
                  </a:cubicBezTo>
                  <a:cubicBezTo>
                    <a:pt x="10099315" y="739243"/>
                    <a:pt x="10090618" y="748572"/>
                    <a:pt x="10058006" y="751682"/>
                  </a:cubicBezTo>
                  <a:cubicBezTo>
                    <a:pt x="10047135" y="754791"/>
                    <a:pt x="10034090" y="751682"/>
                    <a:pt x="10023220" y="761011"/>
                  </a:cubicBezTo>
                  <a:cubicBezTo>
                    <a:pt x="10018871" y="764121"/>
                    <a:pt x="10014523" y="761011"/>
                    <a:pt x="10010175" y="754791"/>
                  </a:cubicBezTo>
                  <a:cubicBezTo>
                    <a:pt x="9999304" y="733023"/>
                    <a:pt x="9988433" y="742353"/>
                    <a:pt x="9979737" y="761011"/>
                  </a:cubicBezTo>
                  <a:cubicBezTo>
                    <a:pt x="9971040" y="773450"/>
                    <a:pt x="9964518" y="785889"/>
                    <a:pt x="9955821" y="798327"/>
                  </a:cubicBezTo>
                  <a:cubicBezTo>
                    <a:pt x="9947125" y="813876"/>
                    <a:pt x="9938428" y="807657"/>
                    <a:pt x="9934080" y="788998"/>
                  </a:cubicBezTo>
                  <a:cubicBezTo>
                    <a:pt x="9929731" y="773450"/>
                    <a:pt x="9934080" y="754791"/>
                    <a:pt x="9938428" y="739243"/>
                  </a:cubicBezTo>
                  <a:cubicBezTo>
                    <a:pt x="9942776" y="720584"/>
                    <a:pt x="9947125" y="701926"/>
                    <a:pt x="9947125" y="683268"/>
                  </a:cubicBezTo>
                  <a:cubicBezTo>
                    <a:pt x="9949299" y="673939"/>
                    <a:pt x="9947125" y="664610"/>
                    <a:pt x="9940602" y="658390"/>
                  </a:cubicBezTo>
                  <a:cubicBezTo>
                    <a:pt x="9934080" y="652171"/>
                    <a:pt x="9929731" y="661500"/>
                    <a:pt x="9925383" y="664610"/>
                  </a:cubicBezTo>
                  <a:cubicBezTo>
                    <a:pt x="9871030" y="717475"/>
                    <a:pt x="9825372" y="785889"/>
                    <a:pt x="9775367" y="844973"/>
                  </a:cubicBezTo>
                  <a:cubicBezTo>
                    <a:pt x="9740581" y="885400"/>
                    <a:pt x="9703620" y="919607"/>
                    <a:pt x="9664486" y="941375"/>
                  </a:cubicBezTo>
                  <a:cubicBezTo>
                    <a:pt x="9660137" y="944484"/>
                    <a:pt x="9653615" y="953814"/>
                    <a:pt x="9649267" y="944484"/>
                  </a:cubicBezTo>
                  <a:cubicBezTo>
                    <a:pt x="9644918" y="938265"/>
                    <a:pt x="9651441" y="932045"/>
                    <a:pt x="9653615" y="925826"/>
                  </a:cubicBezTo>
                  <a:cubicBezTo>
                    <a:pt x="9657963" y="913387"/>
                    <a:pt x="9666660" y="900948"/>
                    <a:pt x="9657963" y="888509"/>
                  </a:cubicBezTo>
                  <a:cubicBezTo>
                    <a:pt x="9651441" y="876071"/>
                    <a:pt x="9640570" y="885400"/>
                    <a:pt x="9634048" y="891619"/>
                  </a:cubicBezTo>
                  <a:cubicBezTo>
                    <a:pt x="9623177" y="897839"/>
                    <a:pt x="9610132" y="907168"/>
                    <a:pt x="9599261" y="913387"/>
                  </a:cubicBezTo>
                  <a:cubicBezTo>
                    <a:pt x="9590565" y="916497"/>
                    <a:pt x="9581868" y="919607"/>
                    <a:pt x="9575346" y="907168"/>
                  </a:cubicBezTo>
                  <a:cubicBezTo>
                    <a:pt x="9568823" y="891619"/>
                    <a:pt x="9570997" y="882290"/>
                    <a:pt x="9579694" y="869851"/>
                  </a:cubicBezTo>
                  <a:cubicBezTo>
                    <a:pt x="9592739" y="857412"/>
                    <a:pt x="9605784" y="844973"/>
                    <a:pt x="9605784" y="820096"/>
                  </a:cubicBezTo>
                  <a:cubicBezTo>
                    <a:pt x="9607958" y="804547"/>
                    <a:pt x="9605784" y="798327"/>
                    <a:pt x="9592739" y="798327"/>
                  </a:cubicBezTo>
                  <a:cubicBezTo>
                    <a:pt x="9547082" y="804547"/>
                    <a:pt x="9507947" y="832534"/>
                    <a:pt x="9470987" y="869851"/>
                  </a:cubicBezTo>
                  <a:cubicBezTo>
                    <a:pt x="9444897" y="894729"/>
                    <a:pt x="9420981" y="932045"/>
                    <a:pt x="9388369" y="941375"/>
                  </a:cubicBezTo>
                  <a:cubicBezTo>
                    <a:pt x="9377499" y="944484"/>
                    <a:pt x="9373150" y="956923"/>
                    <a:pt x="9379673" y="972472"/>
                  </a:cubicBezTo>
                  <a:cubicBezTo>
                    <a:pt x="9384021" y="981801"/>
                    <a:pt x="9386195" y="994240"/>
                    <a:pt x="9392718" y="1009789"/>
                  </a:cubicBezTo>
                  <a:cubicBezTo>
                    <a:pt x="9364454" y="994240"/>
                    <a:pt x="9340538" y="1000459"/>
                    <a:pt x="9314448" y="1003569"/>
                  </a:cubicBezTo>
                  <a:cubicBezTo>
                    <a:pt x="9294881" y="1006679"/>
                    <a:pt x="9275314" y="997350"/>
                    <a:pt x="9264443" y="972472"/>
                  </a:cubicBezTo>
                  <a:cubicBezTo>
                    <a:pt x="9260095" y="960033"/>
                    <a:pt x="9255746" y="956923"/>
                    <a:pt x="9247050" y="963143"/>
                  </a:cubicBezTo>
                  <a:cubicBezTo>
                    <a:pt x="9225308" y="975582"/>
                    <a:pt x="9203567" y="981801"/>
                    <a:pt x="9181825" y="981801"/>
                  </a:cubicBezTo>
                  <a:cubicBezTo>
                    <a:pt x="9151387" y="981801"/>
                    <a:pt x="9123124" y="984911"/>
                    <a:pt x="9094860" y="1003569"/>
                  </a:cubicBezTo>
                  <a:cubicBezTo>
                    <a:pt x="9075292" y="1019118"/>
                    <a:pt x="9068770" y="1009789"/>
                    <a:pt x="9062247" y="978691"/>
                  </a:cubicBezTo>
                  <a:cubicBezTo>
                    <a:pt x="9060073" y="969362"/>
                    <a:pt x="9064422" y="953814"/>
                    <a:pt x="9051377" y="953814"/>
                  </a:cubicBezTo>
                  <a:cubicBezTo>
                    <a:pt x="9040506" y="953814"/>
                    <a:pt x="9033984" y="960033"/>
                    <a:pt x="9027461" y="972472"/>
                  </a:cubicBezTo>
                  <a:cubicBezTo>
                    <a:pt x="9025287" y="972472"/>
                    <a:pt x="9025287" y="975582"/>
                    <a:pt x="9025287" y="978691"/>
                  </a:cubicBezTo>
                  <a:cubicBezTo>
                    <a:pt x="9007894" y="1016008"/>
                    <a:pt x="9003546" y="1019118"/>
                    <a:pt x="8975282" y="1009789"/>
                  </a:cubicBezTo>
                  <a:cubicBezTo>
                    <a:pt x="8964411" y="1006679"/>
                    <a:pt x="8960063" y="1003569"/>
                    <a:pt x="8955714" y="1022227"/>
                  </a:cubicBezTo>
                  <a:cubicBezTo>
                    <a:pt x="8944844" y="1059544"/>
                    <a:pt x="8899187" y="1075093"/>
                    <a:pt x="8873097" y="1056434"/>
                  </a:cubicBezTo>
                  <a:cubicBezTo>
                    <a:pt x="8823092" y="1016008"/>
                    <a:pt x="8810047" y="1016008"/>
                    <a:pt x="8768738" y="1071983"/>
                  </a:cubicBezTo>
                  <a:cubicBezTo>
                    <a:pt x="8757867" y="1084422"/>
                    <a:pt x="8746996" y="1084422"/>
                    <a:pt x="8736126" y="1071983"/>
                  </a:cubicBezTo>
                  <a:cubicBezTo>
                    <a:pt x="8725255" y="1059544"/>
                    <a:pt x="8716558" y="1047105"/>
                    <a:pt x="8703514" y="1034666"/>
                  </a:cubicBezTo>
                  <a:cubicBezTo>
                    <a:pt x="8703514" y="1056434"/>
                    <a:pt x="8712210" y="1071983"/>
                    <a:pt x="8714384" y="1093751"/>
                  </a:cubicBezTo>
                  <a:cubicBezTo>
                    <a:pt x="8714384" y="1115519"/>
                    <a:pt x="8707862" y="1127958"/>
                    <a:pt x="8692643" y="1134177"/>
                  </a:cubicBezTo>
                  <a:cubicBezTo>
                    <a:pt x="8679598" y="1140397"/>
                    <a:pt x="8668727" y="1143507"/>
                    <a:pt x="8655682" y="1146616"/>
                  </a:cubicBezTo>
                  <a:cubicBezTo>
                    <a:pt x="8638289" y="1152836"/>
                    <a:pt x="8631767" y="1146616"/>
                    <a:pt x="8631767" y="1118629"/>
                  </a:cubicBezTo>
                  <a:cubicBezTo>
                    <a:pt x="8633941" y="1106190"/>
                    <a:pt x="8633941" y="1093751"/>
                    <a:pt x="8633941" y="1081312"/>
                  </a:cubicBezTo>
                  <a:cubicBezTo>
                    <a:pt x="8625244" y="1093751"/>
                    <a:pt x="8616548" y="1106190"/>
                    <a:pt x="8607851" y="1115519"/>
                  </a:cubicBezTo>
                  <a:cubicBezTo>
                    <a:pt x="8577413" y="1159055"/>
                    <a:pt x="8533930" y="1165275"/>
                    <a:pt x="8496970" y="1131068"/>
                  </a:cubicBezTo>
                  <a:cubicBezTo>
                    <a:pt x="8488273" y="1121739"/>
                    <a:pt x="8488273" y="1109300"/>
                    <a:pt x="8483925" y="1096861"/>
                  </a:cubicBezTo>
                  <a:cubicBezTo>
                    <a:pt x="8479576" y="1081312"/>
                    <a:pt x="8473054" y="1078202"/>
                    <a:pt x="8466532" y="1090641"/>
                  </a:cubicBezTo>
                  <a:cubicBezTo>
                    <a:pt x="8457835" y="1103080"/>
                    <a:pt x="8451312" y="1115519"/>
                    <a:pt x="8442616" y="1127958"/>
                  </a:cubicBezTo>
                  <a:cubicBezTo>
                    <a:pt x="8436094" y="1137287"/>
                    <a:pt x="8429571" y="1140397"/>
                    <a:pt x="8420874" y="1131068"/>
                  </a:cubicBezTo>
                  <a:cubicBezTo>
                    <a:pt x="8412178" y="1121739"/>
                    <a:pt x="8416526" y="1109300"/>
                    <a:pt x="8423049" y="1099971"/>
                  </a:cubicBezTo>
                  <a:cubicBezTo>
                    <a:pt x="8429571" y="1093751"/>
                    <a:pt x="8429571" y="1081312"/>
                    <a:pt x="8431746" y="1071983"/>
                  </a:cubicBezTo>
                  <a:cubicBezTo>
                    <a:pt x="8436094" y="1047105"/>
                    <a:pt x="8442616" y="1028447"/>
                    <a:pt x="8460010" y="1009789"/>
                  </a:cubicBezTo>
                  <a:cubicBezTo>
                    <a:pt x="8416526" y="1016008"/>
                    <a:pt x="8377392" y="994240"/>
                    <a:pt x="8338257" y="1000459"/>
                  </a:cubicBezTo>
                  <a:cubicBezTo>
                    <a:pt x="8331735" y="1003569"/>
                    <a:pt x="8323038" y="1003569"/>
                    <a:pt x="8316516" y="1006679"/>
                  </a:cubicBezTo>
                  <a:cubicBezTo>
                    <a:pt x="8290426" y="1028447"/>
                    <a:pt x="8268685" y="1050215"/>
                    <a:pt x="8233898" y="1025337"/>
                  </a:cubicBezTo>
                  <a:cubicBezTo>
                    <a:pt x="8218679" y="1012898"/>
                    <a:pt x="8192590" y="1037776"/>
                    <a:pt x="8183893" y="1065764"/>
                  </a:cubicBezTo>
                  <a:cubicBezTo>
                    <a:pt x="8177371" y="1087532"/>
                    <a:pt x="8170848" y="1109300"/>
                    <a:pt x="8151281" y="1112409"/>
                  </a:cubicBezTo>
                  <a:cubicBezTo>
                    <a:pt x="8127365" y="1115519"/>
                    <a:pt x="8107798" y="1109300"/>
                    <a:pt x="8090405" y="1084422"/>
                  </a:cubicBezTo>
                  <a:cubicBezTo>
                    <a:pt x="8086057" y="1078202"/>
                    <a:pt x="8081708" y="1068873"/>
                    <a:pt x="8075186" y="1062654"/>
                  </a:cubicBezTo>
                  <a:cubicBezTo>
                    <a:pt x="8055618" y="1034666"/>
                    <a:pt x="8042574" y="1034666"/>
                    <a:pt x="8020832" y="1059544"/>
                  </a:cubicBezTo>
                  <a:cubicBezTo>
                    <a:pt x="8005613" y="1081312"/>
                    <a:pt x="7994742" y="1090641"/>
                    <a:pt x="7975175" y="1065764"/>
                  </a:cubicBezTo>
                  <a:cubicBezTo>
                    <a:pt x="7957782" y="1040886"/>
                    <a:pt x="7933866" y="1043995"/>
                    <a:pt x="7912125" y="1050215"/>
                  </a:cubicBezTo>
                  <a:cubicBezTo>
                    <a:pt x="7892558" y="1053325"/>
                    <a:pt x="7872990" y="1053325"/>
                    <a:pt x="7853423" y="1043995"/>
                  </a:cubicBezTo>
                  <a:cubicBezTo>
                    <a:pt x="7833856" y="1034666"/>
                    <a:pt x="7816463" y="1040886"/>
                    <a:pt x="7799069" y="1053325"/>
                  </a:cubicBezTo>
                  <a:cubicBezTo>
                    <a:pt x="7775154" y="1075093"/>
                    <a:pt x="7749064" y="1093751"/>
                    <a:pt x="7731671" y="1131068"/>
                  </a:cubicBezTo>
                  <a:cubicBezTo>
                    <a:pt x="7725148" y="1149726"/>
                    <a:pt x="7716452" y="1149726"/>
                    <a:pt x="7705581" y="1137287"/>
                  </a:cubicBezTo>
                  <a:cubicBezTo>
                    <a:pt x="7692536" y="1124848"/>
                    <a:pt x="7692536" y="1109300"/>
                    <a:pt x="7703407" y="1093751"/>
                  </a:cubicBezTo>
                  <a:cubicBezTo>
                    <a:pt x="7707755" y="1087532"/>
                    <a:pt x="7714278" y="1081312"/>
                    <a:pt x="7720800" y="1071983"/>
                  </a:cubicBezTo>
                  <a:cubicBezTo>
                    <a:pt x="7701233" y="1053325"/>
                    <a:pt x="7688188" y="1062654"/>
                    <a:pt x="7675143" y="1081312"/>
                  </a:cubicBezTo>
                  <a:cubicBezTo>
                    <a:pt x="7666447" y="1096861"/>
                    <a:pt x="7659924" y="1099971"/>
                    <a:pt x="7655576" y="1075093"/>
                  </a:cubicBezTo>
                  <a:cubicBezTo>
                    <a:pt x="7649053" y="1028447"/>
                    <a:pt x="7631660" y="1019118"/>
                    <a:pt x="7601222" y="1043995"/>
                  </a:cubicBezTo>
                  <a:cubicBezTo>
                    <a:pt x="7590351" y="1053325"/>
                    <a:pt x="7579481" y="1062654"/>
                    <a:pt x="7566436" y="1056434"/>
                  </a:cubicBezTo>
                  <a:cubicBezTo>
                    <a:pt x="7538172" y="1047105"/>
                    <a:pt x="7514256" y="1050215"/>
                    <a:pt x="7499037" y="1096861"/>
                  </a:cubicBezTo>
                  <a:cubicBezTo>
                    <a:pt x="7503386" y="1040886"/>
                    <a:pt x="7479470" y="1028447"/>
                    <a:pt x="7451206" y="1022227"/>
                  </a:cubicBezTo>
                  <a:cubicBezTo>
                    <a:pt x="7431639" y="1016008"/>
                    <a:pt x="7422942" y="994240"/>
                    <a:pt x="7427291" y="963143"/>
                  </a:cubicBezTo>
                  <a:cubicBezTo>
                    <a:pt x="7414246" y="978691"/>
                    <a:pt x="7412072" y="994240"/>
                    <a:pt x="7416420" y="1016008"/>
                  </a:cubicBezTo>
                  <a:cubicBezTo>
                    <a:pt x="7420768" y="1053325"/>
                    <a:pt x="7420768" y="1056434"/>
                    <a:pt x="7394678" y="1062654"/>
                  </a:cubicBezTo>
                  <a:cubicBezTo>
                    <a:pt x="7364240" y="1068873"/>
                    <a:pt x="7335976" y="1059544"/>
                    <a:pt x="7309887" y="1037776"/>
                  </a:cubicBezTo>
                  <a:cubicBezTo>
                    <a:pt x="7303364" y="1031557"/>
                    <a:pt x="7292494" y="1019118"/>
                    <a:pt x="7294668" y="1006679"/>
                  </a:cubicBezTo>
                  <a:cubicBezTo>
                    <a:pt x="7299016" y="978691"/>
                    <a:pt x="7283797" y="981801"/>
                    <a:pt x="7272926" y="975582"/>
                  </a:cubicBezTo>
                  <a:cubicBezTo>
                    <a:pt x="7257707" y="972472"/>
                    <a:pt x="7242488" y="966252"/>
                    <a:pt x="7229443" y="963143"/>
                  </a:cubicBezTo>
                  <a:cubicBezTo>
                    <a:pt x="7188135" y="947594"/>
                    <a:pt x="7155522" y="972472"/>
                    <a:pt x="7125084" y="1009789"/>
                  </a:cubicBezTo>
                  <a:cubicBezTo>
                    <a:pt x="7107691" y="1031557"/>
                    <a:pt x="7105517" y="1031557"/>
                    <a:pt x="7092472" y="1000459"/>
                  </a:cubicBezTo>
                  <a:cubicBezTo>
                    <a:pt x="7085950" y="984911"/>
                    <a:pt x="7079427" y="981801"/>
                    <a:pt x="7070731" y="994240"/>
                  </a:cubicBezTo>
                  <a:cubicBezTo>
                    <a:pt x="7048989" y="1025337"/>
                    <a:pt x="7022900" y="1028447"/>
                    <a:pt x="6994636" y="1025337"/>
                  </a:cubicBezTo>
                  <a:cubicBezTo>
                    <a:pt x="6966372" y="1022227"/>
                    <a:pt x="6935934" y="1016008"/>
                    <a:pt x="6909844" y="1043995"/>
                  </a:cubicBezTo>
                  <a:cubicBezTo>
                    <a:pt x="6903322" y="1050215"/>
                    <a:pt x="6903322" y="1043995"/>
                    <a:pt x="6901147" y="1037776"/>
                  </a:cubicBezTo>
                  <a:cubicBezTo>
                    <a:pt x="6894625" y="1022227"/>
                    <a:pt x="6883754" y="1016008"/>
                    <a:pt x="6872883" y="1016008"/>
                  </a:cubicBezTo>
                  <a:cubicBezTo>
                    <a:pt x="6853316" y="1019118"/>
                    <a:pt x="6835923" y="1012898"/>
                    <a:pt x="6818530" y="1009789"/>
                  </a:cubicBezTo>
                  <a:cubicBezTo>
                    <a:pt x="6790266" y="1000459"/>
                    <a:pt x="6775047" y="1012898"/>
                    <a:pt x="6768525" y="1053325"/>
                  </a:cubicBezTo>
                  <a:cubicBezTo>
                    <a:pt x="6759828" y="1087532"/>
                    <a:pt x="6748957" y="1093751"/>
                    <a:pt x="6725042" y="1071983"/>
                  </a:cubicBezTo>
                  <a:cubicBezTo>
                    <a:pt x="6694604" y="1040886"/>
                    <a:pt x="6659817" y="1022227"/>
                    <a:pt x="6622857" y="1012898"/>
                  </a:cubicBezTo>
                  <a:cubicBezTo>
                    <a:pt x="6598941" y="1009789"/>
                    <a:pt x="6577200" y="1009789"/>
                    <a:pt x="6553284" y="1012898"/>
                  </a:cubicBezTo>
                  <a:cubicBezTo>
                    <a:pt x="6518498" y="1012898"/>
                    <a:pt x="6509801" y="994240"/>
                    <a:pt x="6522846" y="947594"/>
                  </a:cubicBezTo>
                  <a:cubicBezTo>
                    <a:pt x="6525020" y="941375"/>
                    <a:pt x="6527194" y="935155"/>
                    <a:pt x="6531543" y="922716"/>
                  </a:cubicBezTo>
                  <a:cubicBezTo>
                    <a:pt x="6503279" y="950704"/>
                    <a:pt x="6461970" y="932045"/>
                    <a:pt x="6451099" y="997350"/>
                  </a:cubicBezTo>
                  <a:cubicBezTo>
                    <a:pt x="6442403" y="972472"/>
                    <a:pt x="6448925" y="950704"/>
                    <a:pt x="6433706" y="947594"/>
                  </a:cubicBezTo>
                  <a:cubicBezTo>
                    <a:pt x="6422835" y="941375"/>
                    <a:pt x="6411965" y="950704"/>
                    <a:pt x="6401094" y="956923"/>
                  </a:cubicBezTo>
                  <a:cubicBezTo>
                    <a:pt x="6390223" y="963143"/>
                    <a:pt x="6377178" y="969362"/>
                    <a:pt x="6370656" y="950704"/>
                  </a:cubicBezTo>
                  <a:cubicBezTo>
                    <a:pt x="6359785" y="922716"/>
                    <a:pt x="6342392" y="922716"/>
                    <a:pt x="6324999" y="928936"/>
                  </a:cubicBezTo>
                  <a:cubicBezTo>
                    <a:pt x="6311954" y="935155"/>
                    <a:pt x="6301083" y="935155"/>
                    <a:pt x="6288038" y="916497"/>
                  </a:cubicBezTo>
                  <a:cubicBezTo>
                    <a:pt x="6270645" y="894729"/>
                    <a:pt x="6224988" y="904058"/>
                    <a:pt x="6205421" y="938265"/>
                  </a:cubicBezTo>
                  <a:cubicBezTo>
                    <a:pt x="6190202" y="960033"/>
                    <a:pt x="6181505" y="966252"/>
                    <a:pt x="6166286" y="947594"/>
                  </a:cubicBezTo>
                  <a:cubicBezTo>
                    <a:pt x="6157590" y="935155"/>
                    <a:pt x="6151067" y="938265"/>
                    <a:pt x="6148893" y="953814"/>
                  </a:cubicBezTo>
                  <a:cubicBezTo>
                    <a:pt x="6142371" y="981801"/>
                    <a:pt x="6151067" y="1016008"/>
                    <a:pt x="6170635" y="1034666"/>
                  </a:cubicBezTo>
                  <a:cubicBezTo>
                    <a:pt x="6188028" y="1053325"/>
                    <a:pt x="6205421" y="1050215"/>
                    <a:pt x="6224988" y="1028447"/>
                  </a:cubicBezTo>
                  <a:cubicBezTo>
                    <a:pt x="6227162" y="1025337"/>
                    <a:pt x="6229337" y="1016008"/>
                    <a:pt x="6233685" y="1022227"/>
                  </a:cubicBezTo>
                  <a:cubicBezTo>
                    <a:pt x="6240207" y="1031557"/>
                    <a:pt x="6240207" y="1043995"/>
                    <a:pt x="6242381" y="1053325"/>
                  </a:cubicBezTo>
                  <a:cubicBezTo>
                    <a:pt x="6244556" y="1062654"/>
                    <a:pt x="6240207" y="1062654"/>
                    <a:pt x="6235859" y="1065764"/>
                  </a:cubicBezTo>
                  <a:cubicBezTo>
                    <a:pt x="6198898" y="1075093"/>
                    <a:pt x="6159764" y="1090641"/>
                    <a:pt x="6124978" y="1047105"/>
                  </a:cubicBezTo>
                  <a:cubicBezTo>
                    <a:pt x="6118455" y="1037776"/>
                    <a:pt x="6109759" y="1040886"/>
                    <a:pt x="6101062" y="1043995"/>
                  </a:cubicBezTo>
                  <a:cubicBezTo>
                    <a:pt x="6092365" y="1047105"/>
                    <a:pt x="6083669" y="1053325"/>
                    <a:pt x="6074972" y="1053325"/>
                  </a:cubicBezTo>
                  <a:cubicBezTo>
                    <a:pt x="6038012" y="1056434"/>
                    <a:pt x="6016270" y="1019118"/>
                    <a:pt x="6031489" y="969362"/>
                  </a:cubicBezTo>
                  <a:cubicBezTo>
                    <a:pt x="6035838" y="953814"/>
                    <a:pt x="6042360" y="941375"/>
                    <a:pt x="6046708" y="928936"/>
                  </a:cubicBezTo>
                  <a:cubicBezTo>
                    <a:pt x="6053231" y="910278"/>
                    <a:pt x="6046708" y="900948"/>
                    <a:pt x="6038012" y="891619"/>
                  </a:cubicBezTo>
                  <a:cubicBezTo>
                    <a:pt x="6027141" y="882290"/>
                    <a:pt x="6022793" y="894729"/>
                    <a:pt x="6018444" y="907168"/>
                  </a:cubicBezTo>
                  <a:cubicBezTo>
                    <a:pt x="6009748" y="932045"/>
                    <a:pt x="6001051" y="941375"/>
                    <a:pt x="5983658" y="922716"/>
                  </a:cubicBezTo>
                  <a:cubicBezTo>
                    <a:pt x="5968439" y="907168"/>
                    <a:pt x="5951046" y="913387"/>
                    <a:pt x="5935827" y="916497"/>
                  </a:cubicBezTo>
                  <a:cubicBezTo>
                    <a:pt x="5907563" y="916497"/>
                    <a:pt x="5883647" y="913387"/>
                    <a:pt x="5866254" y="872961"/>
                  </a:cubicBezTo>
                  <a:cubicBezTo>
                    <a:pt x="5855384" y="851193"/>
                    <a:pt x="5816249" y="866741"/>
                    <a:pt x="5803204" y="897839"/>
                  </a:cubicBezTo>
                  <a:cubicBezTo>
                    <a:pt x="5785811" y="938265"/>
                    <a:pt x="5785811" y="938265"/>
                    <a:pt x="5764069" y="907168"/>
                  </a:cubicBezTo>
                  <a:cubicBezTo>
                    <a:pt x="5720587" y="841864"/>
                    <a:pt x="5668407" y="835644"/>
                    <a:pt x="5614053" y="863632"/>
                  </a:cubicBezTo>
                  <a:cubicBezTo>
                    <a:pt x="5594486" y="872961"/>
                    <a:pt x="5574919" y="876071"/>
                    <a:pt x="5553177" y="872961"/>
                  </a:cubicBezTo>
                  <a:cubicBezTo>
                    <a:pt x="5505346" y="866741"/>
                    <a:pt x="5487953" y="888509"/>
                    <a:pt x="5481431" y="956923"/>
                  </a:cubicBezTo>
                  <a:cubicBezTo>
                    <a:pt x="5479256" y="969362"/>
                    <a:pt x="5479256" y="981801"/>
                    <a:pt x="5470560" y="991130"/>
                  </a:cubicBezTo>
                  <a:cubicBezTo>
                    <a:pt x="5457515" y="1006679"/>
                    <a:pt x="5444470" y="1025337"/>
                    <a:pt x="5427077" y="1012898"/>
                  </a:cubicBezTo>
                  <a:cubicBezTo>
                    <a:pt x="5411858" y="1003569"/>
                    <a:pt x="5405335" y="960033"/>
                    <a:pt x="5414032" y="932045"/>
                  </a:cubicBezTo>
                  <a:cubicBezTo>
                    <a:pt x="5422729" y="904058"/>
                    <a:pt x="5440122" y="885400"/>
                    <a:pt x="5450993" y="860522"/>
                  </a:cubicBezTo>
                  <a:cubicBezTo>
                    <a:pt x="5455341" y="851193"/>
                    <a:pt x="5459689" y="841864"/>
                    <a:pt x="5459689" y="832534"/>
                  </a:cubicBezTo>
                  <a:cubicBezTo>
                    <a:pt x="5459689" y="813876"/>
                    <a:pt x="5453167" y="804547"/>
                    <a:pt x="5444470" y="795218"/>
                  </a:cubicBezTo>
                  <a:cubicBezTo>
                    <a:pt x="5435773" y="788998"/>
                    <a:pt x="5427077" y="795218"/>
                    <a:pt x="5420554" y="801437"/>
                  </a:cubicBezTo>
                  <a:cubicBezTo>
                    <a:pt x="5366201" y="882290"/>
                    <a:pt x="5296628" y="882290"/>
                    <a:pt x="5222707" y="885400"/>
                  </a:cubicBezTo>
                  <a:cubicBezTo>
                    <a:pt x="5235752" y="863632"/>
                    <a:pt x="5253145" y="854303"/>
                    <a:pt x="5266190" y="838754"/>
                  </a:cubicBezTo>
                  <a:cubicBezTo>
                    <a:pt x="5279235" y="826315"/>
                    <a:pt x="5290106" y="813876"/>
                    <a:pt x="5298802" y="795218"/>
                  </a:cubicBezTo>
                  <a:cubicBezTo>
                    <a:pt x="5307499" y="773450"/>
                    <a:pt x="5305325" y="757901"/>
                    <a:pt x="5287932" y="745462"/>
                  </a:cubicBezTo>
                  <a:cubicBezTo>
                    <a:pt x="5244449" y="711255"/>
                    <a:pt x="5196618" y="692597"/>
                    <a:pt x="5148786" y="677048"/>
                  </a:cubicBezTo>
                  <a:cubicBezTo>
                    <a:pt x="5131393" y="670829"/>
                    <a:pt x="5116175" y="667719"/>
                    <a:pt x="5100955" y="661500"/>
                  </a:cubicBezTo>
                  <a:cubicBezTo>
                    <a:pt x="5079214" y="655280"/>
                    <a:pt x="5057472" y="658390"/>
                    <a:pt x="5037905" y="677048"/>
                  </a:cubicBezTo>
                  <a:cubicBezTo>
                    <a:pt x="5016163" y="695707"/>
                    <a:pt x="5003119" y="689487"/>
                    <a:pt x="4990074" y="658390"/>
                  </a:cubicBezTo>
                  <a:cubicBezTo>
                    <a:pt x="4987900" y="649061"/>
                    <a:pt x="4985725" y="642841"/>
                    <a:pt x="4983551" y="633512"/>
                  </a:cubicBezTo>
                  <a:cubicBezTo>
                    <a:pt x="4970506" y="652171"/>
                    <a:pt x="4972681" y="677048"/>
                    <a:pt x="4968332" y="695707"/>
                  </a:cubicBezTo>
                  <a:cubicBezTo>
                    <a:pt x="4966158" y="708146"/>
                    <a:pt x="4966158" y="717475"/>
                    <a:pt x="4957462" y="720584"/>
                  </a:cubicBezTo>
                  <a:cubicBezTo>
                    <a:pt x="4935720" y="726804"/>
                    <a:pt x="4924849" y="748572"/>
                    <a:pt x="4913979" y="773450"/>
                  </a:cubicBezTo>
                  <a:cubicBezTo>
                    <a:pt x="4909630" y="785889"/>
                    <a:pt x="4903108" y="795218"/>
                    <a:pt x="4898760" y="804547"/>
                  </a:cubicBezTo>
                  <a:cubicBezTo>
                    <a:pt x="4874844" y="857412"/>
                    <a:pt x="4853103" y="860522"/>
                    <a:pt x="4818316" y="820096"/>
                  </a:cubicBezTo>
                  <a:cubicBezTo>
                    <a:pt x="4837884" y="798327"/>
                    <a:pt x="4868322" y="792108"/>
                    <a:pt x="4872670" y="748572"/>
                  </a:cubicBezTo>
                  <a:cubicBezTo>
                    <a:pt x="4874844" y="726804"/>
                    <a:pt x="4870496" y="708146"/>
                    <a:pt x="4859625" y="686378"/>
                  </a:cubicBezTo>
                  <a:cubicBezTo>
                    <a:pt x="4853103" y="711255"/>
                    <a:pt x="4859625" y="739243"/>
                    <a:pt x="4846581" y="754791"/>
                  </a:cubicBezTo>
                  <a:cubicBezTo>
                    <a:pt x="4831361" y="773450"/>
                    <a:pt x="4816143" y="754791"/>
                    <a:pt x="4800923" y="754791"/>
                  </a:cubicBezTo>
                  <a:cubicBezTo>
                    <a:pt x="4787878" y="754791"/>
                    <a:pt x="4781356" y="754791"/>
                    <a:pt x="4779182" y="776560"/>
                  </a:cubicBezTo>
                  <a:cubicBezTo>
                    <a:pt x="4772660" y="813876"/>
                    <a:pt x="4761788" y="826315"/>
                    <a:pt x="4733525" y="826315"/>
                  </a:cubicBezTo>
                  <a:cubicBezTo>
                    <a:pt x="4716131" y="826315"/>
                    <a:pt x="4696564" y="826315"/>
                    <a:pt x="4679171" y="835644"/>
                  </a:cubicBezTo>
                  <a:cubicBezTo>
                    <a:pt x="4670474" y="841864"/>
                    <a:pt x="4661778" y="841864"/>
                    <a:pt x="4657430" y="823205"/>
                  </a:cubicBezTo>
                  <a:cubicBezTo>
                    <a:pt x="4655255" y="798327"/>
                    <a:pt x="4642210" y="801437"/>
                    <a:pt x="4631340" y="810766"/>
                  </a:cubicBezTo>
                  <a:cubicBezTo>
                    <a:pt x="4596553" y="838754"/>
                    <a:pt x="4559593" y="841864"/>
                    <a:pt x="4522632" y="857412"/>
                  </a:cubicBezTo>
                  <a:cubicBezTo>
                    <a:pt x="4500891" y="866741"/>
                    <a:pt x="4485672" y="851193"/>
                    <a:pt x="4476975" y="820096"/>
                  </a:cubicBezTo>
                  <a:cubicBezTo>
                    <a:pt x="4474801" y="810766"/>
                    <a:pt x="4472628" y="801437"/>
                    <a:pt x="4470453" y="792108"/>
                  </a:cubicBezTo>
                  <a:cubicBezTo>
                    <a:pt x="4463931" y="773450"/>
                    <a:pt x="4455234" y="770340"/>
                    <a:pt x="4446537" y="785889"/>
                  </a:cubicBezTo>
                  <a:cubicBezTo>
                    <a:pt x="4444363" y="785889"/>
                    <a:pt x="4444363" y="788998"/>
                    <a:pt x="4442189" y="788998"/>
                  </a:cubicBezTo>
                  <a:cubicBezTo>
                    <a:pt x="4422622" y="820096"/>
                    <a:pt x="4422622" y="820096"/>
                    <a:pt x="4407403" y="785889"/>
                  </a:cubicBezTo>
                  <a:cubicBezTo>
                    <a:pt x="4392184" y="745462"/>
                    <a:pt x="4368268" y="742353"/>
                    <a:pt x="4346527" y="776560"/>
                  </a:cubicBezTo>
                  <a:cubicBezTo>
                    <a:pt x="4326959" y="804547"/>
                    <a:pt x="4316089" y="807657"/>
                    <a:pt x="4289999" y="788998"/>
                  </a:cubicBezTo>
                  <a:cubicBezTo>
                    <a:pt x="4263909" y="770340"/>
                    <a:pt x="4237820" y="751682"/>
                    <a:pt x="4209555" y="745462"/>
                  </a:cubicBezTo>
                  <a:cubicBezTo>
                    <a:pt x="4189988" y="739243"/>
                    <a:pt x="4172595" y="742353"/>
                    <a:pt x="4157376" y="757901"/>
                  </a:cubicBezTo>
                  <a:cubicBezTo>
                    <a:pt x="4139983" y="776560"/>
                    <a:pt x="4129112" y="770340"/>
                    <a:pt x="4120416" y="745462"/>
                  </a:cubicBezTo>
                  <a:cubicBezTo>
                    <a:pt x="4109545" y="717475"/>
                    <a:pt x="4109545" y="717475"/>
                    <a:pt x="4096500" y="745462"/>
                  </a:cubicBezTo>
                  <a:cubicBezTo>
                    <a:pt x="4087803" y="770340"/>
                    <a:pt x="4076933" y="795218"/>
                    <a:pt x="4068236" y="816986"/>
                  </a:cubicBezTo>
                  <a:cubicBezTo>
                    <a:pt x="4061714" y="813876"/>
                    <a:pt x="4063888" y="804547"/>
                    <a:pt x="4061714" y="798327"/>
                  </a:cubicBezTo>
                  <a:cubicBezTo>
                    <a:pt x="4055191" y="767230"/>
                    <a:pt x="4042147" y="751682"/>
                    <a:pt x="4018231" y="754791"/>
                  </a:cubicBezTo>
                  <a:cubicBezTo>
                    <a:pt x="3998664" y="754791"/>
                    <a:pt x="3979096" y="757901"/>
                    <a:pt x="3959529" y="757901"/>
                  </a:cubicBezTo>
                  <a:cubicBezTo>
                    <a:pt x="3920394" y="761011"/>
                    <a:pt x="3894305" y="736133"/>
                    <a:pt x="3876911" y="686378"/>
                  </a:cubicBezTo>
                  <a:cubicBezTo>
                    <a:pt x="3870389" y="664610"/>
                    <a:pt x="3863867" y="642841"/>
                    <a:pt x="3857344" y="617964"/>
                  </a:cubicBezTo>
                  <a:cubicBezTo>
                    <a:pt x="3855170" y="608634"/>
                    <a:pt x="3850822" y="596196"/>
                    <a:pt x="3842125" y="599305"/>
                  </a:cubicBezTo>
                  <a:cubicBezTo>
                    <a:pt x="3833429" y="602415"/>
                    <a:pt x="3835602" y="614854"/>
                    <a:pt x="3835602" y="624183"/>
                  </a:cubicBezTo>
                  <a:cubicBezTo>
                    <a:pt x="3835602" y="642841"/>
                    <a:pt x="3837777" y="661500"/>
                    <a:pt x="3826906" y="673939"/>
                  </a:cubicBezTo>
                  <a:cubicBezTo>
                    <a:pt x="3820384" y="683268"/>
                    <a:pt x="3826906" y="689487"/>
                    <a:pt x="3829080" y="698816"/>
                  </a:cubicBezTo>
                  <a:cubicBezTo>
                    <a:pt x="3837777" y="729914"/>
                    <a:pt x="3833429" y="742353"/>
                    <a:pt x="3809513" y="742353"/>
                  </a:cubicBezTo>
                  <a:cubicBezTo>
                    <a:pt x="3781249" y="742353"/>
                    <a:pt x="3752985" y="736133"/>
                    <a:pt x="3726895" y="726804"/>
                  </a:cubicBezTo>
                  <a:cubicBezTo>
                    <a:pt x="3711676" y="723694"/>
                    <a:pt x="3696457" y="711255"/>
                    <a:pt x="3687761" y="689487"/>
                  </a:cubicBezTo>
                  <a:cubicBezTo>
                    <a:pt x="3681238" y="670829"/>
                    <a:pt x="3670367" y="661500"/>
                    <a:pt x="3652975" y="664610"/>
                  </a:cubicBezTo>
                  <a:cubicBezTo>
                    <a:pt x="3602969" y="673939"/>
                    <a:pt x="3555138" y="655280"/>
                    <a:pt x="3509481" y="624183"/>
                  </a:cubicBezTo>
                  <a:cubicBezTo>
                    <a:pt x="3507307" y="621073"/>
                    <a:pt x="3507307" y="621073"/>
                    <a:pt x="3505132" y="621073"/>
                  </a:cubicBezTo>
                  <a:cubicBezTo>
                    <a:pt x="3446431" y="583757"/>
                    <a:pt x="3429038" y="589976"/>
                    <a:pt x="3392077" y="658390"/>
                  </a:cubicBezTo>
                  <a:cubicBezTo>
                    <a:pt x="3385555" y="652171"/>
                    <a:pt x="3389903" y="645951"/>
                    <a:pt x="3389903" y="639732"/>
                  </a:cubicBezTo>
                  <a:cubicBezTo>
                    <a:pt x="3392077" y="621073"/>
                    <a:pt x="3387729" y="611744"/>
                    <a:pt x="3372510" y="621073"/>
                  </a:cubicBezTo>
                  <a:cubicBezTo>
                    <a:pt x="3368162" y="621073"/>
                    <a:pt x="3361639" y="630403"/>
                    <a:pt x="3359465" y="624183"/>
                  </a:cubicBezTo>
                  <a:cubicBezTo>
                    <a:pt x="3355117" y="614854"/>
                    <a:pt x="3357291" y="605525"/>
                    <a:pt x="3359465" y="596196"/>
                  </a:cubicBezTo>
                  <a:cubicBezTo>
                    <a:pt x="3361639" y="589976"/>
                    <a:pt x="3361639" y="583757"/>
                    <a:pt x="3363813" y="577537"/>
                  </a:cubicBezTo>
                  <a:cubicBezTo>
                    <a:pt x="3365987" y="561989"/>
                    <a:pt x="3359465" y="558879"/>
                    <a:pt x="3352942" y="565098"/>
                  </a:cubicBezTo>
                  <a:cubicBezTo>
                    <a:pt x="3335549" y="574428"/>
                    <a:pt x="3320330" y="593086"/>
                    <a:pt x="3300763" y="580647"/>
                  </a:cubicBezTo>
                  <a:cubicBezTo>
                    <a:pt x="3283370" y="568208"/>
                    <a:pt x="3276847" y="540221"/>
                    <a:pt x="3268151" y="521562"/>
                  </a:cubicBezTo>
                  <a:cubicBezTo>
                    <a:pt x="3242061" y="568208"/>
                    <a:pt x="3246409" y="602415"/>
                    <a:pt x="3279022" y="636622"/>
                  </a:cubicBezTo>
                  <a:cubicBezTo>
                    <a:pt x="3281196" y="636622"/>
                    <a:pt x="3283370" y="639732"/>
                    <a:pt x="3285544" y="642841"/>
                  </a:cubicBezTo>
                  <a:cubicBezTo>
                    <a:pt x="3296414" y="652171"/>
                    <a:pt x="3313808" y="661500"/>
                    <a:pt x="3309460" y="680158"/>
                  </a:cubicBezTo>
                  <a:cubicBezTo>
                    <a:pt x="3305111" y="692597"/>
                    <a:pt x="3287718" y="692597"/>
                    <a:pt x="3274673" y="695707"/>
                  </a:cubicBezTo>
                  <a:cubicBezTo>
                    <a:pt x="3244235" y="698816"/>
                    <a:pt x="3213797" y="689487"/>
                    <a:pt x="3183359" y="686378"/>
                  </a:cubicBezTo>
                  <a:cubicBezTo>
                    <a:pt x="3176837" y="686378"/>
                    <a:pt x="3170314" y="683268"/>
                    <a:pt x="3163792" y="686378"/>
                  </a:cubicBezTo>
                  <a:cubicBezTo>
                    <a:pt x="3146399" y="686378"/>
                    <a:pt x="3131180" y="692597"/>
                    <a:pt x="3122483" y="664610"/>
                  </a:cubicBezTo>
                  <a:cubicBezTo>
                    <a:pt x="3118135" y="652171"/>
                    <a:pt x="3105090" y="652171"/>
                    <a:pt x="3094219" y="645951"/>
                  </a:cubicBezTo>
                  <a:cubicBezTo>
                    <a:pt x="3081174" y="639732"/>
                    <a:pt x="3070304" y="630403"/>
                    <a:pt x="3070304" y="605525"/>
                  </a:cubicBezTo>
                  <a:cubicBezTo>
                    <a:pt x="3068129" y="580647"/>
                    <a:pt x="3052910" y="583757"/>
                    <a:pt x="3042040" y="577537"/>
                  </a:cubicBezTo>
                  <a:cubicBezTo>
                    <a:pt x="3033343" y="571318"/>
                    <a:pt x="3024647" y="568208"/>
                    <a:pt x="3020298" y="583757"/>
                  </a:cubicBezTo>
                  <a:cubicBezTo>
                    <a:pt x="3015950" y="593086"/>
                    <a:pt x="3011602" y="596196"/>
                    <a:pt x="3005079" y="596196"/>
                  </a:cubicBezTo>
                  <a:cubicBezTo>
                    <a:pt x="2987686" y="593086"/>
                    <a:pt x="2970293" y="589976"/>
                    <a:pt x="2952900" y="605525"/>
                  </a:cubicBezTo>
                  <a:cubicBezTo>
                    <a:pt x="2944203" y="611744"/>
                    <a:pt x="2937681" y="602415"/>
                    <a:pt x="2931158" y="593086"/>
                  </a:cubicBezTo>
                  <a:cubicBezTo>
                    <a:pt x="2894198" y="537111"/>
                    <a:pt x="2846367" y="521562"/>
                    <a:pt x="2796361" y="524672"/>
                  </a:cubicBezTo>
                  <a:cubicBezTo>
                    <a:pt x="2772446" y="527782"/>
                    <a:pt x="2748530" y="530891"/>
                    <a:pt x="2724615" y="521562"/>
                  </a:cubicBezTo>
                  <a:cubicBezTo>
                    <a:pt x="2705047" y="515343"/>
                    <a:pt x="2687654" y="527782"/>
                    <a:pt x="2676783" y="555769"/>
                  </a:cubicBezTo>
                  <a:cubicBezTo>
                    <a:pt x="2668087" y="540221"/>
                    <a:pt x="2668087" y="515343"/>
                    <a:pt x="2648519" y="515343"/>
                  </a:cubicBezTo>
                  <a:cubicBezTo>
                    <a:pt x="2624604" y="518453"/>
                    <a:pt x="2600688" y="524672"/>
                    <a:pt x="2583295" y="552660"/>
                  </a:cubicBezTo>
                  <a:cubicBezTo>
                    <a:pt x="2578947" y="558879"/>
                    <a:pt x="2574598" y="568208"/>
                    <a:pt x="2570250" y="577537"/>
                  </a:cubicBezTo>
                  <a:cubicBezTo>
                    <a:pt x="2563728" y="586867"/>
                    <a:pt x="2559379" y="602415"/>
                    <a:pt x="2546335" y="593086"/>
                  </a:cubicBezTo>
                  <a:cubicBezTo>
                    <a:pt x="2533290" y="586867"/>
                    <a:pt x="2533290" y="574428"/>
                    <a:pt x="2533290" y="561989"/>
                  </a:cubicBezTo>
                  <a:cubicBezTo>
                    <a:pt x="2533290" y="509123"/>
                    <a:pt x="2522419" y="462478"/>
                    <a:pt x="2502852" y="422051"/>
                  </a:cubicBezTo>
                  <a:cubicBezTo>
                    <a:pt x="2491981" y="400283"/>
                    <a:pt x="2481110" y="384735"/>
                    <a:pt x="2459369" y="397174"/>
                  </a:cubicBezTo>
                  <a:cubicBezTo>
                    <a:pt x="2441976" y="406503"/>
                    <a:pt x="2422408" y="394064"/>
                    <a:pt x="2407189" y="381625"/>
                  </a:cubicBezTo>
                  <a:cubicBezTo>
                    <a:pt x="2387622" y="366076"/>
                    <a:pt x="2363706" y="356747"/>
                    <a:pt x="2339791" y="353637"/>
                  </a:cubicBezTo>
                  <a:cubicBezTo>
                    <a:pt x="2309353" y="347418"/>
                    <a:pt x="2278915" y="328760"/>
                    <a:pt x="2250651" y="310101"/>
                  </a:cubicBezTo>
                  <a:cubicBezTo>
                    <a:pt x="2226735" y="297662"/>
                    <a:pt x="2204994" y="285224"/>
                    <a:pt x="2178904" y="288333"/>
                  </a:cubicBezTo>
                  <a:cubicBezTo>
                    <a:pt x="2154988" y="294553"/>
                    <a:pt x="2133247" y="313211"/>
                    <a:pt x="2118028" y="341198"/>
                  </a:cubicBezTo>
                  <a:cubicBezTo>
                    <a:pt x="2076719" y="409612"/>
                    <a:pt x="2046281" y="406503"/>
                    <a:pt x="2015843" y="325650"/>
                  </a:cubicBezTo>
                  <a:cubicBezTo>
                    <a:pt x="2015843" y="322540"/>
                    <a:pt x="2013669" y="319430"/>
                    <a:pt x="2013669" y="316321"/>
                  </a:cubicBezTo>
                  <a:cubicBezTo>
                    <a:pt x="2000624" y="282114"/>
                    <a:pt x="2000624" y="282114"/>
                    <a:pt x="1985405" y="313211"/>
                  </a:cubicBezTo>
                  <a:cubicBezTo>
                    <a:pt x="1970186" y="341198"/>
                    <a:pt x="1957141" y="344308"/>
                    <a:pt x="1931051" y="325650"/>
                  </a:cubicBezTo>
                  <a:cubicBezTo>
                    <a:pt x="1889743" y="297662"/>
                    <a:pt x="1889743" y="297662"/>
                    <a:pt x="1861479" y="306992"/>
                  </a:cubicBezTo>
                  <a:cubicBezTo>
                    <a:pt x="1874524" y="328760"/>
                    <a:pt x="1891917" y="341198"/>
                    <a:pt x="1909310" y="350528"/>
                  </a:cubicBezTo>
                  <a:cubicBezTo>
                    <a:pt x="1926703" y="362967"/>
                    <a:pt x="1946270" y="369186"/>
                    <a:pt x="1965838" y="378515"/>
                  </a:cubicBezTo>
                  <a:cubicBezTo>
                    <a:pt x="1950619" y="390954"/>
                    <a:pt x="1948445" y="403393"/>
                    <a:pt x="1954967" y="422051"/>
                  </a:cubicBezTo>
                  <a:cubicBezTo>
                    <a:pt x="1963663" y="440710"/>
                    <a:pt x="1957141" y="443819"/>
                    <a:pt x="1944096" y="443819"/>
                  </a:cubicBezTo>
                  <a:cubicBezTo>
                    <a:pt x="1920181" y="443819"/>
                    <a:pt x="1896265" y="440710"/>
                    <a:pt x="1872349" y="456258"/>
                  </a:cubicBezTo>
                  <a:cubicBezTo>
                    <a:pt x="1857131" y="462478"/>
                    <a:pt x="1844086" y="453148"/>
                    <a:pt x="1837563" y="428271"/>
                  </a:cubicBezTo>
                  <a:cubicBezTo>
                    <a:pt x="1835389" y="418941"/>
                    <a:pt x="1833215" y="412722"/>
                    <a:pt x="1824518" y="422051"/>
                  </a:cubicBezTo>
                  <a:cubicBezTo>
                    <a:pt x="1800603" y="440710"/>
                    <a:pt x="1800603" y="440710"/>
                    <a:pt x="1798428" y="403393"/>
                  </a:cubicBezTo>
                  <a:cubicBezTo>
                    <a:pt x="1798428" y="400283"/>
                    <a:pt x="1798428" y="397174"/>
                    <a:pt x="1796254" y="390954"/>
                  </a:cubicBezTo>
                  <a:cubicBezTo>
                    <a:pt x="1785384" y="412722"/>
                    <a:pt x="1772339" y="434490"/>
                    <a:pt x="1761468" y="456258"/>
                  </a:cubicBezTo>
                  <a:cubicBezTo>
                    <a:pt x="1757120" y="459368"/>
                    <a:pt x="1754946" y="474917"/>
                    <a:pt x="1748423" y="468697"/>
                  </a:cubicBezTo>
                  <a:cubicBezTo>
                    <a:pt x="1739727" y="462478"/>
                    <a:pt x="1731030" y="456258"/>
                    <a:pt x="1731030" y="437600"/>
                  </a:cubicBezTo>
                  <a:cubicBezTo>
                    <a:pt x="1733204" y="418941"/>
                    <a:pt x="1737552" y="403393"/>
                    <a:pt x="1741901" y="387844"/>
                  </a:cubicBezTo>
                  <a:cubicBezTo>
                    <a:pt x="1746249" y="375405"/>
                    <a:pt x="1746249" y="362967"/>
                    <a:pt x="1735378" y="356747"/>
                  </a:cubicBezTo>
                  <a:cubicBezTo>
                    <a:pt x="1696244" y="341198"/>
                    <a:pt x="1657109" y="313211"/>
                    <a:pt x="1615800" y="303882"/>
                  </a:cubicBezTo>
                  <a:cubicBezTo>
                    <a:pt x="1596233" y="297662"/>
                    <a:pt x="1576666" y="291443"/>
                    <a:pt x="1567969" y="331869"/>
                  </a:cubicBezTo>
                  <a:cubicBezTo>
                    <a:pt x="1563621" y="356747"/>
                    <a:pt x="1524486" y="369186"/>
                    <a:pt x="1513616" y="353637"/>
                  </a:cubicBezTo>
                  <a:cubicBezTo>
                    <a:pt x="1509267" y="344308"/>
                    <a:pt x="1504919" y="338089"/>
                    <a:pt x="1511441" y="325650"/>
                  </a:cubicBezTo>
                  <a:cubicBezTo>
                    <a:pt x="1517964" y="313211"/>
                    <a:pt x="1522312" y="319430"/>
                    <a:pt x="1528834" y="322540"/>
                  </a:cubicBezTo>
                  <a:cubicBezTo>
                    <a:pt x="1537531" y="331869"/>
                    <a:pt x="1548402" y="338089"/>
                    <a:pt x="1554924" y="325650"/>
                  </a:cubicBezTo>
                  <a:cubicBezTo>
                    <a:pt x="1561447" y="316321"/>
                    <a:pt x="1563621" y="303882"/>
                    <a:pt x="1557098" y="291443"/>
                  </a:cubicBezTo>
                  <a:cubicBezTo>
                    <a:pt x="1550576" y="275894"/>
                    <a:pt x="1544054" y="266565"/>
                    <a:pt x="1531009" y="275894"/>
                  </a:cubicBezTo>
                  <a:cubicBezTo>
                    <a:pt x="1517964" y="282114"/>
                    <a:pt x="1511441" y="275894"/>
                    <a:pt x="1511441" y="254126"/>
                  </a:cubicBezTo>
                  <a:cubicBezTo>
                    <a:pt x="1511441" y="247907"/>
                    <a:pt x="1511441" y="244797"/>
                    <a:pt x="1511441" y="238578"/>
                  </a:cubicBezTo>
                  <a:cubicBezTo>
                    <a:pt x="1509267" y="232358"/>
                    <a:pt x="1509267" y="223029"/>
                    <a:pt x="1504919" y="219919"/>
                  </a:cubicBezTo>
                  <a:cubicBezTo>
                    <a:pt x="1498396" y="216810"/>
                    <a:pt x="1496222" y="226139"/>
                    <a:pt x="1491874" y="229249"/>
                  </a:cubicBezTo>
                  <a:cubicBezTo>
                    <a:pt x="1476655" y="251017"/>
                    <a:pt x="1459262" y="266565"/>
                    <a:pt x="1435346" y="263456"/>
                  </a:cubicBezTo>
                  <a:cubicBezTo>
                    <a:pt x="1424475" y="263456"/>
                    <a:pt x="1417953" y="260346"/>
                    <a:pt x="1420127" y="241687"/>
                  </a:cubicBezTo>
                  <a:cubicBezTo>
                    <a:pt x="1420127" y="229249"/>
                    <a:pt x="1420127" y="216810"/>
                    <a:pt x="1420127" y="204371"/>
                  </a:cubicBezTo>
                  <a:cubicBezTo>
                    <a:pt x="1415779" y="173274"/>
                    <a:pt x="1409257" y="167054"/>
                    <a:pt x="1387515" y="173274"/>
                  </a:cubicBezTo>
                  <a:cubicBezTo>
                    <a:pt x="1374470" y="176383"/>
                    <a:pt x="1363599" y="170164"/>
                    <a:pt x="1350555" y="170164"/>
                  </a:cubicBez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xmlns="" id="{FF7B22A7-F80C-4F84-AF06-4175D1DF8A16}"/>
                </a:ext>
              </a:extLst>
            </p:cNvPr>
            <p:cNvSpPr/>
            <p:nvPr/>
          </p:nvSpPr>
          <p:spPr>
            <a:xfrm>
              <a:off x="6444002" y="2685282"/>
              <a:ext cx="1970409" cy="2554235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xmlns="" id="{0DCB825E-1294-415A-BD42-924A62FC2FD4}"/>
                </a:ext>
              </a:extLst>
            </p:cNvPr>
            <p:cNvSpPr/>
            <p:nvPr/>
          </p:nvSpPr>
          <p:spPr>
            <a:xfrm rot="21272236">
              <a:off x="4989509" y="3530488"/>
              <a:ext cx="2212984" cy="1695051"/>
            </a:xfrm>
            <a:custGeom>
              <a:avLst/>
              <a:gdLst>
                <a:gd name="connsiteX0" fmla="*/ 285036 w 447675"/>
                <a:gd name="connsiteY0" fmla="*/ 7144 h 342900"/>
                <a:gd name="connsiteX1" fmla="*/ 278368 w 447675"/>
                <a:gd name="connsiteY1" fmla="*/ 8096 h 342900"/>
                <a:gd name="connsiteX2" fmla="*/ 264081 w 447675"/>
                <a:gd name="connsiteY2" fmla="*/ 12859 h 342900"/>
                <a:gd name="connsiteX3" fmla="*/ 242173 w 447675"/>
                <a:gd name="connsiteY3" fmla="*/ 29051 h 342900"/>
                <a:gd name="connsiteX4" fmla="*/ 229791 w 447675"/>
                <a:gd name="connsiteY4" fmla="*/ 51911 h 342900"/>
                <a:gd name="connsiteX5" fmla="*/ 231696 w 447675"/>
                <a:gd name="connsiteY5" fmla="*/ 56674 h 342900"/>
                <a:gd name="connsiteX6" fmla="*/ 236458 w 447675"/>
                <a:gd name="connsiteY6" fmla="*/ 61436 h 342900"/>
                <a:gd name="connsiteX7" fmla="*/ 239316 w 447675"/>
                <a:gd name="connsiteY7" fmla="*/ 65246 h 342900"/>
                <a:gd name="connsiteX8" fmla="*/ 240268 w 447675"/>
                <a:gd name="connsiteY8" fmla="*/ 67151 h 342900"/>
                <a:gd name="connsiteX9" fmla="*/ 232648 w 447675"/>
                <a:gd name="connsiteY9" fmla="*/ 67151 h 342900"/>
                <a:gd name="connsiteX10" fmla="*/ 224076 w 447675"/>
                <a:gd name="connsiteY10" fmla="*/ 69056 h 342900"/>
                <a:gd name="connsiteX11" fmla="*/ 218361 w 447675"/>
                <a:gd name="connsiteY11" fmla="*/ 69056 h 342900"/>
                <a:gd name="connsiteX12" fmla="*/ 215503 w 447675"/>
                <a:gd name="connsiteY12" fmla="*/ 68104 h 342900"/>
                <a:gd name="connsiteX13" fmla="*/ 212646 w 447675"/>
                <a:gd name="connsiteY13" fmla="*/ 69056 h 342900"/>
                <a:gd name="connsiteX14" fmla="*/ 210741 w 447675"/>
                <a:gd name="connsiteY14" fmla="*/ 70009 h 342900"/>
                <a:gd name="connsiteX15" fmla="*/ 207883 w 447675"/>
                <a:gd name="connsiteY15" fmla="*/ 65246 h 342900"/>
                <a:gd name="connsiteX16" fmla="*/ 206931 w 447675"/>
                <a:gd name="connsiteY16" fmla="*/ 63341 h 342900"/>
                <a:gd name="connsiteX17" fmla="*/ 201216 w 447675"/>
                <a:gd name="connsiteY17" fmla="*/ 63341 h 342900"/>
                <a:gd name="connsiteX18" fmla="*/ 200263 w 447675"/>
                <a:gd name="connsiteY18" fmla="*/ 65246 h 342900"/>
                <a:gd name="connsiteX19" fmla="*/ 199311 w 447675"/>
                <a:gd name="connsiteY19" fmla="*/ 68104 h 342900"/>
                <a:gd name="connsiteX20" fmla="*/ 195501 w 447675"/>
                <a:gd name="connsiteY20" fmla="*/ 69056 h 342900"/>
                <a:gd name="connsiteX21" fmla="*/ 191691 w 447675"/>
                <a:gd name="connsiteY21" fmla="*/ 68104 h 342900"/>
                <a:gd name="connsiteX22" fmla="*/ 186928 w 447675"/>
                <a:gd name="connsiteY22" fmla="*/ 68104 h 342900"/>
                <a:gd name="connsiteX23" fmla="*/ 183118 w 447675"/>
                <a:gd name="connsiteY23" fmla="*/ 69056 h 342900"/>
                <a:gd name="connsiteX24" fmla="*/ 180261 w 447675"/>
                <a:gd name="connsiteY24" fmla="*/ 69056 h 342900"/>
                <a:gd name="connsiteX25" fmla="*/ 171688 w 447675"/>
                <a:gd name="connsiteY25" fmla="*/ 67151 h 342900"/>
                <a:gd name="connsiteX26" fmla="*/ 158353 w 447675"/>
                <a:gd name="connsiteY26" fmla="*/ 65246 h 342900"/>
                <a:gd name="connsiteX27" fmla="*/ 151686 w 447675"/>
                <a:gd name="connsiteY27" fmla="*/ 66199 h 342900"/>
                <a:gd name="connsiteX28" fmla="*/ 151686 w 447675"/>
                <a:gd name="connsiteY28" fmla="*/ 77629 h 342900"/>
                <a:gd name="connsiteX29" fmla="*/ 151686 w 447675"/>
                <a:gd name="connsiteY29" fmla="*/ 80486 h 342900"/>
                <a:gd name="connsiteX30" fmla="*/ 157401 w 447675"/>
                <a:gd name="connsiteY30" fmla="*/ 80486 h 342900"/>
                <a:gd name="connsiteX31" fmla="*/ 170736 w 447675"/>
                <a:gd name="connsiteY31" fmla="*/ 78581 h 342900"/>
                <a:gd name="connsiteX32" fmla="*/ 184071 w 447675"/>
                <a:gd name="connsiteY32" fmla="*/ 75724 h 342900"/>
                <a:gd name="connsiteX33" fmla="*/ 186928 w 447675"/>
                <a:gd name="connsiteY33" fmla="*/ 76676 h 342900"/>
                <a:gd name="connsiteX34" fmla="*/ 186928 w 447675"/>
                <a:gd name="connsiteY34" fmla="*/ 78581 h 342900"/>
                <a:gd name="connsiteX35" fmla="*/ 185023 w 447675"/>
                <a:gd name="connsiteY35" fmla="*/ 80486 h 342900"/>
                <a:gd name="connsiteX36" fmla="*/ 182166 w 447675"/>
                <a:gd name="connsiteY36" fmla="*/ 79534 h 342900"/>
                <a:gd name="connsiteX37" fmla="*/ 177403 w 447675"/>
                <a:gd name="connsiteY37" fmla="*/ 79534 h 342900"/>
                <a:gd name="connsiteX38" fmla="*/ 174546 w 447675"/>
                <a:gd name="connsiteY38" fmla="*/ 83344 h 342900"/>
                <a:gd name="connsiteX39" fmla="*/ 172641 w 447675"/>
                <a:gd name="connsiteY39" fmla="*/ 83344 h 342900"/>
                <a:gd name="connsiteX40" fmla="*/ 141208 w 447675"/>
                <a:gd name="connsiteY40" fmla="*/ 84296 h 342900"/>
                <a:gd name="connsiteX41" fmla="*/ 106918 w 447675"/>
                <a:gd name="connsiteY41" fmla="*/ 84296 h 342900"/>
                <a:gd name="connsiteX42" fmla="*/ 102156 w 447675"/>
                <a:gd name="connsiteY42" fmla="*/ 82391 h 342900"/>
                <a:gd name="connsiteX43" fmla="*/ 102156 w 447675"/>
                <a:gd name="connsiteY43" fmla="*/ 78581 h 342900"/>
                <a:gd name="connsiteX44" fmla="*/ 99298 w 447675"/>
                <a:gd name="connsiteY44" fmla="*/ 76676 h 342900"/>
                <a:gd name="connsiteX45" fmla="*/ 97393 w 447675"/>
                <a:gd name="connsiteY45" fmla="*/ 78581 h 342900"/>
                <a:gd name="connsiteX46" fmla="*/ 97393 w 447675"/>
                <a:gd name="connsiteY46" fmla="*/ 81439 h 342900"/>
                <a:gd name="connsiteX47" fmla="*/ 95488 w 447675"/>
                <a:gd name="connsiteY47" fmla="*/ 84296 h 342900"/>
                <a:gd name="connsiteX48" fmla="*/ 94536 w 447675"/>
                <a:gd name="connsiteY48" fmla="*/ 88106 h 342900"/>
                <a:gd name="connsiteX49" fmla="*/ 94536 w 447675"/>
                <a:gd name="connsiteY49" fmla="*/ 90964 h 342900"/>
                <a:gd name="connsiteX50" fmla="*/ 78343 w 447675"/>
                <a:gd name="connsiteY50" fmla="*/ 92869 h 342900"/>
                <a:gd name="connsiteX51" fmla="*/ 68818 w 447675"/>
                <a:gd name="connsiteY51" fmla="*/ 92869 h 342900"/>
                <a:gd name="connsiteX52" fmla="*/ 55483 w 447675"/>
                <a:gd name="connsiteY52" fmla="*/ 93821 h 342900"/>
                <a:gd name="connsiteX53" fmla="*/ 41196 w 447675"/>
                <a:gd name="connsiteY53" fmla="*/ 93821 h 342900"/>
                <a:gd name="connsiteX54" fmla="*/ 24051 w 447675"/>
                <a:gd name="connsiteY54" fmla="*/ 92869 h 342900"/>
                <a:gd name="connsiteX55" fmla="*/ 7858 w 447675"/>
                <a:gd name="connsiteY55" fmla="*/ 93821 h 342900"/>
                <a:gd name="connsiteX56" fmla="*/ 7858 w 447675"/>
                <a:gd name="connsiteY56" fmla="*/ 100489 h 342900"/>
                <a:gd name="connsiteX57" fmla="*/ 23098 w 447675"/>
                <a:gd name="connsiteY57" fmla="*/ 100489 h 342900"/>
                <a:gd name="connsiteX58" fmla="*/ 38338 w 447675"/>
                <a:gd name="connsiteY58" fmla="*/ 100489 h 342900"/>
                <a:gd name="connsiteX59" fmla="*/ 41196 w 447675"/>
                <a:gd name="connsiteY59" fmla="*/ 99536 h 342900"/>
                <a:gd name="connsiteX60" fmla="*/ 92631 w 447675"/>
                <a:gd name="connsiteY60" fmla="*/ 99536 h 342900"/>
                <a:gd name="connsiteX61" fmla="*/ 108823 w 447675"/>
                <a:gd name="connsiteY61" fmla="*/ 100489 h 342900"/>
                <a:gd name="connsiteX62" fmla="*/ 108823 w 447675"/>
                <a:gd name="connsiteY62" fmla="*/ 108109 h 342900"/>
                <a:gd name="connsiteX63" fmla="*/ 110728 w 447675"/>
                <a:gd name="connsiteY63" fmla="*/ 108109 h 342900"/>
                <a:gd name="connsiteX64" fmla="*/ 118348 w 447675"/>
                <a:gd name="connsiteY64" fmla="*/ 107156 h 342900"/>
                <a:gd name="connsiteX65" fmla="*/ 125968 w 447675"/>
                <a:gd name="connsiteY65" fmla="*/ 108109 h 342900"/>
                <a:gd name="connsiteX66" fmla="*/ 129778 w 447675"/>
                <a:gd name="connsiteY66" fmla="*/ 108109 h 342900"/>
                <a:gd name="connsiteX67" fmla="*/ 136446 w 447675"/>
                <a:gd name="connsiteY67" fmla="*/ 110014 h 342900"/>
                <a:gd name="connsiteX68" fmla="*/ 142161 w 447675"/>
                <a:gd name="connsiteY68" fmla="*/ 113824 h 342900"/>
                <a:gd name="connsiteX69" fmla="*/ 145971 w 447675"/>
                <a:gd name="connsiteY69" fmla="*/ 115729 h 342900"/>
                <a:gd name="connsiteX70" fmla="*/ 158353 w 447675"/>
                <a:gd name="connsiteY70" fmla="*/ 119539 h 342900"/>
                <a:gd name="connsiteX71" fmla="*/ 163116 w 447675"/>
                <a:gd name="connsiteY71" fmla="*/ 127159 h 342900"/>
                <a:gd name="connsiteX72" fmla="*/ 166926 w 447675"/>
                <a:gd name="connsiteY72" fmla="*/ 131921 h 342900"/>
                <a:gd name="connsiteX73" fmla="*/ 174546 w 447675"/>
                <a:gd name="connsiteY73" fmla="*/ 139541 h 342900"/>
                <a:gd name="connsiteX74" fmla="*/ 180261 w 447675"/>
                <a:gd name="connsiteY74" fmla="*/ 147161 h 342900"/>
                <a:gd name="connsiteX75" fmla="*/ 182166 w 447675"/>
                <a:gd name="connsiteY75" fmla="*/ 151924 h 342900"/>
                <a:gd name="connsiteX76" fmla="*/ 183118 w 447675"/>
                <a:gd name="connsiteY76" fmla="*/ 154781 h 342900"/>
                <a:gd name="connsiteX77" fmla="*/ 177403 w 447675"/>
                <a:gd name="connsiteY77" fmla="*/ 160496 h 342900"/>
                <a:gd name="connsiteX78" fmla="*/ 166926 w 447675"/>
                <a:gd name="connsiteY78" fmla="*/ 175736 h 342900"/>
                <a:gd name="connsiteX79" fmla="*/ 165973 w 447675"/>
                <a:gd name="connsiteY79" fmla="*/ 186214 h 342900"/>
                <a:gd name="connsiteX80" fmla="*/ 165973 w 447675"/>
                <a:gd name="connsiteY80" fmla="*/ 189071 h 342900"/>
                <a:gd name="connsiteX81" fmla="*/ 159306 w 447675"/>
                <a:gd name="connsiteY81" fmla="*/ 210026 h 342900"/>
                <a:gd name="connsiteX82" fmla="*/ 152638 w 447675"/>
                <a:gd name="connsiteY82" fmla="*/ 222409 h 342900"/>
                <a:gd name="connsiteX83" fmla="*/ 143113 w 447675"/>
                <a:gd name="connsiteY83" fmla="*/ 238601 h 342900"/>
                <a:gd name="connsiteX84" fmla="*/ 136446 w 447675"/>
                <a:gd name="connsiteY84" fmla="*/ 250984 h 342900"/>
                <a:gd name="connsiteX85" fmla="*/ 134541 w 447675"/>
                <a:gd name="connsiteY85" fmla="*/ 255746 h 342900"/>
                <a:gd name="connsiteX86" fmla="*/ 138351 w 447675"/>
                <a:gd name="connsiteY86" fmla="*/ 264319 h 342900"/>
                <a:gd name="connsiteX87" fmla="*/ 140256 w 447675"/>
                <a:gd name="connsiteY87" fmla="*/ 267176 h 342900"/>
                <a:gd name="connsiteX88" fmla="*/ 138351 w 447675"/>
                <a:gd name="connsiteY88" fmla="*/ 270986 h 342900"/>
                <a:gd name="connsiteX89" fmla="*/ 133588 w 447675"/>
                <a:gd name="connsiteY89" fmla="*/ 277654 h 342900"/>
                <a:gd name="connsiteX90" fmla="*/ 113586 w 447675"/>
                <a:gd name="connsiteY90" fmla="*/ 303371 h 342900"/>
                <a:gd name="connsiteX91" fmla="*/ 106918 w 447675"/>
                <a:gd name="connsiteY91" fmla="*/ 303371 h 342900"/>
                <a:gd name="connsiteX92" fmla="*/ 92631 w 447675"/>
                <a:gd name="connsiteY92" fmla="*/ 303371 h 342900"/>
                <a:gd name="connsiteX93" fmla="*/ 88821 w 447675"/>
                <a:gd name="connsiteY93" fmla="*/ 305276 h 342900"/>
                <a:gd name="connsiteX94" fmla="*/ 87868 w 447675"/>
                <a:gd name="connsiteY94" fmla="*/ 305276 h 342900"/>
                <a:gd name="connsiteX95" fmla="*/ 85011 w 447675"/>
                <a:gd name="connsiteY95" fmla="*/ 308134 h 342900"/>
                <a:gd name="connsiteX96" fmla="*/ 84058 w 447675"/>
                <a:gd name="connsiteY96" fmla="*/ 311944 h 342900"/>
                <a:gd name="connsiteX97" fmla="*/ 85963 w 447675"/>
                <a:gd name="connsiteY97" fmla="*/ 321469 h 342900"/>
                <a:gd name="connsiteX98" fmla="*/ 95488 w 447675"/>
                <a:gd name="connsiteY98" fmla="*/ 328136 h 342900"/>
                <a:gd name="connsiteX99" fmla="*/ 100251 w 447675"/>
                <a:gd name="connsiteY99" fmla="*/ 330994 h 342900"/>
                <a:gd name="connsiteX100" fmla="*/ 114538 w 447675"/>
                <a:gd name="connsiteY100" fmla="*/ 330041 h 342900"/>
                <a:gd name="connsiteX101" fmla="*/ 114538 w 447675"/>
                <a:gd name="connsiteY101" fmla="*/ 333851 h 342900"/>
                <a:gd name="connsiteX102" fmla="*/ 114538 w 447675"/>
                <a:gd name="connsiteY102" fmla="*/ 336709 h 342900"/>
                <a:gd name="connsiteX103" fmla="*/ 118348 w 447675"/>
                <a:gd name="connsiteY103" fmla="*/ 337661 h 342900"/>
                <a:gd name="connsiteX104" fmla="*/ 132636 w 447675"/>
                <a:gd name="connsiteY104" fmla="*/ 342424 h 342900"/>
                <a:gd name="connsiteX105" fmla="*/ 146923 w 447675"/>
                <a:gd name="connsiteY105" fmla="*/ 344329 h 342900"/>
                <a:gd name="connsiteX106" fmla="*/ 156448 w 447675"/>
                <a:gd name="connsiteY106" fmla="*/ 337661 h 342900"/>
                <a:gd name="connsiteX107" fmla="*/ 158353 w 447675"/>
                <a:gd name="connsiteY107" fmla="*/ 328136 h 342900"/>
                <a:gd name="connsiteX108" fmla="*/ 160258 w 447675"/>
                <a:gd name="connsiteY108" fmla="*/ 313849 h 342900"/>
                <a:gd name="connsiteX109" fmla="*/ 164068 w 447675"/>
                <a:gd name="connsiteY109" fmla="*/ 296704 h 342900"/>
                <a:gd name="connsiteX110" fmla="*/ 167878 w 447675"/>
                <a:gd name="connsiteY110" fmla="*/ 290036 h 342900"/>
                <a:gd name="connsiteX111" fmla="*/ 171688 w 447675"/>
                <a:gd name="connsiteY111" fmla="*/ 287179 h 342900"/>
                <a:gd name="connsiteX112" fmla="*/ 175498 w 447675"/>
                <a:gd name="connsiteY112" fmla="*/ 286226 h 342900"/>
                <a:gd name="connsiteX113" fmla="*/ 179308 w 447675"/>
                <a:gd name="connsiteY113" fmla="*/ 281464 h 342900"/>
                <a:gd name="connsiteX114" fmla="*/ 184071 w 447675"/>
                <a:gd name="connsiteY114" fmla="*/ 274796 h 342900"/>
                <a:gd name="connsiteX115" fmla="*/ 188833 w 447675"/>
                <a:gd name="connsiteY115" fmla="*/ 269081 h 342900"/>
                <a:gd name="connsiteX116" fmla="*/ 191691 w 447675"/>
                <a:gd name="connsiteY116" fmla="*/ 263366 h 342900"/>
                <a:gd name="connsiteX117" fmla="*/ 197406 w 447675"/>
                <a:gd name="connsiteY117" fmla="*/ 252889 h 342900"/>
                <a:gd name="connsiteX118" fmla="*/ 202168 w 447675"/>
                <a:gd name="connsiteY118" fmla="*/ 244316 h 342900"/>
                <a:gd name="connsiteX119" fmla="*/ 203121 w 447675"/>
                <a:gd name="connsiteY119" fmla="*/ 240506 h 342900"/>
                <a:gd name="connsiteX120" fmla="*/ 205978 w 447675"/>
                <a:gd name="connsiteY120" fmla="*/ 229076 h 342900"/>
                <a:gd name="connsiteX121" fmla="*/ 207883 w 447675"/>
                <a:gd name="connsiteY121" fmla="*/ 218599 h 342900"/>
                <a:gd name="connsiteX122" fmla="*/ 206931 w 447675"/>
                <a:gd name="connsiteY122" fmla="*/ 214789 h 342900"/>
                <a:gd name="connsiteX123" fmla="*/ 201216 w 447675"/>
                <a:gd name="connsiteY123" fmla="*/ 202406 h 342900"/>
                <a:gd name="connsiteX124" fmla="*/ 202168 w 447675"/>
                <a:gd name="connsiteY124" fmla="*/ 203359 h 342900"/>
                <a:gd name="connsiteX125" fmla="*/ 204073 w 447675"/>
                <a:gd name="connsiteY125" fmla="*/ 205264 h 342900"/>
                <a:gd name="connsiteX126" fmla="*/ 206931 w 447675"/>
                <a:gd name="connsiteY126" fmla="*/ 210026 h 342900"/>
                <a:gd name="connsiteX127" fmla="*/ 210741 w 447675"/>
                <a:gd name="connsiteY127" fmla="*/ 215741 h 342900"/>
                <a:gd name="connsiteX128" fmla="*/ 212646 w 447675"/>
                <a:gd name="connsiteY128" fmla="*/ 216694 h 342900"/>
                <a:gd name="connsiteX129" fmla="*/ 218361 w 447675"/>
                <a:gd name="connsiteY129" fmla="*/ 220504 h 342900"/>
                <a:gd name="connsiteX130" fmla="*/ 225981 w 447675"/>
                <a:gd name="connsiteY130" fmla="*/ 224314 h 342900"/>
                <a:gd name="connsiteX131" fmla="*/ 229791 w 447675"/>
                <a:gd name="connsiteY131" fmla="*/ 225266 h 342900"/>
                <a:gd name="connsiteX132" fmla="*/ 245031 w 447675"/>
                <a:gd name="connsiteY132" fmla="*/ 227171 h 342900"/>
                <a:gd name="connsiteX133" fmla="*/ 249793 w 447675"/>
                <a:gd name="connsiteY133" fmla="*/ 228124 h 342900"/>
                <a:gd name="connsiteX134" fmla="*/ 256461 w 447675"/>
                <a:gd name="connsiteY134" fmla="*/ 231934 h 342900"/>
                <a:gd name="connsiteX135" fmla="*/ 265033 w 447675"/>
                <a:gd name="connsiteY135" fmla="*/ 244316 h 342900"/>
                <a:gd name="connsiteX136" fmla="*/ 270748 w 447675"/>
                <a:gd name="connsiteY136" fmla="*/ 247174 h 342900"/>
                <a:gd name="connsiteX137" fmla="*/ 296466 w 447675"/>
                <a:gd name="connsiteY137" fmla="*/ 258604 h 342900"/>
                <a:gd name="connsiteX138" fmla="*/ 295513 w 447675"/>
                <a:gd name="connsiteY138" fmla="*/ 265271 h 342900"/>
                <a:gd name="connsiteX139" fmla="*/ 294561 w 447675"/>
                <a:gd name="connsiteY139" fmla="*/ 274796 h 342900"/>
                <a:gd name="connsiteX140" fmla="*/ 294561 w 447675"/>
                <a:gd name="connsiteY140" fmla="*/ 279559 h 342900"/>
                <a:gd name="connsiteX141" fmla="*/ 297418 w 447675"/>
                <a:gd name="connsiteY141" fmla="*/ 293846 h 342900"/>
                <a:gd name="connsiteX142" fmla="*/ 301228 w 447675"/>
                <a:gd name="connsiteY142" fmla="*/ 303371 h 342900"/>
                <a:gd name="connsiteX143" fmla="*/ 305038 w 447675"/>
                <a:gd name="connsiteY143" fmla="*/ 307181 h 342900"/>
                <a:gd name="connsiteX144" fmla="*/ 314563 w 447675"/>
                <a:gd name="connsiteY144" fmla="*/ 312896 h 342900"/>
                <a:gd name="connsiteX145" fmla="*/ 318373 w 447675"/>
                <a:gd name="connsiteY145" fmla="*/ 313849 h 342900"/>
                <a:gd name="connsiteX146" fmla="*/ 325041 w 447675"/>
                <a:gd name="connsiteY146" fmla="*/ 313849 h 342900"/>
                <a:gd name="connsiteX147" fmla="*/ 345996 w 447675"/>
                <a:gd name="connsiteY147" fmla="*/ 310991 h 342900"/>
                <a:gd name="connsiteX148" fmla="*/ 363141 w 447675"/>
                <a:gd name="connsiteY148" fmla="*/ 307181 h 342900"/>
                <a:gd name="connsiteX149" fmla="*/ 372666 w 447675"/>
                <a:gd name="connsiteY149" fmla="*/ 305276 h 342900"/>
                <a:gd name="connsiteX150" fmla="*/ 381238 w 447675"/>
                <a:gd name="connsiteY150" fmla="*/ 303371 h 342900"/>
                <a:gd name="connsiteX151" fmla="*/ 385048 w 447675"/>
                <a:gd name="connsiteY151" fmla="*/ 299561 h 342900"/>
                <a:gd name="connsiteX152" fmla="*/ 387906 w 447675"/>
                <a:gd name="connsiteY152" fmla="*/ 301466 h 342900"/>
                <a:gd name="connsiteX153" fmla="*/ 389811 w 447675"/>
                <a:gd name="connsiteY153" fmla="*/ 310991 h 342900"/>
                <a:gd name="connsiteX154" fmla="*/ 390763 w 447675"/>
                <a:gd name="connsiteY154" fmla="*/ 316706 h 342900"/>
                <a:gd name="connsiteX155" fmla="*/ 388858 w 447675"/>
                <a:gd name="connsiteY155" fmla="*/ 318611 h 342900"/>
                <a:gd name="connsiteX156" fmla="*/ 386953 w 447675"/>
                <a:gd name="connsiteY156" fmla="*/ 324326 h 342900"/>
                <a:gd name="connsiteX157" fmla="*/ 391716 w 447675"/>
                <a:gd name="connsiteY157" fmla="*/ 334804 h 342900"/>
                <a:gd name="connsiteX158" fmla="*/ 406003 w 447675"/>
                <a:gd name="connsiteY158" fmla="*/ 330041 h 342900"/>
                <a:gd name="connsiteX159" fmla="*/ 418386 w 447675"/>
                <a:gd name="connsiteY159" fmla="*/ 323374 h 342900"/>
                <a:gd name="connsiteX160" fmla="*/ 426958 w 447675"/>
                <a:gd name="connsiteY160" fmla="*/ 314801 h 342900"/>
                <a:gd name="connsiteX161" fmla="*/ 425053 w 447675"/>
                <a:gd name="connsiteY161" fmla="*/ 304324 h 342900"/>
                <a:gd name="connsiteX162" fmla="*/ 426958 w 447675"/>
                <a:gd name="connsiteY162" fmla="*/ 300514 h 342900"/>
                <a:gd name="connsiteX163" fmla="*/ 429816 w 447675"/>
                <a:gd name="connsiteY163" fmla="*/ 295751 h 342900"/>
                <a:gd name="connsiteX164" fmla="*/ 430768 w 447675"/>
                <a:gd name="connsiteY164" fmla="*/ 290036 h 342900"/>
                <a:gd name="connsiteX165" fmla="*/ 431721 w 447675"/>
                <a:gd name="connsiteY165" fmla="*/ 282416 h 342900"/>
                <a:gd name="connsiteX166" fmla="*/ 430768 w 447675"/>
                <a:gd name="connsiteY166" fmla="*/ 276701 h 342900"/>
                <a:gd name="connsiteX167" fmla="*/ 429816 w 447675"/>
                <a:gd name="connsiteY167" fmla="*/ 274796 h 342900"/>
                <a:gd name="connsiteX168" fmla="*/ 429816 w 447675"/>
                <a:gd name="connsiteY168" fmla="*/ 273844 h 342900"/>
                <a:gd name="connsiteX169" fmla="*/ 414576 w 447675"/>
                <a:gd name="connsiteY169" fmla="*/ 265271 h 342900"/>
                <a:gd name="connsiteX170" fmla="*/ 404098 w 447675"/>
                <a:gd name="connsiteY170" fmla="*/ 261461 h 342900"/>
                <a:gd name="connsiteX171" fmla="*/ 400288 w 447675"/>
                <a:gd name="connsiteY171" fmla="*/ 260509 h 342900"/>
                <a:gd name="connsiteX172" fmla="*/ 391716 w 447675"/>
                <a:gd name="connsiteY172" fmla="*/ 259556 h 342900"/>
                <a:gd name="connsiteX173" fmla="*/ 385048 w 447675"/>
                <a:gd name="connsiteY173" fmla="*/ 258604 h 342900"/>
                <a:gd name="connsiteX174" fmla="*/ 386001 w 447675"/>
                <a:gd name="connsiteY174" fmla="*/ 257651 h 342900"/>
                <a:gd name="connsiteX175" fmla="*/ 390763 w 447675"/>
                <a:gd name="connsiteY175" fmla="*/ 256699 h 342900"/>
                <a:gd name="connsiteX176" fmla="*/ 397431 w 447675"/>
                <a:gd name="connsiteY176" fmla="*/ 257651 h 342900"/>
                <a:gd name="connsiteX177" fmla="*/ 402193 w 447675"/>
                <a:gd name="connsiteY177" fmla="*/ 256699 h 342900"/>
                <a:gd name="connsiteX178" fmla="*/ 405051 w 447675"/>
                <a:gd name="connsiteY178" fmla="*/ 255746 h 342900"/>
                <a:gd name="connsiteX179" fmla="*/ 410766 w 447675"/>
                <a:gd name="connsiteY179" fmla="*/ 258604 h 342900"/>
                <a:gd name="connsiteX180" fmla="*/ 415528 w 447675"/>
                <a:gd name="connsiteY180" fmla="*/ 261461 h 342900"/>
                <a:gd name="connsiteX181" fmla="*/ 426006 w 447675"/>
                <a:gd name="connsiteY181" fmla="*/ 261461 h 342900"/>
                <a:gd name="connsiteX182" fmla="*/ 430768 w 447675"/>
                <a:gd name="connsiteY182" fmla="*/ 259556 h 342900"/>
                <a:gd name="connsiteX183" fmla="*/ 440293 w 447675"/>
                <a:gd name="connsiteY183" fmla="*/ 252889 h 342900"/>
                <a:gd name="connsiteX184" fmla="*/ 445056 w 447675"/>
                <a:gd name="connsiteY184" fmla="*/ 235744 h 342900"/>
                <a:gd name="connsiteX185" fmla="*/ 446008 w 447675"/>
                <a:gd name="connsiteY185" fmla="*/ 230981 h 342900"/>
                <a:gd name="connsiteX186" fmla="*/ 446008 w 447675"/>
                <a:gd name="connsiteY186" fmla="*/ 213836 h 342900"/>
                <a:gd name="connsiteX187" fmla="*/ 444103 w 447675"/>
                <a:gd name="connsiteY187" fmla="*/ 206216 h 342900"/>
                <a:gd name="connsiteX188" fmla="*/ 437436 w 447675"/>
                <a:gd name="connsiteY188" fmla="*/ 191929 h 342900"/>
                <a:gd name="connsiteX189" fmla="*/ 420291 w 447675"/>
                <a:gd name="connsiteY189" fmla="*/ 181451 h 342900"/>
                <a:gd name="connsiteX190" fmla="*/ 410766 w 447675"/>
                <a:gd name="connsiteY190" fmla="*/ 176689 h 342900"/>
                <a:gd name="connsiteX191" fmla="*/ 409813 w 447675"/>
                <a:gd name="connsiteY191" fmla="*/ 171926 h 342900"/>
                <a:gd name="connsiteX192" fmla="*/ 408861 w 447675"/>
                <a:gd name="connsiteY192" fmla="*/ 169069 h 342900"/>
                <a:gd name="connsiteX193" fmla="*/ 409813 w 447675"/>
                <a:gd name="connsiteY193" fmla="*/ 167164 h 342900"/>
                <a:gd name="connsiteX194" fmla="*/ 411718 w 447675"/>
                <a:gd name="connsiteY194" fmla="*/ 162401 h 342900"/>
                <a:gd name="connsiteX195" fmla="*/ 412671 w 447675"/>
                <a:gd name="connsiteY195" fmla="*/ 150971 h 342900"/>
                <a:gd name="connsiteX196" fmla="*/ 410766 w 447675"/>
                <a:gd name="connsiteY196" fmla="*/ 143351 h 342900"/>
                <a:gd name="connsiteX197" fmla="*/ 406956 w 447675"/>
                <a:gd name="connsiteY197" fmla="*/ 129064 h 342900"/>
                <a:gd name="connsiteX198" fmla="*/ 406003 w 447675"/>
                <a:gd name="connsiteY198" fmla="*/ 124301 h 342900"/>
                <a:gd name="connsiteX199" fmla="*/ 406003 w 447675"/>
                <a:gd name="connsiteY199" fmla="*/ 121444 h 342900"/>
                <a:gd name="connsiteX200" fmla="*/ 403146 w 447675"/>
                <a:gd name="connsiteY200" fmla="*/ 115729 h 342900"/>
                <a:gd name="connsiteX201" fmla="*/ 398383 w 447675"/>
                <a:gd name="connsiteY201" fmla="*/ 104299 h 342900"/>
                <a:gd name="connsiteX202" fmla="*/ 396478 w 447675"/>
                <a:gd name="connsiteY202" fmla="*/ 97631 h 342900"/>
                <a:gd name="connsiteX203" fmla="*/ 385048 w 447675"/>
                <a:gd name="connsiteY203" fmla="*/ 82391 h 342900"/>
                <a:gd name="connsiteX204" fmla="*/ 379333 w 447675"/>
                <a:gd name="connsiteY204" fmla="*/ 74771 h 342900"/>
                <a:gd name="connsiteX205" fmla="*/ 373618 w 447675"/>
                <a:gd name="connsiteY205" fmla="*/ 67151 h 342900"/>
                <a:gd name="connsiteX206" fmla="*/ 369808 w 447675"/>
                <a:gd name="connsiteY206" fmla="*/ 62389 h 342900"/>
                <a:gd name="connsiteX207" fmla="*/ 361236 w 447675"/>
                <a:gd name="connsiteY207" fmla="*/ 55721 h 342900"/>
                <a:gd name="connsiteX208" fmla="*/ 351711 w 447675"/>
                <a:gd name="connsiteY208" fmla="*/ 50959 h 342900"/>
                <a:gd name="connsiteX209" fmla="*/ 345996 w 447675"/>
                <a:gd name="connsiteY209" fmla="*/ 48101 h 342900"/>
                <a:gd name="connsiteX210" fmla="*/ 338376 w 447675"/>
                <a:gd name="connsiteY210" fmla="*/ 48101 h 342900"/>
                <a:gd name="connsiteX211" fmla="*/ 329803 w 447675"/>
                <a:gd name="connsiteY211" fmla="*/ 47149 h 342900"/>
                <a:gd name="connsiteX212" fmla="*/ 317421 w 447675"/>
                <a:gd name="connsiteY212" fmla="*/ 44291 h 342900"/>
                <a:gd name="connsiteX213" fmla="*/ 312658 w 447675"/>
                <a:gd name="connsiteY213" fmla="*/ 43339 h 342900"/>
                <a:gd name="connsiteX214" fmla="*/ 310753 w 447675"/>
                <a:gd name="connsiteY214" fmla="*/ 37624 h 342900"/>
                <a:gd name="connsiteX215" fmla="*/ 303133 w 447675"/>
                <a:gd name="connsiteY215" fmla="*/ 26194 h 342900"/>
                <a:gd name="connsiteX216" fmla="*/ 295513 w 447675"/>
                <a:gd name="connsiteY216" fmla="*/ 18574 h 342900"/>
                <a:gd name="connsiteX217" fmla="*/ 289798 w 447675"/>
                <a:gd name="connsiteY217" fmla="*/ 13811 h 342900"/>
                <a:gd name="connsiteX218" fmla="*/ 285036 w 447675"/>
                <a:gd name="connsiteY218" fmla="*/ 7144 h 342900"/>
                <a:gd name="connsiteX219" fmla="*/ 326946 w 447675"/>
                <a:gd name="connsiteY219" fmla="*/ 40481 h 342900"/>
                <a:gd name="connsiteX220" fmla="*/ 328851 w 447675"/>
                <a:gd name="connsiteY220" fmla="*/ 45244 h 342900"/>
                <a:gd name="connsiteX221" fmla="*/ 324088 w 447675"/>
                <a:gd name="connsiteY221" fmla="*/ 47149 h 342900"/>
                <a:gd name="connsiteX222" fmla="*/ 320278 w 447675"/>
                <a:gd name="connsiteY222" fmla="*/ 48101 h 342900"/>
                <a:gd name="connsiteX223" fmla="*/ 317421 w 447675"/>
                <a:gd name="connsiteY223" fmla="*/ 47149 h 342900"/>
                <a:gd name="connsiteX224" fmla="*/ 315516 w 447675"/>
                <a:gd name="connsiteY224" fmla="*/ 43339 h 342900"/>
                <a:gd name="connsiteX225" fmla="*/ 320278 w 447675"/>
                <a:gd name="connsiteY225" fmla="*/ 39529 h 342900"/>
                <a:gd name="connsiteX226" fmla="*/ 326946 w 447675"/>
                <a:gd name="connsiteY226" fmla="*/ 40481 h 342900"/>
                <a:gd name="connsiteX227" fmla="*/ 256461 w 447675"/>
                <a:gd name="connsiteY227" fmla="*/ 70961 h 342900"/>
                <a:gd name="connsiteX228" fmla="*/ 253603 w 447675"/>
                <a:gd name="connsiteY228" fmla="*/ 74771 h 342900"/>
                <a:gd name="connsiteX229" fmla="*/ 246936 w 447675"/>
                <a:gd name="connsiteY229" fmla="*/ 85249 h 342900"/>
                <a:gd name="connsiteX230" fmla="*/ 245983 w 447675"/>
                <a:gd name="connsiteY230" fmla="*/ 87154 h 342900"/>
                <a:gd name="connsiteX231" fmla="*/ 245031 w 447675"/>
                <a:gd name="connsiteY231" fmla="*/ 87154 h 342900"/>
                <a:gd name="connsiteX232" fmla="*/ 243126 w 447675"/>
                <a:gd name="connsiteY232" fmla="*/ 85249 h 342900"/>
                <a:gd name="connsiteX233" fmla="*/ 238363 w 447675"/>
                <a:gd name="connsiteY233" fmla="*/ 80486 h 342900"/>
                <a:gd name="connsiteX234" fmla="*/ 244078 w 447675"/>
                <a:gd name="connsiteY234" fmla="*/ 79534 h 342900"/>
                <a:gd name="connsiteX235" fmla="*/ 248841 w 447675"/>
                <a:gd name="connsiteY235" fmla="*/ 79534 h 342900"/>
                <a:gd name="connsiteX236" fmla="*/ 248841 w 447675"/>
                <a:gd name="connsiteY236" fmla="*/ 75724 h 342900"/>
                <a:gd name="connsiteX237" fmla="*/ 249793 w 447675"/>
                <a:gd name="connsiteY237" fmla="*/ 70961 h 342900"/>
                <a:gd name="connsiteX238" fmla="*/ 256461 w 447675"/>
                <a:gd name="connsiteY238" fmla="*/ 70961 h 342900"/>
                <a:gd name="connsiteX239" fmla="*/ 223123 w 447675"/>
                <a:gd name="connsiteY239" fmla="*/ 79534 h 342900"/>
                <a:gd name="connsiteX240" fmla="*/ 227886 w 447675"/>
                <a:gd name="connsiteY240" fmla="*/ 81439 h 342900"/>
                <a:gd name="connsiteX241" fmla="*/ 229791 w 447675"/>
                <a:gd name="connsiteY241" fmla="*/ 82391 h 342900"/>
                <a:gd name="connsiteX242" fmla="*/ 221218 w 447675"/>
                <a:gd name="connsiteY242" fmla="*/ 83344 h 342900"/>
                <a:gd name="connsiteX243" fmla="*/ 217408 w 447675"/>
                <a:gd name="connsiteY243" fmla="*/ 83344 h 342900"/>
                <a:gd name="connsiteX244" fmla="*/ 217408 w 447675"/>
                <a:gd name="connsiteY244" fmla="*/ 81439 h 342900"/>
                <a:gd name="connsiteX245" fmla="*/ 218361 w 447675"/>
                <a:gd name="connsiteY245" fmla="*/ 79534 h 342900"/>
                <a:gd name="connsiteX246" fmla="*/ 223123 w 447675"/>
                <a:gd name="connsiteY246" fmla="*/ 79534 h 342900"/>
                <a:gd name="connsiteX247" fmla="*/ 211693 w 447675"/>
                <a:gd name="connsiteY247" fmla="*/ 81439 h 342900"/>
                <a:gd name="connsiteX248" fmla="*/ 196453 w 447675"/>
                <a:gd name="connsiteY248" fmla="*/ 82391 h 342900"/>
                <a:gd name="connsiteX249" fmla="*/ 195501 w 447675"/>
                <a:gd name="connsiteY249" fmla="*/ 81439 h 342900"/>
                <a:gd name="connsiteX250" fmla="*/ 204073 w 447675"/>
                <a:gd name="connsiteY250" fmla="*/ 80486 h 342900"/>
                <a:gd name="connsiteX251" fmla="*/ 211693 w 447675"/>
                <a:gd name="connsiteY251" fmla="*/ 81439 h 342900"/>
                <a:gd name="connsiteX252" fmla="*/ 185023 w 447675"/>
                <a:gd name="connsiteY252" fmla="*/ 101441 h 342900"/>
                <a:gd name="connsiteX253" fmla="*/ 185976 w 447675"/>
                <a:gd name="connsiteY253" fmla="*/ 103346 h 342900"/>
                <a:gd name="connsiteX254" fmla="*/ 178356 w 447675"/>
                <a:gd name="connsiteY254" fmla="*/ 102394 h 342900"/>
                <a:gd name="connsiteX255" fmla="*/ 177403 w 447675"/>
                <a:gd name="connsiteY255" fmla="*/ 100489 h 342900"/>
                <a:gd name="connsiteX256" fmla="*/ 185023 w 447675"/>
                <a:gd name="connsiteY256" fmla="*/ 101441 h 342900"/>
                <a:gd name="connsiteX257" fmla="*/ 208836 w 447675"/>
                <a:gd name="connsiteY257" fmla="*/ 106204 h 342900"/>
                <a:gd name="connsiteX258" fmla="*/ 209788 w 447675"/>
                <a:gd name="connsiteY258" fmla="*/ 109061 h 342900"/>
                <a:gd name="connsiteX259" fmla="*/ 209788 w 447675"/>
                <a:gd name="connsiteY259" fmla="*/ 110966 h 342900"/>
                <a:gd name="connsiteX260" fmla="*/ 207883 w 447675"/>
                <a:gd name="connsiteY260" fmla="*/ 108109 h 342900"/>
                <a:gd name="connsiteX261" fmla="*/ 208836 w 447675"/>
                <a:gd name="connsiteY261" fmla="*/ 106204 h 342900"/>
                <a:gd name="connsiteX262" fmla="*/ 267891 w 447675"/>
                <a:gd name="connsiteY262" fmla="*/ 138589 h 342900"/>
                <a:gd name="connsiteX263" fmla="*/ 269796 w 447675"/>
                <a:gd name="connsiteY263" fmla="*/ 142399 h 342900"/>
                <a:gd name="connsiteX264" fmla="*/ 274558 w 447675"/>
                <a:gd name="connsiteY264" fmla="*/ 150019 h 342900"/>
                <a:gd name="connsiteX265" fmla="*/ 276463 w 447675"/>
                <a:gd name="connsiteY265" fmla="*/ 153829 h 342900"/>
                <a:gd name="connsiteX266" fmla="*/ 278368 w 447675"/>
                <a:gd name="connsiteY266" fmla="*/ 162401 h 342900"/>
                <a:gd name="connsiteX267" fmla="*/ 277416 w 447675"/>
                <a:gd name="connsiteY267" fmla="*/ 172879 h 342900"/>
                <a:gd name="connsiteX268" fmla="*/ 262176 w 447675"/>
                <a:gd name="connsiteY268" fmla="*/ 166211 h 342900"/>
                <a:gd name="connsiteX269" fmla="*/ 249793 w 447675"/>
                <a:gd name="connsiteY269" fmla="*/ 160496 h 342900"/>
                <a:gd name="connsiteX270" fmla="*/ 245983 w 447675"/>
                <a:gd name="connsiteY270" fmla="*/ 159544 h 342900"/>
                <a:gd name="connsiteX271" fmla="*/ 238363 w 447675"/>
                <a:gd name="connsiteY271" fmla="*/ 158591 h 342900"/>
                <a:gd name="connsiteX272" fmla="*/ 231696 w 447675"/>
                <a:gd name="connsiteY272" fmla="*/ 157639 h 342900"/>
                <a:gd name="connsiteX273" fmla="*/ 229791 w 447675"/>
                <a:gd name="connsiteY273" fmla="*/ 153829 h 342900"/>
                <a:gd name="connsiteX274" fmla="*/ 230743 w 447675"/>
                <a:gd name="connsiteY274" fmla="*/ 150971 h 342900"/>
                <a:gd name="connsiteX275" fmla="*/ 238363 w 447675"/>
                <a:gd name="connsiteY275" fmla="*/ 145256 h 342900"/>
                <a:gd name="connsiteX276" fmla="*/ 256461 w 447675"/>
                <a:gd name="connsiteY276" fmla="*/ 139541 h 342900"/>
                <a:gd name="connsiteX277" fmla="*/ 265033 w 447675"/>
                <a:gd name="connsiteY277" fmla="*/ 135731 h 342900"/>
                <a:gd name="connsiteX278" fmla="*/ 267891 w 447675"/>
                <a:gd name="connsiteY278" fmla="*/ 1385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447675" h="342900">
                  <a:moveTo>
                    <a:pt x="285036" y="7144"/>
                  </a:moveTo>
                  <a:cubicBezTo>
                    <a:pt x="285036" y="7144"/>
                    <a:pt x="282178" y="8096"/>
                    <a:pt x="278368" y="8096"/>
                  </a:cubicBezTo>
                  <a:cubicBezTo>
                    <a:pt x="271701" y="9049"/>
                    <a:pt x="270748" y="9049"/>
                    <a:pt x="264081" y="12859"/>
                  </a:cubicBezTo>
                  <a:cubicBezTo>
                    <a:pt x="257413" y="15716"/>
                    <a:pt x="246936" y="23336"/>
                    <a:pt x="242173" y="29051"/>
                  </a:cubicBezTo>
                  <a:cubicBezTo>
                    <a:pt x="240268" y="30956"/>
                    <a:pt x="236458" y="38576"/>
                    <a:pt x="229791" y="51911"/>
                  </a:cubicBezTo>
                  <a:cubicBezTo>
                    <a:pt x="228838" y="53816"/>
                    <a:pt x="228838" y="55721"/>
                    <a:pt x="231696" y="56674"/>
                  </a:cubicBezTo>
                  <a:cubicBezTo>
                    <a:pt x="234553" y="57626"/>
                    <a:pt x="234553" y="58579"/>
                    <a:pt x="236458" y="61436"/>
                  </a:cubicBezTo>
                  <a:cubicBezTo>
                    <a:pt x="237411" y="63341"/>
                    <a:pt x="238363" y="64294"/>
                    <a:pt x="239316" y="65246"/>
                  </a:cubicBezTo>
                  <a:cubicBezTo>
                    <a:pt x="240268" y="66199"/>
                    <a:pt x="240268" y="66199"/>
                    <a:pt x="240268" y="67151"/>
                  </a:cubicBezTo>
                  <a:cubicBezTo>
                    <a:pt x="239316" y="67151"/>
                    <a:pt x="236458" y="67151"/>
                    <a:pt x="232648" y="67151"/>
                  </a:cubicBezTo>
                  <a:cubicBezTo>
                    <a:pt x="225981" y="67151"/>
                    <a:pt x="225981" y="67151"/>
                    <a:pt x="224076" y="69056"/>
                  </a:cubicBezTo>
                  <a:cubicBezTo>
                    <a:pt x="221218" y="70961"/>
                    <a:pt x="220266" y="70961"/>
                    <a:pt x="218361" y="69056"/>
                  </a:cubicBezTo>
                  <a:cubicBezTo>
                    <a:pt x="217408" y="68104"/>
                    <a:pt x="216456" y="68104"/>
                    <a:pt x="215503" y="68104"/>
                  </a:cubicBezTo>
                  <a:cubicBezTo>
                    <a:pt x="214551" y="68104"/>
                    <a:pt x="213598" y="68104"/>
                    <a:pt x="212646" y="69056"/>
                  </a:cubicBezTo>
                  <a:cubicBezTo>
                    <a:pt x="212646" y="70009"/>
                    <a:pt x="211693" y="70009"/>
                    <a:pt x="210741" y="70009"/>
                  </a:cubicBezTo>
                  <a:cubicBezTo>
                    <a:pt x="209788" y="70009"/>
                    <a:pt x="207883" y="67151"/>
                    <a:pt x="207883" y="65246"/>
                  </a:cubicBezTo>
                  <a:cubicBezTo>
                    <a:pt x="207883" y="64294"/>
                    <a:pt x="207883" y="64294"/>
                    <a:pt x="206931" y="63341"/>
                  </a:cubicBezTo>
                  <a:cubicBezTo>
                    <a:pt x="205978" y="63341"/>
                    <a:pt x="202168" y="63341"/>
                    <a:pt x="201216" y="63341"/>
                  </a:cubicBezTo>
                  <a:cubicBezTo>
                    <a:pt x="200263" y="63341"/>
                    <a:pt x="200263" y="64294"/>
                    <a:pt x="200263" y="65246"/>
                  </a:cubicBezTo>
                  <a:cubicBezTo>
                    <a:pt x="200263" y="66199"/>
                    <a:pt x="200263" y="67151"/>
                    <a:pt x="199311" y="68104"/>
                  </a:cubicBezTo>
                  <a:cubicBezTo>
                    <a:pt x="198358" y="69056"/>
                    <a:pt x="198358" y="69056"/>
                    <a:pt x="195501" y="69056"/>
                  </a:cubicBezTo>
                  <a:cubicBezTo>
                    <a:pt x="192643" y="69056"/>
                    <a:pt x="192643" y="69056"/>
                    <a:pt x="191691" y="68104"/>
                  </a:cubicBezTo>
                  <a:cubicBezTo>
                    <a:pt x="190738" y="66199"/>
                    <a:pt x="187881" y="67151"/>
                    <a:pt x="186928" y="68104"/>
                  </a:cubicBezTo>
                  <a:cubicBezTo>
                    <a:pt x="185976" y="69056"/>
                    <a:pt x="185023" y="69056"/>
                    <a:pt x="183118" y="69056"/>
                  </a:cubicBezTo>
                  <a:cubicBezTo>
                    <a:pt x="182166" y="69056"/>
                    <a:pt x="180261" y="69056"/>
                    <a:pt x="180261" y="69056"/>
                  </a:cubicBezTo>
                  <a:cubicBezTo>
                    <a:pt x="180261" y="69056"/>
                    <a:pt x="176451" y="68104"/>
                    <a:pt x="171688" y="67151"/>
                  </a:cubicBezTo>
                  <a:cubicBezTo>
                    <a:pt x="165021" y="65246"/>
                    <a:pt x="163116" y="65246"/>
                    <a:pt x="158353" y="65246"/>
                  </a:cubicBezTo>
                  <a:cubicBezTo>
                    <a:pt x="153591" y="65246"/>
                    <a:pt x="151686" y="65246"/>
                    <a:pt x="151686" y="66199"/>
                  </a:cubicBezTo>
                  <a:cubicBezTo>
                    <a:pt x="150733" y="67151"/>
                    <a:pt x="150733" y="73819"/>
                    <a:pt x="151686" y="77629"/>
                  </a:cubicBezTo>
                  <a:lnTo>
                    <a:pt x="151686" y="80486"/>
                  </a:lnTo>
                  <a:lnTo>
                    <a:pt x="157401" y="80486"/>
                  </a:lnTo>
                  <a:cubicBezTo>
                    <a:pt x="163116" y="80486"/>
                    <a:pt x="164068" y="80486"/>
                    <a:pt x="170736" y="78581"/>
                  </a:cubicBezTo>
                  <a:cubicBezTo>
                    <a:pt x="177403" y="76676"/>
                    <a:pt x="179308" y="76676"/>
                    <a:pt x="184071" y="75724"/>
                  </a:cubicBezTo>
                  <a:cubicBezTo>
                    <a:pt x="185976" y="75724"/>
                    <a:pt x="185976" y="75724"/>
                    <a:pt x="186928" y="76676"/>
                  </a:cubicBezTo>
                  <a:cubicBezTo>
                    <a:pt x="186928" y="77629"/>
                    <a:pt x="187881" y="78581"/>
                    <a:pt x="186928" y="78581"/>
                  </a:cubicBezTo>
                  <a:cubicBezTo>
                    <a:pt x="186928" y="79534"/>
                    <a:pt x="186928" y="79534"/>
                    <a:pt x="185023" y="80486"/>
                  </a:cubicBezTo>
                  <a:cubicBezTo>
                    <a:pt x="184071" y="80486"/>
                    <a:pt x="183118" y="80486"/>
                    <a:pt x="182166" y="79534"/>
                  </a:cubicBezTo>
                  <a:cubicBezTo>
                    <a:pt x="181213" y="78581"/>
                    <a:pt x="179308" y="78581"/>
                    <a:pt x="177403" y="79534"/>
                  </a:cubicBezTo>
                  <a:cubicBezTo>
                    <a:pt x="176451" y="82391"/>
                    <a:pt x="175498" y="83344"/>
                    <a:pt x="174546" y="83344"/>
                  </a:cubicBezTo>
                  <a:cubicBezTo>
                    <a:pt x="173593" y="83344"/>
                    <a:pt x="173593" y="83344"/>
                    <a:pt x="172641" y="83344"/>
                  </a:cubicBezTo>
                  <a:cubicBezTo>
                    <a:pt x="171688" y="84296"/>
                    <a:pt x="165973" y="84296"/>
                    <a:pt x="141208" y="84296"/>
                  </a:cubicBezTo>
                  <a:cubicBezTo>
                    <a:pt x="124063" y="84296"/>
                    <a:pt x="108823" y="84296"/>
                    <a:pt x="106918" y="84296"/>
                  </a:cubicBezTo>
                  <a:cubicBezTo>
                    <a:pt x="102156" y="85249"/>
                    <a:pt x="101203" y="84296"/>
                    <a:pt x="102156" y="82391"/>
                  </a:cubicBezTo>
                  <a:cubicBezTo>
                    <a:pt x="103108" y="81439"/>
                    <a:pt x="103108" y="80486"/>
                    <a:pt x="102156" y="78581"/>
                  </a:cubicBezTo>
                  <a:cubicBezTo>
                    <a:pt x="101203" y="76676"/>
                    <a:pt x="101203" y="75724"/>
                    <a:pt x="99298" y="76676"/>
                  </a:cubicBezTo>
                  <a:cubicBezTo>
                    <a:pt x="98346" y="76676"/>
                    <a:pt x="97393" y="76676"/>
                    <a:pt x="97393" y="78581"/>
                  </a:cubicBezTo>
                  <a:cubicBezTo>
                    <a:pt x="97393" y="79534"/>
                    <a:pt x="97393" y="81439"/>
                    <a:pt x="97393" y="81439"/>
                  </a:cubicBezTo>
                  <a:cubicBezTo>
                    <a:pt x="98346" y="83344"/>
                    <a:pt x="97393" y="84296"/>
                    <a:pt x="95488" y="84296"/>
                  </a:cubicBezTo>
                  <a:cubicBezTo>
                    <a:pt x="93583" y="84296"/>
                    <a:pt x="93583" y="85249"/>
                    <a:pt x="94536" y="88106"/>
                  </a:cubicBezTo>
                  <a:cubicBezTo>
                    <a:pt x="94536" y="90011"/>
                    <a:pt x="94536" y="90011"/>
                    <a:pt x="94536" y="90964"/>
                  </a:cubicBezTo>
                  <a:cubicBezTo>
                    <a:pt x="94536" y="91916"/>
                    <a:pt x="88821" y="92869"/>
                    <a:pt x="78343" y="92869"/>
                  </a:cubicBezTo>
                  <a:cubicBezTo>
                    <a:pt x="73581" y="92869"/>
                    <a:pt x="68818" y="92869"/>
                    <a:pt x="68818" y="92869"/>
                  </a:cubicBezTo>
                  <a:cubicBezTo>
                    <a:pt x="67866" y="92869"/>
                    <a:pt x="62151" y="93821"/>
                    <a:pt x="55483" y="93821"/>
                  </a:cubicBezTo>
                  <a:cubicBezTo>
                    <a:pt x="45006" y="93821"/>
                    <a:pt x="43101" y="93821"/>
                    <a:pt x="41196" y="93821"/>
                  </a:cubicBezTo>
                  <a:cubicBezTo>
                    <a:pt x="39291" y="92869"/>
                    <a:pt x="36433" y="92869"/>
                    <a:pt x="24051" y="92869"/>
                  </a:cubicBezTo>
                  <a:cubicBezTo>
                    <a:pt x="15478" y="92869"/>
                    <a:pt x="7858" y="92869"/>
                    <a:pt x="7858" y="93821"/>
                  </a:cubicBezTo>
                  <a:cubicBezTo>
                    <a:pt x="6906" y="93821"/>
                    <a:pt x="6906" y="99536"/>
                    <a:pt x="7858" y="100489"/>
                  </a:cubicBezTo>
                  <a:cubicBezTo>
                    <a:pt x="8811" y="101441"/>
                    <a:pt x="9763" y="101441"/>
                    <a:pt x="23098" y="100489"/>
                  </a:cubicBezTo>
                  <a:cubicBezTo>
                    <a:pt x="30718" y="100489"/>
                    <a:pt x="37386" y="100489"/>
                    <a:pt x="38338" y="100489"/>
                  </a:cubicBezTo>
                  <a:cubicBezTo>
                    <a:pt x="39291" y="100489"/>
                    <a:pt x="40243" y="100489"/>
                    <a:pt x="41196" y="99536"/>
                  </a:cubicBezTo>
                  <a:cubicBezTo>
                    <a:pt x="42148" y="98584"/>
                    <a:pt x="64056" y="98584"/>
                    <a:pt x="92631" y="99536"/>
                  </a:cubicBezTo>
                  <a:cubicBezTo>
                    <a:pt x="107871" y="99536"/>
                    <a:pt x="108823" y="99536"/>
                    <a:pt x="108823" y="100489"/>
                  </a:cubicBezTo>
                  <a:cubicBezTo>
                    <a:pt x="108823" y="102394"/>
                    <a:pt x="108823" y="108109"/>
                    <a:pt x="108823" y="108109"/>
                  </a:cubicBezTo>
                  <a:cubicBezTo>
                    <a:pt x="108823" y="108109"/>
                    <a:pt x="109776" y="108109"/>
                    <a:pt x="110728" y="108109"/>
                  </a:cubicBezTo>
                  <a:cubicBezTo>
                    <a:pt x="111681" y="107156"/>
                    <a:pt x="112633" y="107156"/>
                    <a:pt x="118348" y="107156"/>
                  </a:cubicBezTo>
                  <a:cubicBezTo>
                    <a:pt x="122158" y="107156"/>
                    <a:pt x="125016" y="108109"/>
                    <a:pt x="125968" y="108109"/>
                  </a:cubicBezTo>
                  <a:cubicBezTo>
                    <a:pt x="125968" y="108109"/>
                    <a:pt x="127873" y="108109"/>
                    <a:pt x="129778" y="108109"/>
                  </a:cubicBezTo>
                  <a:cubicBezTo>
                    <a:pt x="132636" y="108109"/>
                    <a:pt x="132636" y="108109"/>
                    <a:pt x="136446" y="110014"/>
                  </a:cubicBezTo>
                  <a:cubicBezTo>
                    <a:pt x="138351" y="110966"/>
                    <a:pt x="141208" y="112871"/>
                    <a:pt x="142161" y="113824"/>
                  </a:cubicBezTo>
                  <a:cubicBezTo>
                    <a:pt x="143113" y="114776"/>
                    <a:pt x="145018" y="114776"/>
                    <a:pt x="145971" y="115729"/>
                  </a:cubicBezTo>
                  <a:cubicBezTo>
                    <a:pt x="157401" y="117634"/>
                    <a:pt x="158353" y="117634"/>
                    <a:pt x="158353" y="119539"/>
                  </a:cubicBezTo>
                  <a:cubicBezTo>
                    <a:pt x="158353" y="121444"/>
                    <a:pt x="159306" y="123349"/>
                    <a:pt x="163116" y="127159"/>
                  </a:cubicBezTo>
                  <a:cubicBezTo>
                    <a:pt x="165973" y="129064"/>
                    <a:pt x="166926" y="130969"/>
                    <a:pt x="166926" y="131921"/>
                  </a:cubicBezTo>
                  <a:cubicBezTo>
                    <a:pt x="166926" y="133826"/>
                    <a:pt x="170736" y="136684"/>
                    <a:pt x="174546" y="139541"/>
                  </a:cubicBezTo>
                  <a:cubicBezTo>
                    <a:pt x="178356" y="142399"/>
                    <a:pt x="179308" y="143351"/>
                    <a:pt x="180261" y="147161"/>
                  </a:cubicBezTo>
                  <a:cubicBezTo>
                    <a:pt x="181213" y="149066"/>
                    <a:pt x="181213" y="150971"/>
                    <a:pt x="182166" y="151924"/>
                  </a:cubicBezTo>
                  <a:cubicBezTo>
                    <a:pt x="183118" y="152876"/>
                    <a:pt x="183118" y="154781"/>
                    <a:pt x="183118" y="154781"/>
                  </a:cubicBezTo>
                  <a:cubicBezTo>
                    <a:pt x="183118" y="154781"/>
                    <a:pt x="180261" y="157639"/>
                    <a:pt x="177403" y="160496"/>
                  </a:cubicBezTo>
                  <a:cubicBezTo>
                    <a:pt x="168831" y="168116"/>
                    <a:pt x="167878" y="169069"/>
                    <a:pt x="166926" y="175736"/>
                  </a:cubicBezTo>
                  <a:cubicBezTo>
                    <a:pt x="165973" y="181451"/>
                    <a:pt x="165973" y="185261"/>
                    <a:pt x="165973" y="186214"/>
                  </a:cubicBezTo>
                  <a:cubicBezTo>
                    <a:pt x="165973" y="187166"/>
                    <a:pt x="165973" y="188119"/>
                    <a:pt x="165973" y="189071"/>
                  </a:cubicBezTo>
                  <a:cubicBezTo>
                    <a:pt x="165021" y="190976"/>
                    <a:pt x="162163" y="201454"/>
                    <a:pt x="159306" y="210026"/>
                  </a:cubicBezTo>
                  <a:cubicBezTo>
                    <a:pt x="158353" y="212884"/>
                    <a:pt x="156448" y="216694"/>
                    <a:pt x="152638" y="222409"/>
                  </a:cubicBezTo>
                  <a:cubicBezTo>
                    <a:pt x="148828" y="228124"/>
                    <a:pt x="147876" y="229076"/>
                    <a:pt x="143113" y="238601"/>
                  </a:cubicBezTo>
                  <a:cubicBezTo>
                    <a:pt x="140256" y="243364"/>
                    <a:pt x="137398" y="249079"/>
                    <a:pt x="136446" y="250984"/>
                  </a:cubicBezTo>
                  <a:cubicBezTo>
                    <a:pt x="135493" y="252889"/>
                    <a:pt x="134541" y="255746"/>
                    <a:pt x="134541" y="255746"/>
                  </a:cubicBezTo>
                  <a:cubicBezTo>
                    <a:pt x="134541" y="258604"/>
                    <a:pt x="136446" y="262414"/>
                    <a:pt x="138351" y="264319"/>
                  </a:cubicBezTo>
                  <a:cubicBezTo>
                    <a:pt x="139303" y="265271"/>
                    <a:pt x="140256" y="267176"/>
                    <a:pt x="140256" y="267176"/>
                  </a:cubicBezTo>
                  <a:cubicBezTo>
                    <a:pt x="140256" y="267176"/>
                    <a:pt x="139303" y="269081"/>
                    <a:pt x="138351" y="270986"/>
                  </a:cubicBezTo>
                  <a:cubicBezTo>
                    <a:pt x="137398" y="272891"/>
                    <a:pt x="135493" y="275749"/>
                    <a:pt x="133588" y="277654"/>
                  </a:cubicBezTo>
                  <a:cubicBezTo>
                    <a:pt x="127873" y="288131"/>
                    <a:pt x="116443" y="301466"/>
                    <a:pt x="113586" y="303371"/>
                  </a:cubicBezTo>
                  <a:cubicBezTo>
                    <a:pt x="111681" y="304324"/>
                    <a:pt x="111681" y="304324"/>
                    <a:pt x="106918" y="303371"/>
                  </a:cubicBezTo>
                  <a:cubicBezTo>
                    <a:pt x="101203" y="301466"/>
                    <a:pt x="96441" y="301466"/>
                    <a:pt x="92631" y="303371"/>
                  </a:cubicBezTo>
                  <a:cubicBezTo>
                    <a:pt x="90726" y="304324"/>
                    <a:pt x="89773" y="304324"/>
                    <a:pt x="88821" y="305276"/>
                  </a:cubicBezTo>
                  <a:cubicBezTo>
                    <a:pt x="88821" y="305276"/>
                    <a:pt x="87868" y="305276"/>
                    <a:pt x="87868" y="305276"/>
                  </a:cubicBezTo>
                  <a:cubicBezTo>
                    <a:pt x="86916" y="305276"/>
                    <a:pt x="85011" y="307181"/>
                    <a:pt x="85011" y="308134"/>
                  </a:cubicBezTo>
                  <a:cubicBezTo>
                    <a:pt x="85011" y="308134"/>
                    <a:pt x="84058" y="310039"/>
                    <a:pt x="84058" y="311944"/>
                  </a:cubicBezTo>
                  <a:cubicBezTo>
                    <a:pt x="82153" y="315754"/>
                    <a:pt x="82153" y="317659"/>
                    <a:pt x="85963" y="321469"/>
                  </a:cubicBezTo>
                  <a:cubicBezTo>
                    <a:pt x="87868" y="324326"/>
                    <a:pt x="90726" y="326231"/>
                    <a:pt x="95488" y="328136"/>
                  </a:cubicBezTo>
                  <a:cubicBezTo>
                    <a:pt x="96441" y="330994"/>
                    <a:pt x="97393" y="330994"/>
                    <a:pt x="100251" y="330994"/>
                  </a:cubicBezTo>
                  <a:cubicBezTo>
                    <a:pt x="108823" y="329089"/>
                    <a:pt x="114538" y="329089"/>
                    <a:pt x="114538" y="330041"/>
                  </a:cubicBezTo>
                  <a:cubicBezTo>
                    <a:pt x="114538" y="330041"/>
                    <a:pt x="114538" y="331946"/>
                    <a:pt x="114538" y="333851"/>
                  </a:cubicBezTo>
                  <a:lnTo>
                    <a:pt x="114538" y="336709"/>
                  </a:lnTo>
                  <a:lnTo>
                    <a:pt x="118348" y="337661"/>
                  </a:lnTo>
                  <a:cubicBezTo>
                    <a:pt x="124063" y="339566"/>
                    <a:pt x="131683" y="341471"/>
                    <a:pt x="132636" y="342424"/>
                  </a:cubicBezTo>
                  <a:cubicBezTo>
                    <a:pt x="135493" y="343376"/>
                    <a:pt x="141208" y="344329"/>
                    <a:pt x="146923" y="344329"/>
                  </a:cubicBezTo>
                  <a:cubicBezTo>
                    <a:pt x="155496" y="344329"/>
                    <a:pt x="155496" y="344329"/>
                    <a:pt x="156448" y="337661"/>
                  </a:cubicBezTo>
                  <a:cubicBezTo>
                    <a:pt x="156448" y="335756"/>
                    <a:pt x="158353" y="330994"/>
                    <a:pt x="158353" y="328136"/>
                  </a:cubicBezTo>
                  <a:cubicBezTo>
                    <a:pt x="159306" y="323374"/>
                    <a:pt x="160258" y="321469"/>
                    <a:pt x="160258" y="313849"/>
                  </a:cubicBezTo>
                  <a:cubicBezTo>
                    <a:pt x="160258" y="302419"/>
                    <a:pt x="161211" y="300514"/>
                    <a:pt x="164068" y="296704"/>
                  </a:cubicBezTo>
                  <a:cubicBezTo>
                    <a:pt x="165021" y="294799"/>
                    <a:pt x="166926" y="291941"/>
                    <a:pt x="167878" y="290036"/>
                  </a:cubicBezTo>
                  <a:cubicBezTo>
                    <a:pt x="169783" y="287179"/>
                    <a:pt x="169783" y="287179"/>
                    <a:pt x="171688" y="287179"/>
                  </a:cubicBezTo>
                  <a:cubicBezTo>
                    <a:pt x="172641" y="287179"/>
                    <a:pt x="174546" y="287179"/>
                    <a:pt x="175498" y="286226"/>
                  </a:cubicBezTo>
                  <a:cubicBezTo>
                    <a:pt x="177403" y="285274"/>
                    <a:pt x="178356" y="285274"/>
                    <a:pt x="179308" y="281464"/>
                  </a:cubicBezTo>
                  <a:cubicBezTo>
                    <a:pt x="180261" y="278606"/>
                    <a:pt x="182166" y="276701"/>
                    <a:pt x="184071" y="274796"/>
                  </a:cubicBezTo>
                  <a:cubicBezTo>
                    <a:pt x="185976" y="272891"/>
                    <a:pt x="187881" y="270986"/>
                    <a:pt x="188833" y="269081"/>
                  </a:cubicBezTo>
                  <a:cubicBezTo>
                    <a:pt x="189786" y="267176"/>
                    <a:pt x="191691" y="264319"/>
                    <a:pt x="191691" y="263366"/>
                  </a:cubicBezTo>
                  <a:cubicBezTo>
                    <a:pt x="192643" y="262414"/>
                    <a:pt x="194548" y="256699"/>
                    <a:pt x="197406" y="252889"/>
                  </a:cubicBezTo>
                  <a:cubicBezTo>
                    <a:pt x="199311" y="248126"/>
                    <a:pt x="202168" y="244316"/>
                    <a:pt x="202168" y="244316"/>
                  </a:cubicBezTo>
                  <a:cubicBezTo>
                    <a:pt x="202168" y="244316"/>
                    <a:pt x="203121" y="242411"/>
                    <a:pt x="203121" y="240506"/>
                  </a:cubicBezTo>
                  <a:cubicBezTo>
                    <a:pt x="203121" y="238601"/>
                    <a:pt x="205026" y="232886"/>
                    <a:pt x="205978" y="229076"/>
                  </a:cubicBezTo>
                  <a:cubicBezTo>
                    <a:pt x="208836" y="221456"/>
                    <a:pt x="208836" y="220504"/>
                    <a:pt x="207883" y="218599"/>
                  </a:cubicBezTo>
                  <a:cubicBezTo>
                    <a:pt x="207883" y="217646"/>
                    <a:pt x="206931" y="215741"/>
                    <a:pt x="206931" y="214789"/>
                  </a:cubicBezTo>
                  <a:cubicBezTo>
                    <a:pt x="205978" y="212884"/>
                    <a:pt x="201216" y="203359"/>
                    <a:pt x="201216" y="202406"/>
                  </a:cubicBezTo>
                  <a:cubicBezTo>
                    <a:pt x="201216" y="201454"/>
                    <a:pt x="202168" y="202406"/>
                    <a:pt x="202168" y="203359"/>
                  </a:cubicBezTo>
                  <a:cubicBezTo>
                    <a:pt x="202168" y="204311"/>
                    <a:pt x="203121" y="205264"/>
                    <a:pt x="204073" y="205264"/>
                  </a:cubicBezTo>
                  <a:cubicBezTo>
                    <a:pt x="205026" y="206216"/>
                    <a:pt x="205978" y="207169"/>
                    <a:pt x="206931" y="210026"/>
                  </a:cubicBezTo>
                  <a:cubicBezTo>
                    <a:pt x="207883" y="212884"/>
                    <a:pt x="208836" y="214789"/>
                    <a:pt x="210741" y="215741"/>
                  </a:cubicBezTo>
                  <a:cubicBezTo>
                    <a:pt x="211693" y="216694"/>
                    <a:pt x="212646" y="216694"/>
                    <a:pt x="212646" y="216694"/>
                  </a:cubicBezTo>
                  <a:cubicBezTo>
                    <a:pt x="212646" y="216694"/>
                    <a:pt x="215503" y="218599"/>
                    <a:pt x="218361" y="220504"/>
                  </a:cubicBezTo>
                  <a:cubicBezTo>
                    <a:pt x="222171" y="223361"/>
                    <a:pt x="225028" y="224314"/>
                    <a:pt x="225981" y="224314"/>
                  </a:cubicBezTo>
                  <a:cubicBezTo>
                    <a:pt x="226933" y="224314"/>
                    <a:pt x="228838" y="224314"/>
                    <a:pt x="229791" y="225266"/>
                  </a:cubicBezTo>
                  <a:cubicBezTo>
                    <a:pt x="231696" y="225266"/>
                    <a:pt x="239316" y="226219"/>
                    <a:pt x="245031" y="227171"/>
                  </a:cubicBezTo>
                  <a:cubicBezTo>
                    <a:pt x="246936" y="227171"/>
                    <a:pt x="249793" y="227171"/>
                    <a:pt x="249793" y="228124"/>
                  </a:cubicBezTo>
                  <a:cubicBezTo>
                    <a:pt x="252651" y="229076"/>
                    <a:pt x="255508" y="230029"/>
                    <a:pt x="256461" y="231934"/>
                  </a:cubicBezTo>
                  <a:cubicBezTo>
                    <a:pt x="261223" y="238601"/>
                    <a:pt x="264081" y="244316"/>
                    <a:pt x="265033" y="244316"/>
                  </a:cubicBezTo>
                  <a:cubicBezTo>
                    <a:pt x="265986" y="244316"/>
                    <a:pt x="267891" y="246221"/>
                    <a:pt x="270748" y="247174"/>
                  </a:cubicBezTo>
                  <a:cubicBezTo>
                    <a:pt x="283131" y="251936"/>
                    <a:pt x="295513" y="257651"/>
                    <a:pt x="296466" y="258604"/>
                  </a:cubicBezTo>
                  <a:cubicBezTo>
                    <a:pt x="297418" y="259556"/>
                    <a:pt x="296466" y="260509"/>
                    <a:pt x="295513" y="265271"/>
                  </a:cubicBezTo>
                  <a:cubicBezTo>
                    <a:pt x="294561" y="270986"/>
                    <a:pt x="293608" y="271939"/>
                    <a:pt x="294561" y="274796"/>
                  </a:cubicBezTo>
                  <a:cubicBezTo>
                    <a:pt x="294561" y="277654"/>
                    <a:pt x="294561" y="278606"/>
                    <a:pt x="294561" y="279559"/>
                  </a:cubicBezTo>
                  <a:cubicBezTo>
                    <a:pt x="292656" y="283369"/>
                    <a:pt x="292656" y="284321"/>
                    <a:pt x="297418" y="293846"/>
                  </a:cubicBezTo>
                  <a:lnTo>
                    <a:pt x="301228" y="303371"/>
                  </a:lnTo>
                  <a:lnTo>
                    <a:pt x="305038" y="307181"/>
                  </a:lnTo>
                  <a:cubicBezTo>
                    <a:pt x="309801" y="311944"/>
                    <a:pt x="310753" y="312896"/>
                    <a:pt x="314563" y="312896"/>
                  </a:cubicBezTo>
                  <a:cubicBezTo>
                    <a:pt x="316468" y="312896"/>
                    <a:pt x="317421" y="313849"/>
                    <a:pt x="318373" y="313849"/>
                  </a:cubicBezTo>
                  <a:cubicBezTo>
                    <a:pt x="320278" y="314801"/>
                    <a:pt x="322183" y="314801"/>
                    <a:pt x="325041" y="313849"/>
                  </a:cubicBezTo>
                  <a:cubicBezTo>
                    <a:pt x="329803" y="310991"/>
                    <a:pt x="332661" y="310991"/>
                    <a:pt x="345996" y="310991"/>
                  </a:cubicBezTo>
                  <a:cubicBezTo>
                    <a:pt x="350758" y="310991"/>
                    <a:pt x="358378" y="309086"/>
                    <a:pt x="363141" y="307181"/>
                  </a:cubicBezTo>
                  <a:cubicBezTo>
                    <a:pt x="365046" y="306229"/>
                    <a:pt x="368856" y="305276"/>
                    <a:pt x="372666" y="305276"/>
                  </a:cubicBezTo>
                  <a:cubicBezTo>
                    <a:pt x="377428" y="304324"/>
                    <a:pt x="379333" y="304324"/>
                    <a:pt x="381238" y="303371"/>
                  </a:cubicBezTo>
                  <a:cubicBezTo>
                    <a:pt x="384096" y="302419"/>
                    <a:pt x="384096" y="301466"/>
                    <a:pt x="385048" y="299561"/>
                  </a:cubicBezTo>
                  <a:cubicBezTo>
                    <a:pt x="386001" y="297656"/>
                    <a:pt x="386001" y="297656"/>
                    <a:pt x="387906" y="301466"/>
                  </a:cubicBezTo>
                  <a:cubicBezTo>
                    <a:pt x="388858" y="304324"/>
                    <a:pt x="389811" y="305276"/>
                    <a:pt x="389811" y="310991"/>
                  </a:cubicBezTo>
                  <a:lnTo>
                    <a:pt x="390763" y="316706"/>
                  </a:lnTo>
                  <a:lnTo>
                    <a:pt x="388858" y="318611"/>
                  </a:lnTo>
                  <a:cubicBezTo>
                    <a:pt x="386953" y="320516"/>
                    <a:pt x="386953" y="322421"/>
                    <a:pt x="386953" y="324326"/>
                  </a:cubicBezTo>
                  <a:cubicBezTo>
                    <a:pt x="386953" y="325279"/>
                    <a:pt x="390763" y="333851"/>
                    <a:pt x="391716" y="334804"/>
                  </a:cubicBezTo>
                  <a:cubicBezTo>
                    <a:pt x="393621" y="335756"/>
                    <a:pt x="395526" y="335756"/>
                    <a:pt x="406003" y="330041"/>
                  </a:cubicBezTo>
                  <a:cubicBezTo>
                    <a:pt x="411718" y="327184"/>
                    <a:pt x="417433" y="324326"/>
                    <a:pt x="418386" y="323374"/>
                  </a:cubicBezTo>
                  <a:cubicBezTo>
                    <a:pt x="421243" y="322421"/>
                    <a:pt x="426958" y="315754"/>
                    <a:pt x="426958" y="314801"/>
                  </a:cubicBezTo>
                  <a:cubicBezTo>
                    <a:pt x="426958" y="312896"/>
                    <a:pt x="426006" y="306229"/>
                    <a:pt x="425053" y="304324"/>
                  </a:cubicBezTo>
                  <a:cubicBezTo>
                    <a:pt x="424101" y="302419"/>
                    <a:pt x="425053" y="301466"/>
                    <a:pt x="426958" y="300514"/>
                  </a:cubicBezTo>
                  <a:cubicBezTo>
                    <a:pt x="428863" y="299561"/>
                    <a:pt x="429816" y="298609"/>
                    <a:pt x="429816" y="295751"/>
                  </a:cubicBezTo>
                  <a:cubicBezTo>
                    <a:pt x="429816" y="294799"/>
                    <a:pt x="429816" y="291941"/>
                    <a:pt x="430768" y="290036"/>
                  </a:cubicBezTo>
                  <a:cubicBezTo>
                    <a:pt x="430768" y="288131"/>
                    <a:pt x="431721" y="285274"/>
                    <a:pt x="431721" y="282416"/>
                  </a:cubicBezTo>
                  <a:cubicBezTo>
                    <a:pt x="431721" y="278606"/>
                    <a:pt x="431721" y="277654"/>
                    <a:pt x="430768" y="276701"/>
                  </a:cubicBezTo>
                  <a:cubicBezTo>
                    <a:pt x="429816" y="275749"/>
                    <a:pt x="429816" y="274796"/>
                    <a:pt x="429816" y="274796"/>
                  </a:cubicBezTo>
                  <a:cubicBezTo>
                    <a:pt x="429816" y="274796"/>
                    <a:pt x="429816" y="273844"/>
                    <a:pt x="429816" y="273844"/>
                  </a:cubicBezTo>
                  <a:cubicBezTo>
                    <a:pt x="429816" y="273844"/>
                    <a:pt x="417433" y="266224"/>
                    <a:pt x="414576" y="265271"/>
                  </a:cubicBezTo>
                  <a:cubicBezTo>
                    <a:pt x="413623" y="264319"/>
                    <a:pt x="406956" y="262414"/>
                    <a:pt x="404098" y="261461"/>
                  </a:cubicBezTo>
                  <a:cubicBezTo>
                    <a:pt x="403146" y="261461"/>
                    <a:pt x="401241" y="260509"/>
                    <a:pt x="400288" y="260509"/>
                  </a:cubicBezTo>
                  <a:cubicBezTo>
                    <a:pt x="399336" y="260509"/>
                    <a:pt x="395526" y="259556"/>
                    <a:pt x="391716" y="259556"/>
                  </a:cubicBezTo>
                  <a:cubicBezTo>
                    <a:pt x="387906" y="259556"/>
                    <a:pt x="385048" y="259556"/>
                    <a:pt x="385048" y="258604"/>
                  </a:cubicBezTo>
                  <a:cubicBezTo>
                    <a:pt x="385048" y="257651"/>
                    <a:pt x="385048" y="257651"/>
                    <a:pt x="386001" y="257651"/>
                  </a:cubicBezTo>
                  <a:cubicBezTo>
                    <a:pt x="386953" y="255746"/>
                    <a:pt x="387906" y="255746"/>
                    <a:pt x="390763" y="256699"/>
                  </a:cubicBezTo>
                  <a:cubicBezTo>
                    <a:pt x="391716" y="256699"/>
                    <a:pt x="394573" y="257651"/>
                    <a:pt x="397431" y="257651"/>
                  </a:cubicBezTo>
                  <a:cubicBezTo>
                    <a:pt x="401241" y="257651"/>
                    <a:pt x="401241" y="257651"/>
                    <a:pt x="402193" y="256699"/>
                  </a:cubicBezTo>
                  <a:cubicBezTo>
                    <a:pt x="403146" y="255746"/>
                    <a:pt x="403146" y="255746"/>
                    <a:pt x="405051" y="255746"/>
                  </a:cubicBezTo>
                  <a:cubicBezTo>
                    <a:pt x="406956" y="255746"/>
                    <a:pt x="407908" y="255746"/>
                    <a:pt x="410766" y="258604"/>
                  </a:cubicBezTo>
                  <a:cubicBezTo>
                    <a:pt x="412671" y="259556"/>
                    <a:pt x="414576" y="261461"/>
                    <a:pt x="415528" y="261461"/>
                  </a:cubicBezTo>
                  <a:cubicBezTo>
                    <a:pt x="418386" y="262414"/>
                    <a:pt x="425053" y="262414"/>
                    <a:pt x="426006" y="261461"/>
                  </a:cubicBezTo>
                  <a:cubicBezTo>
                    <a:pt x="426958" y="261461"/>
                    <a:pt x="428863" y="260509"/>
                    <a:pt x="430768" y="259556"/>
                  </a:cubicBezTo>
                  <a:cubicBezTo>
                    <a:pt x="434578" y="257651"/>
                    <a:pt x="439341" y="254794"/>
                    <a:pt x="440293" y="252889"/>
                  </a:cubicBezTo>
                  <a:cubicBezTo>
                    <a:pt x="441246" y="250984"/>
                    <a:pt x="443151" y="246221"/>
                    <a:pt x="445056" y="235744"/>
                  </a:cubicBezTo>
                  <a:cubicBezTo>
                    <a:pt x="445056" y="234791"/>
                    <a:pt x="446008" y="231934"/>
                    <a:pt x="446008" y="230981"/>
                  </a:cubicBezTo>
                  <a:cubicBezTo>
                    <a:pt x="446961" y="227171"/>
                    <a:pt x="446961" y="217646"/>
                    <a:pt x="446008" y="213836"/>
                  </a:cubicBezTo>
                  <a:cubicBezTo>
                    <a:pt x="446008" y="211931"/>
                    <a:pt x="445056" y="209074"/>
                    <a:pt x="444103" y="206216"/>
                  </a:cubicBezTo>
                  <a:cubicBezTo>
                    <a:pt x="443151" y="200501"/>
                    <a:pt x="441246" y="196691"/>
                    <a:pt x="437436" y="191929"/>
                  </a:cubicBezTo>
                  <a:cubicBezTo>
                    <a:pt x="429816" y="182404"/>
                    <a:pt x="428863" y="181451"/>
                    <a:pt x="420291" y="181451"/>
                  </a:cubicBezTo>
                  <a:cubicBezTo>
                    <a:pt x="413623" y="180499"/>
                    <a:pt x="411718" y="180499"/>
                    <a:pt x="410766" y="176689"/>
                  </a:cubicBezTo>
                  <a:cubicBezTo>
                    <a:pt x="410766" y="175736"/>
                    <a:pt x="409813" y="172879"/>
                    <a:pt x="409813" y="171926"/>
                  </a:cubicBezTo>
                  <a:cubicBezTo>
                    <a:pt x="409813" y="170974"/>
                    <a:pt x="408861" y="169069"/>
                    <a:pt x="408861" y="169069"/>
                  </a:cubicBezTo>
                  <a:cubicBezTo>
                    <a:pt x="408861" y="168116"/>
                    <a:pt x="408861" y="168116"/>
                    <a:pt x="409813" y="167164"/>
                  </a:cubicBezTo>
                  <a:cubicBezTo>
                    <a:pt x="410766" y="166211"/>
                    <a:pt x="411718" y="164306"/>
                    <a:pt x="411718" y="162401"/>
                  </a:cubicBezTo>
                  <a:cubicBezTo>
                    <a:pt x="413623" y="155734"/>
                    <a:pt x="413623" y="155734"/>
                    <a:pt x="412671" y="150971"/>
                  </a:cubicBezTo>
                  <a:cubicBezTo>
                    <a:pt x="411718" y="148114"/>
                    <a:pt x="411718" y="145256"/>
                    <a:pt x="410766" y="143351"/>
                  </a:cubicBezTo>
                  <a:cubicBezTo>
                    <a:pt x="409813" y="138589"/>
                    <a:pt x="407908" y="131921"/>
                    <a:pt x="406956" y="129064"/>
                  </a:cubicBezTo>
                  <a:cubicBezTo>
                    <a:pt x="406003" y="127159"/>
                    <a:pt x="406003" y="125254"/>
                    <a:pt x="406003" y="124301"/>
                  </a:cubicBezTo>
                  <a:cubicBezTo>
                    <a:pt x="406003" y="123349"/>
                    <a:pt x="406003" y="122396"/>
                    <a:pt x="406003" y="121444"/>
                  </a:cubicBezTo>
                  <a:cubicBezTo>
                    <a:pt x="406003" y="121444"/>
                    <a:pt x="404098" y="118586"/>
                    <a:pt x="403146" y="115729"/>
                  </a:cubicBezTo>
                  <a:cubicBezTo>
                    <a:pt x="402193" y="112871"/>
                    <a:pt x="400288" y="108109"/>
                    <a:pt x="398383" y="104299"/>
                  </a:cubicBezTo>
                  <a:cubicBezTo>
                    <a:pt x="397431" y="101441"/>
                    <a:pt x="396478" y="98584"/>
                    <a:pt x="396478" y="97631"/>
                  </a:cubicBezTo>
                  <a:cubicBezTo>
                    <a:pt x="396478" y="96679"/>
                    <a:pt x="394573" y="93821"/>
                    <a:pt x="385048" y="82391"/>
                  </a:cubicBezTo>
                  <a:cubicBezTo>
                    <a:pt x="384096" y="80486"/>
                    <a:pt x="381238" y="76676"/>
                    <a:pt x="379333" y="74771"/>
                  </a:cubicBezTo>
                  <a:cubicBezTo>
                    <a:pt x="377428" y="71914"/>
                    <a:pt x="374571" y="68104"/>
                    <a:pt x="373618" y="67151"/>
                  </a:cubicBezTo>
                  <a:cubicBezTo>
                    <a:pt x="372666" y="65246"/>
                    <a:pt x="370761" y="63341"/>
                    <a:pt x="369808" y="62389"/>
                  </a:cubicBezTo>
                  <a:cubicBezTo>
                    <a:pt x="367903" y="59531"/>
                    <a:pt x="366951" y="58579"/>
                    <a:pt x="361236" y="55721"/>
                  </a:cubicBezTo>
                  <a:cubicBezTo>
                    <a:pt x="358378" y="54769"/>
                    <a:pt x="354568" y="51911"/>
                    <a:pt x="351711" y="50959"/>
                  </a:cubicBezTo>
                  <a:lnTo>
                    <a:pt x="345996" y="48101"/>
                  </a:lnTo>
                  <a:lnTo>
                    <a:pt x="338376" y="48101"/>
                  </a:lnTo>
                  <a:cubicBezTo>
                    <a:pt x="334566" y="48101"/>
                    <a:pt x="330756" y="48101"/>
                    <a:pt x="329803" y="47149"/>
                  </a:cubicBezTo>
                  <a:cubicBezTo>
                    <a:pt x="324088" y="45244"/>
                    <a:pt x="321231" y="44291"/>
                    <a:pt x="317421" y="44291"/>
                  </a:cubicBezTo>
                  <a:cubicBezTo>
                    <a:pt x="314563" y="44291"/>
                    <a:pt x="313611" y="44291"/>
                    <a:pt x="312658" y="43339"/>
                  </a:cubicBezTo>
                  <a:cubicBezTo>
                    <a:pt x="312658" y="43339"/>
                    <a:pt x="311706" y="40481"/>
                    <a:pt x="310753" y="37624"/>
                  </a:cubicBezTo>
                  <a:cubicBezTo>
                    <a:pt x="308848" y="30956"/>
                    <a:pt x="307896" y="30004"/>
                    <a:pt x="303133" y="26194"/>
                  </a:cubicBezTo>
                  <a:cubicBezTo>
                    <a:pt x="301228" y="24289"/>
                    <a:pt x="297418" y="20479"/>
                    <a:pt x="295513" y="18574"/>
                  </a:cubicBezTo>
                  <a:cubicBezTo>
                    <a:pt x="293608" y="16669"/>
                    <a:pt x="290751" y="14764"/>
                    <a:pt x="289798" y="13811"/>
                  </a:cubicBezTo>
                  <a:cubicBezTo>
                    <a:pt x="289798" y="7144"/>
                    <a:pt x="285036" y="7144"/>
                    <a:pt x="285036" y="7144"/>
                  </a:cubicBezTo>
                  <a:close/>
                  <a:moveTo>
                    <a:pt x="326946" y="40481"/>
                  </a:moveTo>
                  <a:cubicBezTo>
                    <a:pt x="330756" y="42386"/>
                    <a:pt x="331708" y="43339"/>
                    <a:pt x="328851" y="45244"/>
                  </a:cubicBezTo>
                  <a:cubicBezTo>
                    <a:pt x="327898" y="46196"/>
                    <a:pt x="325993" y="47149"/>
                    <a:pt x="324088" y="47149"/>
                  </a:cubicBezTo>
                  <a:cubicBezTo>
                    <a:pt x="323136" y="47149"/>
                    <a:pt x="321231" y="47149"/>
                    <a:pt x="320278" y="48101"/>
                  </a:cubicBezTo>
                  <a:cubicBezTo>
                    <a:pt x="319326" y="48101"/>
                    <a:pt x="318373" y="48101"/>
                    <a:pt x="317421" y="47149"/>
                  </a:cubicBezTo>
                  <a:cubicBezTo>
                    <a:pt x="316468" y="45244"/>
                    <a:pt x="315516" y="45244"/>
                    <a:pt x="315516" y="43339"/>
                  </a:cubicBezTo>
                  <a:cubicBezTo>
                    <a:pt x="315516" y="40481"/>
                    <a:pt x="316468" y="39529"/>
                    <a:pt x="320278" y="39529"/>
                  </a:cubicBezTo>
                  <a:cubicBezTo>
                    <a:pt x="323136" y="39529"/>
                    <a:pt x="325041" y="40481"/>
                    <a:pt x="326946" y="40481"/>
                  </a:cubicBezTo>
                  <a:close/>
                  <a:moveTo>
                    <a:pt x="256461" y="70961"/>
                  </a:moveTo>
                  <a:cubicBezTo>
                    <a:pt x="256461" y="70961"/>
                    <a:pt x="255508" y="72866"/>
                    <a:pt x="253603" y="74771"/>
                  </a:cubicBezTo>
                  <a:cubicBezTo>
                    <a:pt x="249793" y="79534"/>
                    <a:pt x="246936" y="83344"/>
                    <a:pt x="246936" y="85249"/>
                  </a:cubicBezTo>
                  <a:cubicBezTo>
                    <a:pt x="246936" y="86201"/>
                    <a:pt x="246936" y="86201"/>
                    <a:pt x="245983" y="87154"/>
                  </a:cubicBezTo>
                  <a:cubicBezTo>
                    <a:pt x="245031" y="88106"/>
                    <a:pt x="245031" y="88106"/>
                    <a:pt x="245031" y="87154"/>
                  </a:cubicBezTo>
                  <a:cubicBezTo>
                    <a:pt x="245031" y="87154"/>
                    <a:pt x="244078" y="86201"/>
                    <a:pt x="243126" y="85249"/>
                  </a:cubicBezTo>
                  <a:cubicBezTo>
                    <a:pt x="240268" y="84296"/>
                    <a:pt x="238363" y="81439"/>
                    <a:pt x="238363" y="80486"/>
                  </a:cubicBezTo>
                  <a:cubicBezTo>
                    <a:pt x="238363" y="79534"/>
                    <a:pt x="239316" y="79534"/>
                    <a:pt x="244078" y="79534"/>
                  </a:cubicBezTo>
                  <a:lnTo>
                    <a:pt x="248841" y="79534"/>
                  </a:lnTo>
                  <a:lnTo>
                    <a:pt x="248841" y="75724"/>
                  </a:lnTo>
                  <a:cubicBezTo>
                    <a:pt x="248841" y="73819"/>
                    <a:pt x="248841" y="70961"/>
                    <a:pt x="249793" y="70961"/>
                  </a:cubicBezTo>
                  <a:cubicBezTo>
                    <a:pt x="251698" y="70009"/>
                    <a:pt x="255508" y="70009"/>
                    <a:pt x="256461" y="70961"/>
                  </a:cubicBezTo>
                  <a:close/>
                  <a:moveTo>
                    <a:pt x="223123" y="79534"/>
                  </a:moveTo>
                  <a:cubicBezTo>
                    <a:pt x="225028" y="80486"/>
                    <a:pt x="225981" y="81439"/>
                    <a:pt x="227886" y="81439"/>
                  </a:cubicBezTo>
                  <a:cubicBezTo>
                    <a:pt x="228838" y="81439"/>
                    <a:pt x="229791" y="81439"/>
                    <a:pt x="229791" y="82391"/>
                  </a:cubicBezTo>
                  <a:cubicBezTo>
                    <a:pt x="229791" y="83344"/>
                    <a:pt x="227886" y="83344"/>
                    <a:pt x="221218" y="83344"/>
                  </a:cubicBezTo>
                  <a:lnTo>
                    <a:pt x="217408" y="83344"/>
                  </a:lnTo>
                  <a:lnTo>
                    <a:pt x="217408" y="81439"/>
                  </a:lnTo>
                  <a:cubicBezTo>
                    <a:pt x="217408" y="80486"/>
                    <a:pt x="217408" y="79534"/>
                    <a:pt x="218361" y="79534"/>
                  </a:cubicBezTo>
                  <a:cubicBezTo>
                    <a:pt x="220266" y="77629"/>
                    <a:pt x="220266" y="77629"/>
                    <a:pt x="223123" y="79534"/>
                  </a:cubicBezTo>
                  <a:close/>
                  <a:moveTo>
                    <a:pt x="211693" y="81439"/>
                  </a:moveTo>
                  <a:cubicBezTo>
                    <a:pt x="211693" y="82391"/>
                    <a:pt x="199311" y="83344"/>
                    <a:pt x="196453" y="82391"/>
                  </a:cubicBezTo>
                  <a:cubicBezTo>
                    <a:pt x="194548" y="82391"/>
                    <a:pt x="194548" y="82391"/>
                    <a:pt x="195501" y="81439"/>
                  </a:cubicBezTo>
                  <a:cubicBezTo>
                    <a:pt x="196453" y="80486"/>
                    <a:pt x="198358" y="80486"/>
                    <a:pt x="204073" y="80486"/>
                  </a:cubicBezTo>
                  <a:cubicBezTo>
                    <a:pt x="207883" y="81439"/>
                    <a:pt x="211693" y="81439"/>
                    <a:pt x="211693" y="81439"/>
                  </a:cubicBezTo>
                  <a:close/>
                  <a:moveTo>
                    <a:pt x="185023" y="101441"/>
                  </a:moveTo>
                  <a:cubicBezTo>
                    <a:pt x="185976" y="102394"/>
                    <a:pt x="185976" y="102394"/>
                    <a:pt x="185976" y="103346"/>
                  </a:cubicBezTo>
                  <a:cubicBezTo>
                    <a:pt x="185023" y="104299"/>
                    <a:pt x="181213" y="104299"/>
                    <a:pt x="178356" y="102394"/>
                  </a:cubicBezTo>
                  <a:cubicBezTo>
                    <a:pt x="176451" y="101441"/>
                    <a:pt x="176451" y="101441"/>
                    <a:pt x="177403" y="100489"/>
                  </a:cubicBezTo>
                  <a:cubicBezTo>
                    <a:pt x="181213" y="100489"/>
                    <a:pt x="183118" y="100489"/>
                    <a:pt x="185023" y="101441"/>
                  </a:cubicBezTo>
                  <a:close/>
                  <a:moveTo>
                    <a:pt x="208836" y="106204"/>
                  </a:moveTo>
                  <a:cubicBezTo>
                    <a:pt x="208836" y="107156"/>
                    <a:pt x="208836" y="108109"/>
                    <a:pt x="209788" y="109061"/>
                  </a:cubicBezTo>
                  <a:cubicBezTo>
                    <a:pt x="209788" y="110014"/>
                    <a:pt x="209788" y="110966"/>
                    <a:pt x="209788" y="110966"/>
                  </a:cubicBezTo>
                  <a:cubicBezTo>
                    <a:pt x="208836" y="111919"/>
                    <a:pt x="207883" y="111919"/>
                    <a:pt x="207883" y="108109"/>
                  </a:cubicBezTo>
                  <a:cubicBezTo>
                    <a:pt x="207883" y="104299"/>
                    <a:pt x="208836" y="103346"/>
                    <a:pt x="208836" y="106204"/>
                  </a:cubicBezTo>
                  <a:close/>
                  <a:moveTo>
                    <a:pt x="267891" y="138589"/>
                  </a:moveTo>
                  <a:cubicBezTo>
                    <a:pt x="269796" y="139541"/>
                    <a:pt x="269796" y="140494"/>
                    <a:pt x="269796" y="142399"/>
                  </a:cubicBezTo>
                  <a:cubicBezTo>
                    <a:pt x="269796" y="145256"/>
                    <a:pt x="272653" y="150019"/>
                    <a:pt x="274558" y="150019"/>
                  </a:cubicBezTo>
                  <a:cubicBezTo>
                    <a:pt x="275511" y="150019"/>
                    <a:pt x="275511" y="150971"/>
                    <a:pt x="276463" y="153829"/>
                  </a:cubicBezTo>
                  <a:cubicBezTo>
                    <a:pt x="276463" y="154781"/>
                    <a:pt x="277416" y="158591"/>
                    <a:pt x="278368" y="162401"/>
                  </a:cubicBezTo>
                  <a:cubicBezTo>
                    <a:pt x="280273" y="170021"/>
                    <a:pt x="280273" y="171926"/>
                    <a:pt x="277416" y="172879"/>
                  </a:cubicBezTo>
                  <a:cubicBezTo>
                    <a:pt x="275511" y="172879"/>
                    <a:pt x="275511" y="172879"/>
                    <a:pt x="262176" y="166211"/>
                  </a:cubicBezTo>
                  <a:cubicBezTo>
                    <a:pt x="256461" y="163354"/>
                    <a:pt x="250746" y="160496"/>
                    <a:pt x="249793" y="160496"/>
                  </a:cubicBezTo>
                  <a:cubicBezTo>
                    <a:pt x="248841" y="160496"/>
                    <a:pt x="246936" y="160496"/>
                    <a:pt x="245983" y="159544"/>
                  </a:cubicBezTo>
                  <a:cubicBezTo>
                    <a:pt x="244078" y="159544"/>
                    <a:pt x="241221" y="158591"/>
                    <a:pt x="238363" y="158591"/>
                  </a:cubicBezTo>
                  <a:cubicBezTo>
                    <a:pt x="235506" y="158591"/>
                    <a:pt x="232648" y="157639"/>
                    <a:pt x="231696" y="157639"/>
                  </a:cubicBezTo>
                  <a:cubicBezTo>
                    <a:pt x="228838" y="157639"/>
                    <a:pt x="228838" y="156686"/>
                    <a:pt x="229791" y="153829"/>
                  </a:cubicBezTo>
                  <a:cubicBezTo>
                    <a:pt x="230743" y="151924"/>
                    <a:pt x="230743" y="151924"/>
                    <a:pt x="230743" y="150971"/>
                  </a:cubicBezTo>
                  <a:cubicBezTo>
                    <a:pt x="228838" y="147161"/>
                    <a:pt x="229791" y="146209"/>
                    <a:pt x="238363" y="145256"/>
                  </a:cubicBezTo>
                  <a:cubicBezTo>
                    <a:pt x="245031" y="144304"/>
                    <a:pt x="246936" y="144304"/>
                    <a:pt x="256461" y="139541"/>
                  </a:cubicBezTo>
                  <a:cubicBezTo>
                    <a:pt x="260271" y="137636"/>
                    <a:pt x="265033" y="135731"/>
                    <a:pt x="265033" y="135731"/>
                  </a:cubicBezTo>
                  <a:cubicBezTo>
                    <a:pt x="265986" y="136684"/>
                    <a:pt x="266938" y="136684"/>
                    <a:pt x="267891" y="13858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xmlns="" id="{D6AE8F1C-561B-40FB-B1CE-DCC79DA4CBD6}"/>
                </a:ext>
              </a:extLst>
            </p:cNvPr>
            <p:cNvSpPr/>
            <p:nvPr/>
          </p:nvSpPr>
          <p:spPr>
            <a:xfrm>
              <a:off x="8566982" y="2481860"/>
              <a:ext cx="1728162" cy="2626128"/>
            </a:xfrm>
            <a:custGeom>
              <a:avLst/>
              <a:gdLst>
                <a:gd name="connsiteX0" fmla="*/ 1745674 w 1943100"/>
                <a:gd name="connsiteY0" fmla="*/ 1036065 h 2952750"/>
                <a:gd name="connsiteX1" fmla="*/ 1728529 w 1943100"/>
                <a:gd name="connsiteY1" fmla="*/ 1019872 h 2952750"/>
                <a:gd name="connsiteX2" fmla="*/ 1709479 w 1943100"/>
                <a:gd name="connsiteY2" fmla="*/ 1015110 h 2952750"/>
                <a:gd name="connsiteX3" fmla="*/ 1702812 w 1943100"/>
                <a:gd name="connsiteY3" fmla="*/ 1024635 h 2952750"/>
                <a:gd name="connsiteX4" fmla="*/ 1664712 w 1943100"/>
                <a:gd name="connsiteY4" fmla="*/ 1015110 h 2952750"/>
                <a:gd name="connsiteX5" fmla="*/ 1626612 w 1943100"/>
                <a:gd name="connsiteY5" fmla="*/ 1005585 h 2952750"/>
                <a:gd name="connsiteX6" fmla="*/ 1639947 w 1943100"/>
                <a:gd name="connsiteY6" fmla="*/ 950340 h 2952750"/>
                <a:gd name="connsiteX7" fmla="*/ 1639947 w 1943100"/>
                <a:gd name="connsiteY7" fmla="*/ 896047 h 2952750"/>
                <a:gd name="connsiteX8" fmla="*/ 1533267 w 1943100"/>
                <a:gd name="connsiteY8" fmla="*/ 958912 h 2952750"/>
                <a:gd name="connsiteX9" fmla="*/ 1515169 w 1943100"/>
                <a:gd name="connsiteY9" fmla="*/ 925574 h 2952750"/>
                <a:gd name="connsiteX10" fmla="*/ 1476117 w 1943100"/>
                <a:gd name="connsiteY10" fmla="*/ 916049 h 2952750"/>
                <a:gd name="connsiteX11" fmla="*/ 1333242 w 1943100"/>
                <a:gd name="connsiteY11" fmla="*/ 881760 h 2952750"/>
                <a:gd name="connsiteX12" fmla="*/ 1236087 w 1943100"/>
                <a:gd name="connsiteY12" fmla="*/ 864615 h 2952750"/>
                <a:gd name="connsiteX13" fmla="*/ 1222752 w 1943100"/>
                <a:gd name="connsiteY13" fmla="*/ 879855 h 2952750"/>
                <a:gd name="connsiteX14" fmla="*/ 1193224 w 1943100"/>
                <a:gd name="connsiteY14" fmla="*/ 873187 h 2952750"/>
                <a:gd name="connsiteX15" fmla="*/ 1188462 w 1943100"/>
                <a:gd name="connsiteY15" fmla="*/ 851280 h 2952750"/>
                <a:gd name="connsiteX16" fmla="*/ 1156077 w 1943100"/>
                <a:gd name="connsiteY16" fmla="*/ 844612 h 2952750"/>
                <a:gd name="connsiteX17" fmla="*/ 1119882 w 1943100"/>
                <a:gd name="connsiteY17" fmla="*/ 805560 h 2952750"/>
                <a:gd name="connsiteX18" fmla="*/ 1167507 w 1943100"/>
                <a:gd name="connsiteY18" fmla="*/ 763649 h 2952750"/>
                <a:gd name="connsiteX19" fmla="*/ 1181794 w 1943100"/>
                <a:gd name="connsiteY19" fmla="*/ 736027 h 2952750"/>
                <a:gd name="connsiteX20" fmla="*/ 1114167 w 1943100"/>
                <a:gd name="connsiteY20" fmla="*/ 722692 h 2952750"/>
                <a:gd name="connsiteX21" fmla="*/ 1078924 w 1943100"/>
                <a:gd name="connsiteY21" fmla="*/ 725549 h 2952750"/>
                <a:gd name="connsiteX22" fmla="*/ 1039872 w 1943100"/>
                <a:gd name="connsiteY22" fmla="*/ 718882 h 2952750"/>
                <a:gd name="connsiteX23" fmla="*/ 1023679 w 1943100"/>
                <a:gd name="connsiteY23" fmla="*/ 706499 h 2952750"/>
                <a:gd name="connsiteX24" fmla="*/ 895092 w 1943100"/>
                <a:gd name="connsiteY24" fmla="*/ 678877 h 2952750"/>
                <a:gd name="connsiteX25" fmla="*/ 876042 w 1943100"/>
                <a:gd name="connsiteY25" fmla="*/ 730312 h 2952750"/>
                <a:gd name="connsiteX26" fmla="*/ 906522 w 1943100"/>
                <a:gd name="connsiteY26" fmla="*/ 752220 h 2952750"/>
                <a:gd name="connsiteX27" fmla="*/ 977007 w 1943100"/>
                <a:gd name="connsiteY27" fmla="*/ 768412 h 2952750"/>
                <a:gd name="connsiteX28" fmla="*/ 967482 w 1943100"/>
                <a:gd name="connsiteY28" fmla="*/ 803655 h 2952750"/>
                <a:gd name="connsiteX29" fmla="*/ 905569 w 1943100"/>
                <a:gd name="connsiteY29" fmla="*/ 789367 h 2952750"/>
                <a:gd name="connsiteX30" fmla="*/ 851277 w 1943100"/>
                <a:gd name="connsiteY30" fmla="*/ 776985 h 2952750"/>
                <a:gd name="connsiteX31" fmla="*/ 835084 w 1943100"/>
                <a:gd name="connsiteY31" fmla="*/ 775080 h 2952750"/>
                <a:gd name="connsiteX32" fmla="*/ 827464 w 1943100"/>
                <a:gd name="connsiteY32" fmla="*/ 781747 h 2952750"/>
                <a:gd name="connsiteX33" fmla="*/ 817939 w 1943100"/>
                <a:gd name="connsiteY33" fmla="*/ 798892 h 2952750"/>
                <a:gd name="connsiteX34" fmla="*/ 685542 w 1943100"/>
                <a:gd name="connsiteY34" fmla="*/ 766507 h 2952750"/>
                <a:gd name="connsiteX35" fmla="*/ 624582 w 1943100"/>
                <a:gd name="connsiteY35" fmla="*/ 752220 h 2952750"/>
                <a:gd name="connsiteX36" fmla="*/ 617914 w 1943100"/>
                <a:gd name="connsiteY36" fmla="*/ 738885 h 2952750"/>
                <a:gd name="connsiteX37" fmla="*/ 603627 w 1943100"/>
                <a:gd name="connsiteY37" fmla="*/ 717930 h 2952750"/>
                <a:gd name="connsiteX38" fmla="*/ 606484 w 1943100"/>
                <a:gd name="connsiteY38" fmla="*/ 636967 h 2952750"/>
                <a:gd name="connsiteX39" fmla="*/ 595054 w 1943100"/>
                <a:gd name="connsiteY39" fmla="*/ 616012 h 2952750"/>
                <a:gd name="connsiteX40" fmla="*/ 574099 w 1943100"/>
                <a:gd name="connsiteY40" fmla="*/ 605535 h 2952750"/>
                <a:gd name="connsiteX41" fmla="*/ 576004 w 1943100"/>
                <a:gd name="connsiteY41" fmla="*/ 592200 h 2952750"/>
                <a:gd name="connsiteX42" fmla="*/ 564574 w 1943100"/>
                <a:gd name="connsiteY42" fmla="*/ 576960 h 2952750"/>
                <a:gd name="connsiteX43" fmla="*/ 560764 w 1943100"/>
                <a:gd name="connsiteY43" fmla="*/ 556957 h 2952750"/>
                <a:gd name="connsiteX44" fmla="*/ 534094 w 1943100"/>
                <a:gd name="connsiteY44" fmla="*/ 504570 h 2952750"/>
                <a:gd name="connsiteX45" fmla="*/ 505519 w 1943100"/>
                <a:gd name="connsiteY45" fmla="*/ 487425 h 2952750"/>
                <a:gd name="connsiteX46" fmla="*/ 494089 w 1943100"/>
                <a:gd name="connsiteY46" fmla="*/ 475042 h 2952750"/>
                <a:gd name="connsiteX47" fmla="*/ 484564 w 1943100"/>
                <a:gd name="connsiteY47" fmla="*/ 456945 h 2952750"/>
                <a:gd name="connsiteX48" fmla="*/ 466467 w 1943100"/>
                <a:gd name="connsiteY48" fmla="*/ 435037 h 2952750"/>
                <a:gd name="connsiteX49" fmla="*/ 508377 w 1943100"/>
                <a:gd name="connsiteY49" fmla="*/ 431227 h 2952750"/>
                <a:gd name="connsiteX50" fmla="*/ 532189 w 1943100"/>
                <a:gd name="connsiteY50" fmla="*/ 442657 h 2952750"/>
                <a:gd name="connsiteX51" fmla="*/ 556002 w 1943100"/>
                <a:gd name="connsiteY51" fmla="*/ 471232 h 2952750"/>
                <a:gd name="connsiteX52" fmla="*/ 557907 w 1943100"/>
                <a:gd name="connsiteY52" fmla="*/ 432180 h 2952750"/>
                <a:gd name="connsiteX53" fmla="*/ 535999 w 1943100"/>
                <a:gd name="connsiteY53" fmla="*/ 435037 h 2952750"/>
                <a:gd name="connsiteX54" fmla="*/ 524569 w 1943100"/>
                <a:gd name="connsiteY54" fmla="*/ 424559 h 2952750"/>
                <a:gd name="connsiteX55" fmla="*/ 523617 w 1943100"/>
                <a:gd name="connsiteY55" fmla="*/ 411225 h 2952750"/>
                <a:gd name="connsiteX56" fmla="*/ 512187 w 1943100"/>
                <a:gd name="connsiteY56" fmla="*/ 404557 h 2952750"/>
                <a:gd name="connsiteX57" fmla="*/ 509329 w 1943100"/>
                <a:gd name="connsiteY57" fmla="*/ 389317 h 2952750"/>
                <a:gd name="connsiteX58" fmla="*/ 512187 w 1943100"/>
                <a:gd name="connsiteY58" fmla="*/ 366457 h 2952750"/>
                <a:gd name="connsiteX59" fmla="*/ 509329 w 1943100"/>
                <a:gd name="connsiteY59" fmla="*/ 344550 h 2952750"/>
                <a:gd name="connsiteX60" fmla="*/ 521712 w 1943100"/>
                <a:gd name="connsiteY60" fmla="*/ 309307 h 2952750"/>
                <a:gd name="connsiteX61" fmla="*/ 530284 w 1943100"/>
                <a:gd name="connsiteY61" fmla="*/ 270255 h 2952750"/>
                <a:gd name="connsiteX62" fmla="*/ 550287 w 1943100"/>
                <a:gd name="connsiteY62" fmla="*/ 223582 h 2952750"/>
                <a:gd name="connsiteX63" fmla="*/ 547429 w 1943100"/>
                <a:gd name="connsiteY63" fmla="*/ 165479 h 2952750"/>
                <a:gd name="connsiteX64" fmla="*/ 564574 w 1943100"/>
                <a:gd name="connsiteY64" fmla="*/ 139762 h 2952750"/>
                <a:gd name="connsiteX65" fmla="*/ 535999 w 1943100"/>
                <a:gd name="connsiteY65" fmla="*/ 101662 h 2952750"/>
                <a:gd name="connsiteX66" fmla="*/ 496947 w 1943100"/>
                <a:gd name="connsiteY66" fmla="*/ 67372 h 2952750"/>
                <a:gd name="connsiteX67" fmla="*/ 455989 w 1943100"/>
                <a:gd name="connsiteY67" fmla="*/ 29272 h 2952750"/>
                <a:gd name="connsiteX68" fmla="*/ 395029 w 1943100"/>
                <a:gd name="connsiteY68" fmla="*/ 11174 h 2952750"/>
                <a:gd name="connsiteX69" fmla="*/ 335974 w 1943100"/>
                <a:gd name="connsiteY69" fmla="*/ 8317 h 2952750"/>
                <a:gd name="connsiteX70" fmla="*/ 278824 w 1943100"/>
                <a:gd name="connsiteY70" fmla="*/ 12127 h 2952750"/>
                <a:gd name="connsiteX71" fmla="*/ 189289 w 1943100"/>
                <a:gd name="connsiteY71" fmla="*/ 54989 h 2952750"/>
                <a:gd name="connsiteX72" fmla="*/ 137854 w 1943100"/>
                <a:gd name="connsiteY72" fmla="*/ 265492 h 2952750"/>
                <a:gd name="connsiteX73" fmla="*/ 168334 w 1943100"/>
                <a:gd name="connsiteY73" fmla="*/ 291210 h 2952750"/>
                <a:gd name="connsiteX74" fmla="*/ 182622 w 1943100"/>
                <a:gd name="connsiteY74" fmla="*/ 324547 h 2952750"/>
                <a:gd name="connsiteX75" fmla="*/ 205482 w 1943100"/>
                <a:gd name="connsiteY75" fmla="*/ 344550 h 2952750"/>
                <a:gd name="connsiteX76" fmla="*/ 175954 w 1943100"/>
                <a:gd name="connsiteY76" fmla="*/ 375030 h 2952750"/>
                <a:gd name="connsiteX77" fmla="*/ 167382 w 1943100"/>
                <a:gd name="connsiteY77" fmla="*/ 410272 h 2952750"/>
                <a:gd name="connsiteX78" fmla="*/ 132139 w 1943100"/>
                <a:gd name="connsiteY78" fmla="*/ 445515 h 2952750"/>
                <a:gd name="connsiteX79" fmla="*/ 104517 w 1943100"/>
                <a:gd name="connsiteY79" fmla="*/ 467422 h 2952750"/>
                <a:gd name="connsiteX80" fmla="*/ 74037 w 1943100"/>
                <a:gd name="connsiteY80" fmla="*/ 504570 h 2952750"/>
                <a:gd name="connsiteX81" fmla="*/ 54987 w 1943100"/>
                <a:gd name="connsiteY81" fmla="*/ 552195 h 2952750"/>
                <a:gd name="connsiteX82" fmla="*/ 11172 w 1943100"/>
                <a:gd name="connsiteY82" fmla="*/ 703642 h 2952750"/>
                <a:gd name="connsiteX83" fmla="*/ 70227 w 1943100"/>
                <a:gd name="connsiteY83" fmla="*/ 1177987 h 2952750"/>
                <a:gd name="connsiteX84" fmla="*/ 29269 w 1943100"/>
                <a:gd name="connsiteY84" fmla="*/ 1198942 h 2952750"/>
                <a:gd name="connsiteX85" fmla="*/ 11172 w 1943100"/>
                <a:gd name="connsiteY85" fmla="*/ 1279904 h 2952750"/>
                <a:gd name="connsiteX86" fmla="*/ 14982 w 1943100"/>
                <a:gd name="connsiteY86" fmla="*/ 1373250 h 2952750"/>
                <a:gd name="connsiteX87" fmla="*/ 56892 w 1943100"/>
                <a:gd name="connsiteY87" fmla="*/ 1395157 h 2952750"/>
                <a:gd name="connsiteX88" fmla="*/ 96897 w 1943100"/>
                <a:gd name="connsiteY88" fmla="*/ 1396110 h 2952750"/>
                <a:gd name="connsiteX89" fmla="*/ 93087 w 1943100"/>
                <a:gd name="connsiteY89" fmla="*/ 1484692 h 2952750"/>
                <a:gd name="connsiteX90" fmla="*/ 109279 w 1943100"/>
                <a:gd name="connsiteY90" fmla="*/ 1588515 h 2952750"/>
                <a:gd name="connsiteX91" fmla="*/ 134997 w 1943100"/>
                <a:gd name="connsiteY91" fmla="*/ 1708529 h 2952750"/>
                <a:gd name="connsiteX92" fmla="*/ 128329 w 1943100"/>
                <a:gd name="connsiteY92" fmla="*/ 1752345 h 2952750"/>
                <a:gd name="connsiteX93" fmla="*/ 156904 w 1943100"/>
                <a:gd name="connsiteY93" fmla="*/ 1777110 h 2952750"/>
                <a:gd name="connsiteX94" fmla="*/ 140712 w 1943100"/>
                <a:gd name="connsiteY94" fmla="*/ 1831402 h 2952750"/>
                <a:gd name="connsiteX95" fmla="*/ 138807 w 1943100"/>
                <a:gd name="connsiteY95" fmla="*/ 1879979 h 2952750"/>
                <a:gd name="connsiteX96" fmla="*/ 159762 w 1943100"/>
                <a:gd name="connsiteY96" fmla="*/ 1894267 h 2952750"/>
                <a:gd name="connsiteX97" fmla="*/ 160714 w 1943100"/>
                <a:gd name="connsiteY97" fmla="*/ 1914270 h 2952750"/>
                <a:gd name="connsiteX98" fmla="*/ 160714 w 1943100"/>
                <a:gd name="connsiteY98" fmla="*/ 1969515 h 2952750"/>
                <a:gd name="connsiteX99" fmla="*/ 157857 w 1943100"/>
                <a:gd name="connsiteY99" fmla="*/ 2015235 h 2952750"/>
                <a:gd name="connsiteX100" fmla="*/ 157857 w 1943100"/>
                <a:gd name="connsiteY100" fmla="*/ 2065717 h 2952750"/>
                <a:gd name="connsiteX101" fmla="*/ 114994 w 1943100"/>
                <a:gd name="connsiteY101" fmla="*/ 2162872 h 2952750"/>
                <a:gd name="connsiteX102" fmla="*/ 87372 w 1943100"/>
                <a:gd name="connsiteY102" fmla="*/ 2257170 h 2952750"/>
                <a:gd name="connsiteX103" fmla="*/ 94992 w 1943100"/>
                <a:gd name="connsiteY103" fmla="*/ 2373375 h 2952750"/>
                <a:gd name="connsiteX104" fmla="*/ 72132 w 1943100"/>
                <a:gd name="connsiteY104" fmla="*/ 2591497 h 2952750"/>
                <a:gd name="connsiteX105" fmla="*/ 85467 w 1943100"/>
                <a:gd name="connsiteY105" fmla="*/ 2610547 h 2952750"/>
                <a:gd name="connsiteX106" fmla="*/ 92134 w 1943100"/>
                <a:gd name="connsiteY106" fmla="*/ 2635312 h 2952750"/>
                <a:gd name="connsiteX107" fmla="*/ 93087 w 1943100"/>
                <a:gd name="connsiteY107" fmla="*/ 2687700 h 2952750"/>
                <a:gd name="connsiteX108" fmla="*/ 75942 w 1943100"/>
                <a:gd name="connsiteY108" fmla="*/ 2740087 h 2952750"/>
                <a:gd name="connsiteX109" fmla="*/ 58797 w 1943100"/>
                <a:gd name="connsiteY109" fmla="*/ 2824860 h 2952750"/>
                <a:gd name="connsiteX110" fmla="*/ 60702 w 1943100"/>
                <a:gd name="connsiteY110" fmla="*/ 2915347 h 2952750"/>
                <a:gd name="connsiteX111" fmla="*/ 152142 w 1943100"/>
                <a:gd name="connsiteY111" fmla="*/ 2926777 h 2952750"/>
                <a:gd name="connsiteX112" fmla="*/ 174049 w 1943100"/>
                <a:gd name="connsiteY112" fmla="*/ 2924872 h 2952750"/>
                <a:gd name="connsiteX113" fmla="*/ 190242 w 1943100"/>
                <a:gd name="connsiteY113" fmla="*/ 2918205 h 2952750"/>
                <a:gd name="connsiteX114" fmla="*/ 233104 w 1943100"/>
                <a:gd name="connsiteY114" fmla="*/ 2932492 h 2952750"/>
                <a:gd name="connsiteX115" fmla="*/ 444559 w 1943100"/>
                <a:gd name="connsiteY115" fmla="*/ 2942970 h 2952750"/>
                <a:gd name="connsiteX116" fmla="*/ 519807 w 1943100"/>
                <a:gd name="connsiteY116" fmla="*/ 2914395 h 2952750"/>
                <a:gd name="connsiteX117" fmla="*/ 518854 w 1943100"/>
                <a:gd name="connsiteY117" fmla="*/ 2870580 h 2952750"/>
                <a:gd name="connsiteX118" fmla="*/ 466467 w 1943100"/>
                <a:gd name="connsiteY118" fmla="*/ 2818192 h 2952750"/>
                <a:gd name="connsiteX119" fmla="*/ 556954 w 1943100"/>
                <a:gd name="connsiteY119" fmla="*/ 2781997 h 2952750"/>
                <a:gd name="connsiteX120" fmla="*/ 513139 w 1943100"/>
                <a:gd name="connsiteY120" fmla="*/ 2694367 h 2952750"/>
                <a:gd name="connsiteX121" fmla="*/ 433129 w 1943100"/>
                <a:gd name="connsiteY121" fmla="*/ 2679127 h 2952750"/>
                <a:gd name="connsiteX122" fmla="*/ 359787 w 1943100"/>
                <a:gd name="connsiteY122" fmla="*/ 2637217 h 2952750"/>
                <a:gd name="connsiteX123" fmla="*/ 328354 w 1943100"/>
                <a:gd name="connsiteY123" fmla="*/ 2601975 h 2952750"/>
                <a:gd name="connsiteX124" fmla="*/ 324544 w 1943100"/>
                <a:gd name="connsiteY124" fmla="*/ 2553397 h 2952750"/>
                <a:gd name="connsiteX125" fmla="*/ 351214 w 1943100"/>
                <a:gd name="connsiteY125" fmla="*/ 2527680 h 2952750"/>
                <a:gd name="connsiteX126" fmla="*/ 354072 w 1943100"/>
                <a:gd name="connsiteY126" fmla="*/ 2455290 h 2952750"/>
                <a:gd name="connsiteX127" fmla="*/ 364549 w 1943100"/>
                <a:gd name="connsiteY127" fmla="*/ 2413380 h 2952750"/>
                <a:gd name="connsiteX128" fmla="*/ 385504 w 1943100"/>
                <a:gd name="connsiteY128" fmla="*/ 2372422 h 2952750"/>
                <a:gd name="connsiteX129" fmla="*/ 394077 w 1943100"/>
                <a:gd name="connsiteY129" fmla="*/ 2245740 h 2952750"/>
                <a:gd name="connsiteX130" fmla="*/ 396934 w 1943100"/>
                <a:gd name="connsiteY130" fmla="*/ 2196210 h 2952750"/>
                <a:gd name="connsiteX131" fmla="*/ 415984 w 1943100"/>
                <a:gd name="connsiteY131" fmla="*/ 2175255 h 2952750"/>
                <a:gd name="connsiteX132" fmla="*/ 455037 w 1943100"/>
                <a:gd name="connsiteY132" fmla="*/ 2129535 h 2952750"/>
                <a:gd name="connsiteX133" fmla="*/ 476944 w 1943100"/>
                <a:gd name="connsiteY133" fmla="*/ 2094292 h 2952750"/>
                <a:gd name="connsiteX134" fmla="*/ 529332 w 1943100"/>
                <a:gd name="connsiteY134" fmla="*/ 1966657 h 2952750"/>
                <a:gd name="connsiteX135" fmla="*/ 533142 w 1943100"/>
                <a:gd name="connsiteY135" fmla="*/ 1928557 h 2952750"/>
                <a:gd name="connsiteX136" fmla="*/ 524569 w 1943100"/>
                <a:gd name="connsiteY136" fmla="*/ 1895220 h 2952750"/>
                <a:gd name="connsiteX137" fmla="*/ 513139 w 1943100"/>
                <a:gd name="connsiteY137" fmla="*/ 1880932 h 2952750"/>
                <a:gd name="connsiteX138" fmla="*/ 518854 w 1943100"/>
                <a:gd name="connsiteY138" fmla="*/ 1856167 h 2952750"/>
                <a:gd name="connsiteX139" fmla="*/ 513139 w 1943100"/>
                <a:gd name="connsiteY139" fmla="*/ 1843785 h 2952750"/>
                <a:gd name="connsiteX140" fmla="*/ 532189 w 1943100"/>
                <a:gd name="connsiteY140" fmla="*/ 1802827 h 2952750"/>
                <a:gd name="connsiteX141" fmla="*/ 556954 w 1943100"/>
                <a:gd name="connsiteY141" fmla="*/ 1693290 h 2952750"/>
                <a:gd name="connsiteX142" fmla="*/ 552192 w 1943100"/>
                <a:gd name="connsiteY142" fmla="*/ 1633282 h 2952750"/>
                <a:gd name="connsiteX143" fmla="*/ 545524 w 1943100"/>
                <a:gd name="connsiteY143" fmla="*/ 1598992 h 2952750"/>
                <a:gd name="connsiteX144" fmla="*/ 555049 w 1943100"/>
                <a:gd name="connsiteY144" fmla="*/ 1571370 h 2952750"/>
                <a:gd name="connsiteX145" fmla="*/ 541714 w 1943100"/>
                <a:gd name="connsiteY145" fmla="*/ 1456117 h 2952750"/>
                <a:gd name="connsiteX146" fmla="*/ 536952 w 1943100"/>
                <a:gd name="connsiteY146" fmla="*/ 1397062 h 2952750"/>
                <a:gd name="connsiteX147" fmla="*/ 537904 w 1943100"/>
                <a:gd name="connsiteY147" fmla="*/ 1345627 h 2952750"/>
                <a:gd name="connsiteX148" fmla="*/ 571242 w 1943100"/>
                <a:gd name="connsiteY148" fmla="*/ 1348485 h 2952750"/>
                <a:gd name="connsiteX149" fmla="*/ 576957 w 1943100"/>
                <a:gd name="connsiteY149" fmla="*/ 1330387 h 2952750"/>
                <a:gd name="connsiteX150" fmla="*/ 592197 w 1943100"/>
                <a:gd name="connsiteY150" fmla="*/ 1278952 h 2952750"/>
                <a:gd name="connsiteX151" fmla="*/ 593149 w 1943100"/>
                <a:gd name="connsiteY151" fmla="*/ 1262760 h 2952750"/>
                <a:gd name="connsiteX152" fmla="*/ 586482 w 1943100"/>
                <a:gd name="connsiteY152" fmla="*/ 1254187 h 2952750"/>
                <a:gd name="connsiteX153" fmla="*/ 567432 w 1943100"/>
                <a:gd name="connsiteY153" fmla="*/ 1234185 h 2952750"/>
                <a:gd name="connsiteX154" fmla="*/ 586482 w 1943100"/>
                <a:gd name="connsiteY154" fmla="*/ 1217992 h 2952750"/>
                <a:gd name="connsiteX155" fmla="*/ 596959 w 1943100"/>
                <a:gd name="connsiteY155" fmla="*/ 1201800 h 2952750"/>
                <a:gd name="connsiteX156" fmla="*/ 646489 w 1943100"/>
                <a:gd name="connsiteY156" fmla="*/ 1204657 h 2952750"/>
                <a:gd name="connsiteX157" fmla="*/ 657919 w 1943100"/>
                <a:gd name="connsiteY157" fmla="*/ 1155127 h 2952750"/>
                <a:gd name="connsiteX158" fmla="*/ 654109 w 1943100"/>
                <a:gd name="connsiteY158" fmla="*/ 1106550 h 2952750"/>
                <a:gd name="connsiteX159" fmla="*/ 713164 w 1943100"/>
                <a:gd name="connsiteY159" fmla="*/ 1113217 h 2952750"/>
                <a:gd name="connsiteX160" fmla="*/ 792222 w 1943100"/>
                <a:gd name="connsiteY160" fmla="*/ 1162747 h 2952750"/>
                <a:gd name="connsiteX161" fmla="*/ 850324 w 1943100"/>
                <a:gd name="connsiteY161" fmla="*/ 1180845 h 2952750"/>
                <a:gd name="connsiteX162" fmla="*/ 841752 w 1943100"/>
                <a:gd name="connsiteY162" fmla="*/ 1156080 h 2952750"/>
                <a:gd name="connsiteX163" fmla="*/ 916999 w 1943100"/>
                <a:gd name="connsiteY163" fmla="*/ 1166557 h 2952750"/>
                <a:gd name="connsiteX164" fmla="*/ 924619 w 1943100"/>
                <a:gd name="connsiteY164" fmla="*/ 1144650 h 2952750"/>
                <a:gd name="connsiteX165" fmla="*/ 876042 w 1943100"/>
                <a:gd name="connsiteY165" fmla="*/ 1127505 h 2952750"/>
                <a:gd name="connsiteX166" fmla="*/ 959862 w 1943100"/>
                <a:gd name="connsiteY166" fmla="*/ 1125600 h 2952750"/>
                <a:gd name="connsiteX167" fmla="*/ 957957 w 1943100"/>
                <a:gd name="connsiteY167" fmla="*/ 1101787 h 2952750"/>
                <a:gd name="connsiteX168" fmla="*/ 936049 w 1943100"/>
                <a:gd name="connsiteY168" fmla="*/ 1098930 h 2952750"/>
                <a:gd name="connsiteX169" fmla="*/ 918904 w 1943100"/>
                <a:gd name="connsiteY169" fmla="*/ 1084642 h 2952750"/>
                <a:gd name="connsiteX170" fmla="*/ 977007 w 1943100"/>
                <a:gd name="connsiteY170" fmla="*/ 1062735 h 2952750"/>
                <a:gd name="connsiteX171" fmla="*/ 927477 w 1943100"/>
                <a:gd name="connsiteY171" fmla="*/ 1027492 h 2952750"/>
                <a:gd name="connsiteX172" fmla="*/ 889377 w 1943100"/>
                <a:gd name="connsiteY172" fmla="*/ 1013205 h 2952750"/>
                <a:gd name="connsiteX173" fmla="*/ 915094 w 1943100"/>
                <a:gd name="connsiteY173" fmla="*/ 1012252 h 2952750"/>
                <a:gd name="connsiteX174" fmla="*/ 966529 w 1943100"/>
                <a:gd name="connsiteY174" fmla="*/ 1023682 h 2952750"/>
                <a:gd name="connsiteX175" fmla="*/ 988437 w 1943100"/>
                <a:gd name="connsiteY175" fmla="*/ 1027492 h 2952750"/>
                <a:gd name="connsiteX176" fmla="*/ 982722 w 1943100"/>
                <a:gd name="connsiteY176" fmla="*/ 1081785 h 2952750"/>
                <a:gd name="connsiteX177" fmla="*/ 980817 w 1943100"/>
                <a:gd name="connsiteY177" fmla="*/ 1166557 h 2952750"/>
                <a:gd name="connsiteX178" fmla="*/ 983674 w 1943100"/>
                <a:gd name="connsiteY178" fmla="*/ 1222755 h 2952750"/>
                <a:gd name="connsiteX179" fmla="*/ 1003677 w 1943100"/>
                <a:gd name="connsiteY179" fmla="*/ 1227517 h 2952750"/>
                <a:gd name="connsiteX180" fmla="*/ 1101784 w 1943100"/>
                <a:gd name="connsiteY180" fmla="*/ 1224660 h 2952750"/>
                <a:gd name="connsiteX181" fmla="*/ 1098927 w 1943100"/>
                <a:gd name="connsiteY181" fmla="*/ 1112265 h 2952750"/>
                <a:gd name="connsiteX182" fmla="*/ 1111309 w 1943100"/>
                <a:gd name="connsiteY182" fmla="*/ 1044637 h 2952750"/>
                <a:gd name="connsiteX183" fmla="*/ 1126549 w 1943100"/>
                <a:gd name="connsiteY183" fmla="*/ 1079880 h 2952750"/>
                <a:gd name="connsiteX184" fmla="*/ 1121787 w 1943100"/>
                <a:gd name="connsiteY184" fmla="*/ 1051305 h 2952750"/>
                <a:gd name="connsiteX185" fmla="*/ 1130359 w 1943100"/>
                <a:gd name="connsiteY185" fmla="*/ 1039874 h 2952750"/>
                <a:gd name="connsiteX186" fmla="*/ 1133217 w 1943100"/>
                <a:gd name="connsiteY186" fmla="*/ 1017015 h 2952750"/>
                <a:gd name="connsiteX187" fmla="*/ 1142742 w 1943100"/>
                <a:gd name="connsiteY187" fmla="*/ 974152 h 2952750"/>
                <a:gd name="connsiteX188" fmla="*/ 1146552 w 1943100"/>
                <a:gd name="connsiteY188" fmla="*/ 1030349 h 2952750"/>
                <a:gd name="connsiteX189" fmla="*/ 1149409 w 1943100"/>
                <a:gd name="connsiteY189" fmla="*/ 1072260 h 2952750"/>
                <a:gd name="connsiteX190" fmla="*/ 1162744 w 1943100"/>
                <a:gd name="connsiteY190" fmla="*/ 1090357 h 2952750"/>
                <a:gd name="connsiteX191" fmla="*/ 1163697 w 1943100"/>
                <a:gd name="connsiteY191" fmla="*/ 1063687 h 2952750"/>
                <a:gd name="connsiteX192" fmla="*/ 1189414 w 1943100"/>
                <a:gd name="connsiteY192" fmla="*/ 1065592 h 2952750"/>
                <a:gd name="connsiteX193" fmla="*/ 1223704 w 1943100"/>
                <a:gd name="connsiteY193" fmla="*/ 1098930 h 2952750"/>
                <a:gd name="connsiteX194" fmla="*/ 1180842 w 1943100"/>
                <a:gd name="connsiteY194" fmla="*/ 1109407 h 2952750"/>
                <a:gd name="connsiteX195" fmla="*/ 1127502 w 1943100"/>
                <a:gd name="connsiteY195" fmla="*/ 1079880 h 2952750"/>
                <a:gd name="connsiteX196" fmla="*/ 1201797 w 1943100"/>
                <a:gd name="connsiteY196" fmla="*/ 1117027 h 2952750"/>
                <a:gd name="connsiteX197" fmla="*/ 1223704 w 1943100"/>
                <a:gd name="connsiteY197" fmla="*/ 1106550 h 2952750"/>
                <a:gd name="connsiteX198" fmla="*/ 1241802 w 1943100"/>
                <a:gd name="connsiteY198" fmla="*/ 1104645 h 2952750"/>
                <a:gd name="connsiteX199" fmla="*/ 1260852 w 1943100"/>
                <a:gd name="connsiteY199" fmla="*/ 1097025 h 2952750"/>
                <a:gd name="connsiteX200" fmla="*/ 1276092 w 1943100"/>
                <a:gd name="connsiteY200" fmla="*/ 1099882 h 2952750"/>
                <a:gd name="connsiteX201" fmla="*/ 1279902 w 1943100"/>
                <a:gd name="connsiteY201" fmla="*/ 1106550 h 2952750"/>
                <a:gd name="connsiteX202" fmla="*/ 1305619 w 1943100"/>
                <a:gd name="connsiteY202" fmla="*/ 1117980 h 2952750"/>
                <a:gd name="connsiteX203" fmla="*/ 1324669 w 1943100"/>
                <a:gd name="connsiteY203" fmla="*/ 1117027 h 2952750"/>
                <a:gd name="connsiteX204" fmla="*/ 1344672 w 1943100"/>
                <a:gd name="connsiteY204" fmla="*/ 1123695 h 2952750"/>
                <a:gd name="connsiteX205" fmla="*/ 1365627 w 1943100"/>
                <a:gd name="connsiteY205" fmla="*/ 1132267 h 2952750"/>
                <a:gd name="connsiteX206" fmla="*/ 1390392 w 1943100"/>
                <a:gd name="connsiteY206" fmla="*/ 1137030 h 2952750"/>
                <a:gd name="connsiteX207" fmla="*/ 1411347 w 1943100"/>
                <a:gd name="connsiteY207" fmla="*/ 1137982 h 2952750"/>
                <a:gd name="connsiteX208" fmla="*/ 1438017 w 1943100"/>
                <a:gd name="connsiteY208" fmla="*/ 1148460 h 2952750"/>
                <a:gd name="connsiteX209" fmla="*/ 1468497 w 1943100"/>
                <a:gd name="connsiteY209" fmla="*/ 1151317 h 2952750"/>
                <a:gd name="connsiteX210" fmla="*/ 1479927 w 1943100"/>
                <a:gd name="connsiteY210" fmla="*/ 1159890 h 2952750"/>
                <a:gd name="connsiteX211" fmla="*/ 1498977 w 1943100"/>
                <a:gd name="connsiteY211" fmla="*/ 1159890 h 2952750"/>
                <a:gd name="connsiteX212" fmla="*/ 1520884 w 1943100"/>
                <a:gd name="connsiteY212" fmla="*/ 1166557 h 2952750"/>
                <a:gd name="connsiteX213" fmla="*/ 1538982 w 1943100"/>
                <a:gd name="connsiteY213" fmla="*/ 1175130 h 2952750"/>
                <a:gd name="connsiteX214" fmla="*/ 1562794 w 1943100"/>
                <a:gd name="connsiteY214" fmla="*/ 1178940 h 2952750"/>
                <a:gd name="connsiteX215" fmla="*/ 1588512 w 1943100"/>
                <a:gd name="connsiteY215" fmla="*/ 1181797 h 2952750"/>
                <a:gd name="connsiteX216" fmla="*/ 1604704 w 1943100"/>
                <a:gd name="connsiteY216" fmla="*/ 1175130 h 2952750"/>
                <a:gd name="connsiteX217" fmla="*/ 1635184 w 1943100"/>
                <a:gd name="connsiteY217" fmla="*/ 1182750 h 2952750"/>
                <a:gd name="connsiteX218" fmla="*/ 1780917 w 1943100"/>
                <a:gd name="connsiteY218" fmla="*/ 1217040 h 2952750"/>
                <a:gd name="connsiteX219" fmla="*/ 1865689 w 1943100"/>
                <a:gd name="connsiteY219" fmla="*/ 1232279 h 2952750"/>
                <a:gd name="connsiteX220" fmla="*/ 1883787 w 1943100"/>
                <a:gd name="connsiteY220" fmla="*/ 1170367 h 2952750"/>
                <a:gd name="connsiteX221" fmla="*/ 1859974 w 1943100"/>
                <a:gd name="connsiteY221" fmla="*/ 1149412 h 2952750"/>
                <a:gd name="connsiteX222" fmla="*/ 1723767 w 1943100"/>
                <a:gd name="connsiteY222" fmla="*/ 1117980 h 2952750"/>
                <a:gd name="connsiteX223" fmla="*/ 1739959 w 1943100"/>
                <a:gd name="connsiteY223" fmla="*/ 1074165 h 2952750"/>
                <a:gd name="connsiteX224" fmla="*/ 1793299 w 1943100"/>
                <a:gd name="connsiteY224" fmla="*/ 1086547 h 2952750"/>
                <a:gd name="connsiteX225" fmla="*/ 1926649 w 1943100"/>
                <a:gd name="connsiteY225" fmla="*/ 1117980 h 2952750"/>
                <a:gd name="connsiteX226" fmla="*/ 1934269 w 1943100"/>
                <a:gd name="connsiteY226" fmla="*/ 1080832 h 2952750"/>
                <a:gd name="connsiteX227" fmla="*/ 1879977 w 1943100"/>
                <a:gd name="connsiteY227" fmla="*/ 1067497 h 2952750"/>
                <a:gd name="connsiteX228" fmla="*/ 1745674 w 1943100"/>
                <a:gd name="connsiteY228" fmla="*/ 1036065 h 295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</a:cxnLst>
              <a:rect l="l" t="t" r="r" b="b"/>
              <a:pathLst>
                <a:path w="1943100" h="2952750">
                  <a:moveTo>
                    <a:pt x="1745674" y="1036065"/>
                  </a:moveTo>
                  <a:cubicBezTo>
                    <a:pt x="1747579" y="1022730"/>
                    <a:pt x="1738054" y="1021777"/>
                    <a:pt x="1728529" y="1019872"/>
                  </a:cubicBezTo>
                  <a:cubicBezTo>
                    <a:pt x="1721862" y="1017967"/>
                    <a:pt x="1715194" y="1017015"/>
                    <a:pt x="1709479" y="1015110"/>
                  </a:cubicBezTo>
                  <a:cubicBezTo>
                    <a:pt x="1705669" y="1014157"/>
                    <a:pt x="1705669" y="1023682"/>
                    <a:pt x="1702812" y="1024635"/>
                  </a:cubicBezTo>
                  <a:cubicBezTo>
                    <a:pt x="1693287" y="1026540"/>
                    <a:pt x="1674237" y="1017967"/>
                    <a:pt x="1664712" y="1015110"/>
                  </a:cubicBezTo>
                  <a:cubicBezTo>
                    <a:pt x="1652329" y="1012252"/>
                    <a:pt x="1638994" y="1008442"/>
                    <a:pt x="1626612" y="1005585"/>
                  </a:cubicBezTo>
                  <a:cubicBezTo>
                    <a:pt x="1633279" y="991297"/>
                    <a:pt x="1635184" y="966532"/>
                    <a:pt x="1639947" y="950340"/>
                  </a:cubicBezTo>
                  <a:cubicBezTo>
                    <a:pt x="1644709" y="932242"/>
                    <a:pt x="1665664" y="899857"/>
                    <a:pt x="1639947" y="896047"/>
                  </a:cubicBezTo>
                  <a:cubicBezTo>
                    <a:pt x="1597084" y="890332"/>
                    <a:pt x="1566604" y="943672"/>
                    <a:pt x="1533267" y="958912"/>
                  </a:cubicBezTo>
                  <a:cubicBezTo>
                    <a:pt x="1537077" y="937005"/>
                    <a:pt x="1538029" y="930337"/>
                    <a:pt x="1515169" y="925574"/>
                  </a:cubicBezTo>
                  <a:cubicBezTo>
                    <a:pt x="1501834" y="922717"/>
                    <a:pt x="1489452" y="918907"/>
                    <a:pt x="1476117" y="916049"/>
                  </a:cubicBezTo>
                  <a:cubicBezTo>
                    <a:pt x="1428492" y="904620"/>
                    <a:pt x="1380867" y="893190"/>
                    <a:pt x="1333242" y="881760"/>
                  </a:cubicBezTo>
                  <a:cubicBezTo>
                    <a:pt x="1321812" y="878902"/>
                    <a:pt x="1242754" y="850327"/>
                    <a:pt x="1236087" y="864615"/>
                  </a:cubicBezTo>
                  <a:cubicBezTo>
                    <a:pt x="1232277" y="872235"/>
                    <a:pt x="1231324" y="880807"/>
                    <a:pt x="1222752" y="879855"/>
                  </a:cubicBezTo>
                  <a:cubicBezTo>
                    <a:pt x="1217989" y="878902"/>
                    <a:pt x="1195129" y="877949"/>
                    <a:pt x="1193224" y="873187"/>
                  </a:cubicBezTo>
                  <a:cubicBezTo>
                    <a:pt x="1191319" y="868424"/>
                    <a:pt x="1192272" y="852232"/>
                    <a:pt x="1188462" y="851280"/>
                  </a:cubicBezTo>
                  <a:cubicBezTo>
                    <a:pt x="1177984" y="849374"/>
                    <a:pt x="1166554" y="846517"/>
                    <a:pt x="1156077" y="844612"/>
                  </a:cubicBezTo>
                  <a:cubicBezTo>
                    <a:pt x="1166554" y="819847"/>
                    <a:pt x="1119882" y="832230"/>
                    <a:pt x="1119882" y="805560"/>
                  </a:cubicBezTo>
                  <a:cubicBezTo>
                    <a:pt x="1119882" y="802702"/>
                    <a:pt x="1162744" y="769365"/>
                    <a:pt x="1167507" y="763649"/>
                  </a:cubicBezTo>
                  <a:cubicBezTo>
                    <a:pt x="1173222" y="755077"/>
                    <a:pt x="1177032" y="745552"/>
                    <a:pt x="1181794" y="736027"/>
                  </a:cubicBezTo>
                  <a:cubicBezTo>
                    <a:pt x="1158934" y="731265"/>
                    <a:pt x="1136074" y="727455"/>
                    <a:pt x="1114167" y="722692"/>
                  </a:cubicBezTo>
                  <a:cubicBezTo>
                    <a:pt x="1102737" y="720787"/>
                    <a:pt x="1091307" y="725549"/>
                    <a:pt x="1078924" y="725549"/>
                  </a:cubicBezTo>
                  <a:cubicBezTo>
                    <a:pt x="1065589" y="724597"/>
                    <a:pt x="1052254" y="722692"/>
                    <a:pt x="1039872" y="718882"/>
                  </a:cubicBezTo>
                  <a:cubicBezTo>
                    <a:pt x="1020822" y="714120"/>
                    <a:pt x="1034157" y="711262"/>
                    <a:pt x="1023679" y="706499"/>
                  </a:cubicBezTo>
                  <a:cubicBezTo>
                    <a:pt x="985579" y="690307"/>
                    <a:pt x="936049" y="687449"/>
                    <a:pt x="895092" y="678877"/>
                  </a:cubicBezTo>
                  <a:cubicBezTo>
                    <a:pt x="888424" y="676972"/>
                    <a:pt x="876994" y="720787"/>
                    <a:pt x="876042" y="730312"/>
                  </a:cubicBezTo>
                  <a:cubicBezTo>
                    <a:pt x="875089" y="749362"/>
                    <a:pt x="889377" y="748410"/>
                    <a:pt x="906522" y="752220"/>
                  </a:cubicBezTo>
                  <a:cubicBezTo>
                    <a:pt x="930334" y="757935"/>
                    <a:pt x="953194" y="763649"/>
                    <a:pt x="977007" y="768412"/>
                  </a:cubicBezTo>
                  <a:cubicBezTo>
                    <a:pt x="975102" y="775080"/>
                    <a:pt x="972244" y="799845"/>
                    <a:pt x="967482" y="803655"/>
                  </a:cubicBezTo>
                  <a:cubicBezTo>
                    <a:pt x="959862" y="808417"/>
                    <a:pt x="915094" y="791272"/>
                    <a:pt x="905569" y="789367"/>
                  </a:cubicBezTo>
                  <a:cubicBezTo>
                    <a:pt x="887472" y="785557"/>
                    <a:pt x="869374" y="778890"/>
                    <a:pt x="851277" y="776985"/>
                  </a:cubicBezTo>
                  <a:cubicBezTo>
                    <a:pt x="845562" y="776032"/>
                    <a:pt x="839847" y="776032"/>
                    <a:pt x="835084" y="775080"/>
                  </a:cubicBezTo>
                  <a:cubicBezTo>
                    <a:pt x="825559" y="774127"/>
                    <a:pt x="832227" y="776032"/>
                    <a:pt x="827464" y="781747"/>
                  </a:cubicBezTo>
                  <a:cubicBezTo>
                    <a:pt x="825559" y="783652"/>
                    <a:pt x="821749" y="799845"/>
                    <a:pt x="817939" y="798892"/>
                  </a:cubicBezTo>
                  <a:cubicBezTo>
                    <a:pt x="774124" y="788415"/>
                    <a:pt x="729357" y="776985"/>
                    <a:pt x="685542" y="766507"/>
                  </a:cubicBezTo>
                  <a:cubicBezTo>
                    <a:pt x="665539" y="761745"/>
                    <a:pt x="645537" y="756982"/>
                    <a:pt x="624582" y="752220"/>
                  </a:cubicBezTo>
                  <a:cubicBezTo>
                    <a:pt x="617914" y="750315"/>
                    <a:pt x="619819" y="745552"/>
                    <a:pt x="617914" y="738885"/>
                  </a:cubicBezTo>
                  <a:cubicBezTo>
                    <a:pt x="615057" y="724597"/>
                    <a:pt x="607437" y="728407"/>
                    <a:pt x="603627" y="717930"/>
                  </a:cubicBezTo>
                  <a:cubicBezTo>
                    <a:pt x="620772" y="719835"/>
                    <a:pt x="609342" y="650302"/>
                    <a:pt x="606484" y="636967"/>
                  </a:cubicBezTo>
                  <a:cubicBezTo>
                    <a:pt x="604579" y="628395"/>
                    <a:pt x="603627" y="618870"/>
                    <a:pt x="595054" y="616012"/>
                  </a:cubicBezTo>
                  <a:cubicBezTo>
                    <a:pt x="588387" y="614107"/>
                    <a:pt x="575052" y="612202"/>
                    <a:pt x="574099" y="605535"/>
                  </a:cubicBezTo>
                  <a:cubicBezTo>
                    <a:pt x="573147" y="599820"/>
                    <a:pt x="574099" y="597915"/>
                    <a:pt x="576004" y="592200"/>
                  </a:cubicBezTo>
                  <a:cubicBezTo>
                    <a:pt x="577909" y="586485"/>
                    <a:pt x="567432" y="581722"/>
                    <a:pt x="564574" y="576960"/>
                  </a:cubicBezTo>
                  <a:cubicBezTo>
                    <a:pt x="560764" y="568387"/>
                    <a:pt x="564574" y="565530"/>
                    <a:pt x="560764" y="556957"/>
                  </a:cubicBezTo>
                  <a:cubicBezTo>
                    <a:pt x="552192" y="539812"/>
                    <a:pt x="543619" y="521715"/>
                    <a:pt x="534094" y="504570"/>
                  </a:cubicBezTo>
                  <a:cubicBezTo>
                    <a:pt x="525522" y="486472"/>
                    <a:pt x="520759" y="496950"/>
                    <a:pt x="505519" y="487425"/>
                  </a:cubicBezTo>
                  <a:cubicBezTo>
                    <a:pt x="497899" y="482662"/>
                    <a:pt x="495042" y="482662"/>
                    <a:pt x="494089" y="475042"/>
                  </a:cubicBezTo>
                  <a:cubicBezTo>
                    <a:pt x="493137" y="463612"/>
                    <a:pt x="495994" y="456945"/>
                    <a:pt x="484564" y="456945"/>
                  </a:cubicBezTo>
                  <a:cubicBezTo>
                    <a:pt x="477897" y="456945"/>
                    <a:pt x="469324" y="443609"/>
                    <a:pt x="466467" y="435037"/>
                  </a:cubicBezTo>
                  <a:cubicBezTo>
                    <a:pt x="480754" y="436942"/>
                    <a:pt x="494089" y="430275"/>
                    <a:pt x="508377" y="431227"/>
                  </a:cubicBezTo>
                  <a:cubicBezTo>
                    <a:pt x="519807" y="432180"/>
                    <a:pt x="523617" y="435990"/>
                    <a:pt x="532189" y="442657"/>
                  </a:cubicBezTo>
                  <a:cubicBezTo>
                    <a:pt x="541714" y="449325"/>
                    <a:pt x="541714" y="472184"/>
                    <a:pt x="556002" y="471232"/>
                  </a:cubicBezTo>
                  <a:cubicBezTo>
                    <a:pt x="583624" y="469327"/>
                    <a:pt x="568384" y="428370"/>
                    <a:pt x="557907" y="432180"/>
                  </a:cubicBezTo>
                  <a:cubicBezTo>
                    <a:pt x="549334" y="435990"/>
                    <a:pt x="543619" y="441705"/>
                    <a:pt x="535999" y="435037"/>
                  </a:cubicBezTo>
                  <a:cubicBezTo>
                    <a:pt x="532189" y="431227"/>
                    <a:pt x="528379" y="427417"/>
                    <a:pt x="524569" y="424559"/>
                  </a:cubicBezTo>
                  <a:cubicBezTo>
                    <a:pt x="520759" y="421702"/>
                    <a:pt x="525522" y="415034"/>
                    <a:pt x="523617" y="411225"/>
                  </a:cubicBezTo>
                  <a:cubicBezTo>
                    <a:pt x="521712" y="407415"/>
                    <a:pt x="514092" y="408367"/>
                    <a:pt x="512187" y="404557"/>
                  </a:cubicBezTo>
                  <a:cubicBezTo>
                    <a:pt x="511234" y="401700"/>
                    <a:pt x="510282" y="392175"/>
                    <a:pt x="509329" y="389317"/>
                  </a:cubicBezTo>
                  <a:cubicBezTo>
                    <a:pt x="506472" y="377887"/>
                    <a:pt x="513139" y="375030"/>
                    <a:pt x="512187" y="366457"/>
                  </a:cubicBezTo>
                  <a:cubicBezTo>
                    <a:pt x="511234" y="355980"/>
                    <a:pt x="501709" y="354075"/>
                    <a:pt x="509329" y="344550"/>
                  </a:cubicBezTo>
                  <a:cubicBezTo>
                    <a:pt x="521712" y="329309"/>
                    <a:pt x="495042" y="314070"/>
                    <a:pt x="521712" y="309307"/>
                  </a:cubicBezTo>
                  <a:cubicBezTo>
                    <a:pt x="553144" y="302640"/>
                    <a:pt x="524569" y="281685"/>
                    <a:pt x="530284" y="270255"/>
                  </a:cubicBezTo>
                  <a:cubicBezTo>
                    <a:pt x="536952" y="255967"/>
                    <a:pt x="548382" y="238822"/>
                    <a:pt x="550287" y="223582"/>
                  </a:cubicBezTo>
                  <a:cubicBezTo>
                    <a:pt x="553144" y="205485"/>
                    <a:pt x="548382" y="183577"/>
                    <a:pt x="547429" y="165479"/>
                  </a:cubicBezTo>
                  <a:cubicBezTo>
                    <a:pt x="546477" y="155002"/>
                    <a:pt x="567432" y="155002"/>
                    <a:pt x="564574" y="139762"/>
                  </a:cubicBezTo>
                  <a:cubicBezTo>
                    <a:pt x="561717" y="124522"/>
                    <a:pt x="556002" y="98804"/>
                    <a:pt x="535999" y="101662"/>
                  </a:cubicBezTo>
                  <a:cubicBezTo>
                    <a:pt x="520759" y="103567"/>
                    <a:pt x="506472" y="77849"/>
                    <a:pt x="496947" y="67372"/>
                  </a:cubicBezTo>
                  <a:cubicBezTo>
                    <a:pt x="483612" y="54037"/>
                    <a:pt x="470277" y="40702"/>
                    <a:pt x="455989" y="29272"/>
                  </a:cubicBezTo>
                  <a:cubicBezTo>
                    <a:pt x="440749" y="17842"/>
                    <a:pt x="415032" y="-1208"/>
                    <a:pt x="395029" y="11174"/>
                  </a:cubicBezTo>
                  <a:cubicBezTo>
                    <a:pt x="383599" y="17842"/>
                    <a:pt x="350262" y="9269"/>
                    <a:pt x="335974" y="8317"/>
                  </a:cubicBezTo>
                  <a:cubicBezTo>
                    <a:pt x="316924" y="8317"/>
                    <a:pt x="296922" y="9269"/>
                    <a:pt x="278824" y="12127"/>
                  </a:cubicBezTo>
                  <a:cubicBezTo>
                    <a:pt x="245487" y="17842"/>
                    <a:pt x="213102" y="30224"/>
                    <a:pt x="189289" y="54989"/>
                  </a:cubicBezTo>
                  <a:cubicBezTo>
                    <a:pt x="134044" y="111187"/>
                    <a:pt x="117852" y="190245"/>
                    <a:pt x="137854" y="265492"/>
                  </a:cubicBezTo>
                  <a:cubicBezTo>
                    <a:pt x="144522" y="293115"/>
                    <a:pt x="152142" y="275970"/>
                    <a:pt x="168334" y="291210"/>
                  </a:cubicBezTo>
                  <a:cubicBezTo>
                    <a:pt x="164524" y="301687"/>
                    <a:pt x="176907" y="316927"/>
                    <a:pt x="182622" y="324547"/>
                  </a:cubicBezTo>
                  <a:cubicBezTo>
                    <a:pt x="186432" y="329309"/>
                    <a:pt x="203577" y="340740"/>
                    <a:pt x="205482" y="344550"/>
                  </a:cubicBezTo>
                  <a:cubicBezTo>
                    <a:pt x="211197" y="362647"/>
                    <a:pt x="186432" y="370267"/>
                    <a:pt x="175954" y="375030"/>
                  </a:cubicBezTo>
                  <a:cubicBezTo>
                    <a:pt x="168334" y="378840"/>
                    <a:pt x="175954" y="403605"/>
                    <a:pt x="167382" y="410272"/>
                  </a:cubicBezTo>
                  <a:cubicBezTo>
                    <a:pt x="155952" y="418845"/>
                    <a:pt x="132139" y="430275"/>
                    <a:pt x="132139" y="445515"/>
                  </a:cubicBezTo>
                  <a:cubicBezTo>
                    <a:pt x="132139" y="468375"/>
                    <a:pt x="114042" y="455040"/>
                    <a:pt x="104517" y="467422"/>
                  </a:cubicBezTo>
                  <a:cubicBezTo>
                    <a:pt x="94992" y="480757"/>
                    <a:pt x="83562" y="491234"/>
                    <a:pt x="74037" y="504570"/>
                  </a:cubicBezTo>
                  <a:cubicBezTo>
                    <a:pt x="63559" y="518857"/>
                    <a:pt x="64512" y="536002"/>
                    <a:pt x="54987" y="552195"/>
                  </a:cubicBezTo>
                  <a:cubicBezTo>
                    <a:pt x="28317" y="597915"/>
                    <a:pt x="16887" y="651255"/>
                    <a:pt x="11172" y="703642"/>
                  </a:cubicBezTo>
                  <a:cubicBezTo>
                    <a:pt x="-5021" y="861757"/>
                    <a:pt x="30222" y="1025587"/>
                    <a:pt x="70227" y="1177987"/>
                  </a:cubicBezTo>
                  <a:cubicBezTo>
                    <a:pt x="59749" y="1164652"/>
                    <a:pt x="33079" y="1192275"/>
                    <a:pt x="29269" y="1198942"/>
                  </a:cubicBezTo>
                  <a:cubicBezTo>
                    <a:pt x="11172" y="1225612"/>
                    <a:pt x="12124" y="1248472"/>
                    <a:pt x="11172" y="1279904"/>
                  </a:cubicBezTo>
                  <a:cubicBezTo>
                    <a:pt x="10219" y="1310385"/>
                    <a:pt x="3552" y="1344675"/>
                    <a:pt x="14982" y="1373250"/>
                  </a:cubicBezTo>
                  <a:cubicBezTo>
                    <a:pt x="19744" y="1385632"/>
                    <a:pt x="44509" y="1390395"/>
                    <a:pt x="56892" y="1395157"/>
                  </a:cubicBezTo>
                  <a:cubicBezTo>
                    <a:pt x="74037" y="1401825"/>
                    <a:pt x="78799" y="1400872"/>
                    <a:pt x="96897" y="1396110"/>
                  </a:cubicBezTo>
                  <a:cubicBezTo>
                    <a:pt x="92134" y="1428495"/>
                    <a:pt x="88324" y="1452307"/>
                    <a:pt x="93087" y="1484692"/>
                  </a:cubicBezTo>
                  <a:cubicBezTo>
                    <a:pt x="98802" y="1518982"/>
                    <a:pt x="101659" y="1555177"/>
                    <a:pt x="109279" y="1588515"/>
                  </a:cubicBezTo>
                  <a:cubicBezTo>
                    <a:pt x="117852" y="1628520"/>
                    <a:pt x="126424" y="1668525"/>
                    <a:pt x="134997" y="1708529"/>
                  </a:cubicBezTo>
                  <a:cubicBezTo>
                    <a:pt x="137854" y="1722817"/>
                    <a:pt x="131187" y="1739010"/>
                    <a:pt x="128329" y="1752345"/>
                  </a:cubicBezTo>
                  <a:cubicBezTo>
                    <a:pt x="125472" y="1766632"/>
                    <a:pt x="141664" y="1783777"/>
                    <a:pt x="156904" y="1777110"/>
                  </a:cubicBezTo>
                  <a:cubicBezTo>
                    <a:pt x="151189" y="1795207"/>
                    <a:pt x="146427" y="1813304"/>
                    <a:pt x="140712" y="1831402"/>
                  </a:cubicBezTo>
                  <a:cubicBezTo>
                    <a:pt x="137854" y="1842832"/>
                    <a:pt x="134044" y="1870454"/>
                    <a:pt x="138807" y="1879979"/>
                  </a:cubicBezTo>
                  <a:cubicBezTo>
                    <a:pt x="142617" y="1886647"/>
                    <a:pt x="155952" y="1887600"/>
                    <a:pt x="159762" y="1894267"/>
                  </a:cubicBezTo>
                  <a:cubicBezTo>
                    <a:pt x="161667" y="1898077"/>
                    <a:pt x="160714" y="1909507"/>
                    <a:pt x="160714" y="1914270"/>
                  </a:cubicBezTo>
                  <a:cubicBezTo>
                    <a:pt x="161667" y="1930462"/>
                    <a:pt x="167382" y="1954275"/>
                    <a:pt x="160714" y="1969515"/>
                  </a:cubicBezTo>
                  <a:cubicBezTo>
                    <a:pt x="154999" y="1984754"/>
                    <a:pt x="148332" y="1999995"/>
                    <a:pt x="157857" y="2015235"/>
                  </a:cubicBezTo>
                  <a:cubicBezTo>
                    <a:pt x="167382" y="2032379"/>
                    <a:pt x="162619" y="2047620"/>
                    <a:pt x="157857" y="2065717"/>
                  </a:cubicBezTo>
                  <a:cubicBezTo>
                    <a:pt x="148332" y="2101912"/>
                    <a:pt x="130234" y="2129535"/>
                    <a:pt x="114994" y="2162872"/>
                  </a:cubicBezTo>
                  <a:cubicBezTo>
                    <a:pt x="101659" y="2192400"/>
                    <a:pt x="86419" y="2224785"/>
                    <a:pt x="87372" y="2257170"/>
                  </a:cubicBezTo>
                  <a:cubicBezTo>
                    <a:pt x="88324" y="2296222"/>
                    <a:pt x="91182" y="2334322"/>
                    <a:pt x="94992" y="2373375"/>
                  </a:cubicBezTo>
                  <a:cubicBezTo>
                    <a:pt x="102612" y="2444812"/>
                    <a:pt x="81657" y="2521012"/>
                    <a:pt x="72132" y="2591497"/>
                  </a:cubicBezTo>
                  <a:cubicBezTo>
                    <a:pt x="71179" y="2597212"/>
                    <a:pt x="80704" y="2608642"/>
                    <a:pt x="85467" y="2610547"/>
                  </a:cubicBezTo>
                  <a:cubicBezTo>
                    <a:pt x="95944" y="2614357"/>
                    <a:pt x="92134" y="2624835"/>
                    <a:pt x="92134" y="2635312"/>
                  </a:cubicBezTo>
                  <a:cubicBezTo>
                    <a:pt x="92134" y="2652457"/>
                    <a:pt x="93087" y="2670555"/>
                    <a:pt x="93087" y="2687700"/>
                  </a:cubicBezTo>
                  <a:cubicBezTo>
                    <a:pt x="93087" y="2706750"/>
                    <a:pt x="82609" y="2721990"/>
                    <a:pt x="75942" y="2740087"/>
                  </a:cubicBezTo>
                  <a:cubicBezTo>
                    <a:pt x="66417" y="2767710"/>
                    <a:pt x="61654" y="2796285"/>
                    <a:pt x="58797" y="2824860"/>
                  </a:cubicBezTo>
                  <a:cubicBezTo>
                    <a:pt x="57844" y="2837242"/>
                    <a:pt x="49272" y="2911537"/>
                    <a:pt x="60702" y="2915347"/>
                  </a:cubicBezTo>
                  <a:cubicBezTo>
                    <a:pt x="89277" y="2925825"/>
                    <a:pt x="122614" y="2923920"/>
                    <a:pt x="152142" y="2926777"/>
                  </a:cubicBezTo>
                  <a:cubicBezTo>
                    <a:pt x="160714" y="2927730"/>
                    <a:pt x="165477" y="2927730"/>
                    <a:pt x="174049" y="2924872"/>
                  </a:cubicBezTo>
                  <a:cubicBezTo>
                    <a:pt x="179764" y="2922967"/>
                    <a:pt x="184527" y="2920110"/>
                    <a:pt x="190242" y="2918205"/>
                  </a:cubicBezTo>
                  <a:cubicBezTo>
                    <a:pt x="196909" y="2915347"/>
                    <a:pt x="224532" y="2930587"/>
                    <a:pt x="233104" y="2932492"/>
                  </a:cubicBezTo>
                  <a:cubicBezTo>
                    <a:pt x="301684" y="2954400"/>
                    <a:pt x="374074" y="2955352"/>
                    <a:pt x="444559" y="2942970"/>
                  </a:cubicBezTo>
                  <a:cubicBezTo>
                    <a:pt x="467419" y="2939160"/>
                    <a:pt x="503614" y="2933445"/>
                    <a:pt x="519807" y="2914395"/>
                  </a:cubicBezTo>
                  <a:cubicBezTo>
                    <a:pt x="526474" y="2906775"/>
                    <a:pt x="518854" y="2880105"/>
                    <a:pt x="518854" y="2870580"/>
                  </a:cubicBezTo>
                  <a:cubicBezTo>
                    <a:pt x="516949" y="2839147"/>
                    <a:pt x="489327" y="2828670"/>
                    <a:pt x="466467" y="2818192"/>
                  </a:cubicBezTo>
                  <a:cubicBezTo>
                    <a:pt x="476944" y="2815335"/>
                    <a:pt x="558859" y="2801047"/>
                    <a:pt x="556954" y="2781997"/>
                  </a:cubicBezTo>
                  <a:cubicBezTo>
                    <a:pt x="555049" y="2750565"/>
                    <a:pt x="551239" y="2702940"/>
                    <a:pt x="513139" y="2694367"/>
                  </a:cubicBezTo>
                  <a:cubicBezTo>
                    <a:pt x="488374" y="2702940"/>
                    <a:pt x="455989" y="2687700"/>
                    <a:pt x="433129" y="2679127"/>
                  </a:cubicBezTo>
                  <a:cubicBezTo>
                    <a:pt x="405507" y="2667697"/>
                    <a:pt x="383599" y="2655315"/>
                    <a:pt x="359787" y="2637217"/>
                  </a:cubicBezTo>
                  <a:cubicBezTo>
                    <a:pt x="342642" y="2624835"/>
                    <a:pt x="334069" y="2621977"/>
                    <a:pt x="328354" y="2601975"/>
                  </a:cubicBezTo>
                  <a:cubicBezTo>
                    <a:pt x="326449" y="2594355"/>
                    <a:pt x="315972" y="2555302"/>
                    <a:pt x="324544" y="2553397"/>
                  </a:cubicBezTo>
                  <a:cubicBezTo>
                    <a:pt x="340737" y="2549587"/>
                    <a:pt x="351214" y="2545777"/>
                    <a:pt x="351214" y="2527680"/>
                  </a:cubicBezTo>
                  <a:cubicBezTo>
                    <a:pt x="352167" y="2503867"/>
                    <a:pt x="353119" y="2480055"/>
                    <a:pt x="354072" y="2455290"/>
                  </a:cubicBezTo>
                  <a:cubicBezTo>
                    <a:pt x="354072" y="2441955"/>
                    <a:pt x="359787" y="2425762"/>
                    <a:pt x="364549" y="2413380"/>
                  </a:cubicBezTo>
                  <a:cubicBezTo>
                    <a:pt x="369312" y="2400997"/>
                    <a:pt x="384552" y="2385757"/>
                    <a:pt x="385504" y="2372422"/>
                  </a:cubicBezTo>
                  <a:cubicBezTo>
                    <a:pt x="388362" y="2330512"/>
                    <a:pt x="391219" y="2287650"/>
                    <a:pt x="394077" y="2245740"/>
                  </a:cubicBezTo>
                  <a:cubicBezTo>
                    <a:pt x="395029" y="2229547"/>
                    <a:pt x="395982" y="2212402"/>
                    <a:pt x="396934" y="2196210"/>
                  </a:cubicBezTo>
                  <a:cubicBezTo>
                    <a:pt x="396934" y="2194305"/>
                    <a:pt x="412174" y="2180970"/>
                    <a:pt x="415984" y="2175255"/>
                  </a:cubicBezTo>
                  <a:cubicBezTo>
                    <a:pt x="429319" y="2160015"/>
                    <a:pt x="441702" y="2144775"/>
                    <a:pt x="455037" y="2129535"/>
                  </a:cubicBezTo>
                  <a:cubicBezTo>
                    <a:pt x="463609" y="2120010"/>
                    <a:pt x="468372" y="2100960"/>
                    <a:pt x="476944" y="2094292"/>
                  </a:cubicBezTo>
                  <a:cubicBezTo>
                    <a:pt x="513139" y="2068575"/>
                    <a:pt x="520759" y="2006662"/>
                    <a:pt x="529332" y="1966657"/>
                  </a:cubicBezTo>
                  <a:cubicBezTo>
                    <a:pt x="532189" y="1953322"/>
                    <a:pt x="536952" y="1941892"/>
                    <a:pt x="533142" y="1928557"/>
                  </a:cubicBezTo>
                  <a:cubicBezTo>
                    <a:pt x="530284" y="1917127"/>
                    <a:pt x="527427" y="1906650"/>
                    <a:pt x="524569" y="1895220"/>
                  </a:cubicBezTo>
                  <a:cubicBezTo>
                    <a:pt x="522664" y="1889504"/>
                    <a:pt x="515044" y="1886647"/>
                    <a:pt x="513139" y="1880932"/>
                  </a:cubicBezTo>
                  <a:cubicBezTo>
                    <a:pt x="512187" y="1874265"/>
                    <a:pt x="516949" y="1862835"/>
                    <a:pt x="518854" y="1856167"/>
                  </a:cubicBezTo>
                  <a:cubicBezTo>
                    <a:pt x="519807" y="1850452"/>
                    <a:pt x="513139" y="1848547"/>
                    <a:pt x="513139" y="1843785"/>
                  </a:cubicBezTo>
                  <a:cubicBezTo>
                    <a:pt x="513139" y="1834260"/>
                    <a:pt x="520759" y="1802827"/>
                    <a:pt x="532189" y="1802827"/>
                  </a:cubicBezTo>
                  <a:cubicBezTo>
                    <a:pt x="515044" y="1776157"/>
                    <a:pt x="557907" y="1721865"/>
                    <a:pt x="556954" y="1693290"/>
                  </a:cubicBezTo>
                  <a:cubicBezTo>
                    <a:pt x="556002" y="1673287"/>
                    <a:pt x="556002" y="1653285"/>
                    <a:pt x="552192" y="1633282"/>
                  </a:cubicBezTo>
                  <a:cubicBezTo>
                    <a:pt x="550287" y="1621852"/>
                    <a:pt x="547429" y="1610422"/>
                    <a:pt x="545524" y="1598992"/>
                  </a:cubicBezTo>
                  <a:cubicBezTo>
                    <a:pt x="543619" y="1590420"/>
                    <a:pt x="554097" y="1579942"/>
                    <a:pt x="555049" y="1571370"/>
                  </a:cubicBezTo>
                  <a:cubicBezTo>
                    <a:pt x="559812" y="1534222"/>
                    <a:pt x="541714" y="1494217"/>
                    <a:pt x="541714" y="1456117"/>
                  </a:cubicBezTo>
                  <a:cubicBezTo>
                    <a:pt x="541714" y="1437067"/>
                    <a:pt x="538857" y="1416112"/>
                    <a:pt x="536952" y="1397062"/>
                  </a:cubicBezTo>
                  <a:cubicBezTo>
                    <a:pt x="535999" y="1379917"/>
                    <a:pt x="541714" y="1362772"/>
                    <a:pt x="537904" y="1345627"/>
                  </a:cubicBezTo>
                  <a:cubicBezTo>
                    <a:pt x="550287" y="1345627"/>
                    <a:pt x="560764" y="1350390"/>
                    <a:pt x="571242" y="1348485"/>
                  </a:cubicBezTo>
                  <a:cubicBezTo>
                    <a:pt x="578862" y="1346579"/>
                    <a:pt x="584577" y="1334197"/>
                    <a:pt x="576957" y="1330387"/>
                  </a:cubicBezTo>
                  <a:cubicBezTo>
                    <a:pt x="594102" y="1324672"/>
                    <a:pt x="590292" y="1297050"/>
                    <a:pt x="592197" y="1278952"/>
                  </a:cubicBezTo>
                  <a:cubicBezTo>
                    <a:pt x="593149" y="1273237"/>
                    <a:pt x="593149" y="1268475"/>
                    <a:pt x="593149" y="1262760"/>
                  </a:cubicBezTo>
                  <a:cubicBezTo>
                    <a:pt x="593149" y="1257045"/>
                    <a:pt x="588387" y="1259902"/>
                    <a:pt x="586482" y="1254187"/>
                  </a:cubicBezTo>
                  <a:cubicBezTo>
                    <a:pt x="581719" y="1239900"/>
                    <a:pt x="576957" y="1243710"/>
                    <a:pt x="567432" y="1234185"/>
                  </a:cubicBezTo>
                  <a:cubicBezTo>
                    <a:pt x="582672" y="1231327"/>
                    <a:pt x="584577" y="1234185"/>
                    <a:pt x="586482" y="1217992"/>
                  </a:cubicBezTo>
                  <a:cubicBezTo>
                    <a:pt x="587434" y="1206562"/>
                    <a:pt x="597912" y="1211325"/>
                    <a:pt x="596959" y="1201800"/>
                  </a:cubicBezTo>
                  <a:cubicBezTo>
                    <a:pt x="613152" y="1204657"/>
                    <a:pt x="630297" y="1203705"/>
                    <a:pt x="646489" y="1204657"/>
                  </a:cubicBezTo>
                  <a:cubicBezTo>
                    <a:pt x="644584" y="1187512"/>
                    <a:pt x="660777" y="1171320"/>
                    <a:pt x="657919" y="1155127"/>
                  </a:cubicBezTo>
                  <a:cubicBezTo>
                    <a:pt x="655062" y="1138935"/>
                    <a:pt x="654109" y="1123695"/>
                    <a:pt x="654109" y="1106550"/>
                  </a:cubicBezTo>
                  <a:cubicBezTo>
                    <a:pt x="669349" y="1112265"/>
                    <a:pt x="700782" y="1134172"/>
                    <a:pt x="713164" y="1113217"/>
                  </a:cubicBezTo>
                  <a:cubicBezTo>
                    <a:pt x="736024" y="1136077"/>
                    <a:pt x="763647" y="1147507"/>
                    <a:pt x="792222" y="1162747"/>
                  </a:cubicBezTo>
                  <a:cubicBezTo>
                    <a:pt x="807462" y="1170367"/>
                    <a:pt x="834132" y="1191322"/>
                    <a:pt x="850324" y="1180845"/>
                  </a:cubicBezTo>
                  <a:cubicBezTo>
                    <a:pt x="868422" y="1168462"/>
                    <a:pt x="848419" y="1162747"/>
                    <a:pt x="841752" y="1156080"/>
                  </a:cubicBezTo>
                  <a:cubicBezTo>
                    <a:pt x="856992" y="1144650"/>
                    <a:pt x="899854" y="1180845"/>
                    <a:pt x="916999" y="1166557"/>
                  </a:cubicBezTo>
                  <a:cubicBezTo>
                    <a:pt x="925572" y="1159890"/>
                    <a:pt x="940812" y="1150365"/>
                    <a:pt x="924619" y="1144650"/>
                  </a:cubicBezTo>
                  <a:cubicBezTo>
                    <a:pt x="908427" y="1138935"/>
                    <a:pt x="892234" y="1133220"/>
                    <a:pt x="876042" y="1127505"/>
                  </a:cubicBezTo>
                  <a:cubicBezTo>
                    <a:pt x="896997" y="1130362"/>
                    <a:pt x="941764" y="1139887"/>
                    <a:pt x="959862" y="1125600"/>
                  </a:cubicBezTo>
                  <a:cubicBezTo>
                    <a:pt x="973197" y="1116075"/>
                    <a:pt x="969387" y="1107502"/>
                    <a:pt x="957957" y="1101787"/>
                  </a:cubicBezTo>
                  <a:cubicBezTo>
                    <a:pt x="951289" y="1097977"/>
                    <a:pt x="942717" y="1101787"/>
                    <a:pt x="936049" y="1098930"/>
                  </a:cubicBezTo>
                  <a:cubicBezTo>
                    <a:pt x="929382" y="1096072"/>
                    <a:pt x="923667" y="1088452"/>
                    <a:pt x="918904" y="1084642"/>
                  </a:cubicBezTo>
                  <a:cubicBezTo>
                    <a:pt x="937002" y="1086547"/>
                    <a:pt x="969387" y="1079880"/>
                    <a:pt x="977007" y="1062735"/>
                  </a:cubicBezTo>
                  <a:cubicBezTo>
                    <a:pt x="990342" y="1037017"/>
                    <a:pt x="942717" y="1032255"/>
                    <a:pt x="927477" y="1027492"/>
                  </a:cubicBezTo>
                  <a:cubicBezTo>
                    <a:pt x="921762" y="1025587"/>
                    <a:pt x="889377" y="1018920"/>
                    <a:pt x="889377" y="1013205"/>
                  </a:cubicBezTo>
                  <a:cubicBezTo>
                    <a:pt x="889377" y="1004632"/>
                    <a:pt x="909379" y="1010347"/>
                    <a:pt x="915094" y="1012252"/>
                  </a:cubicBezTo>
                  <a:cubicBezTo>
                    <a:pt x="932239" y="1016062"/>
                    <a:pt x="949384" y="1019872"/>
                    <a:pt x="966529" y="1023682"/>
                  </a:cubicBezTo>
                  <a:cubicBezTo>
                    <a:pt x="977007" y="1025587"/>
                    <a:pt x="978912" y="1037970"/>
                    <a:pt x="988437" y="1027492"/>
                  </a:cubicBezTo>
                  <a:cubicBezTo>
                    <a:pt x="989389" y="1045590"/>
                    <a:pt x="983674" y="1063687"/>
                    <a:pt x="982722" y="1081785"/>
                  </a:cubicBezTo>
                  <a:cubicBezTo>
                    <a:pt x="980817" y="1110360"/>
                    <a:pt x="979864" y="1137982"/>
                    <a:pt x="980817" y="1166557"/>
                  </a:cubicBezTo>
                  <a:cubicBezTo>
                    <a:pt x="981769" y="1185607"/>
                    <a:pt x="982722" y="1204657"/>
                    <a:pt x="983674" y="1222755"/>
                  </a:cubicBezTo>
                  <a:cubicBezTo>
                    <a:pt x="983674" y="1232279"/>
                    <a:pt x="995104" y="1227517"/>
                    <a:pt x="1003677" y="1227517"/>
                  </a:cubicBezTo>
                  <a:cubicBezTo>
                    <a:pt x="1036062" y="1226565"/>
                    <a:pt x="1068447" y="1225612"/>
                    <a:pt x="1101784" y="1224660"/>
                  </a:cubicBezTo>
                  <a:cubicBezTo>
                    <a:pt x="1100832" y="1189417"/>
                    <a:pt x="1092259" y="1146555"/>
                    <a:pt x="1098927" y="1112265"/>
                  </a:cubicBezTo>
                  <a:cubicBezTo>
                    <a:pt x="1102737" y="1089405"/>
                    <a:pt x="1107499" y="1066545"/>
                    <a:pt x="1111309" y="1044637"/>
                  </a:cubicBezTo>
                  <a:cubicBezTo>
                    <a:pt x="1113214" y="1032255"/>
                    <a:pt x="1125597" y="1075117"/>
                    <a:pt x="1126549" y="1079880"/>
                  </a:cubicBezTo>
                  <a:cubicBezTo>
                    <a:pt x="1126549" y="1070355"/>
                    <a:pt x="1121787" y="1060830"/>
                    <a:pt x="1121787" y="1051305"/>
                  </a:cubicBezTo>
                  <a:cubicBezTo>
                    <a:pt x="1121787" y="1037970"/>
                    <a:pt x="1128454" y="1046542"/>
                    <a:pt x="1130359" y="1039874"/>
                  </a:cubicBezTo>
                  <a:cubicBezTo>
                    <a:pt x="1133217" y="1033207"/>
                    <a:pt x="1131312" y="1025587"/>
                    <a:pt x="1133217" y="1017015"/>
                  </a:cubicBezTo>
                  <a:cubicBezTo>
                    <a:pt x="1136074" y="1002727"/>
                    <a:pt x="1138932" y="988440"/>
                    <a:pt x="1142742" y="974152"/>
                  </a:cubicBezTo>
                  <a:cubicBezTo>
                    <a:pt x="1170364" y="973199"/>
                    <a:pt x="1142742" y="1015110"/>
                    <a:pt x="1146552" y="1030349"/>
                  </a:cubicBezTo>
                  <a:cubicBezTo>
                    <a:pt x="1150362" y="1046542"/>
                    <a:pt x="1151314" y="1055115"/>
                    <a:pt x="1149409" y="1072260"/>
                  </a:cubicBezTo>
                  <a:cubicBezTo>
                    <a:pt x="1147504" y="1082737"/>
                    <a:pt x="1148457" y="1097025"/>
                    <a:pt x="1162744" y="1090357"/>
                  </a:cubicBezTo>
                  <a:cubicBezTo>
                    <a:pt x="1155124" y="1081785"/>
                    <a:pt x="1160839" y="1073212"/>
                    <a:pt x="1163697" y="1063687"/>
                  </a:cubicBezTo>
                  <a:cubicBezTo>
                    <a:pt x="1167507" y="1053210"/>
                    <a:pt x="1179889" y="1062735"/>
                    <a:pt x="1189414" y="1065592"/>
                  </a:cubicBezTo>
                  <a:cubicBezTo>
                    <a:pt x="1204654" y="1070355"/>
                    <a:pt x="1233229" y="1075117"/>
                    <a:pt x="1223704" y="1098930"/>
                  </a:cubicBezTo>
                  <a:cubicBezTo>
                    <a:pt x="1217037" y="1116075"/>
                    <a:pt x="1195129" y="1113217"/>
                    <a:pt x="1180842" y="1109407"/>
                  </a:cubicBezTo>
                  <a:cubicBezTo>
                    <a:pt x="1152267" y="1102740"/>
                    <a:pt x="1142742" y="1104645"/>
                    <a:pt x="1127502" y="1079880"/>
                  </a:cubicBezTo>
                  <a:cubicBezTo>
                    <a:pt x="1131312" y="1116075"/>
                    <a:pt x="1172269" y="1118932"/>
                    <a:pt x="1201797" y="1117027"/>
                  </a:cubicBezTo>
                  <a:cubicBezTo>
                    <a:pt x="1213227" y="1116075"/>
                    <a:pt x="1214179" y="1115122"/>
                    <a:pt x="1223704" y="1106550"/>
                  </a:cubicBezTo>
                  <a:cubicBezTo>
                    <a:pt x="1229419" y="1100835"/>
                    <a:pt x="1234182" y="1113217"/>
                    <a:pt x="1241802" y="1104645"/>
                  </a:cubicBezTo>
                  <a:cubicBezTo>
                    <a:pt x="1249422" y="1095120"/>
                    <a:pt x="1248469" y="1095120"/>
                    <a:pt x="1260852" y="1097025"/>
                  </a:cubicBezTo>
                  <a:cubicBezTo>
                    <a:pt x="1265614" y="1097977"/>
                    <a:pt x="1271329" y="1098930"/>
                    <a:pt x="1276092" y="1099882"/>
                  </a:cubicBezTo>
                  <a:cubicBezTo>
                    <a:pt x="1279902" y="1100835"/>
                    <a:pt x="1277044" y="1104645"/>
                    <a:pt x="1279902" y="1106550"/>
                  </a:cubicBezTo>
                  <a:cubicBezTo>
                    <a:pt x="1288474" y="1110360"/>
                    <a:pt x="1297047" y="1114170"/>
                    <a:pt x="1305619" y="1117980"/>
                  </a:cubicBezTo>
                  <a:cubicBezTo>
                    <a:pt x="1311334" y="1120837"/>
                    <a:pt x="1318954" y="1116075"/>
                    <a:pt x="1324669" y="1117027"/>
                  </a:cubicBezTo>
                  <a:cubicBezTo>
                    <a:pt x="1333242" y="1118932"/>
                    <a:pt x="1334194" y="1124647"/>
                    <a:pt x="1344672" y="1123695"/>
                  </a:cubicBezTo>
                  <a:cubicBezTo>
                    <a:pt x="1355149" y="1122742"/>
                    <a:pt x="1357054" y="1132267"/>
                    <a:pt x="1365627" y="1132267"/>
                  </a:cubicBezTo>
                  <a:cubicBezTo>
                    <a:pt x="1376104" y="1132267"/>
                    <a:pt x="1381819" y="1130362"/>
                    <a:pt x="1390392" y="1137030"/>
                  </a:cubicBezTo>
                  <a:cubicBezTo>
                    <a:pt x="1396107" y="1141792"/>
                    <a:pt x="1404679" y="1136077"/>
                    <a:pt x="1411347" y="1137982"/>
                  </a:cubicBezTo>
                  <a:cubicBezTo>
                    <a:pt x="1413252" y="1146555"/>
                    <a:pt x="1432302" y="1147507"/>
                    <a:pt x="1438017" y="1148460"/>
                  </a:cubicBezTo>
                  <a:cubicBezTo>
                    <a:pt x="1448494" y="1150365"/>
                    <a:pt x="1458019" y="1150365"/>
                    <a:pt x="1468497" y="1151317"/>
                  </a:cubicBezTo>
                  <a:cubicBezTo>
                    <a:pt x="1472307" y="1153222"/>
                    <a:pt x="1476117" y="1159890"/>
                    <a:pt x="1479927" y="1159890"/>
                  </a:cubicBezTo>
                  <a:cubicBezTo>
                    <a:pt x="1485642" y="1160842"/>
                    <a:pt x="1494214" y="1156080"/>
                    <a:pt x="1498977" y="1159890"/>
                  </a:cubicBezTo>
                  <a:cubicBezTo>
                    <a:pt x="1508502" y="1166557"/>
                    <a:pt x="1509454" y="1167510"/>
                    <a:pt x="1520884" y="1166557"/>
                  </a:cubicBezTo>
                  <a:cubicBezTo>
                    <a:pt x="1530409" y="1165605"/>
                    <a:pt x="1530409" y="1172272"/>
                    <a:pt x="1538982" y="1175130"/>
                  </a:cubicBezTo>
                  <a:cubicBezTo>
                    <a:pt x="1549459" y="1177987"/>
                    <a:pt x="1553269" y="1171320"/>
                    <a:pt x="1562794" y="1178940"/>
                  </a:cubicBezTo>
                  <a:cubicBezTo>
                    <a:pt x="1568509" y="1183702"/>
                    <a:pt x="1580892" y="1181797"/>
                    <a:pt x="1588512" y="1181797"/>
                  </a:cubicBezTo>
                  <a:cubicBezTo>
                    <a:pt x="1598989" y="1182750"/>
                    <a:pt x="1598989" y="1175130"/>
                    <a:pt x="1604704" y="1175130"/>
                  </a:cubicBezTo>
                  <a:cubicBezTo>
                    <a:pt x="1613277" y="1174177"/>
                    <a:pt x="1626612" y="1179892"/>
                    <a:pt x="1635184" y="1182750"/>
                  </a:cubicBezTo>
                  <a:cubicBezTo>
                    <a:pt x="1683762" y="1194180"/>
                    <a:pt x="1732339" y="1205610"/>
                    <a:pt x="1780917" y="1217040"/>
                  </a:cubicBezTo>
                  <a:cubicBezTo>
                    <a:pt x="1793299" y="1219897"/>
                    <a:pt x="1859022" y="1243710"/>
                    <a:pt x="1865689" y="1232279"/>
                  </a:cubicBezTo>
                  <a:cubicBezTo>
                    <a:pt x="1878072" y="1210372"/>
                    <a:pt x="1880929" y="1196085"/>
                    <a:pt x="1883787" y="1170367"/>
                  </a:cubicBezTo>
                  <a:cubicBezTo>
                    <a:pt x="1885692" y="1152270"/>
                    <a:pt x="1875214" y="1153222"/>
                    <a:pt x="1859974" y="1149412"/>
                  </a:cubicBezTo>
                  <a:cubicBezTo>
                    <a:pt x="1814254" y="1138935"/>
                    <a:pt x="1769487" y="1128457"/>
                    <a:pt x="1723767" y="1117980"/>
                  </a:cubicBezTo>
                  <a:cubicBezTo>
                    <a:pt x="1725672" y="1112265"/>
                    <a:pt x="1737102" y="1073212"/>
                    <a:pt x="1739959" y="1074165"/>
                  </a:cubicBezTo>
                  <a:cubicBezTo>
                    <a:pt x="1758057" y="1077975"/>
                    <a:pt x="1775202" y="1082737"/>
                    <a:pt x="1793299" y="1086547"/>
                  </a:cubicBezTo>
                  <a:cubicBezTo>
                    <a:pt x="1838067" y="1097025"/>
                    <a:pt x="1881882" y="1107502"/>
                    <a:pt x="1926649" y="1117980"/>
                  </a:cubicBezTo>
                  <a:cubicBezTo>
                    <a:pt x="1929507" y="1118932"/>
                    <a:pt x="1941889" y="1082737"/>
                    <a:pt x="1934269" y="1080832"/>
                  </a:cubicBezTo>
                  <a:cubicBezTo>
                    <a:pt x="1916172" y="1076070"/>
                    <a:pt x="1898074" y="1072260"/>
                    <a:pt x="1879977" y="1067497"/>
                  </a:cubicBezTo>
                  <a:cubicBezTo>
                    <a:pt x="1832352" y="1057020"/>
                    <a:pt x="1789489" y="1046542"/>
                    <a:pt x="1745674" y="10360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Graphic 37">
            <a:extLst>
              <a:ext uri="{FF2B5EF4-FFF2-40B4-BE49-F238E27FC236}">
                <a16:creationId xmlns:a16="http://schemas.microsoft.com/office/drawing/2014/main" xmlns="" id="{3B41AB00-4516-4B9E-B4FB-51E52D34FF20}"/>
              </a:ext>
            </a:extLst>
          </p:cNvPr>
          <p:cNvSpPr/>
          <p:nvPr/>
        </p:nvSpPr>
        <p:spPr>
          <a:xfrm rot="20401313">
            <a:off x="2343318" y="5288278"/>
            <a:ext cx="2129104" cy="936805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6FDEA8F3-C31F-4ACC-86A2-09F94A710D4B}"/>
              </a:ext>
            </a:extLst>
          </p:cNvPr>
          <p:cNvGrpSpPr/>
          <p:nvPr/>
        </p:nvGrpSpPr>
        <p:grpSpPr>
          <a:xfrm>
            <a:off x="3791861" y="5527588"/>
            <a:ext cx="4622550" cy="984229"/>
            <a:chOff x="3866029" y="5216544"/>
            <a:chExt cx="4622550" cy="9842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A8528C3-BCF8-49B1-A0AA-88D30CC67933}"/>
                </a:ext>
              </a:extLst>
            </p:cNvPr>
            <p:cNvSpPr txBox="1"/>
            <p:nvPr/>
          </p:nvSpPr>
          <p:spPr>
            <a:xfrm>
              <a:off x="3866029" y="546300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 smtClean="0">
                  <a:solidFill>
                    <a:schemeClr val="bg1"/>
                  </a:solidFill>
                  <a:cs typeface="Arial" pitchFamily="34" charset="0"/>
                </a:rPr>
                <a:t>Brake Slide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Graphic 3">
              <a:extLst>
                <a:ext uri="{FF2B5EF4-FFF2-40B4-BE49-F238E27FC236}">
                  <a16:creationId xmlns:a16="http://schemas.microsoft.com/office/drawing/2014/main" xmlns="" id="{E350FD06-CA06-4338-95A3-A8E3F19A2F0D}"/>
                </a:ext>
              </a:extLst>
            </p:cNvPr>
            <p:cNvSpPr/>
            <p:nvPr/>
          </p:nvSpPr>
          <p:spPr>
            <a:xfrm flipH="1">
              <a:off x="7243850" y="5216544"/>
              <a:ext cx="752341" cy="975257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Graphic 3">
              <a:extLst>
                <a:ext uri="{FF2B5EF4-FFF2-40B4-BE49-F238E27FC236}">
                  <a16:creationId xmlns:a16="http://schemas.microsoft.com/office/drawing/2014/main" xmlns="" id="{2E2E62E6-72FB-42CF-9AC2-D7AD58A0E218}"/>
                </a:ext>
              </a:extLst>
            </p:cNvPr>
            <p:cNvSpPr/>
            <p:nvPr/>
          </p:nvSpPr>
          <p:spPr>
            <a:xfrm flipH="1">
              <a:off x="7643618" y="5553569"/>
              <a:ext cx="844961" cy="647204"/>
            </a:xfrm>
            <a:custGeom>
              <a:avLst/>
              <a:gdLst>
                <a:gd name="connsiteX0" fmla="*/ 285036 w 447675"/>
                <a:gd name="connsiteY0" fmla="*/ 7144 h 342900"/>
                <a:gd name="connsiteX1" fmla="*/ 278368 w 447675"/>
                <a:gd name="connsiteY1" fmla="*/ 8096 h 342900"/>
                <a:gd name="connsiteX2" fmla="*/ 264081 w 447675"/>
                <a:gd name="connsiteY2" fmla="*/ 12859 h 342900"/>
                <a:gd name="connsiteX3" fmla="*/ 242173 w 447675"/>
                <a:gd name="connsiteY3" fmla="*/ 29051 h 342900"/>
                <a:gd name="connsiteX4" fmla="*/ 229791 w 447675"/>
                <a:gd name="connsiteY4" fmla="*/ 51911 h 342900"/>
                <a:gd name="connsiteX5" fmla="*/ 231696 w 447675"/>
                <a:gd name="connsiteY5" fmla="*/ 56674 h 342900"/>
                <a:gd name="connsiteX6" fmla="*/ 236458 w 447675"/>
                <a:gd name="connsiteY6" fmla="*/ 61436 h 342900"/>
                <a:gd name="connsiteX7" fmla="*/ 239316 w 447675"/>
                <a:gd name="connsiteY7" fmla="*/ 65246 h 342900"/>
                <a:gd name="connsiteX8" fmla="*/ 240268 w 447675"/>
                <a:gd name="connsiteY8" fmla="*/ 67151 h 342900"/>
                <a:gd name="connsiteX9" fmla="*/ 232648 w 447675"/>
                <a:gd name="connsiteY9" fmla="*/ 67151 h 342900"/>
                <a:gd name="connsiteX10" fmla="*/ 224076 w 447675"/>
                <a:gd name="connsiteY10" fmla="*/ 69056 h 342900"/>
                <a:gd name="connsiteX11" fmla="*/ 218361 w 447675"/>
                <a:gd name="connsiteY11" fmla="*/ 69056 h 342900"/>
                <a:gd name="connsiteX12" fmla="*/ 215503 w 447675"/>
                <a:gd name="connsiteY12" fmla="*/ 68104 h 342900"/>
                <a:gd name="connsiteX13" fmla="*/ 212646 w 447675"/>
                <a:gd name="connsiteY13" fmla="*/ 69056 h 342900"/>
                <a:gd name="connsiteX14" fmla="*/ 210741 w 447675"/>
                <a:gd name="connsiteY14" fmla="*/ 70009 h 342900"/>
                <a:gd name="connsiteX15" fmla="*/ 207883 w 447675"/>
                <a:gd name="connsiteY15" fmla="*/ 65246 h 342900"/>
                <a:gd name="connsiteX16" fmla="*/ 206931 w 447675"/>
                <a:gd name="connsiteY16" fmla="*/ 63341 h 342900"/>
                <a:gd name="connsiteX17" fmla="*/ 201216 w 447675"/>
                <a:gd name="connsiteY17" fmla="*/ 63341 h 342900"/>
                <a:gd name="connsiteX18" fmla="*/ 200263 w 447675"/>
                <a:gd name="connsiteY18" fmla="*/ 65246 h 342900"/>
                <a:gd name="connsiteX19" fmla="*/ 199311 w 447675"/>
                <a:gd name="connsiteY19" fmla="*/ 68104 h 342900"/>
                <a:gd name="connsiteX20" fmla="*/ 195501 w 447675"/>
                <a:gd name="connsiteY20" fmla="*/ 69056 h 342900"/>
                <a:gd name="connsiteX21" fmla="*/ 191691 w 447675"/>
                <a:gd name="connsiteY21" fmla="*/ 68104 h 342900"/>
                <a:gd name="connsiteX22" fmla="*/ 186928 w 447675"/>
                <a:gd name="connsiteY22" fmla="*/ 68104 h 342900"/>
                <a:gd name="connsiteX23" fmla="*/ 183118 w 447675"/>
                <a:gd name="connsiteY23" fmla="*/ 69056 h 342900"/>
                <a:gd name="connsiteX24" fmla="*/ 180261 w 447675"/>
                <a:gd name="connsiteY24" fmla="*/ 69056 h 342900"/>
                <a:gd name="connsiteX25" fmla="*/ 171688 w 447675"/>
                <a:gd name="connsiteY25" fmla="*/ 67151 h 342900"/>
                <a:gd name="connsiteX26" fmla="*/ 158353 w 447675"/>
                <a:gd name="connsiteY26" fmla="*/ 65246 h 342900"/>
                <a:gd name="connsiteX27" fmla="*/ 151686 w 447675"/>
                <a:gd name="connsiteY27" fmla="*/ 66199 h 342900"/>
                <a:gd name="connsiteX28" fmla="*/ 151686 w 447675"/>
                <a:gd name="connsiteY28" fmla="*/ 77629 h 342900"/>
                <a:gd name="connsiteX29" fmla="*/ 151686 w 447675"/>
                <a:gd name="connsiteY29" fmla="*/ 80486 h 342900"/>
                <a:gd name="connsiteX30" fmla="*/ 157401 w 447675"/>
                <a:gd name="connsiteY30" fmla="*/ 80486 h 342900"/>
                <a:gd name="connsiteX31" fmla="*/ 170736 w 447675"/>
                <a:gd name="connsiteY31" fmla="*/ 78581 h 342900"/>
                <a:gd name="connsiteX32" fmla="*/ 184071 w 447675"/>
                <a:gd name="connsiteY32" fmla="*/ 75724 h 342900"/>
                <a:gd name="connsiteX33" fmla="*/ 186928 w 447675"/>
                <a:gd name="connsiteY33" fmla="*/ 76676 h 342900"/>
                <a:gd name="connsiteX34" fmla="*/ 186928 w 447675"/>
                <a:gd name="connsiteY34" fmla="*/ 78581 h 342900"/>
                <a:gd name="connsiteX35" fmla="*/ 185023 w 447675"/>
                <a:gd name="connsiteY35" fmla="*/ 80486 h 342900"/>
                <a:gd name="connsiteX36" fmla="*/ 182166 w 447675"/>
                <a:gd name="connsiteY36" fmla="*/ 79534 h 342900"/>
                <a:gd name="connsiteX37" fmla="*/ 177403 w 447675"/>
                <a:gd name="connsiteY37" fmla="*/ 79534 h 342900"/>
                <a:gd name="connsiteX38" fmla="*/ 174546 w 447675"/>
                <a:gd name="connsiteY38" fmla="*/ 83344 h 342900"/>
                <a:gd name="connsiteX39" fmla="*/ 172641 w 447675"/>
                <a:gd name="connsiteY39" fmla="*/ 83344 h 342900"/>
                <a:gd name="connsiteX40" fmla="*/ 141208 w 447675"/>
                <a:gd name="connsiteY40" fmla="*/ 84296 h 342900"/>
                <a:gd name="connsiteX41" fmla="*/ 106918 w 447675"/>
                <a:gd name="connsiteY41" fmla="*/ 84296 h 342900"/>
                <a:gd name="connsiteX42" fmla="*/ 102156 w 447675"/>
                <a:gd name="connsiteY42" fmla="*/ 82391 h 342900"/>
                <a:gd name="connsiteX43" fmla="*/ 102156 w 447675"/>
                <a:gd name="connsiteY43" fmla="*/ 78581 h 342900"/>
                <a:gd name="connsiteX44" fmla="*/ 99298 w 447675"/>
                <a:gd name="connsiteY44" fmla="*/ 76676 h 342900"/>
                <a:gd name="connsiteX45" fmla="*/ 97393 w 447675"/>
                <a:gd name="connsiteY45" fmla="*/ 78581 h 342900"/>
                <a:gd name="connsiteX46" fmla="*/ 97393 w 447675"/>
                <a:gd name="connsiteY46" fmla="*/ 81439 h 342900"/>
                <a:gd name="connsiteX47" fmla="*/ 95488 w 447675"/>
                <a:gd name="connsiteY47" fmla="*/ 84296 h 342900"/>
                <a:gd name="connsiteX48" fmla="*/ 94536 w 447675"/>
                <a:gd name="connsiteY48" fmla="*/ 88106 h 342900"/>
                <a:gd name="connsiteX49" fmla="*/ 94536 w 447675"/>
                <a:gd name="connsiteY49" fmla="*/ 90964 h 342900"/>
                <a:gd name="connsiteX50" fmla="*/ 78343 w 447675"/>
                <a:gd name="connsiteY50" fmla="*/ 92869 h 342900"/>
                <a:gd name="connsiteX51" fmla="*/ 68818 w 447675"/>
                <a:gd name="connsiteY51" fmla="*/ 92869 h 342900"/>
                <a:gd name="connsiteX52" fmla="*/ 55483 w 447675"/>
                <a:gd name="connsiteY52" fmla="*/ 93821 h 342900"/>
                <a:gd name="connsiteX53" fmla="*/ 41196 w 447675"/>
                <a:gd name="connsiteY53" fmla="*/ 93821 h 342900"/>
                <a:gd name="connsiteX54" fmla="*/ 24051 w 447675"/>
                <a:gd name="connsiteY54" fmla="*/ 92869 h 342900"/>
                <a:gd name="connsiteX55" fmla="*/ 7858 w 447675"/>
                <a:gd name="connsiteY55" fmla="*/ 93821 h 342900"/>
                <a:gd name="connsiteX56" fmla="*/ 7858 w 447675"/>
                <a:gd name="connsiteY56" fmla="*/ 100489 h 342900"/>
                <a:gd name="connsiteX57" fmla="*/ 23098 w 447675"/>
                <a:gd name="connsiteY57" fmla="*/ 100489 h 342900"/>
                <a:gd name="connsiteX58" fmla="*/ 38338 w 447675"/>
                <a:gd name="connsiteY58" fmla="*/ 100489 h 342900"/>
                <a:gd name="connsiteX59" fmla="*/ 41196 w 447675"/>
                <a:gd name="connsiteY59" fmla="*/ 99536 h 342900"/>
                <a:gd name="connsiteX60" fmla="*/ 92631 w 447675"/>
                <a:gd name="connsiteY60" fmla="*/ 99536 h 342900"/>
                <a:gd name="connsiteX61" fmla="*/ 108823 w 447675"/>
                <a:gd name="connsiteY61" fmla="*/ 100489 h 342900"/>
                <a:gd name="connsiteX62" fmla="*/ 108823 w 447675"/>
                <a:gd name="connsiteY62" fmla="*/ 108109 h 342900"/>
                <a:gd name="connsiteX63" fmla="*/ 110728 w 447675"/>
                <a:gd name="connsiteY63" fmla="*/ 108109 h 342900"/>
                <a:gd name="connsiteX64" fmla="*/ 118348 w 447675"/>
                <a:gd name="connsiteY64" fmla="*/ 107156 h 342900"/>
                <a:gd name="connsiteX65" fmla="*/ 125968 w 447675"/>
                <a:gd name="connsiteY65" fmla="*/ 108109 h 342900"/>
                <a:gd name="connsiteX66" fmla="*/ 129778 w 447675"/>
                <a:gd name="connsiteY66" fmla="*/ 108109 h 342900"/>
                <a:gd name="connsiteX67" fmla="*/ 136446 w 447675"/>
                <a:gd name="connsiteY67" fmla="*/ 110014 h 342900"/>
                <a:gd name="connsiteX68" fmla="*/ 142161 w 447675"/>
                <a:gd name="connsiteY68" fmla="*/ 113824 h 342900"/>
                <a:gd name="connsiteX69" fmla="*/ 145971 w 447675"/>
                <a:gd name="connsiteY69" fmla="*/ 115729 h 342900"/>
                <a:gd name="connsiteX70" fmla="*/ 158353 w 447675"/>
                <a:gd name="connsiteY70" fmla="*/ 119539 h 342900"/>
                <a:gd name="connsiteX71" fmla="*/ 163116 w 447675"/>
                <a:gd name="connsiteY71" fmla="*/ 127159 h 342900"/>
                <a:gd name="connsiteX72" fmla="*/ 166926 w 447675"/>
                <a:gd name="connsiteY72" fmla="*/ 131921 h 342900"/>
                <a:gd name="connsiteX73" fmla="*/ 174546 w 447675"/>
                <a:gd name="connsiteY73" fmla="*/ 139541 h 342900"/>
                <a:gd name="connsiteX74" fmla="*/ 180261 w 447675"/>
                <a:gd name="connsiteY74" fmla="*/ 147161 h 342900"/>
                <a:gd name="connsiteX75" fmla="*/ 182166 w 447675"/>
                <a:gd name="connsiteY75" fmla="*/ 151924 h 342900"/>
                <a:gd name="connsiteX76" fmla="*/ 183118 w 447675"/>
                <a:gd name="connsiteY76" fmla="*/ 154781 h 342900"/>
                <a:gd name="connsiteX77" fmla="*/ 177403 w 447675"/>
                <a:gd name="connsiteY77" fmla="*/ 160496 h 342900"/>
                <a:gd name="connsiteX78" fmla="*/ 166926 w 447675"/>
                <a:gd name="connsiteY78" fmla="*/ 175736 h 342900"/>
                <a:gd name="connsiteX79" fmla="*/ 165973 w 447675"/>
                <a:gd name="connsiteY79" fmla="*/ 186214 h 342900"/>
                <a:gd name="connsiteX80" fmla="*/ 165973 w 447675"/>
                <a:gd name="connsiteY80" fmla="*/ 189071 h 342900"/>
                <a:gd name="connsiteX81" fmla="*/ 159306 w 447675"/>
                <a:gd name="connsiteY81" fmla="*/ 210026 h 342900"/>
                <a:gd name="connsiteX82" fmla="*/ 152638 w 447675"/>
                <a:gd name="connsiteY82" fmla="*/ 222409 h 342900"/>
                <a:gd name="connsiteX83" fmla="*/ 143113 w 447675"/>
                <a:gd name="connsiteY83" fmla="*/ 238601 h 342900"/>
                <a:gd name="connsiteX84" fmla="*/ 136446 w 447675"/>
                <a:gd name="connsiteY84" fmla="*/ 250984 h 342900"/>
                <a:gd name="connsiteX85" fmla="*/ 134541 w 447675"/>
                <a:gd name="connsiteY85" fmla="*/ 255746 h 342900"/>
                <a:gd name="connsiteX86" fmla="*/ 138351 w 447675"/>
                <a:gd name="connsiteY86" fmla="*/ 264319 h 342900"/>
                <a:gd name="connsiteX87" fmla="*/ 140256 w 447675"/>
                <a:gd name="connsiteY87" fmla="*/ 267176 h 342900"/>
                <a:gd name="connsiteX88" fmla="*/ 138351 w 447675"/>
                <a:gd name="connsiteY88" fmla="*/ 270986 h 342900"/>
                <a:gd name="connsiteX89" fmla="*/ 133588 w 447675"/>
                <a:gd name="connsiteY89" fmla="*/ 277654 h 342900"/>
                <a:gd name="connsiteX90" fmla="*/ 113586 w 447675"/>
                <a:gd name="connsiteY90" fmla="*/ 303371 h 342900"/>
                <a:gd name="connsiteX91" fmla="*/ 106918 w 447675"/>
                <a:gd name="connsiteY91" fmla="*/ 303371 h 342900"/>
                <a:gd name="connsiteX92" fmla="*/ 92631 w 447675"/>
                <a:gd name="connsiteY92" fmla="*/ 303371 h 342900"/>
                <a:gd name="connsiteX93" fmla="*/ 88821 w 447675"/>
                <a:gd name="connsiteY93" fmla="*/ 305276 h 342900"/>
                <a:gd name="connsiteX94" fmla="*/ 87868 w 447675"/>
                <a:gd name="connsiteY94" fmla="*/ 305276 h 342900"/>
                <a:gd name="connsiteX95" fmla="*/ 85011 w 447675"/>
                <a:gd name="connsiteY95" fmla="*/ 308134 h 342900"/>
                <a:gd name="connsiteX96" fmla="*/ 84058 w 447675"/>
                <a:gd name="connsiteY96" fmla="*/ 311944 h 342900"/>
                <a:gd name="connsiteX97" fmla="*/ 85963 w 447675"/>
                <a:gd name="connsiteY97" fmla="*/ 321469 h 342900"/>
                <a:gd name="connsiteX98" fmla="*/ 95488 w 447675"/>
                <a:gd name="connsiteY98" fmla="*/ 328136 h 342900"/>
                <a:gd name="connsiteX99" fmla="*/ 100251 w 447675"/>
                <a:gd name="connsiteY99" fmla="*/ 330994 h 342900"/>
                <a:gd name="connsiteX100" fmla="*/ 114538 w 447675"/>
                <a:gd name="connsiteY100" fmla="*/ 330041 h 342900"/>
                <a:gd name="connsiteX101" fmla="*/ 114538 w 447675"/>
                <a:gd name="connsiteY101" fmla="*/ 333851 h 342900"/>
                <a:gd name="connsiteX102" fmla="*/ 114538 w 447675"/>
                <a:gd name="connsiteY102" fmla="*/ 336709 h 342900"/>
                <a:gd name="connsiteX103" fmla="*/ 118348 w 447675"/>
                <a:gd name="connsiteY103" fmla="*/ 337661 h 342900"/>
                <a:gd name="connsiteX104" fmla="*/ 132636 w 447675"/>
                <a:gd name="connsiteY104" fmla="*/ 342424 h 342900"/>
                <a:gd name="connsiteX105" fmla="*/ 146923 w 447675"/>
                <a:gd name="connsiteY105" fmla="*/ 344329 h 342900"/>
                <a:gd name="connsiteX106" fmla="*/ 156448 w 447675"/>
                <a:gd name="connsiteY106" fmla="*/ 337661 h 342900"/>
                <a:gd name="connsiteX107" fmla="*/ 158353 w 447675"/>
                <a:gd name="connsiteY107" fmla="*/ 328136 h 342900"/>
                <a:gd name="connsiteX108" fmla="*/ 160258 w 447675"/>
                <a:gd name="connsiteY108" fmla="*/ 313849 h 342900"/>
                <a:gd name="connsiteX109" fmla="*/ 164068 w 447675"/>
                <a:gd name="connsiteY109" fmla="*/ 296704 h 342900"/>
                <a:gd name="connsiteX110" fmla="*/ 167878 w 447675"/>
                <a:gd name="connsiteY110" fmla="*/ 290036 h 342900"/>
                <a:gd name="connsiteX111" fmla="*/ 171688 w 447675"/>
                <a:gd name="connsiteY111" fmla="*/ 287179 h 342900"/>
                <a:gd name="connsiteX112" fmla="*/ 175498 w 447675"/>
                <a:gd name="connsiteY112" fmla="*/ 286226 h 342900"/>
                <a:gd name="connsiteX113" fmla="*/ 179308 w 447675"/>
                <a:gd name="connsiteY113" fmla="*/ 281464 h 342900"/>
                <a:gd name="connsiteX114" fmla="*/ 184071 w 447675"/>
                <a:gd name="connsiteY114" fmla="*/ 274796 h 342900"/>
                <a:gd name="connsiteX115" fmla="*/ 188833 w 447675"/>
                <a:gd name="connsiteY115" fmla="*/ 269081 h 342900"/>
                <a:gd name="connsiteX116" fmla="*/ 191691 w 447675"/>
                <a:gd name="connsiteY116" fmla="*/ 263366 h 342900"/>
                <a:gd name="connsiteX117" fmla="*/ 197406 w 447675"/>
                <a:gd name="connsiteY117" fmla="*/ 252889 h 342900"/>
                <a:gd name="connsiteX118" fmla="*/ 202168 w 447675"/>
                <a:gd name="connsiteY118" fmla="*/ 244316 h 342900"/>
                <a:gd name="connsiteX119" fmla="*/ 203121 w 447675"/>
                <a:gd name="connsiteY119" fmla="*/ 240506 h 342900"/>
                <a:gd name="connsiteX120" fmla="*/ 205978 w 447675"/>
                <a:gd name="connsiteY120" fmla="*/ 229076 h 342900"/>
                <a:gd name="connsiteX121" fmla="*/ 207883 w 447675"/>
                <a:gd name="connsiteY121" fmla="*/ 218599 h 342900"/>
                <a:gd name="connsiteX122" fmla="*/ 206931 w 447675"/>
                <a:gd name="connsiteY122" fmla="*/ 214789 h 342900"/>
                <a:gd name="connsiteX123" fmla="*/ 201216 w 447675"/>
                <a:gd name="connsiteY123" fmla="*/ 202406 h 342900"/>
                <a:gd name="connsiteX124" fmla="*/ 202168 w 447675"/>
                <a:gd name="connsiteY124" fmla="*/ 203359 h 342900"/>
                <a:gd name="connsiteX125" fmla="*/ 204073 w 447675"/>
                <a:gd name="connsiteY125" fmla="*/ 205264 h 342900"/>
                <a:gd name="connsiteX126" fmla="*/ 206931 w 447675"/>
                <a:gd name="connsiteY126" fmla="*/ 210026 h 342900"/>
                <a:gd name="connsiteX127" fmla="*/ 210741 w 447675"/>
                <a:gd name="connsiteY127" fmla="*/ 215741 h 342900"/>
                <a:gd name="connsiteX128" fmla="*/ 212646 w 447675"/>
                <a:gd name="connsiteY128" fmla="*/ 216694 h 342900"/>
                <a:gd name="connsiteX129" fmla="*/ 218361 w 447675"/>
                <a:gd name="connsiteY129" fmla="*/ 220504 h 342900"/>
                <a:gd name="connsiteX130" fmla="*/ 225981 w 447675"/>
                <a:gd name="connsiteY130" fmla="*/ 224314 h 342900"/>
                <a:gd name="connsiteX131" fmla="*/ 229791 w 447675"/>
                <a:gd name="connsiteY131" fmla="*/ 225266 h 342900"/>
                <a:gd name="connsiteX132" fmla="*/ 245031 w 447675"/>
                <a:gd name="connsiteY132" fmla="*/ 227171 h 342900"/>
                <a:gd name="connsiteX133" fmla="*/ 249793 w 447675"/>
                <a:gd name="connsiteY133" fmla="*/ 228124 h 342900"/>
                <a:gd name="connsiteX134" fmla="*/ 256461 w 447675"/>
                <a:gd name="connsiteY134" fmla="*/ 231934 h 342900"/>
                <a:gd name="connsiteX135" fmla="*/ 265033 w 447675"/>
                <a:gd name="connsiteY135" fmla="*/ 244316 h 342900"/>
                <a:gd name="connsiteX136" fmla="*/ 270748 w 447675"/>
                <a:gd name="connsiteY136" fmla="*/ 247174 h 342900"/>
                <a:gd name="connsiteX137" fmla="*/ 296466 w 447675"/>
                <a:gd name="connsiteY137" fmla="*/ 258604 h 342900"/>
                <a:gd name="connsiteX138" fmla="*/ 295513 w 447675"/>
                <a:gd name="connsiteY138" fmla="*/ 265271 h 342900"/>
                <a:gd name="connsiteX139" fmla="*/ 294561 w 447675"/>
                <a:gd name="connsiteY139" fmla="*/ 274796 h 342900"/>
                <a:gd name="connsiteX140" fmla="*/ 294561 w 447675"/>
                <a:gd name="connsiteY140" fmla="*/ 279559 h 342900"/>
                <a:gd name="connsiteX141" fmla="*/ 297418 w 447675"/>
                <a:gd name="connsiteY141" fmla="*/ 293846 h 342900"/>
                <a:gd name="connsiteX142" fmla="*/ 301228 w 447675"/>
                <a:gd name="connsiteY142" fmla="*/ 303371 h 342900"/>
                <a:gd name="connsiteX143" fmla="*/ 305038 w 447675"/>
                <a:gd name="connsiteY143" fmla="*/ 307181 h 342900"/>
                <a:gd name="connsiteX144" fmla="*/ 314563 w 447675"/>
                <a:gd name="connsiteY144" fmla="*/ 312896 h 342900"/>
                <a:gd name="connsiteX145" fmla="*/ 318373 w 447675"/>
                <a:gd name="connsiteY145" fmla="*/ 313849 h 342900"/>
                <a:gd name="connsiteX146" fmla="*/ 325041 w 447675"/>
                <a:gd name="connsiteY146" fmla="*/ 313849 h 342900"/>
                <a:gd name="connsiteX147" fmla="*/ 345996 w 447675"/>
                <a:gd name="connsiteY147" fmla="*/ 310991 h 342900"/>
                <a:gd name="connsiteX148" fmla="*/ 363141 w 447675"/>
                <a:gd name="connsiteY148" fmla="*/ 307181 h 342900"/>
                <a:gd name="connsiteX149" fmla="*/ 372666 w 447675"/>
                <a:gd name="connsiteY149" fmla="*/ 305276 h 342900"/>
                <a:gd name="connsiteX150" fmla="*/ 381238 w 447675"/>
                <a:gd name="connsiteY150" fmla="*/ 303371 h 342900"/>
                <a:gd name="connsiteX151" fmla="*/ 385048 w 447675"/>
                <a:gd name="connsiteY151" fmla="*/ 299561 h 342900"/>
                <a:gd name="connsiteX152" fmla="*/ 387906 w 447675"/>
                <a:gd name="connsiteY152" fmla="*/ 301466 h 342900"/>
                <a:gd name="connsiteX153" fmla="*/ 389811 w 447675"/>
                <a:gd name="connsiteY153" fmla="*/ 310991 h 342900"/>
                <a:gd name="connsiteX154" fmla="*/ 390763 w 447675"/>
                <a:gd name="connsiteY154" fmla="*/ 316706 h 342900"/>
                <a:gd name="connsiteX155" fmla="*/ 388858 w 447675"/>
                <a:gd name="connsiteY155" fmla="*/ 318611 h 342900"/>
                <a:gd name="connsiteX156" fmla="*/ 386953 w 447675"/>
                <a:gd name="connsiteY156" fmla="*/ 324326 h 342900"/>
                <a:gd name="connsiteX157" fmla="*/ 391716 w 447675"/>
                <a:gd name="connsiteY157" fmla="*/ 334804 h 342900"/>
                <a:gd name="connsiteX158" fmla="*/ 406003 w 447675"/>
                <a:gd name="connsiteY158" fmla="*/ 330041 h 342900"/>
                <a:gd name="connsiteX159" fmla="*/ 418386 w 447675"/>
                <a:gd name="connsiteY159" fmla="*/ 323374 h 342900"/>
                <a:gd name="connsiteX160" fmla="*/ 426958 w 447675"/>
                <a:gd name="connsiteY160" fmla="*/ 314801 h 342900"/>
                <a:gd name="connsiteX161" fmla="*/ 425053 w 447675"/>
                <a:gd name="connsiteY161" fmla="*/ 304324 h 342900"/>
                <a:gd name="connsiteX162" fmla="*/ 426958 w 447675"/>
                <a:gd name="connsiteY162" fmla="*/ 300514 h 342900"/>
                <a:gd name="connsiteX163" fmla="*/ 429816 w 447675"/>
                <a:gd name="connsiteY163" fmla="*/ 295751 h 342900"/>
                <a:gd name="connsiteX164" fmla="*/ 430768 w 447675"/>
                <a:gd name="connsiteY164" fmla="*/ 290036 h 342900"/>
                <a:gd name="connsiteX165" fmla="*/ 431721 w 447675"/>
                <a:gd name="connsiteY165" fmla="*/ 282416 h 342900"/>
                <a:gd name="connsiteX166" fmla="*/ 430768 w 447675"/>
                <a:gd name="connsiteY166" fmla="*/ 276701 h 342900"/>
                <a:gd name="connsiteX167" fmla="*/ 429816 w 447675"/>
                <a:gd name="connsiteY167" fmla="*/ 274796 h 342900"/>
                <a:gd name="connsiteX168" fmla="*/ 429816 w 447675"/>
                <a:gd name="connsiteY168" fmla="*/ 273844 h 342900"/>
                <a:gd name="connsiteX169" fmla="*/ 414576 w 447675"/>
                <a:gd name="connsiteY169" fmla="*/ 265271 h 342900"/>
                <a:gd name="connsiteX170" fmla="*/ 404098 w 447675"/>
                <a:gd name="connsiteY170" fmla="*/ 261461 h 342900"/>
                <a:gd name="connsiteX171" fmla="*/ 400288 w 447675"/>
                <a:gd name="connsiteY171" fmla="*/ 260509 h 342900"/>
                <a:gd name="connsiteX172" fmla="*/ 391716 w 447675"/>
                <a:gd name="connsiteY172" fmla="*/ 259556 h 342900"/>
                <a:gd name="connsiteX173" fmla="*/ 385048 w 447675"/>
                <a:gd name="connsiteY173" fmla="*/ 258604 h 342900"/>
                <a:gd name="connsiteX174" fmla="*/ 386001 w 447675"/>
                <a:gd name="connsiteY174" fmla="*/ 257651 h 342900"/>
                <a:gd name="connsiteX175" fmla="*/ 390763 w 447675"/>
                <a:gd name="connsiteY175" fmla="*/ 256699 h 342900"/>
                <a:gd name="connsiteX176" fmla="*/ 397431 w 447675"/>
                <a:gd name="connsiteY176" fmla="*/ 257651 h 342900"/>
                <a:gd name="connsiteX177" fmla="*/ 402193 w 447675"/>
                <a:gd name="connsiteY177" fmla="*/ 256699 h 342900"/>
                <a:gd name="connsiteX178" fmla="*/ 405051 w 447675"/>
                <a:gd name="connsiteY178" fmla="*/ 255746 h 342900"/>
                <a:gd name="connsiteX179" fmla="*/ 410766 w 447675"/>
                <a:gd name="connsiteY179" fmla="*/ 258604 h 342900"/>
                <a:gd name="connsiteX180" fmla="*/ 415528 w 447675"/>
                <a:gd name="connsiteY180" fmla="*/ 261461 h 342900"/>
                <a:gd name="connsiteX181" fmla="*/ 426006 w 447675"/>
                <a:gd name="connsiteY181" fmla="*/ 261461 h 342900"/>
                <a:gd name="connsiteX182" fmla="*/ 430768 w 447675"/>
                <a:gd name="connsiteY182" fmla="*/ 259556 h 342900"/>
                <a:gd name="connsiteX183" fmla="*/ 440293 w 447675"/>
                <a:gd name="connsiteY183" fmla="*/ 252889 h 342900"/>
                <a:gd name="connsiteX184" fmla="*/ 445056 w 447675"/>
                <a:gd name="connsiteY184" fmla="*/ 235744 h 342900"/>
                <a:gd name="connsiteX185" fmla="*/ 446008 w 447675"/>
                <a:gd name="connsiteY185" fmla="*/ 230981 h 342900"/>
                <a:gd name="connsiteX186" fmla="*/ 446008 w 447675"/>
                <a:gd name="connsiteY186" fmla="*/ 213836 h 342900"/>
                <a:gd name="connsiteX187" fmla="*/ 444103 w 447675"/>
                <a:gd name="connsiteY187" fmla="*/ 206216 h 342900"/>
                <a:gd name="connsiteX188" fmla="*/ 437436 w 447675"/>
                <a:gd name="connsiteY188" fmla="*/ 191929 h 342900"/>
                <a:gd name="connsiteX189" fmla="*/ 420291 w 447675"/>
                <a:gd name="connsiteY189" fmla="*/ 181451 h 342900"/>
                <a:gd name="connsiteX190" fmla="*/ 410766 w 447675"/>
                <a:gd name="connsiteY190" fmla="*/ 176689 h 342900"/>
                <a:gd name="connsiteX191" fmla="*/ 409813 w 447675"/>
                <a:gd name="connsiteY191" fmla="*/ 171926 h 342900"/>
                <a:gd name="connsiteX192" fmla="*/ 408861 w 447675"/>
                <a:gd name="connsiteY192" fmla="*/ 169069 h 342900"/>
                <a:gd name="connsiteX193" fmla="*/ 409813 w 447675"/>
                <a:gd name="connsiteY193" fmla="*/ 167164 h 342900"/>
                <a:gd name="connsiteX194" fmla="*/ 411718 w 447675"/>
                <a:gd name="connsiteY194" fmla="*/ 162401 h 342900"/>
                <a:gd name="connsiteX195" fmla="*/ 412671 w 447675"/>
                <a:gd name="connsiteY195" fmla="*/ 150971 h 342900"/>
                <a:gd name="connsiteX196" fmla="*/ 410766 w 447675"/>
                <a:gd name="connsiteY196" fmla="*/ 143351 h 342900"/>
                <a:gd name="connsiteX197" fmla="*/ 406956 w 447675"/>
                <a:gd name="connsiteY197" fmla="*/ 129064 h 342900"/>
                <a:gd name="connsiteX198" fmla="*/ 406003 w 447675"/>
                <a:gd name="connsiteY198" fmla="*/ 124301 h 342900"/>
                <a:gd name="connsiteX199" fmla="*/ 406003 w 447675"/>
                <a:gd name="connsiteY199" fmla="*/ 121444 h 342900"/>
                <a:gd name="connsiteX200" fmla="*/ 403146 w 447675"/>
                <a:gd name="connsiteY200" fmla="*/ 115729 h 342900"/>
                <a:gd name="connsiteX201" fmla="*/ 398383 w 447675"/>
                <a:gd name="connsiteY201" fmla="*/ 104299 h 342900"/>
                <a:gd name="connsiteX202" fmla="*/ 396478 w 447675"/>
                <a:gd name="connsiteY202" fmla="*/ 97631 h 342900"/>
                <a:gd name="connsiteX203" fmla="*/ 385048 w 447675"/>
                <a:gd name="connsiteY203" fmla="*/ 82391 h 342900"/>
                <a:gd name="connsiteX204" fmla="*/ 379333 w 447675"/>
                <a:gd name="connsiteY204" fmla="*/ 74771 h 342900"/>
                <a:gd name="connsiteX205" fmla="*/ 373618 w 447675"/>
                <a:gd name="connsiteY205" fmla="*/ 67151 h 342900"/>
                <a:gd name="connsiteX206" fmla="*/ 369808 w 447675"/>
                <a:gd name="connsiteY206" fmla="*/ 62389 h 342900"/>
                <a:gd name="connsiteX207" fmla="*/ 361236 w 447675"/>
                <a:gd name="connsiteY207" fmla="*/ 55721 h 342900"/>
                <a:gd name="connsiteX208" fmla="*/ 351711 w 447675"/>
                <a:gd name="connsiteY208" fmla="*/ 50959 h 342900"/>
                <a:gd name="connsiteX209" fmla="*/ 345996 w 447675"/>
                <a:gd name="connsiteY209" fmla="*/ 48101 h 342900"/>
                <a:gd name="connsiteX210" fmla="*/ 338376 w 447675"/>
                <a:gd name="connsiteY210" fmla="*/ 48101 h 342900"/>
                <a:gd name="connsiteX211" fmla="*/ 329803 w 447675"/>
                <a:gd name="connsiteY211" fmla="*/ 47149 h 342900"/>
                <a:gd name="connsiteX212" fmla="*/ 317421 w 447675"/>
                <a:gd name="connsiteY212" fmla="*/ 44291 h 342900"/>
                <a:gd name="connsiteX213" fmla="*/ 312658 w 447675"/>
                <a:gd name="connsiteY213" fmla="*/ 43339 h 342900"/>
                <a:gd name="connsiteX214" fmla="*/ 310753 w 447675"/>
                <a:gd name="connsiteY214" fmla="*/ 37624 h 342900"/>
                <a:gd name="connsiteX215" fmla="*/ 303133 w 447675"/>
                <a:gd name="connsiteY215" fmla="*/ 26194 h 342900"/>
                <a:gd name="connsiteX216" fmla="*/ 295513 w 447675"/>
                <a:gd name="connsiteY216" fmla="*/ 18574 h 342900"/>
                <a:gd name="connsiteX217" fmla="*/ 289798 w 447675"/>
                <a:gd name="connsiteY217" fmla="*/ 13811 h 342900"/>
                <a:gd name="connsiteX218" fmla="*/ 285036 w 447675"/>
                <a:gd name="connsiteY218" fmla="*/ 7144 h 342900"/>
                <a:gd name="connsiteX219" fmla="*/ 326946 w 447675"/>
                <a:gd name="connsiteY219" fmla="*/ 40481 h 342900"/>
                <a:gd name="connsiteX220" fmla="*/ 328851 w 447675"/>
                <a:gd name="connsiteY220" fmla="*/ 45244 h 342900"/>
                <a:gd name="connsiteX221" fmla="*/ 324088 w 447675"/>
                <a:gd name="connsiteY221" fmla="*/ 47149 h 342900"/>
                <a:gd name="connsiteX222" fmla="*/ 320278 w 447675"/>
                <a:gd name="connsiteY222" fmla="*/ 48101 h 342900"/>
                <a:gd name="connsiteX223" fmla="*/ 317421 w 447675"/>
                <a:gd name="connsiteY223" fmla="*/ 47149 h 342900"/>
                <a:gd name="connsiteX224" fmla="*/ 315516 w 447675"/>
                <a:gd name="connsiteY224" fmla="*/ 43339 h 342900"/>
                <a:gd name="connsiteX225" fmla="*/ 320278 w 447675"/>
                <a:gd name="connsiteY225" fmla="*/ 39529 h 342900"/>
                <a:gd name="connsiteX226" fmla="*/ 326946 w 447675"/>
                <a:gd name="connsiteY226" fmla="*/ 40481 h 342900"/>
                <a:gd name="connsiteX227" fmla="*/ 256461 w 447675"/>
                <a:gd name="connsiteY227" fmla="*/ 70961 h 342900"/>
                <a:gd name="connsiteX228" fmla="*/ 253603 w 447675"/>
                <a:gd name="connsiteY228" fmla="*/ 74771 h 342900"/>
                <a:gd name="connsiteX229" fmla="*/ 246936 w 447675"/>
                <a:gd name="connsiteY229" fmla="*/ 85249 h 342900"/>
                <a:gd name="connsiteX230" fmla="*/ 245983 w 447675"/>
                <a:gd name="connsiteY230" fmla="*/ 87154 h 342900"/>
                <a:gd name="connsiteX231" fmla="*/ 245031 w 447675"/>
                <a:gd name="connsiteY231" fmla="*/ 87154 h 342900"/>
                <a:gd name="connsiteX232" fmla="*/ 243126 w 447675"/>
                <a:gd name="connsiteY232" fmla="*/ 85249 h 342900"/>
                <a:gd name="connsiteX233" fmla="*/ 238363 w 447675"/>
                <a:gd name="connsiteY233" fmla="*/ 80486 h 342900"/>
                <a:gd name="connsiteX234" fmla="*/ 244078 w 447675"/>
                <a:gd name="connsiteY234" fmla="*/ 79534 h 342900"/>
                <a:gd name="connsiteX235" fmla="*/ 248841 w 447675"/>
                <a:gd name="connsiteY235" fmla="*/ 79534 h 342900"/>
                <a:gd name="connsiteX236" fmla="*/ 248841 w 447675"/>
                <a:gd name="connsiteY236" fmla="*/ 75724 h 342900"/>
                <a:gd name="connsiteX237" fmla="*/ 249793 w 447675"/>
                <a:gd name="connsiteY237" fmla="*/ 70961 h 342900"/>
                <a:gd name="connsiteX238" fmla="*/ 256461 w 447675"/>
                <a:gd name="connsiteY238" fmla="*/ 70961 h 342900"/>
                <a:gd name="connsiteX239" fmla="*/ 223123 w 447675"/>
                <a:gd name="connsiteY239" fmla="*/ 79534 h 342900"/>
                <a:gd name="connsiteX240" fmla="*/ 227886 w 447675"/>
                <a:gd name="connsiteY240" fmla="*/ 81439 h 342900"/>
                <a:gd name="connsiteX241" fmla="*/ 229791 w 447675"/>
                <a:gd name="connsiteY241" fmla="*/ 82391 h 342900"/>
                <a:gd name="connsiteX242" fmla="*/ 221218 w 447675"/>
                <a:gd name="connsiteY242" fmla="*/ 83344 h 342900"/>
                <a:gd name="connsiteX243" fmla="*/ 217408 w 447675"/>
                <a:gd name="connsiteY243" fmla="*/ 83344 h 342900"/>
                <a:gd name="connsiteX244" fmla="*/ 217408 w 447675"/>
                <a:gd name="connsiteY244" fmla="*/ 81439 h 342900"/>
                <a:gd name="connsiteX245" fmla="*/ 218361 w 447675"/>
                <a:gd name="connsiteY245" fmla="*/ 79534 h 342900"/>
                <a:gd name="connsiteX246" fmla="*/ 223123 w 447675"/>
                <a:gd name="connsiteY246" fmla="*/ 79534 h 342900"/>
                <a:gd name="connsiteX247" fmla="*/ 211693 w 447675"/>
                <a:gd name="connsiteY247" fmla="*/ 81439 h 342900"/>
                <a:gd name="connsiteX248" fmla="*/ 196453 w 447675"/>
                <a:gd name="connsiteY248" fmla="*/ 82391 h 342900"/>
                <a:gd name="connsiteX249" fmla="*/ 195501 w 447675"/>
                <a:gd name="connsiteY249" fmla="*/ 81439 h 342900"/>
                <a:gd name="connsiteX250" fmla="*/ 204073 w 447675"/>
                <a:gd name="connsiteY250" fmla="*/ 80486 h 342900"/>
                <a:gd name="connsiteX251" fmla="*/ 211693 w 447675"/>
                <a:gd name="connsiteY251" fmla="*/ 81439 h 342900"/>
                <a:gd name="connsiteX252" fmla="*/ 185023 w 447675"/>
                <a:gd name="connsiteY252" fmla="*/ 101441 h 342900"/>
                <a:gd name="connsiteX253" fmla="*/ 185976 w 447675"/>
                <a:gd name="connsiteY253" fmla="*/ 103346 h 342900"/>
                <a:gd name="connsiteX254" fmla="*/ 178356 w 447675"/>
                <a:gd name="connsiteY254" fmla="*/ 102394 h 342900"/>
                <a:gd name="connsiteX255" fmla="*/ 177403 w 447675"/>
                <a:gd name="connsiteY255" fmla="*/ 100489 h 342900"/>
                <a:gd name="connsiteX256" fmla="*/ 185023 w 447675"/>
                <a:gd name="connsiteY256" fmla="*/ 101441 h 342900"/>
                <a:gd name="connsiteX257" fmla="*/ 208836 w 447675"/>
                <a:gd name="connsiteY257" fmla="*/ 106204 h 342900"/>
                <a:gd name="connsiteX258" fmla="*/ 209788 w 447675"/>
                <a:gd name="connsiteY258" fmla="*/ 109061 h 342900"/>
                <a:gd name="connsiteX259" fmla="*/ 209788 w 447675"/>
                <a:gd name="connsiteY259" fmla="*/ 110966 h 342900"/>
                <a:gd name="connsiteX260" fmla="*/ 207883 w 447675"/>
                <a:gd name="connsiteY260" fmla="*/ 108109 h 342900"/>
                <a:gd name="connsiteX261" fmla="*/ 208836 w 447675"/>
                <a:gd name="connsiteY261" fmla="*/ 106204 h 342900"/>
                <a:gd name="connsiteX262" fmla="*/ 267891 w 447675"/>
                <a:gd name="connsiteY262" fmla="*/ 138589 h 342900"/>
                <a:gd name="connsiteX263" fmla="*/ 269796 w 447675"/>
                <a:gd name="connsiteY263" fmla="*/ 142399 h 342900"/>
                <a:gd name="connsiteX264" fmla="*/ 274558 w 447675"/>
                <a:gd name="connsiteY264" fmla="*/ 150019 h 342900"/>
                <a:gd name="connsiteX265" fmla="*/ 276463 w 447675"/>
                <a:gd name="connsiteY265" fmla="*/ 153829 h 342900"/>
                <a:gd name="connsiteX266" fmla="*/ 278368 w 447675"/>
                <a:gd name="connsiteY266" fmla="*/ 162401 h 342900"/>
                <a:gd name="connsiteX267" fmla="*/ 277416 w 447675"/>
                <a:gd name="connsiteY267" fmla="*/ 172879 h 342900"/>
                <a:gd name="connsiteX268" fmla="*/ 262176 w 447675"/>
                <a:gd name="connsiteY268" fmla="*/ 166211 h 342900"/>
                <a:gd name="connsiteX269" fmla="*/ 249793 w 447675"/>
                <a:gd name="connsiteY269" fmla="*/ 160496 h 342900"/>
                <a:gd name="connsiteX270" fmla="*/ 245983 w 447675"/>
                <a:gd name="connsiteY270" fmla="*/ 159544 h 342900"/>
                <a:gd name="connsiteX271" fmla="*/ 238363 w 447675"/>
                <a:gd name="connsiteY271" fmla="*/ 158591 h 342900"/>
                <a:gd name="connsiteX272" fmla="*/ 231696 w 447675"/>
                <a:gd name="connsiteY272" fmla="*/ 157639 h 342900"/>
                <a:gd name="connsiteX273" fmla="*/ 229791 w 447675"/>
                <a:gd name="connsiteY273" fmla="*/ 153829 h 342900"/>
                <a:gd name="connsiteX274" fmla="*/ 230743 w 447675"/>
                <a:gd name="connsiteY274" fmla="*/ 150971 h 342900"/>
                <a:gd name="connsiteX275" fmla="*/ 238363 w 447675"/>
                <a:gd name="connsiteY275" fmla="*/ 145256 h 342900"/>
                <a:gd name="connsiteX276" fmla="*/ 256461 w 447675"/>
                <a:gd name="connsiteY276" fmla="*/ 139541 h 342900"/>
                <a:gd name="connsiteX277" fmla="*/ 265033 w 447675"/>
                <a:gd name="connsiteY277" fmla="*/ 135731 h 342900"/>
                <a:gd name="connsiteX278" fmla="*/ 267891 w 447675"/>
                <a:gd name="connsiteY278" fmla="*/ 1385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447675" h="342900">
                  <a:moveTo>
                    <a:pt x="285036" y="7144"/>
                  </a:moveTo>
                  <a:cubicBezTo>
                    <a:pt x="285036" y="7144"/>
                    <a:pt x="282178" y="8096"/>
                    <a:pt x="278368" y="8096"/>
                  </a:cubicBezTo>
                  <a:cubicBezTo>
                    <a:pt x="271701" y="9049"/>
                    <a:pt x="270748" y="9049"/>
                    <a:pt x="264081" y="12859"/>
                  </a:cubicBezTo>
                  <a:cubicBezTo>
                    <a:pt x="257413" y="15716"/>
                    <a:pt x="246936" y="23336"/>
                    <a:pt x="242173" y="29051"/>
                  </a:cubicBezTo>
                  <a:cubicBezTo>
                    <a:pt x="240268" y="30956"/>
                    <a:pt x="236458" y="38576"/>
                    <a:pt x="229791" y="51911"/>
                  </a:cubicBezTo>
                  <a:cubicBezTo>
                    <a:pt x="228838" y="53816"/>
                    <a:pt x="228838" y="55721"/>
                    <a:pt x="231696" y="56674"/>
                  </a:cubicBezTo>
                  <a:cubicBezTo>
                    <a:pt x="234553" y="57626"/>
                    <a:pt x="234553" y="58579"/>
                    <a:pt x="236458" y="61436"/>
                  </a:cubicBezTo>
                  <a:cubicBezTo>
                    <a:pt x="237411" y="63341"/>
                    <a:pt x="238363" y="64294"/>
                    <a:pt x="239316" y="65246"/>
                  </a:cubicBezTo>
                  <a:cubicBezTo>
                    <a:pt x="240268" y="66199"/>
                    <a:pt x="240268" y="66199"/>
                    <a:pt x="240268" y="67151"/>
                  </a:cubicBezTo>
                  <a:cubicBezTo>
                    <a:pt x="239316" y="67151"/>
                    <a:pt x="236458" y="67151"/>
                    <a:pt x="232648" y="67151"/>
                  </a:cubicBezTo>
                  <a:cubicBezTo>
                    <a:pt x="225981" y="67151"/>
                    <a:pt x="225981" y="67151"/>
                    <a:pt x="224076" y="69056"/>
                  </a:cubicBezTo>
                  <a:cubicBezTo>
                    <a:pt x="221218" y="70961"/>
                    <a:pt x="220266" y="70961"/>
                    <a:pt x="218361" y="69056"/>
                  </a:cubicBezTo>
                  <a:cubicBezTo>
                    <a:pt x="217408" y="68104"/>
                    <a:pt x="216456" y="68104"/>
                    <a:pt x="215503" y="68104"/>
                  </a:cubicBezTo>
                  <a:cubicBezTo>
                    <a:pt x="214551" y="68104"/>
                    <a:pt x="213598" y="68104"/>
                    <a:pt x="212646" y="69056"/>
                  </a:cubicBezTo>
                  <a:cubicBezTo>
                    <a:pt x="212646" y="70009"/>
                    <a:pt x="211693" y="70009"/>
                    <a:pt x="210741" y="70009"/>
                  </a:cubicBezTo>
                  <a:cubicBezTo>
                    <a:pt x="209788" y="70009"/>
                    <a:pt x="207883" y="67151"/>
                    <a:pt x="207883" y="65246"/>
                  </a:cubicBezTo>
                  <a:cubicBezTo>
                    <a:pt x="207883" y="64294"/>
                    <a:pt x="207883" y="64294"/>
                    <a:pt x="206931" y="63341"/>
                  </a:cubicBezTo>
                  <a:cubicBezTo>
                    <a:pt x="205978" y="63341"/>
                    <a:pt x="202168" y="63341"/>
                    <a:pt x="201216" y="63341"/>
                  </a:cubicBezTo>
                  <a:cubicBezTo>
                    <a:pt x="200263" y="63341"/>
                    <a:pt x="200263" y="64294"/>
                    <a:pt x="200263" y="65246"/>
                  </a:cubicBezTo>
                  <a:cubicBezTo>
                    <a:pt x="200263" y="66199"/>
                    <a:pt x="200263" y="67151"/>
                    <a:pt x="199311" y="68104"/>
                  </a:cubicBezTo>
                  <a:cubicBezTo>
                    <a:pt x="198358" y="69056"/>
                    <a:pt x="198358" y="69056"/>
                    <a:pt x="195501" y="69056"/>
                  </a:cubicBezTo>
                  <a:cubicBezTo>
                    <a:pt x="192643" y="69056"/>
                    <a:pt x="192643" y="69056"/>
                    <a:pt x="191691" y="68104"/>
                  </a:cubicBezTo>
                  <a:cubicBezTo>
                    <a:pt x="190738" y="66199"/>
                    <a:pt x="187881" y="67151"/>
                    <a:pt x="186928" y="68104"/>
                  </a:cubicBezTo>
                  <a:cubicBezTo>
                    <a:pt x="185976" y="69056"/>
                    <a:pt x="185023" y="69056"/>
                    <a:pt x="183118" y="69056"/>
                  </a:cubicBezTo>
                  <a:cubicBezTo>
                    <a:pt x="182166" y="69056"/>
                    <a:pt x="180261" y="69056"/>
                    <a:pt x="180261" y="69056"/>
                  </a:cubicBezTo>
                  <a:cubicBezTo>
                    <a:pt x="180261" y="69056"/>
                    <a:pt x="176451" y="68104"/>
                    <a:pt x="171688" y="67151"/>
                  </a:cubicBezTo>
                  <a:cubicBezTo>
                    <a:pt x="165021" y="65246"/>
                    <a:pt x="163116" y="65246"/>
                    <a:pt x="158353" y="65246"/>
                  </a:cubicBezTo>
                  <a:cubicBezTo>
                    <a:pt x="153591" y="65246"/>
                    <a:pt x="151686" y="65246"/>
                    <a:pt x="151686" y="66199"/>
                  </a:cubicBezTo>
                  <a:cubicBezTo>
                    <a:pt x="150733" y="67151"/>
                    <a:pt x="150733" y="73819"/>
                    <a:pt x="151686" y="77629"/>
                  </a:cubicBezTo>
                  <a:lnTo>
                    <a:pt x="151686" y="80486"/>
                  </a:lnTo>
                  <a:lnTo>
                    <a:pt x="157401" y="80486"/>
                  </a:lnTo>
                  <a:cubicBezTo>
                    <a:pt x="163116" y="80486"/>
                    <a:pt x="164068" y="80486"/>
                    <a:pt x="170736" y="78581"/>
                  </a:cubicBezTo>
                  <a:cubicBezTo>
                    <a:pt x="177403" y="76676"/>
                    <a:pt x="179308" y="76676"/>
                    <a:pt x="184071" y="75724"/>
                  </a:cubicBezTo>
                  <a:cubicBezTo>
                    <a:pt x="185976" y="75724"/>
                    <a:pt x="185976" y="75724"/>
                    <a:pt x="186928" y="76676"/>
                  </a:cubicBezTo>
                  <a:cubicBezTo>
                    <a:pt x="186928" y="77629"/>
                    <a:pt x="187881" y="78581"/>
                    <a:pt x="186928" y="78581"/>
                  </a:cubicBezTo>
                  <a:cubicBezTo>
                    <a:pt x="186928" y="79534"/>
                    <a:pt x="186928" y="79534"/>
                    <a:pt x="185023" y="80486"/>
                  </a:cubicBezTo>
                  <a:cubicBezTo>
                    <a:pt x="184071" y="80486"/>
                    <a:pt x="183118" y="80486"/>
                    <a:pt x="182166" y="79534"/>
                  </a:cubicBezTo>
                  <a:cubicBezTo>
                    <a:pt x="181213" y="78581"/>
                    <a:pt x="179308" y="78581"/>
                    <a:pt x="177403" y="79534"/>
                  </a:cubicBezTo>
                  <a:cubicBezTo>
                    <a:pt x="176451" y="82391"/>
                    <a:pt x="175498" y="83344"/>
                    <a:pt x="174546" y="83344"/>
                  </a:cubicBezTo>
                  <a:cubicBezTo>
                    <a:pt x="173593" y="83344"/>
                    <a:pt x="173593" y="83344"/>
                    <a:pt x="172641" y="83344"/>
                  </a:cubicBezTo>
                  <a:cubicBezTo>
                    <a:pt x="171688" y="84296"/>
                    <a:pt x="165973" y="84296"/>
                    <a:pt x="141208" y="84296"/>
                  </a:cubicBezTo>
                  <a:cubicBezTo>
                    <a:pt x="124063" y="84296"/>
                    <a:pt x="108823" y="84296"/>
                    <a:pt x="106918" y="84296"/>
                  </a:cubicBezTo>
                  <a:cubicBezTo>
                    <a:pt x="102156" y="85249"/>
                    <a:pt x="101203" y="84296"/>
                    <a:pt x="102156" y="82391"/>
                  </a:cubicBezTo>
                  <a:cubicBezTo>
                    <a:pt x="103108" y="81439"/>
                    <a:pt x="103108" y="80486"/>
                    <a:pt x="102156" y="78581"/>
                  </a:cubicBezTo>
                  <a:cubicBezTo>
                    <a:pt x="101203" y="76676"/>
                    <a:pt x="101203" y="75724"/>
                    <a:pt x="99298" y="76676"/>
                  </a:cubicBezTo>
                  <a:cubicBezTo>
                    <a:pt x="98346" y="76676"/>
                    <a:pt x="97393" y="76676"/>
                    <a:pt x="97393" y="78581"/>
                  </a:cubicBezTo>
                  <a:cubicBezTo>
                    <a:pt x="97393" y="79534"/>
                    <a:pt x="97393" y="81439"/>
                    <a:pt x="97393" y="81439"/>
                  </a:cubicBezTo>
                  <a:cubicBezTo>
                    <a:pt x="98346" y="83344"/>
                    <a:pt x="97393" y="84296"/>
                    <a:pt x="95488" y="84296"/>
                  </a:cubicBezTo>
                  <a:cubicBezTo>
                    <a:pt x="93583" y="84296"/>
                    <a:pt x="93583" y="85249"/>
                    <a:pt x="94536" y="88106"/>
                  </a:cubicBezTo>
                  <a:cubicBezTo>
                    <a:pt x="94536" y="90011"/>
                    <a:pt x="94536" y="90011"/>
                    <a:pt x="94536" y="90964"/>
                  </a:cubicBezTo>
                  <a:cubicBezTo>
                    <a:pt x="94536" y="91916"/>
                    <a:pt x="88821" y="92869"/>
                    <a:pt x="78343" y="92869"/>
                  </a:cubicBezTo>
                  <a:cubicBezTo>
                    <a:pt x="73581" y="92869"/>
                    <a:pt x="68818" y="92869"/>
                    <a:pt x="68818" y="92869"/>
                  </a:cubicBezTo>
                  <a:cubicBezTo>
                    <a:pt x="67866" y="92869"/>
                    <a:pt x="62151" y="93821"/>
                    <a:pt x="55483" y="93821"/>
                  </a:cubicBezTo>
                  <a:cubicBezTo>
                    <a:pt x="45006" y="93821"/>
                    <a:pt x="43101" y="93821"/>
                    <a:pt x="41196" y="93821"/>
                  </a:cubicBezTo>
                  <a:cubicBezTo>
                    <a:pt x="39291" y="92869"/>
                    <a:pt x="36433" y="92869"/>
                    <a:pt x="24051" y="92869"/>
                  </a:cubicBezTo>
                  <a:cubicBezTo>
                    <a:pt x="15478" y="92869"/>
                    <a:pt x="7858" y="92869"/>
                    <a:pt x="7858" y="93821"/>
                  </a:cubicBezTo>
                  <a:cubicBezTo>
                    <a:pt x="6906" y="93821"/>
                    <a:pt x="6906" y="99536"/>
                    <a:pt x="7858" y="100489"/>
                  </a:cubicBezTo>
                  <a:cubicBezTo>
                    <a:pt x="8811" y="101441"/>
                    <a:pt x="9763" y="101441"/>
                    <a:pt x="23098" y="100489"/>
                  </a:cubicBezTo>
                  <a:cubicBezTo>
                    <a:pt x="30718" y="100489"/>
                    <a:pt x="37386" y="100489"/>
                    <a:pt x="38338" y="100489"/>
                  </a:cubicBezTo>
                  <a:cubicBezTo>
                    <a:pt x="39291" y="100489"/>
                    <a:pt x="40243" y="100489"/>
                    <a:pt x="41196" y="99536"/>
                  </a:cubicBezTo>
                  <a:cubicBezTo>
                    <a:pt x="42148" y="98584"/>
                    <a:pt x="64056" y="98584"/>
                    <a:pt x="92631" y="99536"/>
                  </a:cubicBezTo>
                  <a:cubicBezTo>
                    <a:pt x="107871" y="99536"/>
                    <a:pt x="108823" y="99536"/>
                    <a:pt x="108823" y="100489"/>
                  </a:cubicBezTo>
                  <a:cubicBezTo>
                    <a:pt x="108823" y="102394"/>
                    <a:pt x="108823" y="108109"/>
                    <a:pt x="108823" y="108109"/>
                  </a:cubicBezTo>
                  <a:cubicBezTo>
                    <a:pt x="108823" y="108109"/>
                    <a:pt x="109776" y="108109"/>
                    <a:pt x="110728" y="108109"/>
                  </a:cubicBezTo>
                  <a:cubicBezTo>
                    <a:pt x="111681" y="107156"/>
                    <a:pt x="112633" y="107156"/>
                    <a:pt x="118348" y="107156"/>
                  </a:cubicBezTo>
                  <a:cubicBezTo>
                    <a:pt x="122158" y="107156"/>
                    <a:pt x="125016" y="108109"/>
                    <a:pt x="125968" y="108109"/>
                  </a:cubicBezTo>
                  <a:cubicBezTo>
                    <a:pt x="125968" y="108109"/>
                    <a:pt x="127873" y="108109"/>
                    <a:pt x="129778" y="108109"/>
                  </a:cubicBezTo>
                  <a:cubicBezTo>
                    <a:pt x="132636" y="108109"/>
                    <a:pt x="132636" y="108109"/>
                    <a:pt x="136446" y="110014"/>
                  </a:cubicBezTo>
                  <a:cubicBezTo>
                    <a:pt x="138351" y="110966"/>
                    <a:pt x="141208" y="112871"/>
                    <a:pt x="142161" y="113824"/>
                  </a:cubicBezTo>
                  <a:cubicBezTo>
                    <a:pt x="143113" y="114776"/>
                    <a:pt x="145018" y="114776"/>
                    <a:pt x="145971" y="115729"/>
                  </a:cubicBezTo>
                  <a:cubicBezTo>
                    <a:pt x="157401" y="117634"/>
                    <a:pt x="158353" y="117634"/>
                    <a:pt x="158353" y="119539"/>
                  </a:cubicBezTo>
                  <a:cubicBezTo>
                    <a:pt x="158353" y="121444"/>
                    <a:pt x="159306" y="123349"/>
                    <a:pt x="163116" y="127159"/>
                  </a:cubicBezTo>
                  <a:cubicBezTo>
                    <a:pt x="165973" y="129064"/>
                    <a:pt x="166926" y="130969"/>
                    <a:pt x="166926" y="131921"/>
                  </a:cubicBezTo>
                  <a:cubicBezTo>
                    <a:pt x="166926" y="133826"/>
                    <a:pt x="170736" y="136684"/>
                    <a:pt x="174546" y="139541"/>
                  </a:cubicBezTo>
                  <a:cubicBezTo>
                    <a:pt x="178356" y="142399"/>
                    <a:pt x="179308" y="143351"/>
                    <a:pt x="180261" y="147161"/>
                  </a:cubicBezTo>
                  <a:cubicBezTo>
                    <a:pt x="181213" y="149066"/>
                    <a:pt x="181213" y="150971"/>
                    <a:pt x="182166" y="151924"/>
                  </a:cubicBezTo>
                  <a:cubicBezTo>
                    <a:pt x="183118" y="152876"/>
                    <a:pt x="183118" y="154781"/>
                    <a:pt x="183118" y="154781"/>
                  </a:cubicBezTo>
                  <a:cubicBezTo>
                    <a:pt x="183118" y="154781"/>
                    <a:pt x="180261" y="157639"/>
                    <a:pt x="177403" y="160496"/>
                  </a:cubicBezTo>
                  <a:cubicBezTo>
                    <a:pt x="168831" y="168116"/>
                    <a:pt x="167878" y="169069"/>
                    <a:pt x="166926" y="175736"/>
                  </a:cubicBezTo>
                  <a:cubicBezTo>
                    <a:pt x="165973" y="181451"/>
                    <a:pt x="165973" y="185261"/>
                    <a:pt x="165973" y="186214"/>
                  </a:cubicBezTo>
                  <a:cubicBezTo>
                    <a:pt x="165973" y="187166"/>
                    <a:pt x="165973" y="188119"/>
                    <a:pt x="165973" y="189071"/>
                  </a:cubicBezTo>
                  <a:cubicBezTo>
                    <a:pt x="165021" y="190976"/>
                    <a:pt x="162163" y="201454"/>
                    <a:pt x="159306" y="210026"/>
                  </a:cubicBezTo>
                  <a:cubicBezTo>
                    <a:pt x="158353" y="212884"/>
                    <a:pt x="156448" y="216694"/>
                    <a:pt x="152638" y="222409"/>
                  </a:cubicBezTo>
                  <a:cubicBezTo>
                    <a:pt x="148828" y="228124"/>
                    <a:pt x="147876" y="229076"/>
                    <a:pt x="143113" y="238601"/>
                  </a:cubicBezTo>
                  <a:cubicBezTo>
                    <a:pt x="140256" y="243364"/>
                    <a:pt x="137398" y="249079"/>
                    <a:pt x="136446" y="250984"/>
                  </a:cubicBezTo>
                  <a:cubicBezTo>
                    <a:pt x="135493" y="252889"/>
                    <a:pt x="134541" y="255746"/>
                    <a:pt x="134541" y="255746"/>
                  </a:cubicBezTo>
                  <a:cubicBezTo>
                    <a:pt x="134541" y="258604"/>
                    <a:pt x="136446" y="262414"/>
                    <a:pt x="138351" y="264319"/>
                  </a:cubicBezTo>
                  <a:cubicBezTo>
                    <a:pt x="139303" y="265271"/>
                    <a:pt x="140256" y="267176"/>
                    <a:pt x="140256" y="267176"/>
                  </a:cubicBezTo>
                  <a:cubicBezTo>
                    <a:pt x="140256" y="267176"/>
                    <a:pt x="139303" y="269081"/>
                    <a:pt x="138351" y="270986"/>
                  </a:cubicBezTo>
                  <a:cubicBezTo>
                    <a:pt x="137398" y="272891"/>
                    <a:pt x="135493" y="275749"/>
                    <a:pt x="133588" y="277654"/>
                  </a:cubicBezTo>
                  <a:cubicBezTo>
                    <a:pt x="127873" y="288131"/>
                    <a:pt x="116443" y="301466"/>
                    <a:pt x="113586" y="303371"/>
                  </a:cubicBezTo>
                  <a:cubicBezTo>
                    <a:pt x="111681" y="304324"/>
                    <a:pt x="111681" y="304324"/>
                    <a:pt x="106918" y="303371"/>
                  </a:cubicBezTo>
                  <a:cubicBezTo>
                    <a:pt x="101203" y="301466"/>
                    <a:pt x="96441" y="301466"/>
                    <a:pt x="92631" y="303371"/>
                  </a:cubicBezTo>
                  <a:cubicBezTo>
                    <a:pt x="90726" y="304324"/>
                    <a:pt x="89773" y="304324"/>
                    <a:pt x="88821" y="305276"/>
                  </a:cubicBezTo>
                  <a:cubicBezTo>
                    <a:pt x="88821" y="305276"/>
                    <a:pt x="87868" y="305276"/>
                    <a:pt x="87868" y="305276"/>
                  </a:cubicBezTo>
                  <a:cubicBezTo>
                    <a:pt x="86916" y="305276"/>
                    <a:pt x="85011" y="307181"/>
                    <a:pt x="85011" y="308134"/>
                  </a:cubicBezTo>
                  <a:cubicBezTo>
                    <a:pt x="85011" y="308134"/>
                    <a:pt x="84058" y="310039"/>
                    <a:pt x="84058" y="311944"/>
                  </a:cubicBezTo>
                  <a:cubicBezTo>
                    <a:pt x="82153" y="315754"/>
                    <a:pt x="82153" y="317659"/>
                    <a:pt x="85963" y="321469"/>
                  </a:cubicBezTo>
                  <a:cubicBezTo>
                    <a:pt x="87868" y="324326"/>
                    <a:pt x="90726" y="326231"/>
                    <a:pt x="95488" y="328136"/>
                  </a:cubicBezTo>
                  <a:cubicBezTo>
                    <a:pt x="96441" y="330994"/>
                    <a:pt x="97393" y="330994"/>
                    <a:pt x="100251" y="330994"/>
                  </a:cubicBezTo>
                  <a:cubicBezTo>
                    <a:pt x="108823" y="329089"/>
                    <a:pt x="114538" y="329089"/>
                    <a:pt x="114538" y="330041"/>
                  </a:cubicBezTo>
                  <a:cubicBezTo>
                    <a:pt x="114538" y="330041"/>
                    <a:pt x="114538" y="331946"/>
                    <a:pt x="114538" y="333851"/>
                  </a:cubicBezTo>
                  <a:lnTo>
                    <a:pt x="114538" y="336709"/>
                  </a:lnTo>
                  <a:lnTo>
                    <a:pt x="118348" y="337661"/>
                  </a:lnTo>
                  <a:cubicBezTo>
                    <a:pt x="124063" y="339566"/>
                    <a:pt x="131683" y="341471"/>
                    <a:pt x="132636" y="342424"/>
                  </a:cubicBezTo>
                  <a:cubicBezTo>
                    <a:pt x="135493" y="343376"/>
                    <a:pt x="141208" y="344329"/>
                    <a:pt x="146923" y="344329"/>
                  </a:cubicBezTo>
                  <a:cubicBezTo>
                    <a:pt x="155496" y="344329"/>
                    <a:pt x="155496" y="344329"/>
                    <a:pt x="156448" y="337661"/>
                  </a:cubicBezTo>
                  <a:cubicBezTo>
                    <a:pt x="156448" y="335756"/>
                    <a:pt x="158353" y="330994"/>
                    <a:pt x="158353" y="328136"/>
                  </a:cubicBezTo>
                  <a:cubicBezTo>
                    <a:pt x="159306" y="323374"/>
                    <a:pt x="160258" y="321469"/>
                    <a:pt x="160258" y="313849"/>
                  </a:cubicBezTo>
                  <a:cubicBezTo>
                    <a:pt x="160258" y="302419"/>
                    <a:pt x="161211" y="300514"/>
                    <a:pt x="164068" y="296704"/>
                  </a:cubicBezTo>
                  <a:cubicBezTo>
                    <a:pt x="165021" y="294799"/>
                    <a:pt x="166926" y="291941"/>
                    <a:pt x="167878" y="290036"/>
                  </a:cubicBezTo>
                  <a:cubicBezTo>
                    <a:pt x="169783" y="287179"/>
                    <a:pt x="169783" y="287179"/>
                    <a:pt x="171688" y="287179"/>
                  </a:cubicBezTo>
                  <a:cubicBezTo>
                    <a:pt x="172641" y="287179"/>
                    <a:pt x="174546" y="287179"/>
                    <a:pt x="175498" y="286226"/>
                  </a:cubicBezTo>
                  <a:cubicBezTo>
                    <a:pt x="177403" y="285274"/>
                    <a:pt x="178356" y="285274"/>
                    <a:pt x="179308" y="281464"/>
                  </a:cubicBezTo>
                  <a:cubicBezTo>
                    <a:pt x="180261" y="278606"/>
                    <a:pt x="182166" y="276701"/>
                    <a:pt x="184071" y="274796"/>
                  </a:cubicBezTo>
                  <a:cubicBezTo>
                    <a:pt x="185976" y="272891"/>
                    <a:pt x="187881" y="270986"/>
                    <a:pt x="188833" y="269081"/>
                  </a:cubicBezTo>
                  <a:cubicBezTo>
                    <a:pt x="189786" y="267176"/>
                    <a:pt x="191691" y="264319"/>
                    <a:pt x="191691" y="263366"/>
                  </a:cubicBezTo>
                  <a:cubicBezTo>
                    <a:pt x="192643" y="262414"/>
                    <a:pt x="194548" y="256699"/>
                    <a:pt x="197406" y="252889"/>
                  </a:cubicBezTo>
                  <a:cubicBezTo>
                    <a:pt x="199311" y="248126"/>
                    <a:pt x="202168" y="244316"/>
                    <a:pt x="202168" y="244316"/>
                  </a:cubicBezTo>
                  <a:cubicBezTo>
                    <a:pt x="202168" y="244316"/>
                    <a:pt x="203121" y="242411"/>
                    <a:pt x="203121" y="240506"/>
                  </a:cubicBezTo>
                  <a:cubicBezTo>
                    <a:pt x="203121" y="238601"/>
                    <a:pt x="205026" y="232886"/>
                    <a:pt x="205978" y="229076"/>
                  </a:cubicBezTo>
                  <a:cubicBezTo>
                    <a:pt x="208836" y="221456"/>
                    <a:pt x="208836" y="220504"/>
                    <a:pt x="207883" y="218599"/>
                  </a:cubicBezTo>
                  <a:cubicBezTo>
                    <a:pt x="207883" y="217646"/>
                    <a:pt x="206931" y="215741"/>
                    <a:pt x="206931" y="214789"/>
                  </a:cubicBezTo>
                  <a:cubicBezTo>
                    <a:pt x="205978" y="212884"/>
                    <a:pt x="201216" y="203359"/>
                    <a:pt x="201216" y="202406"/>
                  </a:cubicBezTo>
                  <a:cubicBezTo>
                    <a:pt x="201216" y="201454"/>
                    <a:pt x="202168" y="202406"/>
                    <a:pt x="202168" y="203359"/>
                  </a:cubicBezTo>
                  <a:cubicBezTo>
                    <a:pt x="202168" y="204311"/>
                    <a:pt x="203121" y="205264"/>
                    <a:pt x="204073" y="205264"/>
                  </a:cubicBezTo>
                  <a:cubicBezTo>
                    <a:pt x="205026" y="206216"/>
                    <a:pt x="205978" y="207169"/>
                    <a:pt x="206931" y="210026"/>
                  </a:cubicBezTo>
                  <a:cubicBezTo>
                    <a:pt x="207883" y="212884"/>
                    <a:pt x="208836" y="214789"/>
                    <a:pt x="210741" y="215741"/>
                  </a:cubicBezTo>
                  <a:cubicBezTo>
                    <a:pt x="211693" y="216694"/>
                    <a:pt x="212646" y="216694"/>
                    <a:pt x="212646" y="216694"/>
                  </a:cubicBezTo>
                  <a:cubicBezTo>
                    <a:pt x="212646" y="216694"/>
                    <a:pt x="215503" y="218599"/>
                    <a:pt x="218361" y="220504"/>
                  </a:cubicBezTo>
                  <a:cubicBezTo>
                    <a:pt x="222171" y="223361"/>
                    <a:pt x="225028" y="224314"/>
                    <a:pt x="225981" y="224314"/>
                  </a:cubicBezTo>
                  <a:cubicBezTo>
                    <a:pt x="226933" y="224314"/>
                    <a:pt x="228838" y="224314"/>
                    <a:pt x="229791" y="225266"/>
                  </a:cubicBezTo>
                  <a:cubicBezTo>
                    <a:pt x="231696" y="225266"/>
                    <a:pt x="239316" y="226219"/>
                    <a:pt x="245031" y="227171"/>
                  </a:cubicBezTo>
                  <a:cubicBezTo>
                    <a:pt x="246936" y="227171"/>
                    <a:pt x="249793" y="227171"/>
                    <a:pt x="249793" y="228124"/>
                  </a:cubicBezTo>
                  <a:cubicBezTo>
                    <a:pt x="252651" y="229076"/>
                    <a:pt x="255508" y="230029"/>
                    <a:pt x="256461" y="231934"/>
                  </a:cubicBezTo>
                  <a:cubicBezTo>
                    <a:pt x="261223" y="238601"/>
                    <a:pt x="264081" y="244316"/>
                    <a:pt x="265033" y="244316"/>
                  </a:cubicBezTo>
                  <a:cubicBezTo>
                    <a:pt x="265986" y="244316"/>
                    <a:pt x="267891" y="246221"/>
                    <a:pt x="270748" y="247174"/>
                  </a:cubicBezTo>
                  <a:cubicBezTo>
                    <a:pt x="283131" y="251936"/>
                    <a:pt x="295513" y="257651"/>
                    <a:pt x="296466" y="258604"/>
                  </a:cubicBezTo>
                  <a:cubicBezTo>
                    <a:pt x="297418" y="259556"/>
                    <a:pt x="296466" y="260509"/>
                    <a:pt x="295513" y="265271"/>
                  </a:cubicBezTo>
                  <a:cubicBezTo>
                    <a:pt x="294561" y="270986"/>
                    <a:pt x="293608" y="271939"/>
                    <a:pt x="294561" y="274796"/>
                  </a:cubicBezTo>
                  <a:cubicBezTo>
                    <a:pt x="294561" y="277654"/>
                    <a:pt x="294561" y="278606"/>
                    <a:pt x="294561" y="279559"/>
                  </a:cubicBezTo>
                  <a:cubicBezTo>
                    <a:pt x="292656" y="283369"/>
                    <a:pt x="292656" y="284321"/>
                    <a:pt x="297418" y="293846"/>
                  </a:cubicBezTo>
                  <a:lnTo>
                    <a:pt x="301228" y="303371"/>
                  </a:lnTo>
                  <a:lnTo>
                    <a:pt x="305038" y="307181"/>
                  </a:lnTo>
                  <a:cubicBezTo>
                    <a:pt x="309801" y="311944"/>
                    <a:pt x="310753" y="312896"/>
                    <a:pt x="314563" y="312896"/>
                  </a:cubicBezTo>
                  <a:cubicBezTo>
                    <a:pt x="316468" y="312896"/>
                    <a:pt x="317421" y="313849"/>
                    <a:pt x="318373" y="313849"/>
                  </a:cubicBezTo>
                  <a:cubicBezTo>
                    <a:pt x="320278" y="314801"/>
                    <a:pt x="322183" y="314801"/>
                    <a:pt x="325041" y="313849"/>
                  </a:cubicBezTo>
                  <a:cubicBezTo>
                    <a:pt x="329803" y="310991"/>
                    <a:pt x="332661" y="310991"/>
                    <a:pt x="345996" y="310991"/>
                  </a:cubicBezTo>
                  <a:cubicBezTo>
                    <a:pt x="350758" y="310991"/>
                    <a:pt x="358378" y="309086"/>
                    <a:pt x="363141" y="307181"/>
                  </a:cubicBezTo>
                  <a:cubicBezTo>
                    <a:pt x="365046" y="306229"/>
                    <a:pt x="368856" y="305276"/>
                    <a:pt x="372666" y="305276"/>
                  </a:cubicBezTo>
                  <a:cubicBezTo>
                    <a:pt x="377428" y="304324"/>
                    <a:pt x="379333" y="304324"/>
                    <a:pt x="381238" y="303371"/>
                  </a:cubicBezTo>
                  <a:cubicBezTo>
                    <a:pt x="384096" y="302419"/>
                    <a:pt x="384096" y="301466"/>
                    <a:pt x="385048" y="299561"/>
                  </a:cubicBezTo>
                  <a:cubicBezTo>
                    <a:pt x="386001" y="297656"/>
                    <a:pt x="386001" y="297656"/>
                    <a:pt x="387906" y="301466"/>
                  </a:cubicBezTo>
                  <a:cubicBezTo>
                    <a:pt x="388858" y="304324"/>
                    <a:pt x="389811" y="305276"/>
                    <a:pt x="389811" y="310991"/>
                  </a:cubicBezTo>
                  <a:lnTo>
                    <a:pt x="390763" y="316706"/>
                  </a:lnTo>
                  <a:lnTo>
                    <a:pt x="388858" y="318611"/>
                  </a:lnTo>
                  <a:cubicBezTo>
                    <a:pt x="386953" y="320516"/>
                    <a:pt x="386953" y="322421"/>
                    <a:pt x="386953" y="324326"/>
                  </a:cubicBezTo>
                  <a:cubicBezTo>
                    <a:pt x="386953" y="325279"/>
                    <a:pt x="390763" y="333851"/>
                    <a:pt x="391716" y="334804"/>
                  </a:cubicBezTo>
                  <a:cubicBezTo>
                    <a:pt x="393621" y="335756"/>
                    <a:pt x="395526" y="335756"/>
                    <a:pt x="406003" y="330041"/>
                  </a:cubicBezTo>
                  <a:cubicBezTo>
                    <a:pt x="411718" y="327184"/>
                    <a:pt x="417433" y="324326"/>
                    <a:pt x="418386" y="323374"/>
                  </a:cubicBezTo>
                  <a:cubicBezTo>
                    <a:pt x="421243" y="322421"/>
                    <a:pt x="426958" y="315754"/>
                    <a:pt x="426958" y="314801"/>
                  </a:cubicBezTo>
                  <a:cubicBezTo>
                    <a:pt x="426958" y="312896"/>
                    <a:pt x="426006" y="306229"/>
                    <a:pt x="425053" y="304324"/>
                  </a:cubicBezTo>
                  <a:cubicBezTo>
                    <a:pt x="424101" y="302419"/>
                    <a:pt x="425053" y="301466"/>
                    <a:pt x="426958" y="300514"/>
                  </a:cubicBezTo>
                  <a:cubicBezTo>
                    <a:pt x="428863" y="299561"/>
                    <a:pt x="429816" y="298609"/>
                    <a:pt x="429816" y="295751"/>
                  </a:cubicBezTo>
                  <a:cubicBezTo>
                    <a:pt x="429816" y="294799"/>
                    <a:pt x="429816" y="291941"/>
                    <a:pt x="430768" y="290036"/>
                  </a:cubicBezTo>
                  <a:cubicBezTo>
                    <a:pt x="430768" y="288131"/>
                    <a:pt x="431721" y="285274"/>
                    <a:pt x="431721" y="282416"/>
                  </a:cubicBezTo>
                  <a:cubicBezTo>
                    <a:pt x="431721" y="278606"/>
                    <a:pt x="431721" y="277654"/>
                    <a:pt x="430768" y="276701"/>
                  </a:cubicBezTo>
                  <a:cubicBezTo>
                    <a:pt x="429816" y="275749"/>
                    <a:pt x="429816" y="274796"/>
                    <a:pt x="429816" y="274796"/>
                  </a:cubicBezTo>
                  <a:cubicBezTo>
                    <a:pt x="429816" y="274796"/>
                    <a:pt x="429816" y="273844"/>
                    <a:pt x="429816" y="273844"/>
                  </a:cubicBezTo>
                  <a:cubicBezTo>
                    <a:pt x="429816" y="273844"/>
                    <a:pt x="417433" y="266224"/>
                    <a:pt x="414576" y="265271"/>
                  </a:cubicBezTo>
                  <a:cubicBezTo>
                    <a:pt x="413623" y="264319"/>
                    <a:pt x="406956" y="262414"/>
                    <a:pt x="404098" y="261461"/>
                  </a:cubicBezTo>
                  <a:cubicBezTo>
                    <a:pt x="403146" y="261461"/>
                    <a:pt x="401241" y="260509"/>
                    <a:pt x="400288" y="260509"/>
                  </a:cubicBezTo>
                  <a:cubicBezTo>
                    <a:pt x="399336" y="260509"/>
                    <a:pt x="395526" y="259556"/>
                    <a:pt x="391716" y="259556"/>
                  </a:cubicBezTo>
                  <a:cubicBezTo>
                    <a:pt x="387906" y="259556"/>
                    <a:pt x="385048" y="259556"/>
                    <a:pt x="385048" y="258604"/>
                  </a:cubicBezTo>
                  <a:cubicBezTo>
                    <a:pt x="385048" y="257651"/>
                    <a:pt x="385048" y="257651"/>
                    <a:pt x="386001" y="257651"/>
                  </a:cubicBezTo>
                  <a:cubicBezTo>
                    <a:pt x="386953" y="255746"/>
                    <a:pt x="387906" y="255746"/>
                    <a:pt x="390763" y="256699"/>
                  </a:cubicBezTo>
                  <a:cubicBezTo>
                    <a:pt x="391716" y="256699"/>
                    <a:pt x="394573" y="257651"/>
                    <a:pt x="397431" y="257651"/>
                  </a:cubicBezTo>
                  <a:cubicBezTo>
                    <a:pt x="401241" y="257651"/>
                    <a:pt x="401241" y="257651"/>
                    <a:pt x="402193" y="256699"/>
                  </a:cubicBezTo>
                  <a:cubicBezTo>
                    <a:pt x="403146" y="255746"/>
                    <a:pt x="403146" y="255746"/>
                    <a:pt x="405051" y="255746"/>
                  </a:cubicBezTo>
                  <a:cubicBezTo>
                    <a:pt x="406956" y="255746"/>
                    <a:pt x="407908" y="255746"/>
                    <a:pt x="410766" y="258604"/>
                  </a:cubicBezTo>
                  <a:cubicBezTo>
                    <a:pt x="412671" y="259556"/>
                    <a:pt x="414576" y="261461"/>
                    <a:pt x="415528" y="261461"/>
                  </a:cubicBezTo>
                  <a:cubicBezTo>
                    <a:pt x="418386" y="262414"/>
                    <a:pt x="425053" y="262414"/>
                    <a:pt x="426006" y="261461"/>
                  </a:cubicBezTo>
                  <a:cubicBezTo>
                    <a:pt x="426958" y="261461"/>
                    <a:pt x="428863" y="260509"/>
                    <a:pt x="430768" y="259556"/>
                  </a:cubicBezTo>
                  <a:cubicBezTo>
                    <a:pt x="434578" y="257651"/>
                    <a:pt x="439341" y="254794"/>
                    <a:pt x="440293" y="252889"/>
                  </a:cubicBezTo>
                  <a:cubicBezTo>
                    <a:pt x="441246" y="250984"/>
                    <a:pt x="443151" y="246221"/>
                    <a:pt x="445056" y="235744"/>
                  </a:cubicBezTo>
                  <a:cubicBezTo>
                    <a:pt x="445056" y="234791"/>
                    <a:pt x="446008" y="231934"/>
                    <a:pt x="446008" y="230981"/>
                  </a:cubicBezTo>
                  <a:cubicBezTo>
                    <a:pt x="446961" y="227171"/>
                    <a:pt x="446961" y="217646"/>
                    <a:pt x="446008" y="213836"/>
                  </a:cubicBezTo>
                  <a:cubicBezTo>
                    <a:pt x="446008" y="211931"/>
                    <a:pt x="445056" y="209074"/>
                    <a:pt x="444103" y="206216"/>
                  </a:cubicBezTo>
                  <a:cubicBezTo>
                    <a:pt x="443151" y="200501"/>
                    <a:pt x="441246" y="196691"/>
                    <a:pt x="437436" y="191929"/>
                  </a:cubicBezTo>
                  <a:cubicBezTo>
                    <a:pt x="429816" y="182404"/>
                    <a:pt x="428863" y="181451"/>
                    <a:pt x="420291" y="181451"/>
                  </a:cubicBezTo>
                  <a:cubicBezTo>
                    <a:pt x="413623" y="180499"/>
                    <a:pt x="411718" y="180499"/>
                    <a:pt x="410766" y="176689"/>
                  </a:cubicBezTo>
                  <a:cubicBezTo>
                    <a:pt x="410766" y="175736"/>
                    <a:pt x="409813" y="172879"/>
                    <a:pt x="409813" y="171926"/>
                  </a:cubicBezTo>
                  <a:cubicBezTo>
                    <a:pt x="409813" y="170974"/>
                    <a:pt x="408861" y="169069"/>
                    <a:pt x="408861" y="169069"/>
                  </a:cubicBezTo>
                  <a:cubicBezTo>
                    <a:pt x="408861" y="168116"/>
                    <a:pt x="408861" y="168116"/>
                    <a:pt x="409813" y="167164"/>
                  </a:cubicBezTo>
                  <a:cubicBezTo>
                    <a:pt x="410766" y="166211"/>
                    <a:pt x="411718" y="164306"/>
                    <a:pt x="411718" y="162401"/>
                  </a:cubicBezTo>
                  <a:cubicBezTo>
                    <a:pt x="413623" y="155734"/>
                    <a:pt x="413623" y="155734"/>
                    <a:pt x="412671" y="150971"/>
                  </a:cubicBezTo>
                  <a:cubicBezTo>
                    <a:pt x="411718" y="148114"/>
                    <a:pt x="411718" y="145256"/>
                    <a:pt x="410766" y="143351"/>
                  </a:cubicBezTo>
                  <a:cubicBezTo>
                    <a:pt x="409813" y="138589"/>
                    <a:pt x="407908" y="131921"/>
                    <a:pt x="406956" y="129064"/>
                  </a:cubicBezTo>
                  <a:cubicBezTo>
                    <a:pt x="406003" y="127159"/>
                    <a:pt x="406003" y="125254"/>
                    <a:pt x="406003" y="124301"/>
                  </a:cubicBezTo>
                  <a:cubicBezTo>
                    <a:pt x="406003" y="123349"/>
                    <a:pt x="406003" y="122396"/>
                    <a:pt x="406003" y="121444"/>
                  </a:cubicBezTo>
                  <a:cubicBezTo>
                    <a:pt x="406003" y="121444"/>
                    <a:pt x="404098" y="118586"/>
                    <a:pt x="403146" y="115729"/>
                  </a:cubicBezTo>
                  <a:cubicBezTo>
                    <a:pt x="402193" y="112871"/>
                    <a:pt x="400288" y="108109"/>
                    <a:pt x="398383" y="104299"/>
                  </a:cubicBezTo>
                  <a:cubicBezTo>
                    <a:pt x="397431" y="101441"/>
                    <a:pt x="396478" y="98584"/>
                    <a:pt x="396478" y="97631"/>
                  </a:cubicBezTo>
                  <a:cubicBezTo>
                    <a:pt x="396478" y="96679"/>
                    <a:pt x="394573" y="93821"/>
                    <a:pt x="385048" y="82391"/>
                  </a:cubicBezTo>
                  <a:cubicBezTo>
                    <a:pt x="384096" y="80486"/>
                    <a:pt x="381238" y="76676"/>
                    <a:pt x="379333" y="74771"/>
                  </a:cubicBezTo>
                  <a:cubicBezTo>
                    <a:pt x="377428" y="71914"/>
                    <a:pt x="374571" y="68104"/>
                    <a:pt x="373618" y="67151"/>
                  </a:cubicBezTo>
                  <a:cubicBezTo>
                    <a:pt x="372666" y="65246"/>
                    <a:pt x="370761" y="63341"/>
                    <a:pt x="369808" y="62389"/>
                  </a:cubicBezTo>
                  <a:cubicBezTo>
                    <a:pt x="367903" y="59531"/>
                    <a:pt x="366951" y="58579"/>
                    <a:pt x="361236" y="55721"/>
                  </a:cubicBezTo>
                  <a:cubicBezTo>
                    <a:pt x="358378" y="54769"/>
                    <a:pt x="354568" y="51911"/>
                    <a:pt x="351711" y="50959"/>
                  </a:cubicBezTo>
                  <a:lnTo>
                    <a:pt x="345996" y="48101"/>
                  </a:lnTo>
                  <a:lnTo>
                    <a:pt x="338376" y="48101"/>
                  </a:lnTo>
                  <a:cubicBezTo>
                    <a:pt x="334566" y="48101"/>
                    <a:pt x="330756" y="48101"/>
                    <a:pt x="329803" y="47149"/>
                  </a:cubicBezTo>
                  <a:cubicBezTo>
                    <a:pt x="324088" y="45244"/>
                    <a:pt x="321231" y="44291"/>
                    <a:pt x="317421" y="44291"/>
                  </a:cubicBezTo>
                  <a:cubicBezTo>
                    <a:pt x="314563" y="44291"/>
                    <a:pt x="313611" y="44291"/>
                    <a:pt x="312658" y="43339"/>
                  </a:cubicBezTo>
                  <a:cubicBezTo>
                    <a:pt x="312658" y="43339"/>
                    <a:pt x="311706" y="40481"/>
                    <a:pt x="310753" y="37624"/>
                  </a:cubicBezTo>
                  <a:cubicBezTo>
                    <a:pt x="308848" y="30956"/>
                    <a:pt x="307896" y="30004"/>
                    <a:pt x="303133" y="26194"/>
                  </a:cubicBezTo>
                  <a:cubicBezTo>
                    <a:pt x="301228" y="24289"/>
                    <a:pt x="297418" y="20479"/>
                    <a:pt x="295513" y="18574"/>
                  </a:cubicBezTo>
                  <a:cubicBezTo>
                    <a:pt x="293608" y="16669"/>
                    <a:pt x="290751" y="14764"/>
                    <a:pt x="289798" y="13811"/>
                  </a:cubicBezTo>
                  <a:cubicBezTo>
                    <a:pt x="289798" y="7144"/>
                    <a:pt x="285036" y="7144"/>
                    <a:pt x="285036" y="7144"/>
                  </a:cubicBezTo>
                  <a:close/>
                  <a:moveTo>
                    <a:pt x="326946" y="40481"/>
                  </a:moveTo>
                  <a:cubicBezTo>
                    <a:pt x="330756" y="42386"/>
                    <a:pt x="331708" y="43339"/>
                    <a:pt x="328851" y="45244"/>
                  </a:cubicBezTo>
                  <a:cubicBezTo>
                    <a:pt x="327898" y="46196"/>
                    <a:pt x="325993" y="47149"/>
                    <a:pt x="324088" y="47149"/>
                  </a:cubicBezTo>
                  <a:cubicBezTo>
                    <a:pt x="323136" y="47149"/>
                    <a:pt x="321231" y="47149"/>
                    <a:pt x="320278" y="48101"/>
                  </a:cubicBezTo>
                  <a:cubicBezTo>
                    <a:pt x="319326" y="48101"/>
                    <a:pt x="318373" y="48101"/>
                    <a:pt x="317421" y="47149"/>
                  </a:cubicBezTo>
                  <a:cubicBezTo>
                    <a:pt x="316468" y="45244"/>
                    <a:pt x="315516" y="45244"/>
                    <a:pt x="315516" y="43339"/>
                  </a:cubicBezTo>
                  <a:cubicBezTo>
                    <a:pt x="315516" y="40481"/>
                    <a:pt x="316468" y="39529"/>
                    <a:pt x="320278" y="39529"/>
                  </a:cubicBezTo>
                  <a:cubicBezTo>
                    <a:pt x="323136" y="39529"/>
                    <a:pt x="325041" y="40481"/>
                    <a:pt x="326946" y="40481"/>
                  </a:cubicBezTo>
                  <a:close/>
                  <a:moveTo>
                    <a:pt x="256461" y="70961"/>
                  </a:moveTo>
                  <a:cubicBezTo>
                    <a:pt x="256461" y="70961"/>
                    <a:pt x="255508" y="72866"/>
                    <a:pt x="253603" y="74771"/>
                  </a:cubicBezTo>
                  <a:cubicBezTo>
                    <a:pt x="249793" y="79534"/>
                    <a:pt x="246936" y="83344"/>
                    <a:pt x="246936" y="85249"/>
                  </a:cubicBezTo>
                  <a:cubicBezTo>
                    <a:pt x="246936" y="86201"/>
                    <a:pt x="246936" y="86201"/>
                    <a:pt x="245983" y="87154"/>
                  </a:cubicBezTo>
                  <a:cubicBezTo>
                    <a:pt x="245031" y="88106"/>
                    <a:pt x="245031" y="88106"/>
                    <a:pt x="245031" y="87154"/>
                  </a:cubicBezTo>
                  <a:cubicBezTo>
                    <a:pt x="245031" y="87154"/>
                    <a:pt x="244078" y="86201"/>
                    <a:pt x="243126" y="85249"/>
                  </a:cubicBezTo>
                  <a:cubicBezTo>
                    <a:pt x="240268" y="84296"/>
                    <a:pt x="238363" y="81439"/>
                    <a:pt x="238363" y="80486"/>
                  </a:cubicBezTo>
                  <a:cubicBezTo>
                    <a:pt x="238363" y="79534"/>
                    <a:pt x="239316" y="79534"/>
                    <a:pt x="244078" y="79534"/>
                  </a:cubicBezTo>
                  <a:lnTo>
                    <a:pt x="248841" y="79534"/>
                  </a:lnTo>
                  <a:lnTo>
                    <a:pt x="248841" y="75724"/>
                  </a:lnTo>
                  <a:cubicBezTo>
                    <a:pt x="248841" y="73819"/>
                    <a:pt x="248841" y="70961"/>
                    <a:pt x="249793" y="70961"/>
                  </a:cubicBezTo>
                  <a:cubicBezTo>
                    <a:pt x="251698" y="70009"/>
                    <a:pt x="255508" y="70009"/>
                    <a:pt x="256461" y="70961"/>
                  </a:cubicBezTo>
                  <a:close/>
                  <a:moveTo>
                    <a:pt x="223123" y="79534"/>
                  </a:moveTo>
                  <a:cubicBezTo>
                    <a:pt x="225028" y="80486"/>
                    <a:pt x="225981" y="81439"/>
                    <a:pt x="227886" y="81439"/>
                  </a:cubicBezTo>
                  <a:cubicBezTo>
                    <a:pt x="228838" y="81439"/>
                    <a:pt x="229791" y="81439"/>
                    <a:pt x="229791" y="82391"/>
                  </a:cubicBezTo>
                  <a:cubicBezTo>
                    <a:pt x="229791" y="83344"/>
                    <a:pt x="227886" y="83344"/>
                    <a:pt x="221218" y="83344"/>
                  </a:cubicBezTo>
                  <a:lnTo>
                    <a:pt x="217408" y="83344"/>
                  </a:lnTo>
                  <a:lnTo>
                    <a:pt x="217408" y="81439"/>
                  </a:lnTo>
                  <a:cubicBezTo>
                    <a:pt x="217408" y="80486"/>
                    <a:pt x="217408" y="79534"/>
                    <a:pt x="218361" y="79534"/>
                  </a:cubicBezTo>
                  <a:cubicBezTo>
                    <a:pt x="220266" y="77629"/>
                    <a:pt x="220266" y="77629"/>
                    <a:pt x="223123" y="79534"/>
                  </a:cubicBezTo>
                  <a:close/>
                  <a:moveTo>
                    <a:pt x="211693" y="81439"/>
                  </a:moveTo>
                  <a:cubicBezTo>
                    <a:pt x="211693" y="82391"/>
                    <a:pt x="199311" y="83344"/>
                    <a:pt x="196453" y="82391"/>
                  </a:cubicBezTo>
                  <a:cubicBezTo>
                    <a:pt x="194548" y="82391"/>
                    <a:pt x="194548" y="82391"/>
                    <a:pt x="195501" y="81439"/>
                  </a:cubicBezTo>
                  <a:cubicBezTo>
                    <a:pt x="196453" y="80486"/>
                    <a:pt x="198358" y="80486"/>
                    <a:pt x="204073" y="80486"/>
                  </a:cubicBezTo>
                  <a:cubicBezTo>
                    <a:pt x="207883" y="81439"/>
                    <a:pt x="211693" y="81439"/>
                    <a:pt x="211693" y="81439"/>
                  </a:cubicBezTo>
                  <a:close/>
                  <a:moveTo>
                    <a:pt x="185023" y="101441"/>
                  </a:moveTo>
                  <a:cubicBezTo>
                    <a:pt x="185976" y="102394"/>
                    <a:pt x="185976" y="102394"/>
                    <a:pt x="185976" y="103346"/>
                  </a:cubicBezTo>
                  <a:cubicBezTo>
                    <a:pt x="185023" y="104299"/>
                    <a:pt x="181213" y="104299"/>
                    <a:pt x="178356" y="102394"/>
                  </a:cubicBezTo>
                  <a:cubicBezTo>
                    <a:pt x="176451" y="101441"/>
                    <a:pt x="176451" y="101441"/>
                    <a:pt x="177403" y="100489"/>
                  </a:cubicBezTo>
                  <a:cubicBezTo>
                    <a:pt x="181213" y="100489"/>
                    <a:pt x="183118" y="100489"/>
                    <a:pt x="185023" y="101441"/>
                  </a:cubicBezTo>
                  <a:close/>
                  <a:moveTo>
                    <a:pt x="208836" y="106204"/>
                  </a:moveTo>
                  <a:cubicBezTo>
                    <a:pt x="208836" y="107156"/>
                    <a:pt x="208836" y="108109"/>
                    <a:pt x="209788" y="109061"/>
                  </a:cubicBezTo>
                  <a:cubicBezTo>
                    <a:pt x="209788" y="110014"/>
                    <a:pt x="209788" y="110966"/>
                    <a:pt x="209788" y="110966"/>
                  </a:cubicBezTo>
                  <a:cubicBezTo>
                    <a:pt x="208836" y="111919"/>
                    <a:pt x="207883" y="111919"/>
                    <a:pt x="207883" y="108109"/>
                  </a:cubicBezTo>
                  <a:cubicBezTo>
                    <a:pt x="207883" y="104299"/>
                    <a:pt x="208836" y="103346"/>
                    <a:pt x="208836" y="106204"/>
                  </a:cubicBezTo>
                  <a:close/>
                  <a:moveTo>
                    <a:pt x="267891" y="138589"/>
                  </a:moveTo>
                  <a:cubicBezTo>
                    <a:pt x="269796" y="139541"/>
                    <a:pt x="269796" y="140494"/>
                    <a:pt x="269796" y="142399"/>
                  </a:cubicBezTo>
                  <a:cubicBezTo>
                    <a:pt x="269796" y="145256"/>
                    <a:pt x="272653" y="150019"/>
                    <a:pt x="274558" y="150019"/>
                  </a:cubicBezTo>
                  <a:cubicBezTo>
                    <a:pt x="275511" y="150019"/>
                    <a:pt x="275511" y="150971"/>
                    <a:pt x="276463" y="153829"/>
                  </a:cubicBezTo>
                  <a:cubicBezTo>
                    <a:pt x="276463" y="154781"/>
                    <a:pt x="277416" y="158591"/>
                    <a:pt x="278368" y="162401"/>
                  </a:cubicBezTo>
                  <a:cubicBezTo>
                    <a:pt x="280273" y="170021"/>
                    <a:pt x="280273" y="171926"/>
                    <a:pt x="277416" y="172879"/>
                  </a:cubicBezTo>
                  <a:cubicBezTo>
                    <a:pt x="275511" y="172879"/>
                    <a:pt x="275511" y="172879"/>
                    <a:pt x="262176" y="166211"/>
                  </a:cubicBezTo>
                  <a:cubicBezTo>
                    <a:pt x="256461" y="163354"/>
                    <a:pt x="250746" y="160496"/>
                    <a:pt x="249793" y="160496"/>
                  </a:cubicBezTo>
                  <a:cubicBezTo>
                    <a:pt x="248841" y="160496"/>
                    <a:pt x="246936" y="160496"/>
                    <a:pt x="245983" y="159544"/>
                  </a:cubicBezTo>
                  <a:cubicBezTo>
                    <a:pt x="244078" y="159544"/>
                    <a:pt x="241221" y="158591"/>
                    <a:pt x="238363" y="158591"/>
                  </a:cubicBezTo>
                  <a:cubicBezTo>
                    <a:pt x="235506" y="158591"/>
                    <a:pt x="232648" y="157639"/>
                    <a:pt x="231696" y="157639"/>
                  </a:cubicBezTo>
                  <a:cubicBezTo>
                    <a:pt x="228838" y="157639"/>
                    <a:pt x="228838" y="156686"/>
                    <a:pt x="229791" y="153829"/>
                  </a:cubicBezTo>
                  <a:cubicBezTo>
                    <a:pt x="230743" y="151924"/>
                    <a:pt x="230743" y="151924"/>
                    <a:pt x="230743" y="150971"/>
                  </a:cubicBezTo>
                  <a:cubicBezTo>
                    <a:pt x="228838" y="147161"/>
                    <a:pt x="229791" y="146209"/>
                    <a:pt x="238363" y="145256"/>
                  </a:cubicBezTo>
                  <a:cubicBezTo>
                    <a:pt x="245031" y="144304"/>
                    <a:pt x="246936" y="144304"/>
                    <a:pt x="256461" y="139541"/>
                  </a:cubicBezTo>
                  <a:cubicBezTo>
                    <a:pt x="260271" y="137636"/>
                    <a:pt x="265033" y="135731"/>
                    <a:pt x="265033" y="135731"/>
                  </a:cubicBezTo>
                  <a:cubicBezTo>
                    <a:pt x="265986" y="136684"/>
                    <a:pt x="266938" y="136684"/>
                    <a:pt x="267891" y="13858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1256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DDEDB9B-DF4D-4260-AAFF-9E0C28628E65}"/>
              </a:ext>
            </a:extLst>
          </p:cNvPr>
          <p:cNvSpPr txBox="1"/>
          <p:nvPr/>
        </p:nvSpPr>
        <p:spPr>
          <a:xfrm>
            <a:off x="4058114" y="435819"/>
            <a:ext cx="728244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8FEC69-0B9A-490E-8EB7-807513321DE9}"/>
              </a:ext>
            </a:extLst>
          </p:cNvPr>
          <p:cNvSpPr txBox="1"/>
          <p:nvPr/>
        </p:nvSpPr>
        <p:spPr>
          <a:xfrm>
            <a:off x="4058115" y="1315863"/>
            <a:ext cx="6695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76DEAB-7EC0-4E47-ADF5-58654D6EF35E}"/>
              </a:ext>
            </a:extLst>
          </p:cNvPr>
          <p:cNvSpPr txBox="1"/>
          <p:nvPr/>
        </p:nvSpPr>
        <p:spPr>
          <a:xfrm>
            <a:off x="10753692" y="2886562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0C7D87-7032-4A91-B9C7-EDFEDABA0A52}"/>
              </a:ext>
            </a:extLst>
          </p:cNvPr>
          <p:cNvSpPr txBox="1"/>
          <p:nvPr/>
        </p:nvSpPr>
        <p:spPr>
          <a:xfrm>
            <a:off x="10753692" y="470755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EFC696F-45FC-4ED1-9F35-BC764FAAF163}"/>
              </a:ext>
            </a:extLst>
          </p:cNvPr>
          <p:cNvGrpSpPr/>
          <p:nvPr/>
        </p:nvGrpSpPr>
        <p:grpSpPr>
          <a:xfrm>
            <a:off x="8907527" y="3676493"/>
            <a:ext cx="2629858" cy="896263"/>
            <a:chOff x="6372200" y="1720413"/>
            <a:chExt cx="2160240" cy="8962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F198805-0384-43E7-A238-1EEC7AEC7161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F149996D-398A-40A1-ADE7-AC88ED37CD63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E18AF1-04A3-4FB0-9F03-4A449E6CC45D}"/>
              </a:ext>
            </a:extLst>
          </p:cNvPr>
          <p:cNvGrpSpPr/>
          <p:nvPr/>
        </p:nvGrpSpPr>
        <p:grpSpPr>
          <a:xfrm>
            <a:off x="8907527" y="5503327"/>
            <a:ext cx="2629858" cy="896263"/>
            <a:chOff x="6372200" y="1720413"/>
            <a:chExt cx="2160240" cy="8962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8E6B32EE-2ED5-4429-8954-CCA40CED9DF6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C8AB28B-BF46-4C10-A4E8-4AF47B972A21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A5C5818-9FE5-4330-B362-2D76541F1DD0}"/>
              </a:ext>
            </a:extLst>
          </p:cNvPr>
          <p:cNvSpPr txBox="1"/>
          <p:nvPr/>
        </p:nvSpPr>
        <p:spPr>
          <a:xfrm>
            <a:off x="7626561" y="1976067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 smtClean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2A3906A-D7B6-44CE-A12E-825BBA3567CD}"/>
              </a:ext>
            </a:extLst>
          </p:cNvPr>
          <p:cNvSpPr txBox="1"/>
          <p:nvPr/>
        </p:nvSpPr>
        <p:spPr>
          <a:xfrm>
            <a:off x="7626561" y="3797057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2D9A16A-3C66-40ED-8195-9D32BC4C71A1}"/>
              </a:ext>
            </a:extLst>
          </p:cNvPr>
          <p:cNvGrpSpPr/>
          <p:nvPr/>
        </p:nvGrpSpPr>
        <p:grpSpPr>
          <a:xfrm>
            <a:off x="5780396" y="2763076"/>
            <a:ext cx="2629858" cy="896263"/>
            <a:chOff x="6372200" y="1720413"/>
            <a:chExt cx="2160240" cy="8962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FC6B2B0-DEB4-4E9C-87C7-FC9DB88266D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9DB151F-966A-4748-B5E8-89871761616B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E3018B92-83B9-48C9-AB3C-8D3530208053}"/>
              </a:ext>
            </a:extLst>
          </p:cNvPr>
          <p:cNvGrpSpPr/>
          <p:nvPr/>
        </p:nvGrpSpPr>
        <p:grpSpPr>
          <a:xfrm>
            <a:off x="5780396" y="4589910"/>
            <a:ext cx="2629858" cy="896263"/>
            <a:chOff x="6372200" y="1720413"/>
            <a:chExt cx="2160240" cy="896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2618DC4-B457-4C68-8B85-8EE22CFEFDF7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A5B48E1-7EC0-43B3-BADC-B9FA0DA2E62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108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C959CC3-E3C3-4AE5-8AD6-724D7EE0094E}"/>
              </a:ext>
            </a:extLst>
          </p:cNvPr>
          <p:cNvSpPr txBox="1"/>
          <p:nvPr/>
        </p:nvSpPr>
        <p:spPr>
          <a:xfrm>
            <a:off x="7181763" y="1848275"/>
            <a:ext cx="424482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BCD4C0A-AF8F-416E-BF03-ED21A65C539D}"/>
              </a:ext>
            </a:extLst>
          </p:cNvPr>
          <p:cNvSpPr txBox="1"/>
          <p:nvPr/>
        </p:nvSpPr>
        <p:spPr>
          <a:xfrm>
            <a:off x="7127459" y="2740031"/>
            <a:ext cx="435343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just"/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Nunc viverra imperdiet enim. Fusce est. Vivamus a tellus.</a:t>
            </a:r>
          </a:p>
          <a:p>
            <a:pPr algn="just"/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Pellentesque habitant morbi tristique senectus et netus et malesuada fames ac turpis egestas. Proin pharetra nonummy pede. Mauris et orci</a:t>
            </a:r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pPr algn="just"/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4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F13EA40-4723-43DE-B214-87AE321CD249}"/>
              </a:ext>
            </a:extLst>
          </p:cNvPr>
          <p:cNvSpPr/>
          <p:nvPr/>
        </p:nvSpPr>
        <p:spPr>
          <a:xfrm>
            <a:off x="0" y="557029"/>
            <a:ext cx="12192000" cy="996280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alpha val="89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F9AB18-747E-4197-B11B-1D32A72AB4EC}"/>
              </a:ext>
            </a:extLst>
          </p:cNvPr>
          <p:cNvSpPr txBox="1"/>
          <p:nvPr/>
        </p:nvSpPr>
        <p:spPr>
          <a:xfrm>
            <a:off x="5927911" y="2044126"/>
            <a:ext cx="5664285" cy="44012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just"/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Nunc viverra imperdiet enim. Fusce est. Vivamus a tellus.</a:t>
            </a:r>
          </a:p>
          <a:p>
            <a:pPr algn="just"/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Pellentesque habitant morbi tristique senectus et netus et malesuada fames ac turpis egestas. Proin pharetra nonummy pede. Mauris et orci</a:t>
            </a:r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pPr algn="just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consectetuer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 Maecenas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porttitor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congue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massa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Fusce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posuere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, magna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sed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pulvinar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ultricies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purus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lectus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malesuada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libero, sit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magna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eros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urna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pPr algn="just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Nunc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viverra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imperdiet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Fusce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est.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Vivamus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a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tellus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pPr algn="just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Pellentesque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habitant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morbi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tristique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senectus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et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netus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et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malesuada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fames ac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turpis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egestas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Proin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pharetra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nonummy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pede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Mauris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et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orci</a:t>
            </a:r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C959CC3-E3C3-4AE5-8AD6-724D7EE0094E}"/>
              </a:ext>
            </a:extLst>
          </p:cNvPr>
          <p:cNvSpPr txBox="1"/>
          <p:nvPr/>
        </p:nvSpPr>
        <p:spPr>
          <a:xfrm>
            <a:off x="6637642" y="762781"/>
            <a:ext cx="424482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50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raphic 37">
            <a:extLst>
              <a:ext uri="{FF2B5EF4-FFF2-40B4-BE49-F238E27FC236}">
                <a16:creationId xmlns:a16="http://schemas.microsoft.com/office/drawing/2014/main" xmlns="" id="{0931CFC5-779A-41B0-B0F3-6690CEFAFC98}"/>
              </a:ext>
            </a:extLst>
          </p:cNvPr>
          <p:cNvSpPr/>
          <p:nvPr/>
        </p:nvSpPr>
        <p:spPr>
          <a:xfrm>
            <a:off x="1803347" y="1042154"/>
            <a:ext cx="8585306" cy="3777538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E85035C3-B4A9-4806-BC26-8CC42D7583CF}"/>
              </a:ext>
            </a:extLst>
          </p:cNvPr>
          <p:cNvGrpSpPr/>
          <p:nvPr/>
        </p:nvGrpSpPr>
        <p:grpSpPr>
          <a:xfrm>
            <a:off x="4774516" y="5033759"/>
            <a:ext cx="2640552" cy="871879"/>
            <a:chOff x="-475010" y="1114178"/>
            <a:chExt cx="4241713" cy="87187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E65CFDC-92B5-4E5C-955D-A7B5BA0E468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B695EA4-8591-42D8-91D7-77945CF2BDFC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F0F4F8D4-276E-41F4-A33B-613881F85F73}"/>
              </a:ext>
            </a:extLst>
          </p:cNvPr>
          <p:cNvGrpSpPr/>
          <p:nvPr/>
        </p:nvGrpSpPr>
        <p:grpSpPr>
          <a:xfrm>
            <a:off x="870972" y="4110917"/>
            <a:ext cx="2640552" cy="1056545"/>
            <a:chOff x="-475010" y="1114178"/>
            <a:chExt cx="4241713" cy="10565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134DF3A-BEC5-4FFF-977B-A7E3685CAC8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5AA742CD-CC0A-4747-9AB3-D63CC049533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00CD1226-27B1-4CBB-897C-440106117EDE}"/>
              </a:ext>
            </a:extLst>
          </p:cNvPr>
          <p:cNvGrpSpPr/>
          <p:nvPr/>
        </p:nvGrpSpPr>
        <p:grpSpPr>
          <a:xfrm>
            <a:off x="8590089" y="4110917"/>
            <a:ext cx="2702143" cy="1056545"/>
            <a:chOff x="-475010" y="1114178"/>
            <a:chExt cx="4241713" cy="105654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6DFD024F-968D-4E54-814D-7D66424CD4D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5AE4D70C-876C-4660-B719-EBCF5E83DCED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9464A7BA-C101-40C1-B274-8BC60AC2FC22}"/>
              </a:ext>
            </a:extLst>
          </p:cNvPr>
          <p:cNvSpPr txBox="1"/>
          <p:nvPr/>
        </p:nvSpPr>
        <p:spPr>
          <a:xfrm>
            <a:off x="602255" y="738396"/>
            <a:ext cx="4326335" cy="55399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Title Here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52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Title Here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57E0FE2-AD53-42CA-A73F-3E02DF934661}"/>
              </a:ext>
            </a:extLst>
          </p:cNvPr>
          <p:cNvSpPr txBox="1"/>
          <p:nvPr/>
        </p:nvSpPr>
        <p:spPr>
          <a:xfrm>
            <a:off x="8456867" y="4701760"/>
            <a:ext cx="3341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Nunc viverra imperdiet enim. Fusce est. Vivamus a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tellus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706E917-A645-4520-AF50-2AA1867B3F30}"/>
              </a:ext>
            </a:extLst>
          </p:cNvPr>
          <p:cNvSpPr txBox="1"/>
          <p:nvPr/>
        </p:nvSpPr>
        <p:spPr>
          <a:xfrm>
            <a:off x="8263202" y="2789186"/>
            <a:ext cx="3379727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MILITARY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 smtClean="0">
                <a:solidFill>
                  <a:schemeClr val="accent3"/>
                </a:solidFill>
                <a:cs typeface="Arial" pitchFamily="34" charset="0"/>
              </a:rPr>
              <a:t>THEME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F6C5AB1A-D701-4887-9721-AE0A9F8C207F}"/>
              </a:ext>
            </a:extLst>
          </p:cNvPr>
          <p:cNvCxnSpPr>
            <a:cxnSpLocks/>
          </p:cNvCxnSpPr>
          <p:nvPr/>
        </p:nvCxnSpPr>
        <p:spPr>
          <a:xfrm flipV="1">
            <a:off x="8263200" y="4217319"/>
            <a:ext cx="3341346" cy="13482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3E1DBAB-949B-4772-B2F8-4DCCFB98ACFC}"/>
              </a:ext>
            </a:extLst>
          </p:cNvPr>
          <p:cNvSpPr txBox="1"/>
          <p:nvPr/>
        </p:nvSpPr>
        <p:spPr>
          <a:xfrm>
            <a:off x="3898105" y="1770536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Lorem ipsum dolor sit amet, consectetuer adipiscing elit. Maecenas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porttitor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congue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7258282-B468-49FE-B116-E588990E5723}"/>
              </a:ext>
            </a:extLst>
          </p:cNvPr>
          <p:cNvSpPr txBox="1"/>
          <p:nvPr/>
        </p:nvSpPr>
        <p:spPr>
          <a:xfrm>
            <a:off x="1281791" y="3056173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consectetuer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Maecenas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porttitor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congue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552926A-6841-423A-A044-6DCBDDA9E039}"/>
              </a:ext>
            </a:extLst>
          </p:cNvPr>
          <p:cNvSpPr txBox="1"/>
          <p:nvPr/>
        </p:nvSpPr>
        <p:spPr>
          <a:xfrm>
            <a:off x="549071" y="4341810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consectetuer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Maecenas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porttitor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congue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F2E9ECC1-01DC-4570-ACD1-C8AFEA361F0F}"/>
              </a:ext>
            </a:extLst>
          </p:cNvPr>
          <p:cNvSpPr txBox="1"/>
          <p:nvPr/>
        </p:nvSpPr>
        <p:spPr>
          <a:xfrm>
            <a:off x="1094118" y="5627448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consectetuer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Maecenas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porttitor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congue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63E412E4-FD24-4567-8613-8998533F027C}"/>
              </a:ext>
            </a:extLst>
          </p:cNvPr>
          <p:cNvGrpSpPr/>
          <p:nvPr/>
        </p:nvGrpSpPr>
        <p:grpSpPr>
          <a:xfrm>
            <a:off x="4083273" y="1573938"/>
            <a:ext cx="4323119" cy="5012243"/>
            <a:chOff x="4071851" y="2354381"/>
            <a:chExt cx="3493769" cy="4050691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2720102B-35C2-4405-8891-A920F5E41A4E}"/>
                </a:ext>
              </a:extLst>
            </p:cNvPr>
            <p:cNvGrpSpPr/>
            <p:nvPr/>
          </p:nvGrpSpPr>
          <p:grpSpPr>
            <a:xfrm>
              <a:off x="4397268" y="2444126"/>
              <a:ext cx="3168352" cy="3960946"/>
              <a:chOff x="3126458" y="1456593"/>
              <a:chExt cx="3168352" cy="3960945"/>
            </a:xfrm>
            <a:solidFill>
              <a:schemeClr val="accent4"/>
            </a:solidFill>
          </p:grpSpPr>
          <p:sp>
            <p:nvSpPr>
              <p:cNvPr id="34" name="Freeform 12">
                <a:extLst>
                  <a:ext uri="{FF2B5EF4-FFF2-40B4-BE49-F238E27FC236}">
                    <a16:creationId xmlns:a16="http://schemas.microsoft.com/office/drawing/2014/main" xmlns="" id="{7338C42A-3F16-47B0-8656-163E7457A877}"/>
                  </a:ext>
                </a:extLst>
              </p:cNvPr>
              <p:cNvSpPr/>
              <p:nvPr/>
            </p:nvSpPr>
            <p:spPr>
              <a:xfrm rot="21351821">
                <a:off x="5019431" y="1456593"/>
                <a:ext cx="1178037" cy="844630"/>
              </a:xfrm>
              <a:custGeom>
                <a:avLst/>
                <a:gdLst>
                  <a:gd name="connsiteX0" fmla="*/ 0 w 1514475"/>
                  <a:gd name="connsiteY0" fmla="*/ 1085850 h 1085850"/>
                  <a:gd name="connsiteX1" fmla="*/ 1514475 w 1514475"/>
                  <a:gd name="connsiteY1" fmla="*/ 0 h 1085850"/>
                  <a:gd name="connsiteX2" fmla="*/ 1514475 w 1514475"/>
                  <a:gd name="connsiteY2" fmla="*/ 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14475" h="1085850">
                    <a:moveTo>
                      <a:pt x="0" y="1085850"/>
                    </a:moveTo>
                    <a:lnTo>
                      <a:pt x="1514475" y="0"/>
                    </a:lnTo>
                    <a:lnTo>
                      <a:pt x="1514475" y="0"/>
                    </a:lnTo>
                  </a:path>
                </a:pathLst>
              </a:custGeom>
              <a:grpFill/>
              <a:ln w="762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Block Arc 34">
                <a:extLst>
                  <a:ext uri="{FF2B5EF4-FFF2-40B4-BE49-F238E27FC236}">
                    <a16:creationId xmlns:a16="http://schemas.microsoft.com/office/drawing/2014/main" xmlns="" id="{8A82C50A-B780-4D30-9C5A-076BB6D7A20C}"/>
                  </a:ext>
                </a:extLst>
              </p:cNvPr>
              <p:cNvSpPr/>
              <p:nvPr/>
            </p:nvSpPr>
            <p:spPr>
              <a:xfrm rot="17100000">
                <a:off x="3126457" y="2249186"/>
                <a:ext cx="3168353" cy="3168352"/>
              </a:xfrm>
              <a:prstGeom prst="blockArc">
                <a:avLst>
                  <a:gd name="adj1" fmla="val 12815785"/>
                  <a:gd name="adj2" fmla="val 21547697"/>
                  <a:gd name="adj3" fmla="val 253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ECDA20DA-8E57-4E71-B28C-970572CE404F}"/>
                </a:ext>
              </a:extLst>
            </p:cNvPr>
            <p:cNvSpPr/>
            <p:nvPr/>
          </p:nvSpPr>
          <p:spPr>
            <a:xfrm>
              <a:off x="6009251" y="3011586"/>
              <a:ext cx="720000" cy="7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30BC2F53-49A1-44F0-B0E6-984D66F6D0DD}"/>
                </a:ext>
              </a:extLst>
            </p:cNvPr>
            <p:cNvSpPr/>
            <p:nvPr/>
          </p:nvSpPr>
          <p:spPr>
            <a:xfrm>
              <a:off x="4467191" y="5421435"/>
              <a:ext cx="720000" cy="72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xmlns="" id="{5497B8B9-697C-4E45-9EBE-7A92E2E543FD}"/>
                </a:ext>
              </a:extLst>
            </p:cNvPr>
            <p:cNvSpPr/>
            <p:nvPr/>
          </p:nvSpPr>
          <p:spPr>
            <a:xfrm>
              <a:off x="6228460" y="3173087"/>
              <a:ext cx="281590" cy="397007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Heart 3">
              <a:extLst>
                <a:ext uri="{FF2B5EF4-FFF2-40B4-BE49-F238E27FC236}">
                  <a16:creationId xmlns:a16="http://schemas.microsoft.com/office/drawing/2014/main" xmlns="" id="{E2E2426D-C352-4F33-80E1-BDEB2AA9EEBF}"/>
                </a:ext>
              </a:extLst>
            </p:cNvPr>
            <p:cNvSpPr/>
            <p:nvPr/>
          </p:nvSpPr>
          <p:spPr>
            <a:xfrm>
              <a:off x="4607223" y="5618947"/>
              <a:ext cx="439941" cy="398139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2EE427D6-71A7-45B5-A78D-345C1A30CEF2}"/>
                </a:ext>
              </a:extLst>
            </p:cNvPr>
            <p:cNvSpPr/>
            <p:nvPr/>
          </p:nvSpPr>
          <p:spPr>
            <a:xfrm>
              <a:off x="4649721" y="3346157"/>
              <a:ext cx="720000" cy="72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88C9BF83-8FE5-40F1-BB1D-764536DE3FBA}"/>
                </a:ext>
              </a:extLst>
            </p:cNvPr>
            <p:cNvSpPr/>
            <p:nvPr/>
          </p:nvSpPr>
          <p:spPr>
            <a:xfrm>
              <a:off x="4071851" y="434557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12287">
              <a:extLst>
                <a:ext uri="{FF2B5EF4-FFF2-40B4-BE49-F238E27FC236}">
                  <a16:creationId xmlns:a16="http://schemas.microsoft.com/office/drawing/2014/main" xmlns="" id="{2715F293-51C5-4B25-8F06-AA88C4203A8F}"/>
                </a:ext>
              </a:extLst>
            </p:cNvPr>
            <p:cNvSpPr/>
            <p:nvPr/>
          </p:nvSpPr>
          <p:spPr>
            <a:xfrm>
              <a:off x="4812051" y="3509215"/>
              <a:ext cx="395341" cy="393891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7">
              <a:extLst>
                <a:ext uri="{FF2B5EF4-FFF2-40B4-BE49-F238E27FC236}">
                  <a16:creationId xmlns:a16="http://schemas.microsoft.com/office/drawing/2014/main" xmlns="" id="{23521DAE-7E98-40D6-88BE-1B77C06B5BD4}"/>
                </a:ext>
              </a:extLst>
            </p:cNvPr>
            <p:cNvSpPr/>
            <p:nvPr/>
          </p:nvSpPr>
          <p:spPr>
            <a:xfrm>
              <a:off x="4209556" y="4483275"/>
              <a:ext cx="444595" cy="444595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L-Shape 58">
              <a:extLst>
                <a:ext uri="{FF2B5EF4-FFF2-40B4-BE49-F238E27FC236}">
                  <a16:creationId xmlns:a16="http://schemas.microsoft.com/office/drawing/2014/main" xmlns="" id="{60E2119A-B532-41A6-BAFF-1FEBCF569DFA}"/>
                </a:ext>
              </a:extLst>
            </p:cNvPr>
            <p:cNvSpPr/>
            <p:nvPr/>
          </p:nvSpPr>
          <p:spPr>
            <a:xfrm rot="11157538">
              <a:off x="7152296" y="2354381"/>
              <a:ext cx="324344" cy="324797"/>
            </a:xfrm>
            <a:prstGeom prst="corner">
              <a:avLst>
                <a:gd name="adj1" fmla="val 17993"/>
                <a:gd name="adj2" fmla="val 2009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60" name="Graphic 3">
            <a:extLst>
              <a:ext uri="{FF2B5EF4-FFF2-40B4-BE49-F238E27FC236}">
                <a16:creationId xmlns:a16="http://schemas.microsoft.com/office/drawing/2014/main" xmlns="" id="{BE93F3B8-064A-471A-81FB-504A3CC69099}"/>
              </a:ext>
            </a:extLst>
          </p:cNvPr>
          <p:cNvSpPr/>
          <p:nvPr/>
        </p:nvSpPr>
        <p:spPr>
          <a:xfrm flipH="1">
            <a:off x="5573852" y="3602053"/>
            <a:ext cx="2912502" cy="2230852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98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691C40-340A-44BC-A6B3-C3A20A9ED913}"/>
              </a:ext>
            </a:extLst>
          </p:cNvPr>
          <p:cNvSpPr txBox="1"/>
          <p:nvPr/>
        </p:nvSpPr>
        <p:spPr>
          <a:xfrm>
            <a:off x="6930190" y="2880543"/>
            <a:ext cx="526181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646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8660" y="374130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05FCF5A-A575-4E83-9FFE-BE2EE0C895DA}"/>
              </a:ext>
            </a:extLst>
          </p:cNvPr>
          <p:cNvGrpSpPr/>
          <p:nvPr/>
        </p:nvGrpSpPr>
        <p:grpSpPr>
          <a:xfrm>
            <a:off x="5684501" y="1468059"/>
            <a:ext cx="5365832" cy="939841"/>
            <a:chOff x="5256332" y="1816976"/>
            <a:chExt cx="5365832" cy="93984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8DF23879-DBDB-4506-8D45-D9DC038D88E4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 smtClean="0">
                    <a:solidFill>
                      <a:schemeClr val="bg1"/>
                    </a:solidFill>
                    <a:cs typeface="Arial" pitchFamily="34" charset="0"/>
                  </a:rPr>
                  <a:t>Title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27563F3-AA14-4990-9CD3-BE2D241592BB}"/>
              </a:ext>
            </a:extLst>
          </p:cNvPr>
          <p:cNvGrpSpPr/>
          <p:nvPr/>
        </p:nvGrpSpPr>
        <p:grpSpPr>
          <a:xfrm>
            <a:off x="5684501" y="2529095"/>
            <a:ext cx="5365832" cy="939841"/>
            <a:chOff x="5256332" y="1816976"/>
            <a:chExt cx="5365832" cy="93984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2A63BCD7-A683-4FF6-BD43-B9D7EF051007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149F9AA0-481B-494C-A972-BA902F8E71B0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FDBD7EA4-FDEC-4C3C-A950-B4DD083B828E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Title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1B4CF3E-FDB5-443A-8198-6B5061BD72F0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CF0BAAC7-DFDE-405B-AF49-07705D2E5A21}"/>
              </a:ext>
            </a:extLst>
          </p:cNvPr>
          <p:cNvGrpSpPr/>
          <p:nvPr/>
        </p:nvGrpSpPr>
        <p:grpSpPr>
          <a:xfrm>
            <a:off x="5684501" y="3481287"/>
            <a:ext cx="5365832" cy="939841"/>
            <a:chOff x="5256332" y="1816976"/>
            <a:chExt cx="5365832" cy="939841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B655FC82-5739-4E69-8AFA-2087C93BEDDC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0D74C3E9-00B3-44D2-AF16-474E2FE69FB1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BF2D9676-E55B-44C7-9F7E-2EB8F8CC8BF5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Title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F321954D-CFD8-422B-B473-286A25301711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2DF9BDC3-5435-4CB2-9594-E92249B76936}"/>
              </a:ext>
            </a:extLst>
          </p:cNvPr>
          <p:cNvGrpSpPr/>
          <p:nvPr/>
        </p:nvGrpSpPr>
        <p:grpSpPr>
          <a:xfrm>
            <a:off x="5684501" y="4433479"/>
            <a:ext cx="5365832" cy="939841"/>
            <a:chOff x="5256332" y="1816976"/>
            <a:chExt cx="5365832" cy="93984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287F0451-43E5-444C-856B-1B2A06BD3918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C0DE518B-1630-4A85-B15C-1E6AD60F5F94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20B05DA3-2D80-49E4-9539-8AF650E8510C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Title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489F5E42-4992-4D49-8724-CFB6E4A0BE0A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7881735B-C2F7-4A4D-A3A0-90DB5E99BF32}"/>
              </a:ext>
            </a:extLst>
          </p:cNvPr>
          <p:cNvGrpSpPr/>
          <p:nvPr/>
        </p:nvGrpSpPr>
        <p:grpSpPr>
          <a:xfrm>
            <a:off x="5684501" y="5385671"/>
            <a:ext cx="5365832" cy="939841"/>
            <a:chOff x="5256332" y="1816976"/>
            <a:chExt cx="5365832" cy="93984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A43CBDBC-4C36-4F76-BC82-BFFE7B73CEDE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60716115-9B2F-40A3-98E5-51D715407AF5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0A8D8B91-1095-45B6-95E5-AD274D346934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Title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434E5875-E371-4F9C-B29F-9219896B7D93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B96A83-D916-459F-9D6E-3392F131C30D}"/>
              </a:ext>
            </a:extLst>
          </p:cNvPr>
          <p:cNvSpPr txBox="1"/>
          <p:nvPr/>
        </p:nvSpPr>
        <p:spPr>
          <a:xfrm>
            <a:off x="584266" y="395478"/>
            <a:ext cx="532757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116536C-EA1D-40E9-9732-9230E9EC1329}"/>
              </a:ext>
            </a:extLst>
          </p:cNvPr>
          <p:cNvSpPr txBox="1"/>
          <p:nvPr/>
        </p:nvSpPr>
        <p:spPr>
          <a:xfrm>
            <a:off x="584266" y="2276979"/>
            <a:ext cx="551116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Nunc viverra imperdiet enim. Fusce est. Vivamus a tellus.</a:t>
            </a:r>
          </a:p>
          <a:p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Pellentesque habitant morbi tristique senectus et netus et malesuada fames ac turpis egestas. Proin pharetra nonummy pede. Mauris et orci</a:t>
            </a:r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FC18862-8518-42FC-A1E8-6478A045A071}"/>
              </a:ext>
            </a:extLst>
          </p:cNvPr>
          <p:cNvSpPr txBox="1"/>
          <p:nvPr/>
        </p:nvSpPr>
        <p:spPr>
          <a:xfrm>
            <a:off x="64" y="3844180"/>
            <a:ext cx="121933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Title Here</a:t>
            </a:r>
            <a:endParaRPr lang="ko-KR" altLang="en-US" sz="48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116536C-EA1D-40E9-9732-9230E9EC1329}"/>
              </a:ext>
            </a:extLst>
          </p:cNvPr>
          <p:cNvSpPr txBox="1"/>
          <p:nvPr/>
        </p:nvSpPr>
        <p:spPr>
          <a:xfrm>
            <a:off x="3445013" y="5369802"/>
            <a:ext cx="5303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7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B96A83-D916-459F-9D6E-3392F131C30D}"/>
              </a:ext>
            </a:extLst>
          </p:cNvPr>
          <p:cNvSpPr txBox="1"/>
          <p:nvPr/>
        </p:nvSpPr>
        <p:spPr>
          <a:xfrm>
            <a:off x="6595102" y="893019"/>
            <a:ext cx="532757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Title Here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16536C-EA1D-40E9-9732-9230E9EC1329}"/>
              </a:ext>
            </a:extLst>
          </p:cNvPr>
          <p:cNvSpPr txBox="1"/>
          <p:nvPr/>
        </p:nvSpPr>
        <p:spPr>
          <a:xfrm>
            <a:off x="6595102" y="2168639"/>
            <a:ext cx="45438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1653422-36E2-4631-8A02-133E694399E1}"/>
              </a:ext>
            </a:extLst>
          </p:cNvPr>
          <p:cNvSpPr txBox="1"/>
          <p:nvPr/>
        </p:nvSpPr>
        <p:spPr>
          <a:xfrm>
            <a:off x="1237827" y="4198037"/>
            <a:ext cx="9882891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Nunc viverra imperdiet enim. Fusce est. Vivamus a tellus.</a:t>
            </a:r>
          </a:p>
          <a:p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Pellentesque habitant morbi tristique senectus et netus et malesuada fames ac turpis egestas. Proin pharetra nonummy pede. Mauris et orci</a:t>
            </a:r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71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68B98A99-E178-40ED-A910-C9045324DD4E}"/>
              </a:ext>
            </a:extLst>
          </p:cNvPr>
          <p:cNvSpPr/>
          <p:nvPr/>
        </p:nvSpPr>
        <p:spPr>
          <a:xfrm>
            <a:off x="1" y="2447622"/>
            <a:ext cx="12192000" cy="2543794"/>
          </a:xfrm>
          <a:custGeom>
            <a:avLst/>
            <a:gdLst>
              <a:gd name="connsiteX0" fmla="*/ 4232869 w 13235697"/>
              <a:gd name="connsiteY0" fmla="*/ 0 h 2761556"/>
              <a:gd name="connsiteX1" fmla="*/ 5447041 w 13235697"/>
              <a:gd name="connsiteY1" fmla="*/ 1245325 h 2761556"/>
              <a:gd name="connsiteX2" fmla="*/ 6428206 w 13235697"/>
              <a:gd name="connsiteY2" fmla="*/ 608879 h 2761556"/>
              <a:gd name="connsiteX3" fmla="*/ 6435871 w 13235697"/>
              <a:gd name="connsiteY3" fmla="*/ 613322 h 2761556"/>
              <a:gd name="connsiteX4" fmla="*/ 6455905 w 13235697"/>
              <a:gd name="connsiteY4" fmla="*/ 617108 h 2761556"/>
              <a:gd name="connsiteX5" fmla="*/ 7255604 w 13235697"/>
              <a:gd name="connsiteY5" fmla="*/ 1071335 h 2761556"/>
              <a:gd name="connsiteX6" fmla="*/ 8469776 w 13235697"/>
              <a:gd name="connsiteY6" fmla="*/ 178162 h 2761556"/>
              <a:gd name="connsiteX7" fmla="*/ 10474930 w 13235697"/>
              <a:gd name="connsiteY7" fmla="*/ 1820851 h 2761556"/>
              <a:gd name="connsiteX8" fmla="*/ 11740818 w 13235697"/>
              <a:gd name="connsiteY8" fmla="*/ 1308682 h 2761556"/>
              <a:gd name="connsiteX9" fmla="*/ 13119426 w 13235697"/>
              <a:gd name="connsiteY9" fmla="*/ 2631753 h 2761556"/>
              <a:gd name="connsiteX10" fmla="*/ 13235697 w 13235697"/>
              <a:gd name="connsiteY10" fmla="*/ 2761556 h 2761556"/>
              <a:gd name="connsiteX11" fmla="*/ 0 w 13235697"/>
              <a:gd name="connsiteY11" fmla="*/ 2761556 h 2761556"/>
              <a:gd name="connsiteX12" fmla="*/ 133640 w 13235697"/>
              <a:gd name="connsiteY12" fmla="*/ 2552700 h 2761556"/>
              <a:gd name="connsiteX13" fmla="*/ 961825 w 13235697"/>
              <a:gd name="connsiteY13" fmla="*/ 1576251 h 2761556"/>
              <a:gd name="connsiteX14" fmla="*/ 2227714 w 13235697"/>
              <a:gd name="connsiteY14" fmla="*/ 2290354 h 2761556"/>
              <a:gd name="connsiteX15" fmla="*/ 4232869 w 13235697"/>
              <a:gd name="connsiteY15" fmla="*/ 0 h 276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35697" h="2761556">
                <a:moveTo>
                  <a:pt x="4232869" y="0"/>
                </a:moveTo>
                <a:cubicBezTo>
                  <a:pt x="4910414" y="11612"/>
                  <a:pt x="5126557" y="1233713"/>
                  <a:pt x="5447041" y="1245325"/>
                </a:cubicBezTo>
                <a:cubicBezTo>
                  <a:pt x="5704812" y="1229404"/>
                  <a:pt x="6117520" y="465381"/>
                  <a:pt x="6428206" y="608879"/>
                </a:cubicBezTo>
                <a:lnTo>
                  <a:pt x="6435871" y="613322"/>
                </a:lnTo>
                <a:lnTo>
                  <a:pt x="6455905" y="617108"/>
                </a:lnTo>
                <a:cubicBezTo>
                  <a:pt x="6732666" y="696496"/>
                  <a:pt x="7045568" y="1062031"/>
                  <a:pt x="7255604" y="1071335"/>
                </a:cubicBezTo>
                <a:cubicBezTo>
                  <a:pt x="7576086" y="1063006"/>
                  <a:pt x="7792230" y="186490"/>
                  <a:pt x="8469776" y="178162"/>
                </a:cubicBezTo>
                <a:cubicBezTo>
                  <a:pt x="9103696" y="198981"/>
                  <a:pt x="9851936" y="1812523"/>
                  <a:pt x="10474930" y="1820851"/>
                </a:cubicBezTo>
                <a:cubicBezTo>
                  <a:pt x="10930196" y="1837506"/>
                  <a:pt x="11420335" y="1304518"/>
                  <a:pt x="11740818" y="1308682"/>
                </a:cubicBezTo>
                <a:cubicBezTo>
                  <a:pt x="11983427" y="1300875"/>
                  <a:pt x="12563858" y="2006278"/>
                  <a:pt x="13119426" y="2631753"/>
                </a:cubicBezTo>
                <a:lnTo>
                  <a:pt x="13235697" y="2761556"/>
                </a:lnTo>
                <a:lnTo>
                  <a:pt x="0" y="2761556"/>
                </a:lnTo>
                <a:lnTo>
                  <a:pt x="133640" y="2552700"/>
                </a:lnTo>
                <a:cubicBezTo>
                  <a:pt x="488204" y="2003697"/>
                  <a:pt x="800086" y="1568994"/>
                  <a:pt x="961825" y="1576251"/>
                </a:cubicBezTo>
                <a:cubicBezTo>
                  <a:pt x="1282308" y="1570446"/>
                  <a:pt x="1772448" y="2313576"/>
                  <a:pt x="2227714" y="2290354"/>
                </a:cubicBezTo>
                <a:cubicBezTo>
                  <a:pt x="2850707" y="2278743"/>
                  <a:pt x="3598949" y="29027"/>
                  <a:pt x="4232869" y="0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xmlns="" id="{81A7AE81-FBA5-4588-BFDF-B28883CD9E30}"/>
              </a:ext>
            </a:extLst>
          </p:cNvPr>
          <p:cNvSpPr>
            <a:spLocks noEditPoints="1"/>
          </p:cNvSpPr>
          <p:nvPr/>
        </p:nvSpPr>
        <p:spPr bwMode="auto">
          <a:xfrm>
            <a:off x="5285135" y="3982031"/>
            <a:ext cx="798856" cy="1009384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7" name="Freeform 50">
            <a:extLst>
              <a:ext uri="{FF2B5EF4-FFF2-40B4-BE49-F238E27FC236}">
                <a16:creationId xmlns:a16="http://schemas.microsoft.com/office/drawing/2014/main" xmlns="" id="{7D68ECBA-49BB-4193-867C-61C4E3BE0B4F}"/>
              </a:ext>
            </a:extLst>
          </p:cNvPr>
          <p:cNvSpPr>
            <a:spLocks/>
          </p:cNvSpPr>
          <p:nvPr/>
        </p:nvSpPr>
        <p:spPr bwMode="auto">
          <a:xfrm>
            <a:off x="4816112" y="4355536"/>
            <a:ext cx="611841" cy="635879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8" name="Freeform 44">
            <a:extLst>
              <a:ext uri="{FF2B5EF4-FFF2-40B4-BE49-F238E27FC236}">
                <a16:creationId xmlns:a16="http://schemas.microsoft.com/office/drawing/2014/main" xmlns="" id="{113BAA95-2DC4-4325-AF27-6FE0F94F44CB}"/>
              </a:ext>
            </a:extLst>
          </p:cNvPr>
          <p:cNvSpPr>
            <a:spLocks noEditPoints="1"/>
          </p:cNvSpPr>
          <p:nvPr/>
        </p:nvSpPr>
        <p:spPr bwMode="auto">
          <a:xfrm>
            <a:off x="6339446" y="4355535"/>
            <a:ext cx="503253" cy="635879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9" name="Freeform 50">
            <a:extLst>
              <a:ext uri="{FF2B5EF4-FFF2-40B4-BE49-F238E27FC236}">
                <a16:creationId xmlns:a16="http://schemas.microsoft.com/office/drawing/2014/main" xmlns="" id="{27F72B16-20DE-4D06-95DF-5FC6A9B6BEE7}"/>
              </a:ext>
            </a:extLst>
          </p:cNvPr>
          <p:cNvSpPr>
            <a:spLocks/>
          </p:cNvSpPr>
          <p:nvPr/>
        </p:nvSpPr>
        <p:spPr bwMode="auto">
          <a:xfrm>
            <a:off x="5532506" y="4078570"/>
            <a:ext cx="878339" cy="912846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7FBEACBD-F058-4D4E-96AC-F15B3C8B558C}"/>
              </a:ext>
            </a:extLst>
          </p:cNvPr>
          <p:cNvSpPr/>
          <p:nvPr/>
        </p:nvSpPr>
        <p:spPr>
          <a:xfrm>
            <a:off x="0" y="4991415"/>
            <a:ext cx="12191999" cy="18665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C3B43C55-61CA-431B-A201-4CFE2ABA38AC}"/>
              </a:ext>
            </a:extLst>
          </p:cNvPr>
          <p:cNvSpPr>
            <a:spLocks/>
          </p:cNvSpPr>
          <p:nvPr/>
        </p:nvSpPr>
        <p:spPr bwMode="auto">
          <a:xfrm>
            <a:off x="11183308" y="4609363"/>
            <a:ext cx="367609" cy="382052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8" name="Freeform 44">
            <a:extLst>
              <a:ext uri="{FF2B5EF4-FFF2-40B4-BE49-F238E27FC236}">
                <a16:creationId xmlns:a16="http://schemas.microsoft.com/office/drawing/2014/main" xmlns="" id="{6859D8C8-BC5D-4549-BAD5-F5A3DDE534ED}"/>
              </a:ext>
            </a:extLst>
          </p:cNvPr>
          <p:cNvSpPr>
            <a:spLocks noEditPoints="1"/>
          </p:cNvSpPr>
          <p:nvPr/>
        </p:nvSpPr>
        <p:spPr bwMode="auto">
          <a:xfrm>
            <a:off x="11510162" y="4355535"/>
            <a:ext cx="503253" cy="635879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9" name="Freeform 44">
            <a:extLst>
              <a:ext uri="{FF2B5EF4-FFF2-40B4-BE49-F238E27FC236}">
                <a16:creationId xmlns:a16="http://schemas.microsoft.com/office/drawing/2014/main" xmlns="" id="{9C1A6694-7303-4CAA-AF8E-D04DEE39A8D4}"/>
              </a:ext>
            </a:extLst>
          </p:cNvPr>
          <p:cNvSpPr>
            <a:spLocks noEditPoints="1"/>
          </p:cNvSpPr>
          <p:nvPr/>
        </p:nvSpPr>
        <p:spPr bwMode="auto">
          <a:xfrm>
            <a:off x="10381632" y="4419614"/>
            <a:ext cx="457712" cy="578336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0" name="Freeform 50">
            <a:extLst>
              <a:ext uri="{FF2B5EF4-FFF2-40B4-BE49-F238E27FC236}">
                <a16:creationId xmlns:a16="http://schemas.microsoft.com/office/drawing/2014/main" xmlns="" id="{A23B723E-4655-4123-A5F7-7FE46DA75C8C}"/>
              </a:ext>
            </a:extLst>
          </p:cNvPr>
          <p:cNvSpPr>
            <a:spLocks/>
          </p:cNvSpPr>
          <p:nvPr/>
        </p:nvSpPr>
        <p:spPr bwMode="auto">
          <a:xfrm>
            <a:off x="10629003" y="4474927"/>
            <a:ext cx="503253" cy="523024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xmlns="" id="{2105AB48-CCEF-4ECE-A377-21E40AB57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17149" y="3627912"/>
            <a:ext cx="820419" cy="1531197"/>
          </a:xfrm>
          <a:prstGeom prst="rect">
            <a:avLst/>
          </a:prstGeom>
        </p:spPr>
      </p:pic>
      <p:sp>
        <p:nvSpPr>
          <p:cNvPr id="62" name="Graphic 3">
            <a:extLst>
              <a:ext uri="{FF2B5EF4-FFF2-40B4-BE49-F238E27FC236}">
                <a16:creationId xmlns:a16="http://schemas.microsoft.com/office/drawing/2014/main" xmlns="" id="{11792CE0-9ABB-46E1-B76B-360D77B831F3}"/>
              </a:ext>
            </a:extLst>
          </p:cNvPr>
          <p:cNvSpPr/>
          <p:nvPr/>
        </p:nvSpPr>
        <p:spPr>
          <a:xfrm>
            <a:off x="1294572" y="3636382"/>
            <a:ext cx="1123315" cy="1456149"/>
          </a:xfrm>
          <a:custGeom>
            <a:avLst/>
            <a:gdLst>
              <a:gd name="connsiteX0" fmla="*/ 1505030 w 2871788"/>
              <a:gd name="connsiteY0" fmla="*/ 483950 h 3722688"/>
              <a:gd name="connsiteX1" fmla="*/ 1526302 w 2871788"/>
              <a:gd name="connsiteY1" fmla="*/ 483950 h 3722688"/>
              <a:gd name="connsiteX2" fmla="*/ 1505030 w 2871788"/>
              <a:gd name="connsiteY2" fmla="*/ 483950 h 3722688"/>
              <a:gd name="connsiteX3" fmla="*/ 1473121 w 2871788"/>
              <a:gd name="connsiteY3" fmla="*/ 483950 h 3722688"/>
              <a:gd name="connsiteX4" fmla="*/ 1473121 w 2871788"/>
              <a:gd name="connsiteY4" fmla="*/ 483950 h 3722688"/>
              <a:gd name="connsiteX5" fmla="*/ 1505030 w 2871788"/>
              <a:gd name="connsiteY5" fmla="*/ 483950 h 3722688"/>
              <a:gd name="connsiteX6" fmla="*/ 441404 w 2871788"/>
              <a:gd name="connsiteY6" fmla="*/ 494586 h 3722688"/>
              <a:gd name="connsiteX7" fmla="*/ 452041 w 2871788"/>
              <a:gd name="connsiteY7" fmla="*/ 505222 h 3722688"/>
              <a:gd name="connsiteX8" fmla="*/ 452041 w 2871788"/>
              <a:gd name="connsiteY8" fmla="*/ 515858 h 3722688"/>
              <a:gd name="connsiteX9" fmla="*/ 441404 w 2871788"/>
              <a:gd name="connsiteY9" fmla="*/ 526495 h 3722688"/>
              <a:gd name="connsiteX10" fmla="*/ 430768 w 2871788"/>
              <a:gd name="connsiteY10" fmla="*/ 537131 h 3722688"/>
              <a:gd name="connsiteX11" fmla="*/ 420132 w 2871788"/>
              <a:gd name="connsiteY11" fmla="*/ 537131 h 3722688"/>
              <a:gd name="connsiteX12" fmla="*/ 420132 w 2871788"/>
              <a:gd name="connsiteY12" fmla="*/ 526495 h 3722688"/>
              <a:gd name="connsiteX13" fmla="*/ 441404 w 2871788"/>
              <a:gd name="connsiteY13" fmla="*/ 494586 h 3722688"/>
              <a:gd name="connsiteX14" fmla="*/ 441404 w 2871788"/>
              <a:gd name="connsiteY14" fmla="*/ 494586 h 3722688"/>
              <a:gd name="connsiteX15" fmla="*/ 1409303 w 2871788"/>
              <a:gd name="connsiteY15" fmla="*/ 515858 h 3722688"/>
              <a:gd name="connsiteX16" fmla="*/ 1462485 w 2871788"/>
              <a:gd name="connsiteY16" fmla="*/ 515858 h 3722688"/>
              <a:gd name="connsiteX17" fmla="*/ 1483757 w 2871788"/>
              <a:gd name="connsiteY17" fmla="*/ 547767 h 3722688"/>
              <a:gd name="connsiteX18" fmla="*/ 1473121 w 2871788"/>
              <a:gd name="connsiteY18" fmla="*/ 558403 h 3722688"/>
              <a:gd name="connsiteX19" fmla="*/ 1366758 w 2871788"/>
              <a:gd name="connsiteY19" fmla="*/ 558403 h 3722688"/>
              <a:gd name="connsiteX20" fmla="*/ 1313577 w 2871788"/>
              <a:gd name="connsiteY20" fmla="*/ 558403 h 3722688"/>
              <a:gd name="connsiteX21" fmla="*/ 1260396 w 2871788"/>
              <a:gd name="connsiteY21" fmla="*/ 558403 h 3722688"/>
              <a:gd name="connsiteX22" fmla="*/ 1249760 w 2871788"/>
              <a:gd name="connsiteY22" fmla="*/ 537131 h 3722688"/>
              <a:gd name="connsiteX23" fmla="*/ 1324213 w 2871788"/>
              <a:gd name="connsiteY23" fmla="*/ 515858 h 3722688"/>
              <a:gd name="connsiteX24" fmla="*/ 1409303 w 2871788"/>
              <a:gd name="connsiteY24" fmla="*/ 515858 h 3722688"/>
              <a:gd name="connsiteX25" fmla="*/ 994490 w 2871788"/>
              <a:gd name="connsiteY25" fmla="*/ 569040 h 3722688"/>
              <a:gd name="connsiteX26" fmla="*/ 994490 w 2871788"/>
              <a:gd name="connsiteY26" fmla="*/ 569040 h 3722688"/>
              <a:gd name="connsiteX27" fmla="*/ 994490 w 2871788"/>
              <a:gd name="connsiteY27" fmla="*/ 569040 h 3722688"/>
              <a:gd name="connsiteX28" fmla="*/ 994490 w 2871788"/>
              <a:gd name="connsiteY28" fmla="*/ 569040 h 3722688"/>
              <a:gd name="connsiteX29" fmla="*/ 1037035 w 2871788"/>
              <a:gd name="connsiteY29" fmla="*/ 569040 h 3722688"/>
              <a:gd name="connsiteX30" fmla="*/ 1037035 w 2871788"/>
              <a:gd name="connsiteY30" fmla="*/ 569040 h 3722688"/>
              <a:gd name="connsiteX31" fmla="*/ 1037035 w 2871788"/>
              <a:gd name="connsiteY31" fmla="*/ 569040 h 3722688"/>
              <a:gd name="connsiteX32" fmla="*/ 1037035 w 2871788"/>
              <a:gd name="connsiteY32" fmla="*/ 569040 h 3722688"/>
              <a:gd name="connsiteX33" fmla="*/ 1037035 w 2871788"/>
              <a:gd name="connsiteY33" fmla="*/ 569040 h 3722688"/>
              <a:gd name="connsiteX34" fmla="*/ 1345486 w 2871788"/>
              <a:gd name="connsiteY34" fmla="*/ 579676 h 3722688"/>
              <a:gd name="connsiteX35" fmla="*/ 1334850 w 2871788"/>
              <a:gd name="connsiteY35" fmla="*/ 579676 h 3722688"/>
              <a:gd name="connsiteX36" fmla="*/ 1324213 w 2871788"/>
              <a:gd name="connsiteY36" fmla="*/ 579676 h 3722688"/>
              <a:gd name="connsiteX37" fmla="*/ 1324213 w 2871788"/>
              <a:gd name="connsiteY37" fmla="*/ 579676 h 3722688"/>
              <a:gd name="connsiteX38" fmla="*/ 1334850 w 2871788"/>
              <a:gd name="connsiteY38" fmla="*/ 579676 h 3722688"/>
              <a:gd name="connsiteX39" fmla="*/ 1345486 w 2871788"/>
              <a:gd name="connsiteY39" fmla="*/ 579676 h 3722688"/>
              <a:gd name="connsiteX40" fmla="*/ 1345486 w 2871788"/>
              <a:gd name="connsiteY40" fmla="*/ 579676 h 3722688"/>
              <a:gd name="connsiteX41" fmla="*/ 962581 w 2871788"/>
              <a:gd name="connsiteY41" fmla="*/ 579676 h 3722688"/>
              <a:gd name="connsiteX42" fmla="*/ 962581 w 2871788"/>
              <a:gd name="connsiteY42" fmla="*/ 579676 h 3722688"/>
              <a:gd name="connsiteX43" fmla="*/ 962581 w 2871788"/>
              <a:gd name="connsiteY43" fmla="*/ 579676 h 3722688"/>
              <a:gd name="connsiteX44" fmla="*/ 962581 w 2871788"/>
              <a:gd name="connsiteY44" fmla="*/ 579676 h 3722688"/>
              <a:gd name="connsiteX45" fmla="*/ 462677 w 2871788"/>
              <a:gd name="connsiteY45" fmla="*/ 526495 h 3722688"/>
              <a:gd name="connsiteX46" fmla="*/ 483949 w 2871788"/>
              <a:gd name="connsiteY46" fmla="*/ 547767 h 3722688"/>
              <a:gd name="connsiteX47" fmla="*/ 505222 w 2871788"/>
              <a:gd name="connsiteY47" fmla="*/ 579676 h 3722688"/>
              <a:gd name="connsiteX48" fmla="*/ 505222 w 2871788"/>
              <a:gd name="connsiteY48" fmla="*/ 590312 h 3722688"/>
              <a:gd name="connsiteX49" fmla="*/ 483949 w 2871788"/>
              <a:gd name="connsiteY49" fmla="*/ 590312 h 3722688"/>
              <a:gd name="connsiteX50" fmla="*/ 452041 w 2871788"/>
              <a:gd name="connsiteY50" fmla="*/ 590312 h 3722688"/>
              <a:gd name="connsiteX51" fmla="*/ 452041 w 2871788"/>
              <a:gd name="connsiteY51" fmla="*/ 569040 h 3722688"/>
              <a:gd name="connsiteX52" fmla="*/ 452041 w 2871788"/>
              <a:gd name="connsiteY52" fmla="*/ 558403 h 3722688"/>
              <a:gd name="connsiteX53" fmla="*/ 462677 w 2871788"/>
              <a:gd name="connsiteY53" fmla="*/ 547767 h 3722688"/>
              <a:gd name="connsiteX54" fmla="*/ 462677 w 2871788"/>
              <a:gd name="connsiteY54" fmla="*/ 526495 h 3722688"/>
              <a:gd name="connsiteX55" fmla="*/ 505222 w 2871788"/>
              <a:gd name="connsiteY55" fmla="*/ 611585 h 3722688"/>
              <a:gd name="connsiteX56" fmla="*/ 483949 w 2871788"/>
              <a:gd name="connsiteY56" fmla="*/ 611585 h 3722688"/>
              <a:gd name="connsiteX57" fmla="*/ 462677 w 2871788"/>
              <a:gd name="connsiteY57" fmla="*/ 611585 h 3722688"/>
              <a:gd name="connsiteX58" fmla="*/ 462677 w 2871788"/>
              <a:gd name="connsiteY58" fmla="*/ 611585 h 3722688"/>
              <a:gd name="connsiteX59" fmla="*/ 483949 w 2871788"/>
              <a:gd name="connsiteY59" fmla="*/ 611585 h 3722688"/>
              <a:gd name="connsiteX60" fmla="*/ 505222 w 2871788"/>
              <a:gd name="connsiteY60" fmla="*/ 611585 h 3722688"/>
              <a:gd name="connsiteX61" fmla="*/ 143589 w 2871788"/>
              <a:gd name="connsiteY61" fmla="*/ 622221 h 3722688"/>
              <a:gd name="connsiteX62" fmla="*/ 154226 w 2871788"/>
              <a:gd name="connsiteY62" fmla="*/ 622221 h 3722688"/>
              <a:gd name="connsiteX63" fmla="*/ 154226 w 2871788"/>
              <a:gd name="connsiteY63" fmla="*/ 622221 h 3722688"/>
              <a:gd name="connsiteX64" fmla="*/ 143589 w 2871788"/>
              <a:gd name="connsiteY64" fmla="*/ 622221 h 3722688"/>
              <a:gd name="connsiteX65" fmla="*/ 122317 w 2871788"/>
              <a:gd name="connsiteY65" fmla="*/ 622221 h 3722688"/>
              <a:gd name="connsiteX66" fmla="*/ 143589 w 2871788"/>
              <a:gd name="connsiteY66" fmla="*/ 622221 h 3722688"/>
              <a:gd name="connsiteX67" fmla="*/ 462677 w 2871788"/>
              <a:gd name="connsiteY67" fmla="*/ 643493 h 3722688"/>
              <a:gd name="connsiteX68" fmla="*/ 462677 w 2871788"/>
              <a:gd name="connsiteY68" fmla="*/ 643493 h 3722688"/>
              <a:gd name="connsiteX69" fmla="*/ 462677 w 2871788"/>
              <a:gd name="connsiteY69" fmla="*/ 643493 h 3722688"/>
              <a:gd name="connsiteX70" fmla="*/ 462677 w 2871788"/>
              <a:gd name="connsiteY70" fmla="*/ 643493 h 3722688"/>
              <a:gd name="connsiteX71" fmla="*/ 398859 w 2871788"/>
              <a:gd name="connsiteY71" fmla="*/ 643493 h 3722688"/>
              <a:gd name="connsiteX72" fmla="*/ 409496 w 2871788"/>
              <a:gd name="connsiteY72" fmla="*/ 643493 h 3722688"/>
              <a:gd name="connsiteX73" fmla="*/ 409496 w 2871788"/>
              <a:gd name="connsiteY73" fmla="*/ 643493 h 3722688"/>
              <a:gd name="connsiteX74" fmla="*/ 398859 w 2871788"/>
              <a:gd name="connsiteY74" fmla="*/ 643493 h 3722688"/>
              <a:gd name="connsiteX75" fmla="*/ 377587 w 2871788"/>
              <a:gd name="connsiteY75" fmla="*/ 643493 h 3722688"/>
              <a:gd name="connsiteX76" fmla="*/ 377587 w 2871788"/>
              <a:gd name="connsiteY76" fmla="*/ 643493 h 3722688"/>
              <a:gd name="connsiteX77" fmla="*/ 398859 w 2871788"/>
              <a:gd name="connsiteY77" fmla="*/ 643493 h 3722688"/>
              <a:gd name="connsiteX78" fmla="*/ 218043 w 2871788"/>
              <a:gd name="connsiteY78" fmla="*/ 643493 h 3722688"/>
              <a:gd name="connsiteX79" fmla="*/ 218043 w 2871788"/>
              <a:gd name="connsiteY79" fmla="*/ 643493 h 3722688"/>
              <a:gd name="connsiteX80" fmla="*/ 218043 w 2871788"/>
              <a:gd name="connsiteY80" fmla="*/ 643493 h 3722688"/>
              <a:gd name="connsiteX81" fmla="*/ 218043 w 2871788"/>
              <a:gd name="connsiteY81" fmla="*/ 643493 h 3722688"/>
              <a:gd name="connsiteX82" fmla="*/ 218043 w 2871788"/>
              <a:gd name="connsiteY82" fmla="*/ 643493 h 3722688"/>
              <a:gd name="connsiteX83" fmla="*/ 218043 w 2871788"/>
              <a:gd name="connsiteY83" fmla="*/ 643493 h 3722688"/>
              <a:gd name="connsiteX84" fmla="*/ 218043 w 2871788"/>
              <a:gd name="connsiteY84" fmla="*/ 643493 h 3722688"/>
              <a:gd name="connsiteX85" fmla="*/ 526495 w 2871788"/>
              <a:gd name="connsiteY85" fmla="*/ 654130 h 3722688"/>
              <a:gd name="connsiteX86" fmla="*/ 526495 w 2871788"/>
              <a:gd name="connsiteY86" fmla="*/ 654130 h 3722688"/>
              <a:gd name="connsiteX87" fmla="*/ 526495 w 2871788"/>
              <a:gd name="connsiteY87" fmla="*/ 654130 h 3722688"/>
              <a:gd name="connsiteX88" fmla="*/ 526495 w 2871788"/>
              <a:gd name="connsiteY88" fmla="*/ 654130 h 3722688"/>
              <a:gd name="connsiteX89" fmla="*/ 686038 w 2871788"/>
              <a:gd name="connsiteY89" fmla="*/ 675402 h 3722688"/>
              <a:gd name="connsiteX90" fmla="*/ 686038 w 2871788"/>
              <a:gd name="connsiteY90" fmla="*/ 675402 h 3722688"/>
              <a:gd name="connsiteX91" fmla="*/ 686038 w 2871788"/>
              <a:gd name="connsiteY91" fmla="*/ 675402 h 3722688"/>
              <a:gd name="connsiteX92" fmla="*/ 686038 w 2871788"/>
              <a:gd name="connsiteY92" fmla="*/ 675402 h 3722688"/>
              <a:gd name="connsiteX93" fmla="*/ 686038 w 2871788"/>
              <a:gd name="connsiteY93" fmla="*/ 675402 h 3722688"/>
              <a:gd name="connsiteX94" fmla="*/ 686038 w 2871788"/>
              <a:gd name="connsiteY94" fmla="*/ 675402 h 3722688"/>
              <a:gd name="connsiteX95" fmla="*/ 686038 w 2871788"/>
              <a:gd name="connsiteY95" fmla="*/ 675402 h 3722688"/>
              <a:gd name="connsiteX96" fmla="*/ 1419940 w 2871788"/>
              <a:gd name="connsiteY96" fmla="*/ 717947 h 3722688"/>
              <a:gd name="connsiteX97" fmla="*/ 1419940 w 2871788"/>
              <a:gd name="connsiteY97" fmla="*/ 717947 h 3722688"/>
              <a:gd name="connsiteX98" fmla="*/ 1419940 w 2871788"/>
              <a:gd name="connsiteY98" fmla="*/ 717947 h 3722688"/>
              <a:gd name="connsiteX99" fmla="*/ 1419940 w 2871788"/>
              <a:gd name="connsiteY99" fmla="*/ 717947 h 3722688"/>
              <a:gd name="connsiteX100" fmla="*/ 1611392 w 2871788"/>
              <a:gd name="connsiteY100" fmla="*/ 696675 h 3722688"/>
              <a:gd name="connsiteX101" fmla="*/ 1611392 w 2871788"/>
              <a:gd name="connsiteY101" fmla="*/ 696675 h 3722688"/>
              <a:gd name="connsiteX102" fmla="*/ 1590120 w 2871788"/>
              <a:gd name="connsiteY102" fmla="*/ 717947 h 3722688"/>
              <a:gd name="connsiteX103" fmla="*/ 1590120 w 2871788"/>
              <a:gd name="connsiteY103" fmla="*/ 717947 h 3722688"/>
              <a:gd name="connsiteX104" fmla="*/ 1590120 w 2871788"/>
              <a:gd name="connsiteY104" fmla="*/ 717947 h 3722688"/>
              <a:gd name="connsiteX105" fmla="*/ 1600756 w 2871788"/>
              <a:gd name="connsiteY105" fmla="*/ 707311 h 3722688"/>
              <a:gd name="connsiteX106" fmla="*/ 1611392 w 2871788"/>
              <a:gd name="connsiteY106" fmla="*/ 696675 h 3722688"/>
              <a:gd name="connsiteX107" fmla="*/ 1611392 w 2871788"/>
              <a:gd name="connsiteY107" fmla="*/ 696675 h 3722688"/>
              <a:gd name="connsiteX108" fmla="*/ 1228487 w 2871788"/>
              <a:gd name="connsiteY108" fmla="*/ 696675 h 3722688"/>
              <a:gd name="connsiteX109" fmla="*/ 1228487 w 2871788"/>
              <a:gd name="connsiteY109" fmla="*/ 696675 h 3722688"/>
              <a:gd name="connsiteX110" fmla="*/ 1239123 w 2871788"/>
              <a:gd name="connsiteY110" fmla="*/ 717947 h 3722688"/>
              <a:gd name="connsiteX111" fmla="*/ 1239123 w 2871788"/>
              <a:gd name="connsiteY111" fmla="*/ 717947 h 3722688"/>
              <a:gd name="connsiteX112" fmla="*/ 1239123 w 2871788"/>
              <a:gd name="connsiteY112" fmla="*/ 717947 h 3722688"/>
              <a:gd name="connsiteX113" fmla="*/ 1228487 w 2871788"/>
              <a:gd name="connsiteY113" fmla="*/ 696675 h 3722688"/>
              <a:gd name="connsiteX114" fmla="*/ 1228487 w 2871788"/>
              <a:gd name="connsiteY114" fmla="*/ 696675 h 3722688"/>
              <a:gd name="connsiteX115" fmla="*/ 1196578 w 2871788"/>
              <a:gd name="connsiteY115" fmla="*/ 728583 h 3722688"/>
              <a:gd name="connsiteX116" fmla="*/ 1196578 w 2871788"/>
              <a:gd name="connsiteY116" fmla="*/ 728583 h 3722688"/>
              <a:gd name="connsiteX117" fmla="*/ 1196578 w 2871788"/>
              <a:gd name="connsiteY117" fmla="*/ 728583 h 3722688"/>
              <a:gd name="connsiteX118" fmla="*/ 1196578 w 2871788"/>
              <a:gd name="connsiteY118" fmla="*/ 728583 h 3722688"/>
              <a:gd name="connsiteX119" fmla="*/ 1196578 w 2871788"/>
              <a:gd name="connsiteY119" fmla="*/ 739220 h 3722688"/>
              <a:gd name="connsiteX120" fmla="*/ 1196578 w 2871788"/>
              <a:gd name="connsiteY120" fmla="*/ 739220 h 3722688"/>
              <a:gd name="connsiteX121" fmla="*/ 1196578 w 2871788"/>
              <a:gd name="connsiteY121" fmla="*/ 739220 h 3722688"/>
              <a:gd name="connsiteX122" fmla="*/ 1196578 w 2871788"/>
              <a:gd name="connsiteY122" fmla="*/ 739220 h 3722688"/>
              <a:gd name="connsiteX123" fmla="*/ 1196578 w 2871788"/>
              <a:gd name="connsiteY123" fmla="*/ 739220 h 3722688"/>
              <a:gd name="connsiteX124" fmla="*/ 1196578 w 2871788"/>
              <a:gd name="connsiteY124" fmla="*/ 739220 h 3722688"/>
              <a:gd name="connsiteX125" fmla="*/ 1196578 w 2871788"/>
              <a:gd name="connsiteY125" fmla="*/ 739220 h 3722688"/>
              <a:gd name="connsiteX126" fmla="*/ 1419940 w 2871788"/>
              <a:gd name="connsiteY126" fmla="*/ 717947 h 3722688"/>
              <a:gd name="connsiteX127" fmla="*/ 1441212 w 2871788"/>
              <a:gd name="connsiteY127" fmla="*/ 717947 h 3722688"/>
              <a:gd name="connsiteX128" fmla="*/ 1441212 w 2871788"/>
              <a:gd name="connsiteY128" fmla="*/ 771128 h 3722688"/>
              <a:gd name="connsiteX129" fmla="*/ 1419940 w 2871788"/>
              <a:gd name="connsiteY129" fmla="*/ 781765 h 3722688"/>
              <a:gd name="connsiteX130" fmla="*/ 1409303 w 2871788"/>
              <a:gd name="connsiteY130" fmla="*/ 781765 h 3722688"/>
              <a:gd name="connsiteX131" fmla="*/ 1398667 w 2871788"/>
              <a:gd name="connsiteY131" fmla="*/ 771128 h 3722688"/>
              <a:gd name="connsiteX132" fmla="*/ 1398667 w 2871788"/>
              <a:gd name="connsiteY132" fmla="*/ 739220 h 3722688"/>
              <a:gd name="connsiteX133" fmla="*/ 1419940 w 2871788"/>
              <a:gd name="connsiteY133" fmla="*/ 717947 h 3722688"/>
              <a:gd name="connsiteX134" fmla="*/ 1281668 w 2871788"/>
              <a:gd name="connsiteY134" fmla="*/ 866855 h 3722688"/>
              <a:gd name="connsiteX135" fmla="*/ 1281668 w 2871788"/>
              <a:gd name="connsiteY135" fmla="*/ 866855 h 3722688"/>
              <a:gd name="connsiteX136" fmla="*/ 1281668 w 2871788"/>
              <a:gd name="connsiteY136" fmla="*/ 866855 h 3722688"/>
              <a:gd name="connsiteX137" fmla="*/ 1281668 w 2871788"/>
              <a:gd name="connsiteY137" fmla="*/ 866855 h 3722688"/>
              <a:gd name="connsiteX138" fmla="*/ 1473121 w 2871788"/>
              <a:gd name="connsiteY138" fmla="*/ 792401 h 3722688"/>
              <a:gd name="connsiteX139" fmla="*/ 1473121 w 2871788"/>
              <a:gd name="connsiteY139" fmla="*/ 792401 h 3722688"/>
              <a:gd name="connsiteX140" fmla="*/ 1462485 w 2871788"/>
              <a:gd name="connsiteY140" fmla="*/ 813673 h 3722688"/>
              <a:gd name="connsiteX141" fmla="*/ 1451848 w 2871788"/>
              <a:gd name="connsiteY141" fmla="*/ 834946 h 3722688"/>
              <a:gd name="connsiteX142" fmla="*/ 1419940 w 2871788"/>
              <a:gd name="connsiteY142" fmla="*/ 888127 h 3722688"/>
              <a:gd name="connsiteX143" fmla="*/ 1409303 w 2871788"/>
              <a:gd name="connsiteY143" fmla="*/ 898763 h 3722688"/>
              <a:gd name="connsiteX144" fmla="*/ 1388031 w 2871788"/>
              <a:gd name="connsiteY144" fmla="*/ 909400 h 3722688"/>
              <a:gd name="connsiteX145" fmla="*/ 1345486 w 2871788"/>
              <a:gd name="connsiteY145" fmla="*/ 941308 h 3722688"/>
              <a:gd name="connsiteX146" fmla="*/ 1313577 w 2871788"/>
              <a:gd name="connsiteY146" fmla="*/ 951945 h 3722688"/>
              <a:gd name="connsiteX147" fmla="*/ 1313577 w 2871788"/>
              <a:gd name="connsiteY147" fmla="*/ 951945 h 3722688"/>
              <a:gd name="connsiteX148" fmla="*/ 1292305 w 2871788"/>
              <a:gd name="connsiteY148" fmla="*/ 930672 h 3722688"/>
              <a:gd name="connsiteX149" fmla="*/ 1271032 w 2871788"/>
              <a:gd name="connsiteY149" fmla="*/ 888127 h 3722688"/>
              <a:gd name="connsiteX150" fmla="*/ 1271032 w 2871788"/>
              <a:gd name="connsiteY150" fmla="*/ 866855 h 3722688"/>
              <a:gd name="connsiteX151" fmla="*/ 1271032 w 2871788"/>
              <a:gd name="connsiteY151" fmla="*/ 866855 h 3722688"/>
              <a:gd name="connsiteX152" fmla="*/ 1292305 w 2871788"/>
              <a:gd name="connsiteY152" fmla="*/ 866855 h 3722688"/>
              <a:gd name="connsiteX153" fmla="*/ 1356122 w 2871788"/>
              <a:gd name="connsiteY153" fmla="*/ 877491 h 3722688"/>
              <a:gd name="connsiteX154" fmla="*/ 1366758 w 2871788"/>
              <a:gd name="connsiteY154" fmla="*/ 877491 h 3722688"/>
              <a:gd name="connsiteX155" fmla="*/ 1377395 w 2871788"/>
              <a:gd name="connsiteY155" fmla="*/ 877491 h 3722688"/>
              <a:gd name="connsiteX156" fmla="*/ 1377395 w 2871788"/>
              <a:gd name="connsiteY156" fmla="*/ 866855 h 3722688"/>
              <a:gd name="connsiteX157" fmla="*/ 1377395 w 2871788"/>
              <a:gd name="connsiteY157" fmla="*/ 824310 h 3722688"/>
              <a:gd name="connsiteX158" fmla="*/ 1377395 w 2871788"/>
              <a:gd name="connsiteY158" fmla="*/ 781765 h 3722688"/>
              <a:gd name="connsiteX159" fmla="*/ 1398667 w 2871788"/>
              <a:gd name="connsiteY159" fmla="*/ 781765 h 3722688"/>
              <a:gd name="connsiteX160" fmla="*/ 1451848 w 2871788"/>
              <a:gd name="connsiteY160" fmla="*/ 781765 h 3722688"/>
              <a:gd name="connsiteX161" fmla="*/ 1473121 w 2871788"/>
              <a:gd name="connsiteY161" fmla="*/ 792401 h 3722688"/>
              <a:gd name="connsiteX162" fmla="*/ 1717755 w 2871788"/>
              <a:gd name="connsiteY162" fmla="*/ 973217 h 3722688"/>
              <a:gd name="connsiteX163" fmla="*/ 1717755 w 2871788"/>
              <a:gd name="connsiteY163" fmla="*/ 973217 h 3722688"/>
              <a:gd name="connsiteX164" fmla="*/ 1717755 w 2871788"/>
              <a:gd name="connsiteY164" fmla="*/ 973217 h 3722688"/>
              <a:gd name="connsiteX165" fmla="*/ 1717755 w 2871788"/>
              <a:gd name="connsiteY165" fmla="*/ 973217 h 3722688"/>
              <a:gd name="connsiteX166" fmla="*/ 1696482 w 2871788"/>
              <a:gd name="connsiteY166" fmla="*/ 994490 h 3722688"/>
              <a:gd name="connsiteX167" fmla="*/ 1696482 w 2871788"/>
              <a:gd name="connsiteY167" fmla="*/ 994490 h 3722688"/>
              <a:gd name="connsiteX168" fmla="*/ 1696482 w 2871788"/>
              <a:gd name="connsiteY168" fmla="*/ 994490 h 3722688"/>
              <a:gd name="connsiteX169" fmla="*/ 1696482 w 2871788"/>
              <a:gd name="connsiteY169" fmla="*/ 994490 h 3722688"/>
              <a:gd name="connsiteX170" fmla="*/ 1696482 w 2871788"/>
              <a:gd name="connsiteY170" fmla="*/ 994490 h 3722688"/>
              <a:gd name="connsiteX171" fmla="*/ 1356122 w 2871788"/>
              <a:gd name="connsiteY171" fmla="*/ 1249760 h 3722688"/>
              <a:gd name="connsiteX172" fmla="*/ 1356122 w 2871788"/>
              <a:gd name="connsiteY172" fmla="*/ 1249760 h 3722688"/>
              <a:gd name="connsiteX173" fmla="*/ 1356122 w 2871788"/>
              <a:gd name="connsiteY173" fmla="*/ 1249760 h 3722688"/>
              <a:gd name="connsiteX174" fmla="*/ 1356122 w 2871788"/>
              <a:gd name="connsiteY174" fmla="*/ 1249760 h 3722688"/>
              <a:gd name="connsiteX175" fmla="*/ 1366758 w 2871788"/>
              <a:gd name="connsiteY175" fmla="*/ 1249760 h 3722688"/>
              <a:gd name="connsiteX176" fmla="*/ 1366758 w 2871788"/>
              <a:gd name="connsiteY176" fmla="*/ 1249760 h 3722688"/>
              <a:gd name="connsiteX177" fmla="*/ 1366758 w 2871788"/>
              <a:gd name="connsiteY177" fmla="*/ 1249760 h 3722688"/>
              <a:gd name="connsiteX178" fmla="*/ 1366758 w 2871788"/>
              <a:gd name="connsiteY178" fmla="*/ 1249760 h 3722688"/>
              <a:gd name="connsiteX179" fmla="*/ 1324213 w 2871788"/>
              <a:gd name="connsiteY179" fmla="*/ 1281669 h 3722688"/>
              <a:gd name="connsiteX180" fmla="*/ 1324213 w 2871788"/>
              <a:gd name="connsiteY180" fmla="*/ 1281669 h 3722688"/>
              <a:gd name="connsiteX181" fmla="*/ 1324213 w 2871788"/>
              <a:gd name="connsiteY181" fmla="*/ 1281669 h 3722688"/>
              <a:gd name="connsiteX182" fmla="*/ 1324213 w 2871788"/>
              <a:gd name="connsiteY182" fmla="*/ 1281669 h 3722688"/>
              <a:gd name="connsiteX183" fmla="*/ 2781380 w 2871788"/>
              <a:gd name="connsiteY183" fmla="*/ 1292305 h 3722688"/>
              <a:gd name="connsiteX184" fmla="*/ 2792016 w 2871788"/>
              <a:gd name="connsiteY184" fmla="*/ 1324214 h 3722688"/>
              <a:gd name="connsiteX185" fmla="*/ 2792016 w 2871788"/>
              <a:gd name="connsiteY185" fmla="*/ 1334850 h 3722688"/>
              <a:gd name="connsiteX186" fmla="*/ 2792016 w 2871788"/>
              <a:gd name="connsiteY186" fmla="*/ 1313577 h 3722688"/>
              <a:gd name="connsiteX187" fmla="*/ 2781380 w 2871788"/>
              <a:gd name="connsiteY187" fmla="*/ 1292305 h 3722688"/>
              <a:gd name="connsiteX188" fmla="*/ 2781380 w 2871788"/>
              <a:gd name="connsiteY188" fmla="*/ 1292305 h 3722688"/>
              <a:gd name="connsiteX189" fmla="*/ 2792016 w 2871788"/>
              <a:gd name="connsiteY189" fmla="*/ 1366759 h 3722688"/>
              <a:gd name="connsiteX190" fmla="*/ 2792016 w 2871788"/>
              <a:gd name="connsiteY190" fmla="*/ 1366759 h 3722688"/>
              <a:gd name="connsiteX191" fmla="*/ 2792016 w 2871788"/>
              <a:gd name="connsiteY191" fmla="*/ 1366759 h 3722688"/>
              <a:gd name="connsiteX192" fmla="*/ 2792016 w 2871788"/>
              <a:gd name="connsiteY192" fmla="*/ 1366759 h 3722688"/>
              <a:gd name="connsiteX193" fmla="*/ 1717755 w 2871788"/>
              <a:gd name="connsiteY193" fmla="*/ 994490 h 3722688"/>
              <a:gd name="connsiteX194" fmla="*/ 1717755 w 2871788"/>
              <a:gd name="connsiteY194" fmla="*/ 994490 h 3722688"/>
              <a:gd name="connsiteX195" fmla="*/ 1717755 w 2871788"/>
              <a:gd name="connsiteY195" fmla="*/ 1026398 h 3722688"/>
              <a:gd name="connsiteX196" fmla="*/ 1749663 w 2871788"/>
              <a:gd name="connsiteY196" fmla="*/ 1154034 h 3722688"/>
              <a:gd name="connsiteX197" fmla="*/ 1813481 w 2871788"/>
              <a:gd name="connsiteY197" fmla="*/ 1324214 h 3722688"/>
              <a:gd name="connsiteX198" fmla="*/ 1813481 w 2871788"/>
              <a:gd name="connsiteY198" fmla="*/ 1345486 h 3722688"/>
              <a:gd name="connsiteX199" fmla="*/ 1802845 w 2871788"/>
              <a:gd name="connsiteY199" fmla="*/ 1356122 h 3722688"/>
              <a:gd name="connsiteX200" fmla="*/ 1824117 w 2871788"/>
              <a:gd name="connsiteY200" fmla="*/ 1388031 h 3722688"/>
              <a:gd name="connsiteX201" fmla="*/ 1834754 w 2871788"/>
              <a:gd name="connsiteY201" fmla="*/ 1398667 h 3722688"/>
              <a:gd name="connsiteX202" fmla="*/ 1760300 w 2871788"/>
              <a:gd name="connsiteY202" fmla="*/ 1419940 h 3722688"/>
              <a:gd name="connsiteX203" fmla="*/ 1707118 w 2871788"/>
              <a:gd name="connsiteY203" fmla="*/ 1419940 h 3722688"/>
              <a:gd name="connsiteX204" fmla="*/ 1653937 w 2871788"/>
              <a:gd name="connsiteY204" fmla="*/ 1419940 h 3722688"/>
              <a:gd name="connsiteX205" fmla="*/ 1590120 w 2871788"/>
              <a:gd name="connsiteY205" fmla="*/ 1398667 h 3722688"/>
              <a:gd name="connsiteX206" fmla="*/ 1441212 w 2871788"/>
              <a:gd name="connsiteY206" fmla="*/ 1313577 h 3722688"/>
              <a:gd name="connsiteX207" fmla="*/ 1377395 w 2871788"/>
              <a:gd name="connsiteY207" fmla="*/ 1249760 h 3722688"/>
              <a:gd name="connsiteX208" fmla="*/ 1398667 w 2871788"/>
              <a:gd name="connsiteY208" fmla="*/ 1249760 h 3722688"/>
              <a:gd name="connsiteX209" fmla="*/ 1462485 w 2871788"/>
              <a:gd name="connsiteY209" fmla="*/ 1207215 h 3722688"/>
              <a:gd name="connsiteX210" fmla="*/ 1483757 w 2871788"/>
              <a:gd name="connsiteY210" fmla="*/ 1196578 h 3722688"/>
              <a:gd name="connsiteX211" fmla="*/ 1568847 w 2871788"/>
              <a:gd name="connsiteY211" fmla="*/ 1122125 h 3722688"/>
              <a:gd name="connsiteX212" fmla="*/ 1632665 w 2871788"/>
              <a:gd name="connsiteY212" fmla="*/ 1068943 h 3722688"/>
              <a:gd name="connsiteX213" fmla="*/ 1664574 w 2871788"/>
              <a:gd name="connsiteY213" fmla="*/ 1026398 h 3722688"/>
              <a:gd name="connsiteX214" fmla="*/ 1685846 w 2871788"/>
              <a:gd name="connsiteY214" fmla="*/ 1005126 h 3722688"/>
              <a:gd name="connsiteX215" fmla="*/ 1685846 w 2871788"/>
              <a:gd name="connsiteY215" fmla="*/ 1005126 h 3722688"/>
              <a:gd name="connsiteX216" fmla="*/ 1685846 w 2871788"/>
              <a:gd name="connsiteY216" fmla="*/ 1058307 h 3722688"/>
              <a:gd name="connsiteX217" fmla="*/ 1696482 w 2871788"/>
              <a:gd name="connsiteY217" fmla="*/ 1143397 h 3722688"/>
              <a:gd name="connsiteX218" fmla="*/ 1696482 w 2871788"/>
              <a:gd name="connsiteY218" fmla="*/ 1302941 h 3722688"/>
              <a:gd name="connsiteX219" fmla="*/ 1685846 w 2871788"/>
              <a:gd name="connsiteY219" fmla="*/ 1356122 h 3722688"/>
              <a:gd name="connsiteX220" fmla="*/ 1675210 w 2871788"/>
              <a:gd name="connsiteY220" fmla="*/ 1377395 h 3722688"/>
              <a:gd name="connsiteX221" fmla="*/ 1707118 w 2871788"/>
              <a:gd name="connsiteY221" fmla="*/ 1398667 h 3722688"/>
              <a:gd name="connsiteX222" fmla="*/ 1707118 w 2871788"/>
              <a:gd name="connsiteY222" fmla="*/ 1398667 h 3722688"/>
              <a:gd name="connsiteX223" fmla="*/ 1728391 w 2871788"/>
              <a:gd name="connsiteY223" fmla="*/ 1302941 h 3722688"/>
              <a:gd name="connsiteX224" fmla="*/ 1728391 w 2871788"/>
              <a:gd name="connsiteY224" fmla="*/ 1132761 h 3722688"/>
              <a:gd name="connsiteX225" fmla="*/ 1717755 w 2871788"/>
              <a:gd name="connsiteY225" fmla="*/ 994490 h 3722688"/>
              <a:gd name="connsiteX226" fmla="*/ 1717755 w 2871788"/>
              <a:gd name="connsiteY226" fmla="*/ 994490 h 3722688"/>
              <a:gd name="connsiteX227" fmla="*/ 1962388 w 2871788"/>
              <a:gd name="connsiteY227" fmla="*/ 1568847 h 3722688"/>
              <a:gd name="connsiteX228" fmla="*/ 1962388 w 2871788"/>
              <a:gd name="connsiteY228" fmla="*/ 1568847 h 3722688"/>
              <a:gd name="connsiteX229" fmla="*/ 1962388 w 2871788"/>
              <a:gd name="connsiteY229" fmla="*/ 1568847 h 3722688"/>
              <a:gd name="connsiteX230" fmla="*/ 1962388 w 2871788"/>
              <a:gd name="connsiteY230" fmla="*/ 1568847 h 3722688"/>
              <a:gd name="connsiteX231" fmla="*/ 1962388 w 2871788"/>
              <a:gd name="connsiteY231" fmla="*/ 1568847 h 3722688"/>
              <a:gd name="connsiteX232" fmla="*/ 2664381 w 2871788"/>
              <a:gd name="connsiteY232" fmla="*/ 1739027 h 3722688"/>
              <a:gd name="connsiteX233" fmla="*/ 2664381 w 2871788"/>
              <a:gd name="connsiteY233" fmla="*/ 1739027 h 3722688"/>
              <a:gd name="connsiteX234" fmla="*/ 2664381 w 2871788"/>
              <a:gd name="connsiteY234" fmla="*/ 1739027 h 3722688"/>
              <a:gd name="connsiteX235" fmla="*/ 2664381 w 2871788"/>
              <a:gd name="connsiteY235" fmla="*/ 1739027 h 3722688"/>
              <a:gd name="connsiteX236" fmla="*/ 2760107 w 2871788"/>
              <a:gd name="connsiteY236" fmla="*/ 1760300 h 3722688"/>
              <a:gd name="connsiteX237" fmla="*/ 2760107 w 2871788"/>
              <a:gd name="connsiteY237" fmla="*/ 1760300 h 3722688"/>
              <a:gd name="connsiteX238" fmla="*/ 2760107 w 2871788"/>
              <a:gd name="connsiteY238" fmla="*/ 1760300 h 3722688"/>
              <a:gd name="connsiteX239" fmla="*/ 2760107 w 2871788"/>
              <a:gd name="connsiteY239" fmla="*/ 1760300 h 3722688"/>
              <a:gd name="connsiteX240" fmla="*/ 2632473 w 2871788"/>
              <a:gd name="connsiteY240" fmla="*/ 1834754 h 3722688"/>
              <a:gd name="connsiteX241" fmla="*/ 2632473 w 2871788"/>
              <a:gd name="connsiteY241" fmla="*/ 1834754 h 3722688"/>
              <a:gd name="connsiteX242" fmla="*/ 2632473 w 2871788"/>
              <a:gd name="connsiteY242" fmla="*/ 1834754 h 3722688"/>
              <a:gd name="connsiteX243" fmla="*/ 2632473 w 2871788"/>
              <a:gd name="connsiteY243" fmla="*/ 1834754 h 3722688"/>
              <a:gd name="connsiteX244" fmla="*/ 2632473 w 2871788"/>
              <a:gd name="connsiteY244" fmla="*/ 1834754 h 3722688"/>
              <a:gd name="connsiteX245" fmla="*/ 1696482 w 2871788"/>
              <a:gd name="connsiteY245" fmla="*/ 2579291 h 3722688"/>
              <a:gd name="connsiteX246" fmla="*/ 1696482 w 2871788"/>
              <a:gd name="connsiteY246" fmla="*/ 2579291 h 3722688"/>
              <a:gd name="connsiteX247" fmla="*/ 1696482 w 2871788"/>
              <a:gd name="connsiteY247" fmla="*/ 2579291 h 3722688"/>
              <a:gd name="connsiteX248" fmla="*/ 1696482 w 2871788"/>
              <a:gd name="connsiteY248" fmla="*/ 2579291 h 3722688"/>
              <a:gd name="connsiteX249" fmla="*/ 2153841 w 2871788"/>
              <a:gd name="connsiteY249" fmla="*/ 2685654 h 3722688"/>
              <a:gd name="connsiteX250" fmla="*/ 2153841 w 2871788"/>
              <a:gd name="connsiteY250" fmla="*/ 2685654 h 3722688"/>
              <a:gd name="connsiteX251" fmla="*/ 2153841 w 2871788"/>
              <a:gd name="connsiteY251" fmla="*/ 2685654 h 3722688"/>
              <a:gd name="connsiteX252" fmla="*/ 2153841 w 2871788"/>
              <a:gd name="connsiteY252" fmla="*/ 2685654 h 3722688"/>
              <a:gd name="connsiteX253" fmla="*/ 2153841 w 2871788"/>
              <a:gd name="connsiteY253" fmla="*/ 2685654 h 3722688"/>
              <a:gd name="connsiteX254" fmla="*/ 1983661 w 2871788"/>
              <a:gd name="connsiteY254" fmla="*/ 2930288 h 3722688"/>
              <a:gd name="connsiteX255" fmla="*/ 1983661 w 2871788"/>
              <a:gd name="connsiteY255" fmla="*/ 2930288 h 3722688"/>
              <a:gd name="connsiteX256" fmla="*/ 1983661 w 2871788"/>
              <a:gd name="connsiteY256" fmla="*/ 2930288 h 3722688"/>
              <a:gd name="connsiteX257" fmla="*/ 1983661 w 2871788"/>
              <a:gd name="connsiteY257" fmla="*/ 2930288 h 3722688"/>
              <a:gd name="connsiteX258" fmla="*/ 2026206 w 2871788"/>
              <a:gd name="connsiteY258" fmla="*/ 2940924 h 3722688"/>
              <a:gd name="connsiteX259" fmla="*/ 2026206 w 2871788"/>
              <a:gd name="connsiteY259" fmla="*/ 2940924 h 3722688"/>
              <a:gd name="connsiteX260" fmla="*/ 2026206 w 2871788"/>
              <a:gd name="connsiteY260" fmla="*/ 2940924 h 3722688"/>
              <a:gd name="connsiteX261" fmla="*/ 2026206 w 2871788"/>
              <a:gd name="connsiteY261" fmla="*/ 2940924 h 3722688"/>
              <a:gd name="connsiteX262" fmla="*/ 2026206 w 2871788"/>
              <a:gd name="connsiteY262" fmla="*/ 2940924 h 3722688"/>
              <a:gd name="connsiteX263" fmla="*/ 2036842 w 2871788"/>
              <a:gd name="connsiteY263" fmla="*/ 2962197 h 3722688"/>
              <a:gd name="connsiteX264" fmla="*/ 2036842 w 2871788"/>
              <a:gd name="connsiteY264" fmla="*/ 2962197 h 3722688"/>
              <a:gd name="connsiteX265" fmla="*/ 2036842 w 2871788"/>
              <a:gd name="connsiteY265" fmla="*/ 2962197 h 3722688"/>
              <a:gd name="connsiteX266" fmla="*/ 2036842 w 2871788"/>
              <a:gd name="connsiteY266" fmla="*/ 2962197 h 3722688"/>
              <a:gd name="connsiteX267" fmla="*/ 2536746 w 2871788"/>
              <a:gd name="connsiteY267" fmla="*/ 3036650 h 3722688"/>
              <a:gd name="connsiteX268" fmla="*/ 2536746 w 2871788"/>
              <a:gd name="connsiteY268" fmla="*/ 3036650 h 3722688"/>
              <a:gd name="connsiteX269" fmla="*/ 2536746 w 2871788"/>
              <a:gd name="connsiteY269" fmla="*/ 3036650 h 3722688"/>
              <a:gd name="connsiteX270" fmla="*/ 2536746 w 2871788"/>
              <a:gd name="connsiteY270" fmla="*/ 3036650 h 3722688"/>
              <a:gd name="connsiteX271" fmla="*/ 2366566 w 2871788"/>
              <a:gd name="connsiteY271" fmla="*/ 3196194 h 3722688"/>
              <a:gd name="connsiteX272" fmla="*/ 2366566 w 2871788"/>
              <a:gd name="connsiteY272" fmla="*/ 3196194 h 3722688"/>
              <a:gd name="connsiteX273" fmla="*/ 2366566 w 2871788"/>
              <a:gd name="connsiteY273" fmla="*/ 3196194 h 3722688"/>
              <a:gd name="connsiteX274" fmla="*/ 2366566 w 2871788"/>
              <a:gd name="connsiteY274" fmla="*/ 3196194 h 3722688"/>
              <a:gd name="connsiteX275" fmla="*/ 2355930 w 2871788"/>
              <a:gd name="connsiteY275" fmla="*/ 3206830 h 3722688"/>
              <a:gd name="connsiteX276" fmla="*/ 2355930 w 2871788"/>
              <a:gd name="connsiteY276" fmla="*/ 3206830 h 3722688"/>
              <a:gd name="connsiteX277" fmla="*/ 2355930 w 2871788"/>
              <a:gd name="connsiteY277" fmla="*/ 3206830 h 3722688"/>
              <a:gd name="connsiteX278" fmla="*/ 2355930 w 2871788"/>
              <a:gd name="connsiteY278" fmla="*/ 3206830 h 3722688"/>
              <a:gd name="connsiteX279" fmla="*/ 1579483 w 2871788"/>
              <a:gd name="connsiteY279" fmla="*/ 3228103 h 3722688"/>
              <a:gd name="connsiteX280" fmla="*/ 1579483 w 2871788"/>
              <a:gd name="connsiteY280" fmla="*/ 3228103 h 3722688"/>
              <a:gd name="connsiteX281" fmla="*/ 1579483 w 2871788"/>
              <a:gd name="connsiteY281" fmla="*/ 3228103 h 3722688"/>
              <a:gd name="connsiteX282" fmla="*/ 1579483 w 2871788"/>
              <a:gd name="connsiteY282" fmla="*/ 3228103 h 3722688"/>
              <a:gd name="connsiteX283" fmla="*/ 1334850 w 2871788"/>
              <a:gd name="connsiteY283" fmla="*/ 3260012 h 3722688"/>
              <a:gd name="connsiteX284" fmla="*/ 1398667 w 2871788"/>
              <a:gd name="connsiteY284" fmla="*/ 3260012 h 3722688"/>
              <a:gd name="connsiteX285" fmla="*/ 1334850 w 2871788"/>
              <a:gd name="connsiteY285" fmla="*/ 3260012 h 3722688"/>
              <a:gd name="connsiteX286" fmla="*/ 1292305 w 2871788"/>
              <a:gd name="connsiteY286" fmla="*/ 3260012 h 3722688"/>
              <a:gd name="connsiteX287" fmla="*/ 1292305 w 2871788"/>
              <a:gd name="connsiteY287" fmla="*/ 3260012 h 3722688"/>
              <a:gd name="connsiteX288" fmla="*/ 1334850 w 2871788"/>
              <a:gd name="connsiteY288" fmla="*/ 3260012 h 3722688"/>
              <a:gd name="connsiteX289" fmla="*/ 1462485 w 2871788"/>
              <a:gd name="connsiteY289" fmla="*/ 3483373 h 3722688"/>
              <a:gd name="connsiteX290" fmla="*/ 1462485 w 2871788"/>
              <a:gd name="connsiteY290" fmla="*/ 3483373 h 3722688"/>
              <a:gd name="connsiteX291" fmla="*/ 1462485 w 2871788"/>
              <a:gd name="connsiteY291" fmla="*/ 3483373 h 3722688"/>
              <a:gd name="connsiteX292" fmla="*/ 1462485 w 2871788"/>
              <a:gd name="connsiteY292" fmla="*/ 3483373 h 3722688"/>
              <a:gd name="connsiteX293" fmla="*/ 1462485 w 2871788"/>
              <a:gd name="connsiteY293" fmla="*/ 3483373 h 3722688"/>
              <a:gd name="connsiteX294" fmla="*/ 1856026 w 2871788"/>
              <a:gd name="connsiteY294" fmla="*/ 90408 h 3722688"/>
              <a:gd name="connsiteX295" fmla="*/ 1802845 w 2871788"/>
              <a:gd name="connsiteY295" fmla="*/ 90408 h 3722688"/>
              <a:gd name="connsiteX296" fmla="*/ 1685846 w 2871788"/>
              <a:gd name="connsiteY296" fmla="*/ 132953 h 3722688"/>
              <a:gd name="connsiteX297" fmla="*/ 1632665 w 2871788"/>
              <a:gd name="connsiteY297" fmla="*/ 207407 h 3722688"/>
              <a:gd name="connsiteX298" fmla="*/ 1600756 w 2871788"/>
              <a:gd name="connsiteY298" fmla="*/ 303133 h 3722688"/>
              <a:gd name="connsiteX299" fmla="*/ 1590120 w 2871788"/>
              <a:gd name="connsiteY299" fmla="*/ 313769 h 3722688"/>
              <a:gd name="connsiteX300" fmla="*/ 1547575 w 2871788"/>
              <a:gd name="connsiteY300" fmla="*/ 377587 h 3722688"/>
              <a:gd name="connsiteX301" fmla="*/ 1632665 w 2871788"/>
              <a:gd name="connsiteY301" fmla="*/ 409496 h 3722688"/>
              <a:gd name="connsiteX302" fmla="*/ 1653937 w 2871788"/>
              <a:gd name="connsiteY302" fmla="*/ 409496 h 3722688"/>
              <a:gd name="connsiteX303" fmla="*/ 1664574 w 2871788"/>
              <a:gd name="connsiteY303" fmla="*/ 430768 h 3722688"/>
              <a:gd name="connsiteX304" fmla="*/ 1675210 w 2871788"/>
              <a:gd name="connsiteY304" fmla="*/ 452041 h 3722688"/>
              <a:gd name="connsiteX305" fmla="*/ 1664574 w 2871788"/>
              <a:gd name="connsiteY305" fmla="*/ 483950 h 3722688"/>
              <a:gd name="connsiteX306" fmla="*/ 1664574 w 2871788"/>
              <a:gd name="connsiteY306" fmla="*/ 537131 h 3722688"/>
              <a:gd name="connsiteX307" fmla="*/ 1675210 w 2871788"/>
              <a:gd name="connsiteY307" fmla="*/ 547767 h 3722688"/>
              <a:gd name="connsiteX308" fmla="*/ 1664574 w 2871788"/>
              <a:gd name="connsiteY308" fmla="*/ 558403 h 3722688"/>
              <a:gd name="connsiteX309" fmla="*/ 1653937 w 2871788"/>
              <a:gd name="connsiteY309" fmla="*/ 579676 h 3722688"/>
              <a:gd name="connsiteX310" fmla="*/ 1632665 w 2871788"/>
              <a:gd name="connsiteY310" fmla="*/ 590312 h 3722688"/>
              <a:gd name="connsiteX311" fmla="*/ 1600756 w 2871788"/>
              <a:gd name="connsiteY311" fmla="*/ 579676 h 3722688"/>
              <a:gd name="connsiteX312" fmla="*/ 1590120 w 2871788"/>
              <a:gd name="connsiteY312" fmla="*/ 569040 h 3722688"/>
              <a:gd name="connsiteX313" fmla="*/ 1568847 w 2871788"/>
              <a:gd name="connsiteY313" fmla="*/ 558403 h 3722688"/>
              <a:gd name="connsiteX314" fmla="*/ 1547575 w 2871788"/>
              <a:gd name="connsiteY314" fmla="*/ 515858 h 3722688"/>
              <a:gd name="connsiteX315" fmla="*/ 1526302 w 2871788"/>
              <a:gd name="connsiteY315" fmla="*/ 483950 h 3722688"/>
              <a:gd name="connsiteX316" fmla="*/ 1494393 w 2871788"/>
              <a:gd name="connsiteY316" fmla="*/ 483950 h 3722688"/>
              <a:gd name="connsiteX317" fmla="*/ 1483757 w 2871788"/>
              <a:gd name="connsiteY317" fmla="*/ 483950 h 3722688"/>
              <a:gd name="connsiteX318" fmla="*/ 1430576 w 2871788"/>
              <a:gd name="connsiteY318" fmla="*/ 483950 h 3722688"/>
              <a:gd name="connsiteX319" fmla="*/ 1356122 w 2871788"/>
              <a:gd name="connsiteY319" fmla="*/ 494586 h 3722688"/>
              <a:gd name="connsiteX320" fmla="*/ 1207215 w 2871788"/>
              <a:gd name="connsiteY320" fmla="*/ 526495 h 3722688"/>
              <a:gd name="connsiteX321" fmla="*/ 1196578 w 2871788"/>
              <a:gd name="connsiteY321" fmla="*/ 547767 h 3722688"/>
              <a:gd name="connsiteX322" fmla="*/ 1196578 w 2871788"/>
              <a:gd name="connsiteY322" fmla="*/ 558403 h 3722688"/>
              <a:gd name="connsiteX323" fmla="*/ 1175306 w 2871788"/>
              <a:gd name="connsiteY323" fmla="*/ 558403 h 3722688"/>
              <a:gd name="connsiteX324" fmla="*/ 1132761 w 2871788"/>
              <a:gd name="connsiteY324" fmla="*/ 569040 h 3722688"/>
              <a:gd name="connsiteX325" fmla="*/ 1100852 w 2871788"/>
              <a:gd name="connsiteY325" fmla="*/ 569040 h 3722688"/>
              <a:gd name="connsiteX326" fmla="*/ 1047671 w 2871788"/>
              <a:gd name="connsiteY326" fmla="*/ 569040 h 3722688"/>
              <a:gd name="connsiteX327" fmla="*/ 1026398 w 2871788"/>
              <a:gd name="connsiteY327" fmla="*/ 569040 h 3722688"/>
              <a:gd name="connsiteX328" fmla="*/ 1005126 w 2871788"/>
              <a:gd name="connsiteY328" fmla="*/ 569040 h 3722688"/>
              <a:gd name="connsiteX329" fmla="*/ 983853 w 2871788"/>
              <a:gd name="connsiteY329" fmla="*/ 569040 h 3722688"/>
              <a:gd name="connsiteX330" fmla="*/ 962581 w 2871788"/>
              <a:gd name="connsiteY330" fmla="*/ 569040 h 3722688"/>
              <a:gd name="connsiteX331" fmla="*/ 920036 w 2871788"/>
              <a:gd name="connsiteY331" fmla="*/ 569040 h 3722688"/>
              <a:gd name="connsiteX332" fmla="*/ 834946 w 2871788"/>
              <a:gd name="connsiteY332" fmla="*/ 569040 h 3722688"/>
              <a:gd name="connsiteX333" fmla="*/ 696675 w 2871788"/>
              <a:gd name="connsiteY333" fmla="*/ 569040 h 3722688"/>
              <a:gd name="connsiteX334" fmla="*/ 558403 w 2871788"/>
              <a:gd name="connsiteY334" fmla="*/ 569040 h 3722688"/>
              <a:gd name="connsiteX335" fmla="*/ 505222 w 2871788"/>
              <a:gd name="connsiteY335" fmla="*/ 569040 h 3722688"/>
              <a:gd name="connsiteX336" fmla="*/ 505222 w 2871788"/>
              <a:gd name="connsiteY336" fmla="*/ 569040 h 3722688"/>
              <a:gd name="connsiteX337" fmla="*/ 462677 w 2871788"/>
              <a:gd name="connsiteY337" fmla="*/ 505222 h 3722688"/>
              <a:gd name="connsiteX338" fmla="*/ 452041 w 2871788"/>
              <a:gd name="connsiteY338" fmla="*/ 483950 h 3722688"/>
              <a:gd name="connsiteX339" fmla="*/ 441404 w 2871788"/>
              <a:gd name="connsiteY339" fmla="*/ 483950 h 3722688"/>
              <a:gd name="connsiteX340" fmla="*/ 430768 w 2871788"/>
              <a:gd name="connsiteY340" fmla="*/ 483950 h 3722688"/>
              <a:gd name="connsiteX341" fmla="*/ 430768 w 2871788"/>
              <a:gd name="connsiteY341" fmla="*/ 547767 h 3722688"/>
              <a:gd name="connsiteX342" fmla="*/ 430768 w 2871788"/>
              <a:gd name="connsiteY342" fmla="*/ 611585 h 3722688"/>
              <a:gd name="connsiteX343" fmla="*/ 292497 w 2871788"/>
              <a:gd name="connsiteY343" fmla="*/ 622221 h 3722688"/>
              <a:gd name="connsiteX344" fmla="*/ 186134 w 2871788"/>
              <a:gd name="connsiteY344" fmla="*/ 622221 h 3722688"/>
              <a:gd name="connsiteX345" fmla="*/ 154226 w 2871788"/>
              <a:gd name="connsiteY345" fmla="*/ 622221 h 3722688"/>
              <a:gd name="connsiteX346" fmla="*/ 132953 w 2871788"/>
              <a:gd name="connsiteY346" fmla="*/ 622221 h 3722688"/>
              <a:gd name="connsiteX347" fmla="*/ 79772 w 2871788"/>
              <a:gd name="connsiteY347" fmla="*/ 622221 h 3722688"/>
              <a:gd name="connsiteX348" fmla="*/ 79772 w 2871788"/>
              <a:gd name="connsiteY348" fmla="*/ 643493 h 3722688"/>
              <a:gd name="connsiteX349" fmla="*/ 79772 w 2871788"/>
              <a:gd name="connsiteY349" fmla="*/ 664766 h 3722688"/>
              <a:gd name="connsiteX350" fmla="*/ 90408 w 2871788"/>
              <a:gd name="connsiteY350" fmla="*/ 664766 h 3722688"/>
              <a:gd name="connsiteX351" fmla="*/ 143589 w 2871788"/>
              <a:gd name="connsiteY351" fmla="*/ 664766 h 3722688"/>
              <a:gd name="connsiteX352" fmla="*/ 186134 w 2871788"/>
              <a:gd name="connsiteY352" fmla="*/ 664766 h 3722688"/>
              <a:gd name="connsiteX353" fmla="*/ 186134 w 2871788"/>
              <a:gd name="connsiteY353" fmla="*/ 654130 h 3722688"/>
              <a:gd name="connsiteX354" fmla="*/ 186134 w 2871788"/>
              <a:gd name="connsiteY354" fmla="*/ 643493 h 3722688"/>
              <a:gd name="connsiteX355" fmla="*/ 228679 w 2871788"/>
              <a:gd name="connsiteY355" fmla="*/ 643493 h 3722688"/>
              <a:gd name="connsiteX356" fmla="*/ 249952 w 2871788"/>
              <a:gd name="connsiteY356" fmla="*/ 643493 h 3722688"/>
              <a:gd name="connsiteX357" fmla="*/ 356314 w 2871788"/>
              <a:gd name="connsiteY357" fmla="*/ 643493 h 3722688"/>
              <a:gd name="connsiteX358" fmla="*/ 420132 w 2871788"/>
              <a:gd name="connsiteY358" fmla="*/ 643493 h 3722688"/>
              <a:gd name="connsiteX359" fmla="*/ 441404 w 2871788"/>
              <a:gd name="connsiteY359" fmla="*/ 643493 h 3722688"/>
              <a:gd name="connsiteX360" fmla="*/ 441404 w 2871788"/>
              <a:gd name="connsiteY360" fmla="*/ 654130 h 3722688"/>
              <a:gd name="connsiteX361" fmla="*/ 452041 w 2871788"/>
              <a:gd name="connsiteY361" fmla="*/ 664766 h 3722688"/>
              <a:gd name="connsiteX362" fmla="*/ 462677 w 2871788"/>
              <a:gd name="connsiteY362" fmla="*/ 664766 h 3722688"/>
              <a:gd name="connsiteX363" fmla="*/ 462677 w 2871788"/>
              <a:gd name="connsiteY363" fmla="*/ 664766 h 3722688"/>
              <a:gd name="connsiteX364" fmla="*/ 483949 w 2871788"/>
              <a:gd name="connsiteY364" fmla="*/ 664766 h 3722688"/>
              <a:gd name="connsiteX365" fmla="*/ 483949 w 2871788"/>
              <a:gd name="connsiteY365" fmla="*/ 664766 h 3722688"/>
              <a:gd name="connsiteX366" fmla="*/ 483949 w 2871788"/>
              <a:gd name="connsiteY366" fmla="*/ 643493 h 3722688"/>
              <a:gd name="connsiteX367" fmla="*/ 483949 w 2871788"/>
              <a:gd name="connsiteY367" fmla="*/ 622221 h 3722688"/>
              <a:gd name="connsiteX368" fmla="*/ 505222 w 2871788"/>
              <a:gd name="connsiteY368" fmla="*/ 622221 h 3722688"/>
              <a:gd name="connsiteX369" fmla="*/ 526495 w 2871788"/>
              <a:gd name="connsiteY369" fmla="*/ 622221 h 3722688"/>
              <a:gd name="connsiteX370" fmla="*/ 537131 w 2871788"/>
              <a:gd name="connsiteY370" fmla="*/ 675402 h 3722688"/>
              <a:gd name="connsiteX371" fmla="*/ 515858 w 2871788"/>
              <a:gd name="connsiteY371" fmla="*/ 728583 h 3722688"/>
              <a:gd name="connsiteX372" fmla="*/ 526495 w 2871788"/>
              <a:gd name="connsiteY372" fmla="*/ 717947 h 3722688"/>
              <a:gd name="connsiteX373" fmla="*/ 526495 w 2871788"/>
              <a:gd name="connsiteY373" fmla="*/ 686038 h 3722688"/>
              <a:gd name="connsiteX374" fmla="*/ 526495 w 2871788"/>
              <a:gd name="connsiteY374" fmla="*/ 664766 h 3722688"/>
              <a:gd name="connsiteX375" fmla="*/ 526495 w 2871788"/>
              <a:gd name="connsiteY375" fmla="*/ 664766 h 3722688"/>
              <a:gd name="connsiteX376" fmla="*/ 537131 w 2871788"/>
              <a:gd name="connsiteY376" fmla="*/ 675402 h 3722688"/>
              <a:gd name="connsiteX377" fmla="*/ 675402 w 2871788"/>
              <a:gd name="connsiteY377" fmla="*/ 686038 h 3722688"/>
              <a:gd name="connsiteX378" fmla="*/ 856218 w 2871788"/>
              <a:gd name="connsiteY378" fmla="*/ 686038 h 3722688"/>
              <a:gd name="connsiteX379" fmla="*/ 898763 w 2871788"/>
              <a:gd name="connsiteY379" fmla="*/ 686038 h 3722688"/>
              <a:gd name="connsiteX380" fmla="*/ 909400 w 2871788"/>
              <a:gd name="connsiteY380" fmla="*/ 696675 h 3722688"/>
              <a:gd name="connsiteX381" fmla="*/ 973217 w 2871788"/>
              <a:gd name="connsiteY381" fmla="*/ 739220 h 3722688"/>
              <a:gd name="connsiteX382" fmla="*/ 983853 w 2871788"/>
              <a:gd name="connsiteY382" fmla="*/ 749856 h 3722688"/>
              <a:gd name="connsiteX383" fmla="*/ 1026398 w 2871788"/>
              <a:gd name="connsiteY383" fmla="*/ 771128 h 3722688"/>
              <a:gd name="connsiteX384" fmla="*/ 1079580 w 2871788"/>
              <a:gd name="connsiteY384" fmla="*/ 781765 h 3722688"/>
              <a:gd name="connsiteX385" fmla="*/ 1090216 w 2871788"/>
              <a:gd name="connsiteY385" fmla="*/ 803037 h 3722688"/>
              <a:gd name="connsiteX386" fmla="*/ 1090216 w 2871788"/>
              <a:gd name="connsiteY386" fmla="*/ 866855 h 3722688"/>
              <a:gd name="connsiteX387" fmla="*/ 1090216 w 2871788"/>
              <a:gd name="connsiteY387" fmla="*/ 930672 h 3722688"/>
              <a:gd name="connsiteX388" fmla="*/ 1100852 w 2871788"/>
              <a:gd name="connsiteY388" fmla="*/ 1037035 h 3722688"/>
              <a:gd name="connsiteX389" fmla="*/ 1100852 w 2871788"/>
              <a:gd name="connsiteY389" fmla="*/ 1079580 h 3722688"/>
              <a:gd name="connsiteX390" fmla="*/ 1100852 w 2871788"/>
              <a:gd name="connsiteY390" fmla="*/ 1111489 h 3722688"/>
              <a:gd name="connsiteX391" fmla="*/ 1111488 w 2871788"/>
              <a:gd name="connsiteY391" fmla="*/ 1143397 h 3722688"/>
              <a:gd name="connsiteX392" fmla="*/ 1132761 w 2871788"/>
              <a:gd name="connsiteY392" fmla="*/ 1217851 h 3722688"/>
              <a:gd name="connsiteX393" fmla="*/ 1217851 w 2871788"/>
              <a:gd name="connsiteY393" fmla="*/ 1292305 h 3722688"/>
              <a:gd name="connsiteX394" fmla="*/ 1249760 w 2871788"/>
              <a:gd name="connsiteY394" fmla="*/ 1302941 h 3722688"/>
              <a:gd name="connsiteX395" fmla="*/ 1281668 w 2871788"/>
              <a:gd name="connsiteY395" fmla="*/ 1292305 h 3722688"/>
              <a:gd name="connsiteX396" fmla="*/ 1292305 w 2871788"/>
              <a:gd name="connsiteY396" fmla="*/ 1281669 h 3722688"/>
              <a:gd name="connsiteX397" fmla="*/ 1292305 w 2871788"/>
              <a:gd name="connsiteY397" fmla="*/ 1292305 h 3722688"/>
              <a:gd name="connsiteX398" fmla="*/ 1292305 w 2871788"/>
              <a:gd name="connsiteY398" fmla="*/ 1302941 h 3722688"/>
              <a:gd name="connsiteX399" fmla="*/ 1302941 w 2871788"/>
              <a:gd name="connsiteY399" fmla="*/ 1302941 h 3722688"/>
              <a:gd name="connsiteX400" fmla="*/ 1345486 w 2871788"/>
              <a:gd name="connsiteY400" fmla="*/ 1302941 h 3722688"/>
              <a:gd name="connsiteX401" fmla="*/ 1345486 w 2871788"/>
              <a:gd name="connsiteY401" fmla="*/ 1292305 h 3722688"/>
              <a:gd name="connsiteX402" fmla="*/ 1345486 w 2871788"/>
              <a:gd name="connsiteY402" fmla="*/ 1281669 h 3722688"/>
              <a:gd name="connsiteX403" fmla="*/ 1356122 w 2871788"/>
              <a:gd name="connsiteY403" fmla="*/ 1292305 h 3722688"/>
              <a:gd name="connsiteX404" fmla="*/ 1388031 w 2871788"/>
              <a:gd name="connsiteY404" fmla="*/ 1324214 h 3722688"/>
              <a:gd name="connsiteX405" fmla="*/ 1419940 w 2871788"/>
              <a:gd name="connsiteY405" fmla="*/ 1356122 h 3722688"/>
              <a:gd name="connsiteX406" fmla="*/ 1515666 w 2871788"/>
              <a:gd name="connsiteY406" fmla="*/ 1419940 h 3722688"/>
              <a:gd name="connsiteX407" fmla="*/ 1622028 w 2871788"/>
              <a:gd name="connsiteY407" fmla="*/ 1462485 h 3722688"/>
              <a:gd name="connsiteX408" fmla="*/ 1685846 w 2871788"/>
              <a:gd name="connsiteY408" fmla="*/ 1473121 h 3722688"/>
              <a:gd name="connsiteX409" fmla="*/ 1792208 w 2871788"/>
              <a:gd name="connsiteY409" fmla="*/ 1451849 h 3722688"/>
              <a:gd name="connsiteX410" fmla="*/ 1813481 w 2871788"/>
              <a:gd name="connsiteY410" fmla="*/ 1441212 h 3722688"/>
              <a:gd name="connsiteX411" fmla="*/ 1813481 w 2871788"/>
              <a:gd name="connsiteY411" fmla="*/ 1441212 h 3722688"/>
              <a:gd name="connsiteX412" fmla="*/ 1824117 w 2871788"/>
              <a:gd name="connsiteY412" fmla="*/ 1462485 h 3722688"/>
              <a:gd name="connsiteX413" fmla="*/ 1877299 w 2871788"/>
              <a:gd name="connsiteY413" fmla="*/ 1568847 h 3722688"/>
              <a:gd name="connsiteX414" fmla="*/ 1930480 w 2871788"/>
              <a:gd name="connsiteY414" fmla="*/ 1600756 h 3722688"/>
              <a:gd name="connsiteX415" fmla="*/ 1951752 w 2871788"/>
              <a:gd name="connsiteY415" fmla="*/ 1611392 h 3722688"/>
              <a:gd name="connsiteX416" fmla="*/ 1962388 w 2871788"/>
              <a:gd name="connsiteY416" fmla="*/ 1611392 h 3722688"/>
              <a:gd name="connsiteX417" fmla="*/ 1962388 w 2871788"/>
              <a:gd name="connsiteY417" fmla="*/ 1611392 h 3722688"/>
              <a:gd name="connsiteX418" fmla="*/ 1973025 w 2871788"/>
              <a:gd name="connsiteY418" fmla="*/ 1611392 h 3722688"/>
              <a:gd name="connsiteX419" fmla="*/ 1983661 w 2871788"/>
              <a:gd name="connsiteY419" fmla="*/ 1622029 h 3722688"/>
              <a:gd name="connsiteX420" fmla="*/ 1962388 w 2871788"/>
              <a:gd name="connsiteY420" fmla="*/ 1664574 h 3722688"/>
              <a:gd name="connsiteX421" fmla="*/ 1941116 w 2871788"/>
              <a:gd name="connsiteY421" fmla="*/ 1696482 h 3722688"/>
              <a:gd name="connsiteX422" fmla="*/ 1941116 w 2871788"/>
              <a:gd name="connsiteY422" fmla="*/ 1717755 h 3722688"/>
              <a:gd name="connsiteX423" fmla="*/ 1941116 w 2871788"/>
              <a:gd name="connsiteY423" fmla="*/ 1749664 h 3722688"/>
              <a:gd name="connsiteX424" fmla="*/ 1941116 w 2871788"/>
              <a:gd name="connsiteY424" fmla="*/ 1792209 h 3722688"/>
              <a:gd name="connsiteX425" fmla="*/ 1792208 w 2871788"/>
              <a:gd name="connsiteY425" fmla="*/ 1887935 h 3722688"/>
              <a:gd name="connsiteX426" fmla="*/ 1749663 w 2871788"/>
              <a:gd name="connsiteY426" fmla="*/ 1930480 h 3722688"/>
              <a:gd name="connsiteX427" fmla="*/ 1749663 w 2871788"/>
              <a:gd name="connsiteY427" fmla="*/ 1973025 h 3722688"/>
              <a:gd name="connsiteX428" fmla="*/ 1760300 w 2871788"/>
              <a:gd name="connsiteY428" fmla="*/ 1994297 h 3722688"/>
              <a:gd name="connsiteX429" fmla="*/ 1749663 w 2871788"/>
              <a:gd name="connsiteY429" fmla="*/ 2015570 h 3722688"/>
              <a:gd name="connsiteX430" fmla="*/ 1760300 w 2871788"/>
              <a:gd name="connsiteY430" fmla="*/ 2026206 h 3722688"/>
              <a:gd name="connsiteX431" fmla="*/ 1770936 w 2871788"/>
              <a:gd name="connsiteY431" fmla="*/ 2068751 h 3722688"/>
              <a:gd name="connsiteX432" fmla="*/ 1781572 w 2871788"/>
              <a:gd name="connsiteY432" fmla="*/ 2100660 h 3722688"/>
              <a:gd name="connsiteX433" fmla="*/ 1770936 w 2871788"/>
              <a:gd name="connsiteY433" fmla="*/ 2143205 h 3722688"/>
              <a:gd name="connsiteX434" fmla="*/ 1749663 w 2871788"/>
              <a:gd name="connsiteY434" fmla="*/ 2249568 h 3722688"/>
              <a:gd name="connsiteX435" fmla="*/ 1749663 w 2871788"/>
              <a:gd name="connsiteY435" fmla="*/ 2260204 h 3722688"/>
              <a:gd name="connsiteX436" fmla="*/ 1717755 w 2871788"/>
              <a:gd name="connsiteY436" fmla="*/ 2281476 h 3722688"/>
              <a:gd name="connsiteX437" fmla="*/ 1675210 w 2871788"/>
              <a:gd name="connsiteY437" fmla="*/ 2366566 h 3722688"/>
              <a:gd name="connsiteX438" fmla="*/ 1664574 w 2871788"/>
              <a:gd name="connsiteY438" fmla="*/ 2430384 h 3722688"/>
              <a:gd name="connsiteX439" fmla="*/ 1653937 w 2871788"/>
              <a:gd name="connsiteY439" fmla="*/ 2536746 h 3722688"/>
              <a:gd name="connsiteX440" fmla="*/ 1664574 w 2871788"/>
              <a:gd name="connsiteY440" fmla="*/ 2621836 h 3722688"/>
              <a:gd name="connsiteX441" fmla="*/ 1675210 w 2871788"/>
              <a:gd name="connsiteY441" fmla="*/ 2621836 h 3722688"/>
              <a:gd name="connsiteX442" fmla="*/ 1685846 w 2871788"/>
              <a:gd name="connsiteY442" fmla="*/ 2611200 h 3722688"/>
              <a:gd name="connsiteX443" fmla="*/ 1696482 w 2871788"/>
              <a:gd name="connsiteY443" fmla="*/ 2600564 h 3722688"/>
              <a:gd name="connsiteX444" fmla="*/ 1696482 w 2871788"/>
              <a:gd name="connsiteY444" fmla="*/ 2611200 h 3722688"/>
              <a:gd name="connsiteX445" fmla="*/ 1696482 w 2871788"/>
              <a:gd name="connsiteY445" fmla="*/ 2664382 h 3722688"/>
              <a:gd name="connsiteX446" fmla="*/ 1696482 w 2871788"/>
              <a:gd name="connsiteY446" fmla="*/ 2696290 h 3722688"/>
              <a:gd name="connsiteX447" fmla="*/ 1685846 w 2871788"/>
              <a:gd name="connsiteY447" fmla="*/ 2728199 h 3722688"/>
              <a:gd name="connsiteX448" fmla="*/ 1664574 w 2871788"/>
              <a:gd name="connsiteY448" fmla="*/ 2834561 h 3722688"/>
              <a:gd name="connsiteX449" fmla="*/ 1643301 w 2871788"/>
              <a:gd name="connsiteY449" fmla="*/ 2919652 h 3722688"/>
              <a:gd name="connsiteX450" fmla="*/ 1632665 w 2871788"/>
              <a:gd name="connsiteY450" fmla="*/ 2972833 h 3722688"/>
              <a:gd name="connsiteX451" fmla="*/ 1632665 w 2871788"/>
              <a:gd name="connsiteY451" fmla="*/ 3015378 h 3722688"/>
              <a:gd name="connsiteX452" fmla="*/ 1632665 w 2871788"/>
              <a:gd name="connsiteY452" fmla="*/ 3047287 h 3722688"/>
              <a:gd name="connsiteX453" fmla="*/ 1632665 w 2871788"/>
              <a:gd name="connsiteY453" fmla="*/ 3068559 h 3722688"/>
              <a:gd name="connsiteX454" fmla="*/ 1622028 w 2871788"/>
              <a:gd name="connsiteY454" fmla="*/ 3121740 h 3722688"/>
              <a:gd name="connsiteX455" fmla="*/ 1600756 w 2871788"/>
              <a:gd name="connsiteY455" fmla="*/ 3164285 h 3722688"/>
              <a:gd name="connsiteX456" fmla="*/ 1579483 w 2871788"/>
              <a:gd name="connsiteY456" fmla="*/ 3206830 h 3722688"/>
              <a:gd name="connsiteX457" fmla="*/ 1568847 w 2871788"/>
              <a:gd name="connsiteY457" fmla="*/ 3228103 h 3722688"/>
              <a:gd name="connsiteX458" fmla="*/ 1483757 w 2871788"/>
              <a:gd name="connsiteY458" fmla="*/ 3260012 h 3722688"/>
              <a:gd name="connsiteX459" fmla="*/ 1462485 w 2871788"/>
              <a:gd name="connsiteY459" fmla="*/ 3260012 h 3722688"/>
              <a:gd name="connsiteX460" fmla="*/ 1409303 w 2871788"/>
              <a:gd name="connsiteY460" fmla="*/ 3260012 h 3722688"/>
              <a:gd name="connsiteX461" fmla="*/ 1356122 w 2871788"/>
              <a:gd name="connsiteY461" fmla="*/ 3260012 h 3722688"/>
              <a:gd name="connsiteX462" fmla="*/ 1302941 w 2871788"/>
              <a:gd name="connsiteY462" fmla="*/ 3260012 h 3722688"/>
              <a:gd name="connsiteX463" fmla="*/ 1239123 w 2871788"/>
              <a:gd name="connsiteY463" fmla="*/ 3313193 h 3722688"/>
              <a:gd name="connsiteX464" fmla="*/ 1239123 w 2871788"/>
              <a:gd name="connsiteY464" fmla="*/ 3323829 h 3722688"/>
              <a:gd name="connsiteX465" fmla="*/ 1249760 w 2871788"/>
              <a:gd name="connsiteY465" fmla="*/ 3355738 h 3722688"/>
              <a:gd name="connsiteX466" fmla="*/ 1281668 w 2871788"/>
              <a:gd name="connsiteY466" fmla="*/ 3398283 h 3722688"/>
              <a:gd name="connsiteX467" fmla="*/ 1302941 w 2871788"/>
              <a:gd name="connsiteY467" fmla="*/ 3408919 h 3722688"/>
              <a:gd name="connsiteX468" fmla="*/ 1419940 w 2871788"/>
              <a:gd name="connsiteY468" fmla="*/ 3472737 h 3722688"/>
              <a:gd name="connsiteX469" fmla="*/ 1473121 w 2871788"/>
              <a:gd name="connsiteY469" fmla="*/ 3483373 h 3722688"/>
              <a:gd name="connsiteX470" fmla="*/ 1483757 w 2871788"/>
              <a:gd name="connsiteY470" fmla="*/ 3494009 h 3722688"/>
              <a:gd name="connsiteX471" fmla="*/ 1547575 w 2871788"/>
              <a:gd name="connsiteY471" fmla="*/ 3536554 h 3722688"/>
              <a:gd name="connsiteX472" fmla="*/ 1696482 w 2871788"/>
              <a:gd name="connsiteY472" fmla="*/ 3579099 h 3722688"/>
              <a:gd name="connsiteX473" fmla="*/ 1707118 w 2871788"/>
              <a:gd name="connsiteY473" fmla="*/ 3579099 h 3722688"/>
              <a:gd name="connsiteX474" fmla="*/ 1760300 w 2871788"/>
              <a:gd name="connsiteY474" fmla="*/ 3547190 h 3722688"/>
              <a:gd name="connsiteX475" fmla="*/ 1802845 w 2871788"/>
              <a:gd name="connsiteY475" fmla="*/ 3462101 h 3722688"/>
              <a:gd name="connsiteX476" fmla="*/ 1802845 w 2871788"/>
              <a:gd name="connsiteY476" fmla="*/ 3355738 h 3722688"/>
              <a:gd name="connsiteX477" fmla="*/ 1824117 w 2871788"/>
              <a:gd name="connsiteY477" fmla="*/ 3206830 h 3722688"/>
              <a:gd name="connsiteX478" fmla="*/ 1845390 w 2871788"/>
              <a:gd name="connsiteY478" fmla="*/ 3143013 h 3722688"/>
              <a:gd name="connsiteX479" fmla="*/ 1834754 w 2871788"/>
              <a:gd name="connsiteY479" fmla="*/ 3132377 h 3722688"/>
              <a:gd name="connsiteX480" fmla="*/ 1834754 w 2871788"/>
              <a:gd name="connsiteY480" fmla="*/ 3121740 h 3722688"/>
              <a:gd name="connsiteX481" fmla="*/ 1856026 w 2871788"/>
              <a:gd name="connsiteY481" fmla="*/ 3100468 h 3722688"/>
              <a:gd name="connsiteX482" fmla="*/ 1898571 w 2871788"/>
              <a:gd name="connsiteY482" fmla="*/ 3026014 h 3722688"/>
              <a:gd name="connsiteX483" fmla="*/ 1919844 w 2871788"/>
              <a:gd name="connsiteY483" fmla="*/ 2940924 h 3722688"/>
              <a:gd name="connsiteX484" fmla="*/ 1919844 w 2871788"/>
              <a:gd name="connsiteY484" fmla="*/ 2930288 h 3722688"/>
              <a:gd name="connsiteX485" fmla="*/ 1919844 w 2871788"/>
              <a:gd name="connsiteY485" fmla="*/ 2919652 h 3722688"/>
              <a:gd name="connsiteX486" fmla="*/ 1930480 w 2871788"/>
              <a:gd name="connsiteY486" fmla="*/ 2930288 h 3722688"/>
              <a:gd name="connsiteX487" fmla="*/ 1951752 w 2871788"/>
              <a:gd name="connsiteY487" fmla="*/ 2940924 h 3722688"/>
              <a:gd name="connsiteX488" fmla="*/ 1962388 w 2871788"/>
              <a:gd name="connsiteY488" fmla="*/ 2940924 h 3722688"/>
              <a:gd name="connsiteX489" fmla="*/ 1973025 w 2871788"/>
              <a:gd name="connsiteY489" fmla="*/ 2940924 h 3722688"/>
              <a:gd name="connsiteX490" fmla="*/ 1983661 w 2871788"/>
              <a:gd name="connsiteY490" fmla="*/ 2940924 h 3722688"/>
              <a:gd name="connsiteX491" fmla="*/ 1994297 w 2871788"/>
              <a:gd name="connsiteY491" fmla="*/ 2951560 h 3722688"/>
              <a:gd name="connsiteX492" fmla="*/ 2036842 w 2871788"/>
              <a:gd name="connsiteY492" fmla="*/ 2972833 h 3722688"/>
              <a:gd name="connsiteX493" fmla="*/ 2047479 w 2871788"/>
              <a:gd name="connsiteY493" fmla="*/ 2972833 h 3722688"/>
              <a:gd name="connsiteX494" fmla="*/ 2058115 w 2871788"/>
              <a:gd name="connsiteY494" fmla="*/ 2994105 h 3722688"/>
              <a:gd name="connsiteX495" fmla="*/ 2121932 w 2871788"/>
              <a:gd name="connsiteY495" fmla="*/ 3079195 h 3722688"/>
              <a:gd name="connsiteX496" fmla="*/ 2238931 w 2871788"/>
              <a:gd name="connsiteY496" fmla="*/ 3185558 h 3722688"/>
              <a:gd name="connsiteX497" fmla="*/ 2355930 w 2871788"/>
              <a:gd name="connsiteY497" fmla="*/ 3228103 h 3722688"/>
              <a:gd name="connsiteX498" fmla="*/ 2366566 w 2871788"/>
              <a:gd name="connsiteY498" fmla="*/ 3238739 h 3722688"/>
              <a:gd name="connsiteX499" fmla="*/ 2409111 w 2871788"/>
              <a:gd name="connsiteY499" fmla="*/ 3281284 h 3722688"/>
              <a:gd name="connsiteX500" fmla="*/ 2430384 w 2871788"/>
              <a:gd name="connsiteY500" fmla="*/ 3302557 h 3722688"/>
              <a:gd name="connsiteX501" fmla="*/ 2451656 w 2871788"/>
              <a:gd name="connsiteY501" fmla="*/ 3323829 h 3722688"/>
              <a:gd name="connsiteX502" fmla="*/ 2472929 w 2871788"/>
              <a:gd name="connsiteY502" fmla="*/ 3355738 h 3722688"/>
              <a:gd name="connsiteX503" fmla="*/ 2472929 w 2871788"/>
              <a:gd name="connsiteY503" fmla="*/ 3377010 h 3722688"/>
              <a:gd name="connsiteX504" fmla="*/ 2377202 w 2871788"/>
              <a:gd name="connsiteY504" fmla="*/ 3515282 h 3722688"/>
              <a:gd name="connsiteX505" fmla="*/ 2345294 w 2871788"/>
              <a:gd name="connsiteY505" fmla="*/ 3525918 h 3722688"/>
              <a:gd name="connsiteX506" fmla="*/ 2238931 w 2871788"/>
              <a:gd name="connsiteY506" fmla="*/ 3621644 h 3722688"/>
              <a:gd name="connsiteX507" fmla="*/ 2260204 w 2871788"/>
              <a:gd name="connsiteY507" fmla="*/ 3674826 h 3722688"/>
              <a:gd name="connsiteX508" fmla="*/ 2270840 w 2871788"/>
              <a:gd name="connsiteY508" fmla="*/ 3685462 h 3722688"/>
              <a:gd name="connsiteX509" fmla="*/ 2281476 w 2871788"/>
              <a:gd name="connsiteY509" fmla="*/ 3696098 h 3722688"/>
              <a:gd name="connsiteX510" fmla="*/ 2313385 w 2871788"/>
              <a:gd name="connsiteY510" fmla="*/ 3706734 h 3722688"/>
              <a:gd name="connsiteX511" fmla="*/ 2377202 w 2871788"/>
              <a:gd name="connsiteY511" fmla="*/ 3717370 h 3722688"/>
              <a:gd name="connsiteX512" fmla="*/ 2387839 w 2871788"/>
              <a:gd name="connsiteY512" fmla="*/ 3717370 h 3722688"/>
              <a:gd name="connsiteX513" fmla="*/ 2441020 w 2871788"/>
              <a:gd name="connsiteY513" fmla="*/ 3717370 h 3722688"/>
              <a:gd name="connsiteX514" fmla="*/ 2472929 w 2871788"/>
              <a:gd name="connsiteY514" fmla="*/ 3706734 h 3722688"/>
              <a:gd name="connsiteX515" fmla="*/ 2494201 w 2871788"/>
              <a:gd name="connsiteY515" fmla="*/ 3696098 h 3722688"/>
              <a:gd name="connsiteX516" fmla="*/ 2547382 w 2871788"/>
              <a:gd name="connsiteY516" fmla="*/ 3674826 h 3722688"/>
              <a:gd name="connsiteX517" fmla="*/ 2611200 w 2871788"/>
              <a:gd name="connsiteY517" fmla="*/ 3621644 h 3722688"/>
              <a:gd name="connsiteX518" fmla="*/ 2653745 w 2871788"/>
              <a:gd name="connsiteY518" fmla="*/ 3579099 h 3722688"/>
              <a:gd name="connsiteX519" fmla="*/ 2685654 w 2871788"/>
              <a:gd name="connsiteY519" fmla="*/ 3568463 h 3722688"/>
              <a:gd name="connsiteX520" fmla="*/ 2760107 w 2871788"/>
              <a:gd name="connsiteY520" fmla="*/ 3525918 h 3722688"/>
              <a:gd name="connsiteX521" fmla="*/ 2845198 w 2871788"/>
              <a:gd name="connsiteY521" fmla="*/ 3440828 h 3722688"/>
              <a:gd name="connsiteX522" fmla="*/ 2866470 w 2871788"/>
              <a:gd name="connsiteY522" fmla="*/ 3408919 h 3722688"/>
              <a:gd name="connsiteX523" fmla="*/ 2834561 w 2871788"/>
              <a:gd name="connsiteY523" fmla="*/ 3366374 h 3722688"/>
              <a:gd name="connsiteX524" fmla="*/ 2781380 w 2871788"/>
              <a:gd name="connsiteY524" fmla="*/ 3313193 h 3722688"/>
              <a:gd name="connsiteX525" fmla="*/ 2728199 w 2871788"/>
              <a:gd name="connsiteY525" fmla="*/ 3260012 h 3722688"/>
              <a:gd name="connsiteX526" fmla="*/ 2696290 w 2871788"/>
              <a:gd name="connsiteY526" fmla="*/ 3249375 h 3722688"/>
              <a:gd name="connsiteX527" fmla="*/ 2653745 w 2871788"/>
              <a:gd name="connsiteY527" fmla="*/ 3217467 h 3722688"/>
              <a:gd name="connsiteX528" fmla="*/ 2632473 w 2871788"/>
              <a:gd name="connsiteY528" fmla="*/ 3196194 h 3722688"/>
              <a:gd name="connsiteX529" fmla="*/ 2579291 w 2871788"/>
              <a:gd name="connsiteY529" fmla="*/ 3143013 h 3722688"/>
              <a:gd name="connsiteX530" fmla="*/ 2547382 w 2871788"/>
              <a:gd name="connsiteY530" fmla="*/ 3111104 h 3722688"/>
              <a:gd name="connsiteX531" fmla="*/ 2526110 w 2871788"/>
              <a:gd name="connsiteY531" fmla="*/ 3079195 h 3722688"/>
              <a:gd name="connsiteX532" fmla="*/ 2515474 w 2871788"/>
              <a:gd name="connsiteY532" fmla="*/ 3057923 h 3722688"/>
              <a:gd name="connsiteX533" fmla="*/ 2504837 w 2871788"/>
              <a:gd name="connsiteY533" fmla="*/ 3068559 h 3722688"/>
              <a:gd name="connsiteX534" fmla="*/ 2494201 w 2871788"/>
              <a:gd name="connsiteY534" fmla="*/ 3079195 h 3722688"/>
              <a:gd name="connsiteX535" fmla="*/ 2494201 w 2871788"/>
              <a:gd name="connsiteY535" fmla="*/ 3079195 h 3722688"/>
              <a:gd name="connsiteX536" fmla="*/ 2494201 w 2871788"/>
              <a:gd name="connsiteY536" fmla="*/ 3036650 h 3722688"/>
              <a:gd name="connsiteX537" fmla="*/ 2409111 w 2871788"/>
              <a:gd name="connsiteY537" fmla="*/ 2962197 h 3722688"/>
              <a:gd name="connsiteX538" fmla="*/ 2366566 w 2871788"/>
              <a:gd name="connsiteY538" fmla="*/ 2930288 h 3722688"/>
              <a:gd name="connsiteX539" fmla="*/ 2313385 w 2871788"/>
              <a:gd name="connsiteY539" fmla="*/ 2877107 h 3722688"/>
              <a:gd name="connsiteX540" fmla="*/ 2281476 w 2871788"/>
              <a:gd name="connsiteY540" fmla="*/ 2845198 h 3722688"/>
              <a:gd name="connsiteX541" fmla="*/ 2249567 w 2871788"/>
              <a:gd name="connsiteY541" fmla="*/ 2781380 h 3722688"/>
              <a:gd name="connsiteX542" fmla="*/ 2238931 w 2871788"/>
              <a:gd name="connsiteY542" fmla="*/ 2770744 h 3722688"/>
              <a:gd name="connsiteX543" fmla="*/ 2228295 w 2871788"/>
              <a:gd name="connsiteY543" fmla="*/ 2760108 h 3722688"/>
              <a:gd name="connsiteX544" fmla="*/ 2217659 w 2871788"/>
              <a:gd name="connsiteY544" fmla="*/ 2738835 h 3722688"/>
              <a:gd name="connsiteX545" fmla="*/ 2196386 w 2871788"/>
              <a:gd name="connsiteY545" fmla="*/ 2728199 h 3722688"/>
              <a:gd name="connsiteX546" fmla="*/ 2196386 w 2871788"/>
              <a:gd name="connsiteY546" fmla="*/ 2728199 h 3722688"/>
              <a:gd name="connsiteX547" fmla="*/ 2185750 w 2871788"/>
              <a:gd name="connsiteY547" fmla="*/ 2728199 h 3722688"/>
              <a:gd name="connsiteX548" fmla="*/ 2164477 w 2871788"/>
              <a:gd name="connsiteY548" fmla="*/ 2706927 h 3722688"/>
              <a:gd name="connsiteX549" fmla="*/ 2143205 w 2871788"/>
              <a:gd name="connsiteY549" fmla="*/ 2685654 h 3722688"/>
              <a:gd name="connsiteX550" fmla="*/ 2132569 w 2871788"/>
              <a:gd name="connsiteY550" fmla="*/ 2696290 h 3722688"/>
              <a:gd name="connsiteX551" fmla="*/ 2121932 w 2871788"/>
              <a:gd name="connsiteY551" fmla="*/ 2706927 h 3722688"/>
              <a:gd name="connsiteX552" fmla="*/ 2111296 w 2871788"/>
              <a:gd name="connsiteY552" fmla="*/ 2706927 h 3722688"/>
              <a:gd name="connsiteX553" fmla="*/ 2068751 w 2871788"/>
              <a:gd name="connsiteY553" fmla="*/ 2664382 h 3722688"/>
              <a:gd name="connsiteX554" fmla="*/ 2068751 w 2871788"/>
              <a:gd name="connsiteY554" fmla="*/ 2653745 h 3722688"/>
              <a:gd name="connsiteX555" fmla="*/ 2090024 w 2871788"/>
              <a:gd name="connsiteY555" fmla="*/ 2632473 h 3722688"/>
              <a:gd name="connsiteX556" fmla="*/ 2121932 w 2871788"/>
              <a:gd name="connsiteY556" fmla="*/ 2611200 h 3722688"/>
              <a:gd name="connsiteX557" fmla="*/ 2153841 w 2871788"/>
              <a:gd name="connsiteY557" fmla="*/ 2547383 h 3722688"/>
              <a:gd name="connsiteX558" fmla="*/ 2164477 w 2871788"/>
              <a:gd name="connsiteY558" fmla="*/ 2526110 h 3722688"/>
              <a:gd name="connsiteX559" fmla="*/ 2185750 w 2871788"/>
              <a:gd name="connsiteY559" fmla="*/ 2483565 h 3722688"/>
              <a:gd name="connsiteX560" fmla="*/ 2207022 w 2871788"/>
              <a:gd name="connsiteY560" fmla="*/ 2441020 h 3722688"/>
              <a:gd name="connsiteX561" fmla="*/ 2249567 w 2871788"/>
              <a:gd name="connsiteY561" fmla="*/ 2366566 h 3722688"/>
              <a:gd name="connsiteX562" fmla="*/ 2313385 w 2871788"/>
              <a:gd name="connsiteY562" fmla="*/ 2302749 h 3722688"/>
              <a:gd name="connsiteX563" fmla="*/ 2409111 w 2871788"/>
              <a:gd name="connsiteY563" fmla="*/ 2217659 h 3722688"/>
              <a:gd name="connsiteX564" fmla="*/ 2419748 w 2871788"/>
              <a:gd name="connsiteY564" fmla="*/ 2196386 h 3722688"/>
              <a:gd name="connsiteX565" fmla="*/ 2430384 w 2871788"/>
              <a:gd name="connsiteY565" fmla="*/ 2175114 h 3722688"/>
              <a:gd name="connsiteX566" fmla="*/ 2504837 w 2871788"/>
              <a:gd name="connsiteY566" fmla="*/ 2068751 h 3722688"/>
              <a:gd name="connsiteX567" fmla="*/ 2558019 w 2871788"/>
              <a:gd name="connsiteY567" fmla="*/ 1983661 h 3722688"/>
              <a:gd name="connsiteX568" fmla="*/ 2600564 w 2871788"/>
              <a:gd name="connsiteY568" fmla="*/ 1909208 h 3722688"/>
              <a:gd name="connsiteX569" fmla="*/ 2600564 w 2871788"/>
              <a:gd name="connsiteY569" fmla="*/ 1909208 h 3722688"/>
              <a:gd name="connsiteX570" fmla="*/ 2600564 w 2871788"/>
              <a:gd name="connsiteY570" fmla="*/ 1909208 h 3722688"/>
              <a:gd name="connsiteX571" fmla="*/ 2611200 w 2871788"/>
              <a:gd name="connsiteY571" fmla="*/ 1919844 h 3722688"/>
              <a:gd name="connsiteX572" fmla="*/ 2621836 w 2871788"/>
              <a:gd name="connsiteY572" fmla="*/ 1919844 h 3722688"/>
              <a:gd name="connsiteX573" fmla="*/ 2632473 w 2871788"/>
              <a:gd name="connsiteY573" fmla="*/ 1919844 h 3722688"/>
              <a:gd name="connsiteX574" fmla="*/ 2632473 w 2871788"/>
              <a:gd name="connsiteY574" fmla="*/ 1856026 h 3722688"/>
              <a:gd name="connsiteX575" fmla="*/ 2632473 w 2871788"/>
              <a:gd name="connsiteY575" fmla="*/ 1813481 h 3722688"/>
              <a:gd name="connsiteX576" fmla="*/ 2632473 w 2871788"/>
              <a:gd name="connsiteY576" fmla="*/ 1813481 h 3722688"/>
              <a:gd name="connsiteX577" fmla="*/ 2643109 w 2871788"/>
              <a:gd name="connsiteY577" fmla="*/ 1813481 h 3722688"/>
              <a:gd name="connsiteX578" fmla="*/ 2728199 w 2871788"/>
              <a:gd name="connsiteY578" fmla="*/ 1824117 h 3722688"/>
              <a:gd name="connsiteX579" fmla="*/ 2749471 w 2871788"/>
              <a:gd name="connsiteY579" fmla="*/ 1824117 h 3722688"/>
              <a:gd name="connsiteX580" fmla="*/ 2770744 w 2871788"/>
              <a:gd name="connsiteY580" fmla="*/ 1824117 h 3722688"/>
              <a:gd name="connsiteX581" fmla="*/ 2792016 w 2871788"/>
              <a:gd name="connsiteY581" fmla="*/ 1802845 h 3722688"/>
              <a:gd name="connsiteX582" fmla="*/ 2802652 w 2871788"/>
              <a:gd name="connsiteY582" fmla="*/ 1611392 h 3722688"/>
              <a:gd name="connsiteX583" fmla="*/ 2781380 w 2871788"/>
              <a:gd name="connsiteY583" fmla="*/ 1473121 h 3722688"/>
              <a:gd name="connsiteX584" fmla="*/ 2770744 w 2871788"/>
              <a:gd name="connsiteY584" fmla="*/ 1451849 h 3722688"/>
              <a:gd name="connsiteX585" fmla="*/ 2770744 w 2871788"/>
              <a:gd name="connsiteY585" fmla="*/ 1430576 h 3722688"/>
              <a:gd name="connsiteX586" fmla="*/ 2781380 w 2871788"/>
              <a:gd name="connsiteY586" fmla="*/ 1398667 h 3722688"/>
              <a:gd name="connsiteX587" fmla="*/ 2749471 w 2871788"/>
              <a:gd name="connsiteY587" fmla="*/ 1302941 h 3722688"/>
              <a:gd name="connsiteX588" fmla="*/ 2706926 w 2871788"/>
              <a:gd name="connsiteY588" fmla="*/ 1271032 h 3722688"/>
              <a:gd name="connsiteX589" fmla="*/ 2717562 w 2871788"/>
              <a:gd name="connsiteY589" fmla="*/ 1196578 h 3722688"/>
              <a:gd name="connsiteX590" fmla="*/ 2706926 w 2871788"/>
              <a:gd name="connsiteY590" fmla="*/ 1154034 h 3722688"/>
              <a:gd name="connsiteX591" fmla="*/ 2696290 w 2871788"/>
              <a:gd name="connsiteY591" fmla="*/ 1100852 h 3722688"/>
              <a:gd name="connsiteX592" fmla="*/ 2685654 w 2871788"/>
              <a:gd name="connsiteY592" fmla="*/ 1058307 h 3722688"/>
              <a:gd name="connsiteX593" fmla="*/ 2675018 w 2871788"/>
              <a:gd name="connsiteY593" fmla="*/ 1015762 h 3722688"/>
              <a:gd name="connsiteX594" fmla="*/ 2664381 w 2871788"/>
              <a:gd name="connsiteY594" fmla="*/ 983853 h 3722688"/>
              <a:gd name="connsiteX595" fmla="*/ 2600564 w 2871788"/>
              <a:gd name="connsiteY595" fmla="*/ 760492 h 3722688"/>
              <a:gd name="connsiteX596" fmla="*/ 2589927 w 2871788"/>
              <a:gd name="connsiteY596" fmla="*/ 728583 h 3722688"/>
              <a:gd name="connsiteX597" fmla="*/ 2579291 w 2871788"/>
              <a:gd name="connsiteY597" fmla="*/ 696675 h 3722688"/>
              <a:gd name="connsiteX598" fmla="*/ 2568655 w 2871788"/>
              <a:gd name="connsiteY598" fmla="*/ 686038 h 3722688"/>
              <a:gd name="connsiteX599" fmla="*/ 2526110 w 2871788"/>
              <a:gd name="connsiteY599" fmla="*/ 622221 h 3722688"/>
              <a:gd name="connsiteX600" fmla="*/ 2515474 w 2871788"/>
              <a:gd name="connsiteY600" fmla="*/ 600948 h 3722688"/>
              <a:gd name="connsiteX601" fmla="*/ 2483565 w 2871788"/>
              <a:gd name="connsiteY601" fmla="*/ 569040 h 3722688"/>
              <a:gd name="connsiteX602" fmla="*/ 2462292 w 2871788"/>
              <a:gd name="connsiteY602" fmla="*/ 558403 h 3722688"/>
              <a:gd name="connsiteX603" fmla="*/ 2387839 w 2871788"/>
              <a:gd name="connsiteY603" fmla="*/ 526495 h 3722688"/>
              <a:gd name="connsiteX604" fmla="*/ 2292112 w 2871788"/>
              <a:gd name="connsiteY604" fmla="*/ 462677 h 3722688"/>
              <a:gd name="connsiteX605" fmla="*/ 2228295 w 2871788"/>
              <a:gd name="connsiteY605" fmla="*/ 441405 h 3722688"/>
              <a:gd name="connsiteX606" fmla="*/ 2121932 w 2871788"/>
              <a:gd name="connsiteY606" fmla="*/ 409496 h 3722688"/>
              <a:gd name="connsiteX607" fmla="*/ 2111296 w 2871788"/>
              <a:gd name="connsiteY607" fmla="*/ 377587 h 3722688"/>
              <a:gd name="connsiteX608" fmla="*/ 2100660 w 2871788"/>
              <a:gd name="connsiteY608" fmla="*/ 345678 h 3722688"/>
              <a:gd name="connsiteX609" fmla="*/ 2090024 w 2871788"/>
              <a:gd name="connsiteY609" fmla="*/ 292497 h 3722688"/>
              <a:gd name="connsiteX610" fmla="*/ 2090024 w 2871788"/>
              <a:gd name="connsiteY610" fmla="*/ 292497 h 3722688"/>
              <a:gd name="connsiteX611" fmla="*/ 2100660 w 2871788"/>
              <a:gd name="connsiteY611" fmla="*/ 271224 h 3722688"/>
              <a:gd name="connsiteX612" fmla="*/ 2090024 w 2871788"/>
              <a:gd name="connsiteY612" fmla="*/ 249952 h 3722688"/>
              <a:gd name="connsiteX613" fmla="*/ 2079387 w 2871788"/>
              <a:gd name="connsiteY613" fmla="*/ 239316 h 3722688"/>
              <a:gd name="connsiteX614" fmla="*/ 2047479 w 2871788"/>
              <a:gd name="connsiteY614" fmla="*/ 175498 h 3722688"/>
              <a:gd name="connsiteX615" fmla="*/ 1973025 w 2871788"/>
              <a:gd name="connsiteY615" fmla="*/ 101044 h 3722688"/>
              <a:gd name="connsiteX616" fmla="*/ 1930480 w 2871788"/>
              <a:gd name="connsiteY616" fmla="*/ 79772 h 3722688"/>
              <a:gd name="connsiteX617" fmla="*/ 1930480 w 2871788"/>
              <a:gd name="connsiteY617" fmla="*/ 79772 h 3722688"/>
              <a:gd name="connsiteX618" fmla="*/ 1930480 w 2871788"/>
              <a:gd name="connsiteY618" fmla="*/ 79772 h 3722688"/>
              <a:gd name="connsiteX619" fmla="*/ 1919844 w 2871788"/>
              <a:gd name="connsiteY619" fmla="*/ 79772 h 3722688"/>
              <a:gd name="connsiteX620" fmla="*/ 1856026 w 2871788"/>
              <a:gd name="connsiteY620" fmla="*/ 90408 h 372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</a:cxnLst>
            <a:rect l="l" t="t" r="r" b="b"/>
            <a:pathLst>
              <a:path w="2871788" h="3722688">
                <a:moveTo>
                  <a:pt x="1505030" y="483950"/>
                </a:moveTo>
                <a:cubicBezTo>
                  <a:pt x="1515666" y="483950"/>
                  <a:pt x="1526302" y="483950"/>
                  <a:pt x="1526302" y="483950"/>
                </a:cubicBezTo>
                <a:cubicBezTo>
                  <a:pt x="1526302" y="483950"/>
                  <a:pt x="1515666" y="483950"/>
                  <a:pt x="1505030" y="483950"/>
                </a:cubicBezTo>
                <a:cubicBezTo>
                  <a:pt x="1494393" y="483950"/>
                  <a:pt x="1483757" y="483950"/>
                  <a:pt x="1473121" y="483950"/>
                </a:cubicBezTo>
                <a:lnTo>
                  <a:pt x="1473121" y="483950"/>
                </a:lnTo>
                <a:cubicBezTo>
                  <a:pt x="1483757" y="483950"/>
                  <a:pt x="1494393" y="483950"/>
                  <a:pt x="1505030" y="483950"/>
                </a:cubicBezTo>
                <a:close/>
                <a:moveTo>
                  <a:pt x="441404" y="494586"/>
                </a:moveTo>
                <a:cubicBezTo>
                  <a:pt x="441404" y="494586"/>
                  <a:pt x="452041" y="494586"/>
                  <a:pt x="452041" y="505222"/>
                </a:cubicBezTo>
                <a:cubicBezTo>
                  <a:pt x="462677" y="515858"/>
                  <a:pt x="462677" y="515858"/>
                  <a:pt x="452041" y="515858"/>
                </a:cubicBezTo>
                <a:cubicBezTo>
                  <a:pt x="441404" y="515858"/>
                  <a:pt x="441404" y="515858"/>
                  <a:pt x="441404" y="526495"/>
                </a:cubicBezTo>
                <a:cubicBezTo>
                  <a:pt x="441404" y="537131"/>
                  <a:pt x="441404" y="537131"/>
                  <a:pt x="430768" y="537131"/>
                </a:cubicBezTo>
                <a:lnTo>
                  <a:pt x="420132" y="537131"/>
                </a:lnTo>
                <a:lnTo>
                  <a:pt x="420132" y="526495"/>
                </a:lnTo>
                <a:lnTo>
                  <a:pt x="441404" y="494586"/>
                </a:lnTo>
                <a:lnTo>
                  <a:pt x="441404" y="494586"/>
                </a:lnTo>
                <a:close/>
                <a:moveTo>
                  <a:pt x="1409303" y="515858"/>
                </a:moveTo>
                <a:cubicBezTo>
                  <a:pt x="1441212" y="515858"/>
                  <a:pt x="1451848" y="515858"/>
                  <a:pt x="1462485" y="515858"/>
                </a:cubicBezTo>
                <a:cubicBezTo>
                  <a:pt x="1473121" y="526495"/>
                  <a:pt x="1483757" y="537131"/>
                  <a:pt x="1483757" y="547767"/>
                </a:cubicBezTo>
                <a:cubicBezTo>
                  <a:pt x="1483757" y="558403"/>
                  <a:pt x="1483757" y="558403"/>
                  <a:pt x="1473121" y="558403"/>
                </a:cubicBezTo>
                <a:cubicBezTo>
                  <a:pt x="1473121" y="558403"/>
                  <a:pt x="1419940" y="558403"/>
                  <a:pt x="1366758" y="558403"/>
                </a:cubicBezTo>
                <a:cubicBezTo>
                  <a:pt x="1345486" y="558403"/>
                  <a:pt x="1324213" y="558403"/>
                  <a:pt x="1313577" y="558403"/>
                </a:cubicBezTo>
                <a:cubicBezTo>
                  <a:pt x="1271032" y="558403"/>
                  <a:pt x="1271032" y="558403"/>
                  <a:pt x="1260396" y="558403"/>
                </a:cubicBezTo>
                <a:cubicBezTo>
                  <a:pt x="1249760" y="547767"/>
                  <a:pt x="1249760" y="547767"/>
                  <a:pt x="1249760" y="537131"/>
                </a:cubicBezTo>
                <a:cubicBezTo>
                  <a:pt x="1260396" y="515858"/>
                  <a:pt x="1260396" y="515858"/>
                  <a:pt x="1324213" y="515858"/>
                </a:cubicBezTo>
                <a:cubicBezTo>
                  <a:pt x="1345486" y="515858"/>
                  <a:pt x="1388031" y="515858"/>
                  <a:pt x="1409303" y="515858"/>
                </a:cubicBezTo>
                <a:close/>
                <a:moveTo>
                  <a:pt x="994490" y="569040"/>
                </a:moveTo>
                <a:cubicBezTo>
                  <a:pt x="994490" y="569040"/>
                  <a:pt x="994490" y="569040"/>
                  <a:pt x="994490" y="569040"/>
                </a:cubicBezTo>
                <a:lnTo>
                  <a:pt x="994490" y="569040"/>
                </a:lnTo>
                <a:cubicBezTo>
                  <a:pt x="994490" y="569040"/>
                  <a:pt x="994490" y="569040"/>
                  <a:pt x="994490" y="569040"/>
                </a:cubicBezTo>
                <a:close/>
                <a:moveTo>
                  <a:pt x="1037035" y="569040"/>
                </a:moveTo>
                <a:lnTo>
                  <a:pt x="1037035" y="569040"/>
                </a:lnTo>
                <a:cubicBezTo>
                  <a:pt x="1037035" y="569040"/>
                  <a:pt x="1037035" y="569040"/>
                  <a:pt x="1037035" y="569040"/>
                </a:cubicBezTo>
                <a:cubicBezTo>
                  <a:pt x="1037035" y="569040"/>
                  <a:pt x="1037035" y="569040"/>
                  <a:pt x="1037035" y="569040"/>
                </a:cubicBezTo>
                <a:lnTo>
                  <a:pt x="1037035" y="569040"/>
                </a:lnTo>
                <a:close/>
                <a:moveTo>
                  <a:pt x="1345486" y="579676"/>
                </a:moveTo>
                <a:cubicBezTo>
                  <a:pt x="1345486" y="579676"/>
                  <a:pt x="1334850" y="579676"/>
                  <a:pt x="1334850" y="579676"/>
                </a:cubicBezTo>
                <a:cubicBezTo>
                  <a:pt x="1334850" y="579676"/>
                  <a:pt x="1324213" y="579676"/>
                  <a:pt x="1324213" y="579676"/>
                </a:cubicBezTo>
                <a:lnTo>
                  <a:pt x="1324213" y="579676"/>
                </a:lnTo>
                <a:cubicBezTo>
                  <a:pt x="1324213" y="579676"/>
                  <a:pt x="1334850" y="579676"/>
                  <a:pt x="1334850" y="579676"/>
                </a:cubicBezTo>
                <a:cubicBezTo>
                  <a:pt x="1334850" y="579676"/>
                  <a:pt x="1334850" y="579676"/>
                  <a:pt x="1345486" y="579676"/>
                </a:cubicBezTo>
                <a:lnTo>
                  <a:pt x="1345486" y="579676"/>
                </a:lnTo>
                <a:close/>
                <a:moveTo>
                  <a:pt x="962581" y="579676"/>
                </a:moveTo>
                <a:cubicBezTo>
                  <a:pt x="962581" y="579676"/>
                  <a:pt x="962581" y="579676"/>
                  <a:pt x="962581" y="579676"/>
                </a:cubicBezTo>
                <a:cubicBezTo>
                  <a:pt x="962581" y="579676"/>
                  <a:pt x="962581" y="579676"/>
                  <a:pt x="962581" y="579676"/>
                </a:cubicBezTo>
                <a:lnTo>
                  <a:pt x="962581" y="579676"/>
                </a:lnTo>
                <a:close/>
                <a:moveTo>
                  <a:pt x="462677" y="526495"/>
                </a:moveTo>
                <a:cubicBezTo>
                  <a:pt x="462677" y="526495"/>
                  <a:pt x="473313" y="537131"/>
                  <a:pt x="483949" y="547767"/>
                </a:cubicBezTo>
                <a:cubicBezTo>
                  <a:pt x="494586" y="558403"/>
                  <a:pt x="505222" y="579676"/>
                  <a:pt x="505222" y="579676"/>
                </a:cubicBezTo>
                <a:lnTo>
                  <a:pt x="505222" y="590312"/>
                </a:lnTo>
                <a:lnTo>
                  <a:pt x="483949" y="590312"/>
                </a:lnTo>
                <a:cubicBezTo>
                  <a:pt x="462677" y="590312"/>
                  <a:pt x="452041" y="590312"/>
                  <a:pt x="452041" y="590312"/>
                </a:cubicBezTo>
                <a:cubicBezTo>
                  <a:pt x="452041" y="590312"/>
                  <a:pt x="452041" y="579676"/>
                  <a:pt x="452041" y="569040"/>
                </a:cubicBezTo>
                <a:cubicBezTo>
                  <a:pt x="452041" y="558403"/>
                  <a:pt x="452041" y="558403"/>
                  <a:pt x="452041" y="558403"/>
                </a:cubicBezTo>
                <a:cubicBezTo>
                  <a:pt x="462677" y="558403"/>
                  <a:pt x="462677" y="558403"/>
                  <a:pt x="462677" y="547767"/>
                </a:cubicBezTo>
                <a:cubicBezTo>
                  <a:pt x="452041" y="526495"/>
                  <a:pt x="462677" y="526495"/>
                  <a:pt x="462677" y="526495"/>
                </a:cubicBezTo>
                <a:close/>
                <a:moveTo>
                  <a:pt x="505222" y="611585"/>
                </a:moveTo>
                <a:lnTo>
                  <a:pt x="483949" y="611585"/>
                </a:lnTo>
                <a:cubicBezTo>
                  <a:pt x="473313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83949" y="611585"/>
                </a:cubicBezTo>
                <a:lnTo>
                  <a:pt x="505222" y="611585"/>
                </a:lnTo>
                <a:close/>
                <a:moveTo>
                  <a:pt x="143589" y="622221"/>
                </a:moveTo>
                <a:cubicBezTo>
                  <a:pt x="154226" y="622221"/>
                  <a:pt x="154226" y="622221"/>
                  <a:pt x="154226" y="622221"/>
                </a:cubicBezTo>
                <a:lnTo>
                  <a:pt x="154226" y="622221"/>
                </a:lnTo>
                <a:cubicBezTo>
                  <a:pt x="154226" y="622221"/>
                  <a:pt x="143589" y="622221"/>
                  <a:pt x="143589" y="622221"/>
                </a:cubicBezTo>
                <a:cubicBezTo>
                  <a:pt x="132953" y="622221"/>
                  <a:pt x="122317" y="622221"/>
                  <a:pt x="122317" y="622221"/>
                </a:cubicBezTo>
                <a:cubicBezTo>
                  <a:pt x="122317" y="622221"/>
                  <a:pt x="132953" y="622221"/>
                  <a:pt x="143589" y="622221"/>
                </a:cubicBezTo>
                <a:close/>
                <a:moveTo>
                  <a:pt x="462677" y="643493"/>
                </a:moveTo>
                <a:cubicBezTo>
                  <a:pt x="462677" y="643493"/>
                  <a:pt x="462677" y="643493"/>
                  <a:pt x="462677" y="643493"/>
                </a:cubicBezTo>
                <a:lnTo>
                  <a:pt x="462677" y="643493"/>
                </a:lnTo>
                <a:cubicBezTo>
                  <a:pt x="462677" y="643493"/>
                  <a:pt x="462677" y="643493"/>
                  <a:pt x="462677" y="643493"/>
                </a:cubicBezTo>
                <a:close/>
                <a:moveTo>
                  <a:pt x="398859" y="643493"/>
                </a:moveTo>
                <a:cubicBezTo>
                  <a:pt x="409496" y="643493"/>
                  <a:pt x="409496" y="643493"/>
                  <a:pt x="409496" y="643493"/>
                </a:cubicBezTo>
                <a:lnTo>
                  <a:pt x="409496" y="643493"/>
                </a:lnTo>
                <a:cubicBezTo>
                  <a:pt x="409496" y="643493"/>
                  <a:pt x="409496" y="643493"/>
                  <a:pt x="398859" y="643493"/>
                </a:cubicBezTo>
                <a:cubicBezTo>
                  <a:pt x="388223" y="643493"/>
                  <a:pt x="388223" y="643493"/>
                  <a:pt x="377587" y="643493"/>
                </a:cubicBezTo>
                <a:lnTo>
                  <a:pt x="377587" y="643493"/>
                </a:lnTo>
                <a:cubicBezTo>
                  <a:pt x="388223" y="643493"/>
                  <a:pt x="398859" y="643493"/>
                  <a:pt x="398859" y="643493"/>
                </a:cubicBezTo>
                <a:close/>
                <a:moveTo>
                  <a:pt x="218043" y="643493"/>
                </a:moveTo>
                <a:cubicBezTo>
                  <a:pt x="218043" y="643493"/>
                  <a:pt x="207407" y="643493"/>
                  <a:pt x="218043" y="643493"/>
                </a:cubicBezTo>
                <a:cubicBezTo>
                  <a:pt x="207407" y="643493"/>
                  <a:pt x="207407" y="643493"/>
                  <a:pt x="218043" y="643493"/>
                </a:cubicBezTo>
                <a:lnTo>
                  <a:pt x="218043" y="643493"/>
                </a:lnTo>
                <a:cubicBezTo>
                  <a:pt x="207407" y="643493"/>
                  <a:pt x="207407" y="643493"/>
                  <a:pt x="218043" y="643493"/>
                </a:cubicBezTo>
                <a:cubicBezTo>
                  <a:pt x="207407" y="643493"/>
                  <a:pt x="218043" y="643493"/>
                  <a:pt x="218043" y="643493"/>
                </a:cubicBezTo>
                <a:lnTo>
                  <a:pt x="218043" y="643493"/>
                </a:lnTo>
                <a:close/>
                <a:moveTo>
                  <a:pt x="526495" y="654130"/>
                </a:moveTo>
                <a:cubicBezTo>
                  <a:pt x="526495" y="654130"/>
                  <a:pt x="526495" y="654130"/>
                  <a:pt x="526495" y="654130"/>
                </a:cubicBezTo>
                <a:lnTo>
                  <a:pt x="526495" y="654130"/>
                </a:lnTo>
                <a:cubicBezTo>
                  <a:pt x="526495" y="654130"/>
                  <a:pt x="526495" y="654130"/>
                  <a:pt x="526495" y="654130"/>
                </a:cubicBezTo>
                <a:close/>
                <a:moveTo>
                  <a:pt x="686038" y="675402"/>
                </a:moveTo>
                <a:cubicBezTo>
                  <a:pt x="686038" y="675402"/>
                  <a:pt x="686038" y="675402"/>
                  <a:pt x="686038" y="675402"/>
                </a:cubicBezTo>
                <a:lnTo>
                  <a:pt x="686038" y="675402"/>
                </a:lnTo>
                <a:cubicBezTo>
                  <a:pt x="686038" y="675402"/>
                  <a:pt x="686038" y="675402"/>
                  <a:pt x="686038" y="675402"/>
                </a:cubicBezTo>
                <a:cubicBezTo>
                  <a:pt x="675402" y="675402"/>
                  <a:pt x="675402" y="675402"/>
                  <a:pt x="686038" y="675402"/>
                </a:cubicBezTo>
                <a:lnTo>
                  <a:pt x="686038" y="675402"/>
                </a:lnTo>
                <a:cubicBezTo>
                  <a:pt x="675402" y="675402"/>
                  <a:pt x="675402" y="675402"/>
                  <a:pt x="686038" y="675402"/>
                </a:cubicBezTo>
                <a:close/>
                <a:moveTo>
                  <a:pt x="1419940" y="717947"/>
                </a:moveTo>
                <a:cubicBezTo>
                  <a:pt x="1419940" y="717947"/>
                  <a:pt x="1419940" y="717947"/>
                  <a:pt x="1419940" y="717947"/>
                </a:cubicBezTo>
                <a:lnTo>
                  <a:pt x="1419940" y="717947"/>
                </a:lnTo>
                <a:cubicBezTo>
                  <a:pt x="1419940" y="717947"/>
                  <a:pt x="1419940" y="717947"/>
                  <a:pt x="1419940" y="717947"/>
                </a:cubicBezTo>
                <a:close/>
                <a:moveTo>
                  <a:pt x="1611392" y="696675"/>
                </a:moveTo>
                <a:cubicBezTo>
                  <a:pt x="1611392" y="696675"/>
                  <a:pt x="1611392" y="696675"/>
                  <a:pt x="1611392" y="696675"/>
                </a:cubicBezTo>
                <a:cubicBezTo>
                  <a:pt x="1611392" y="696675"/>
                  <a:pt x="1590120" y="717947"/>
                  <a:pt x="1590120" y="717947"/>
                </a:cubicBezTo>
                <a:cubicBezTo>
                  <a:pt x="1590120" y="717947"/>
                  <a:pt x="1590120" y="717947"/>
                  <a:pt x="1590120" y="717947"/>
                </a:cubicBezTo>
                <a:lnTo>
                  <a:pt x="1590120" y="717947"/>
                </a:lnTo>
                <a:cubicBezTo>
                  <a:pt x="1590120" y="717947"/>
                  <a:pt x="1590120" y="707311"/>
                  <a:pt x="1600756" y="707311"/>
                </a:cubicBezTo>
                <a:cubicBezTo>
                  <a:pt x="1590120" y="696675"/>
                  <a:pt x="1600756" y="696675"/>
                  <a:pt x="1611392" y="696675"/>
                </a:cubicBezTo>
                <a:lnTo>
                  <a:pt x="1611392" y="696675"/>
                </a:lnTo>
                <a:close/>
                <a:moveTo>
                  <a:pt x="1228487" y="696675"/>
                </a:moveTo>
                <a:cubicBezTo>
                  <a:pt x="1239123" y="696675"/>
                  <a:pt x="1239123" y="696675"/>
                  <a:pt x="1228487" y="696675"/>
                </a:cubicBezTo>
                <a:cubicBezTo>
                  <a:pt x="1239123" y="707311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07311"/>
                  <a:pt x="1228487" y="696675"/>
                  <a:pt x="1228487" y="696675"/>
                </a:cubicBezTo>
                <a:lnTo>
                  <a:pt x="1228487" y="696675"/>
                </a:lnTo>
                <a:close/>
                <a:moveTo>
                  <a:pt x="1196578" y="728583"/>
                </a:moveTo>
                <a:cubicBezTo>
                  <a:pt x="1196578" y="728583"/>
                  <a:pt x="1196578" y="728583"/>
                  <a:pt x="1196578" y="728583"/>
                </a:cubicBezTo>
                <a:lnTo>
                  <a:pt x="1196578" y="728583"/>
                </a:lnTo>
                <a:cubicBezTo>
                  <a:pt x="1196578" y="728583"/>
                  <a:pt x="1196578" y="728583"/>
                  <a:pt x="1196578" y="728583"/>
                </a:cubicBezTo>
                <a:close/>
                <a:moveTo>
                  <a:pt x="1196578" y="739220"/>
                </a:moveTo>
                <a:lnTo>
                  <a:pt x="1196578" y="739220"/>
                </a:lnTo>
                <a:cubicBezTo>
                  <a:pt x="1196578" y="739220"/>
                  <a:pt x="1207215" y="739220"/>
                  <a:pt x="1196578" y="739220"/>
                </a:cubicBezTo>
                <a:cubicBezTo>
                  <a:pt x="1207215" y="749856"/>
                  <a:pt x="1207215" y="749856"/>
                  <a:pt x="1196578" y="739220"/>
                </a:cubicBezTo>
                <a:cubicBezTo>
                  <a:pt x="1207215" y="749856"/>
                  <a:pt x="1196578" y="749856"/>
                  <a:pt x="1196578" y="739220"/>
                </a:cubicBezTo>
                <a:cubicBezTo>
                  <a:pt x="1196578" y="739220"/>
                  <a:pt x="1196578" y="739220"/>
                  <a:pt x="1196578" y="739220"/>
                </a:cubicBezTo>
                <a:lnTo>
                  <a:pt x="1196578" y="739220"/>
                </a:lnTo>
                <a:close/>
                <a:moveTo>
                  <a:pt x="1419940" y="717947"/>
                </a:moveTo>
                <a:cubicBezTo>
                  <a:pt x="1419940" y="717947"/>
                  <a:pt x="1430576" y="717947"/>
                  <a:pt x="1441212" y="717947"/>
                </a:cubicBezTo>
                <a:cubicBezTo>
                  <a:pt x="1462485" y="728583"/>
                  <a:pt x="1473121" y="749856"/>
                  <a:pt x="1441212" y="771128"/>
                </a:cubicBezTo>
                <a:cubicBezTo>
                  <a:pt x="1441212" y="781765"/>
                  <a:pt x="1441212" y="781765"/>
                  <a:pt x="1419940" y="781765"/>
                </a:cubicBezTo>
                <a:lnTo>
                  <a:pt x="1409303" y="781765"/>
                </a:lnTo>
                <a:lnTo>
                  <a:pt x="1398667" y="771128"/>
                </a:lnTo>
                <a:cubicBezTo>
                  <a:pt x="1388031" y="760492"/>
                  <a:pt x="1388031" y="749856"/>
                  <a:pt x="1398667" y="739220"/>
                </a:cubicBezTo>
                <a:cubicBezTo>
                  <a:pt x="1398667" y="728583"/>
                  <a:pt x="1409303" y="717947"/>
                  <a:pt x="1419940" y="717947"/>
                </a:cubicBezTo>
                <a:close/>
                <a:moveTo>
                  <a:pt x="1281668" y="866855"/>
                </a:moveTo>
                <a:cubicBezTo>
                  <a:pt x="1281668" y="866855"/>
                  <a:pt x="1281668" y="866855"/>
                  <a:pt x="1281668" y="866855"/>
                </a:cubicBezTo>
                <a:lnTo>
                  <a:pt x="1281668" y="866855"/>
                </a:lnTo>
                <a:cubicBezTo>
                  <a:pt x="1281668" y="866855"/>
                  <a:pt x="1281668" y="866855"/>
                  <a:pt x="1281668" y="866855"/>
                </a:cubicBezTo>
                <a:close/>
                <a:moveTo>
                  <a:pt x="1473121" y="792401"/>
                </a:moveTo>
                <a:lnTo>
                  <a:pt x="1473121" y="792401"/>
                </a:lnTo>
                <a:cubicBezTo>
                  <a:pt x="1462485" y="803037"/>
                  <a:pt x="1462485" y="813673"/>
                  <a:pt x="1462485" y="813673"/>
                </a:cubicBezTo>
                <a:cubicBezTo>
                  <a:pt x="1462485" y="824310"/>
                  <a:pt x="1462485" y="824310"/>
                  <a:pt x="1451848" y="834946"/>
                </a:cubicBezTo>
                <a:cubicBezTo>
                  <a:pt x="1441212" y="845582"/>
                  <a:pt x="1419940" y="888127"/>
                  <a:pt x="1419940" y="888127"/>
                </a:cubicBezTo>
                <a:cubicBezTo>
                  <a:pt x="1419940" y="888127"/>
                  <a:pt x="1419940" y="888127"/>
                  <a:pt x="1409303" y="898763"/>
                </a:cubicBezTo>
                <a:cubicBezTo>
                  <a:pt x="1409303" y="898763"/>
                  <a:pt x="1398667" y="909400"/>
                  <a:pt x="1388031" y="909400"/>
                </a:cubicBezTo>
                <a:cubicBezTo>
                  <a:pt x="1377395" y="920036"/>
                  <a:pt x="1377395" y="930672"/>
                  <a:pt x="1345486" y="941308"/>
                </a:cubicBezTo>
                <a:cubicBezTo>
                  <a:pt x="1334850" y="951945"/>
                  <a:pt x="1324213" y="951945"/>
                  <a:pt x="1313577" y="951945"/>
                </a:cubicBezTo>
                <a:cubicBezTo>
                  <a:pt x="1313577" y="951945"/>
                  <a:pt x="1313577" y="951945"/>
                  <a:pt x="1313577" y="951945"/>
                </a:cubicBezTo>
                <a:cubicBezTo>
                  <a:pt x="1313577" y="951945"/>
                  <a:pt x="1302941" y="941308"/>
                  <a:pt x="1292305" y="930672"/>
                </a:cubicBezTo>
                <a:cubicBezTo>
                  <a:pt x="1271032" y="909400"/>
                  <a:pt x="1271032" y="909400"/>
                  <a:pt x="1271032" y="888127"/>
                </a:cubicBezTo>
                <a:cubicBezTo>
                  <a:pt x="1271032" y="877491"/>
                  <a:pt x="1271032" y="866855"/>
                  <a:pt x="1271032" y="866855"/>
                </a:cubicBezTo>
                <a:cubicBezTo>
                  <a:pt x="1271032" y="866855"/>
                  <a:pt x="1271032" y="866855"/>
                  <a:pt x="1271032" y="866855"/>
                </a:cubicBezTo>
                <a:cubicBezTo>
                  <a:pt x="1271032" y="866855"/>
                  <a:pt x="1281668" y="866855"/>
                  <a:pt x="1292305" y="866855"/>
                </a:cubicBezTo>
                <a:cubicBezTo>
                  <a:pt x="1324213" y="877491"/>
                  <a:pt x="1345486" y="877491"/>
                  <a:pt x="1356122" y="877491"/>
                </a:cubicBezTo>
                <a:cubicBezTo>
                  <a:pt x="1356122" y="877491"/>
                  <a:pt x="1366758" y="877491"/>
                  <a:pt x="1366758" y="877491"/>
                </a:cubicBezTo>
                <a:lnTo>
                  <a:pt x="1377395" y="877491"/>
                </a:lnTo>
                <a:lnTo>
                  <a:pt x="1377395" y="866855"/>
                </a:lnTo>
                <a:cubicBezTo>
                  <a:pt x="1377395" y="866855"/>
                  <a:pt x="1377395" y="845582"/>
                  <a:pt x="1377395" y="824310"/>
                </a:cubicBezTo>
                <a:lnTo>
                  <a:pt x="1377395" y="781765"/>
                </a:lnTo>
                <a:lnTo>
                  <a:pt x="1398667" y="781765"/>
                </a:lnTo>
                <a:cubicBezTo>
                  <a:pt x="1409303" y="781765"/>
                  <a:pt x="1430576" y="781765"/>
                  <a:pt x="1451848" y="781765"/>
                </a:cubicBezTo>
                <a:lnTo>
                  <a:pt x="1473121" y="792401"/>
                </a:lnTo>
                <a:close/>
                <a:moveTo>
                  <a:pt x="1717755" y="973217"/>
                </a:moveTo>
                <a:cubicBezTo>
                  <a:pt x="1717755" y="973217"/>
                  <a:pt x="1717755" y="973217"/>
                  <a:pt x="1717755" y="973217"/>
                </a:cubicBezTo>
                <a:lnTo>
                  <a:pt x="1717755" y="973217"/>
                </a:lnTo>
                <a:cubicBezTo>
                  <a:pt x="1717755" y="973217"/>
                  <a:pt x="1717755" y="973217"/>
                  <a:pt x="1717755" y="973217"/>
                </a:cubicBezTo>
                <a:close/>
                <a:moveTo>
                  <a:pt x="1696482" y="994490"/>
                </a:move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lose/>
                <a:moveTo>
                  <a:pt x="1356122" y="1249760"/>
                </a:moveTo>
                <a:cubicBezTo>
                  <a:pt x="1356122" y="1249760"/>
                  <a:pt x="1356122" y="1249760"/>
                  <a:pt x="1356122" y="1249760"/>
                </a:cubicBezTo>
                <a:lnTo>
                  <a:pt x="1356122" y="1249760"/>
                </a:lnTo>
                <a:cubicBezTo>
                  <a:pt x="1356122" y="1249760"/>
                  <a:pt x="1356122" y="1249760"/>
                  <a:pt x="1356122" y="1249760"/>
                </a:cubicBezTo>
                <a:close/>
                <a:moveTo>
                  <a:pt x="1366758" y="1249760"/>
                </a:moveTo>
                <a:cubicBezTo>
                  <a:pt x="1366758" y="1249760"/>
                  <a:pt x="1366758" y="1249760"/>
                  <a:pt x="1366758" y="1249760"/>
                </a:cubicBezTo>
                <a:cubicBezTo>
                  <a:pt x="1366758" y="1249760"/>
                  <a:pt x="1366758" y="1249760"/>
                  <a:pt x="1366758" y="1249760"/>
                </a:cubicBezTo>
                <a:lnTo>
                  <a:pt x="1366758" y="1249760"/>
                </a:lnTo>
                <a:close/>
                <a:moveTo>
                  <a:pt x="1324213" y="1281669"/>
                </a:moveTo>
                <a:cubicBezTo>
                  <a:pt x="1324213" y="1281669"/>
                  <a:pt x="1324213" y="1281669"/>
                  <a:pt x="1324213" y="1281669"/>
                </a:cubicBezTo>
                <a:cubicBezTo>
                  <a:pt x="1324213" y="1281669"/>
                  <a:pt x="1324213" y="1281669"/>
                  <a:pt x="1324213" y="1281669"/>
                </a:cubicBezTo>
                <a:lnTo>
                  <a:pt x="1324213" y="1281669"/>
                </a:lnTo>
                <a:close/>
                <a:moveTo>
                  <a:pt x="2781380" y="1292305"/>
                </a:moveTo>
                <a:cubicBezTo>
                  <a:pt x="2781380" y="1292305"/>
                  <a:pt x="2792016" y="1313577"/>
                  <a:pt x="2792016" y="1324214"/>
                </a:cubicBezTo>
                <a:cubicBezTo>
                  <a:pt x="2792016" y="1334850"/>
                  <a:pt x="2792016" y="1334850"/>
                  <a:pt x="2792016" y="1334850"/>
                </a:cubicBezTo>
                <a:cubicBezTo>
                  <a:pt x="2792016" y="1334850"/>
                  <a:pt x="2792016" y="1324214"/>
                  <a:pt x="2792016" y="1313577"/>
                </a:cubicBezTo>
                <a:cubicBezTo>
                  <a:pt x="2781380" y="1313577"/>
                  <a:pt x="2781380" y="1302941"/>
                  <a:pt x="2781380" y="1292305"/>
                </a:cubicBezTo>
                <a:cubicBezTo>
                  <a:pt x="2781380" y="1292305"/>
                  <a:pt x="2781380" y="1292305"/>
                  <a:pt x="2781380" y="1292305"/>
                </a:cubicBezTo>
                <a:close/>
                <a:moveTo>
                  <a:pt x="2792016" y="1366759"/>
                </a:moveTo>
                <a:cubicBezTo>
                  <a:pt x="2792016" y="1366759"/>
                  <a:pt x="2792016" y="1366759"/>
                  <a:pt x="2792016" y="1366759"/>
                </a:cubicBezTo>
                <a:cubicBezTo>
                  <a:pt x="2792016" y="1366759"/>
                  <a:pt x="2792016" y="1366759"/>
                  <a:pt x="2792016" y="1366759"/>
                </a:cubicBezTo>
                <a:lnTo>
                  <a:pt x="2792016" y="1366759"/>
                </a:lnTo>
                <a:close/>
                <a:moveTo>
                  <a:pt x="1717755" y="994490"/>
                </a:moveTo>
                <a:lnTo>
                  <a:pt x="1717755" y="994490"/>
                </a:lnTo>
                <a:cubicBezTo>
                  <a:pt x="1717755" y="994490"/>
                  <a:pt x="1717755" y="1005126"/>
                  <a:pt x="1717755" y="1026398"/>
                </a:cubicBezTo>
                <a:cubicBezTo>
                  <a:pt x="1717755" y="1068943"/>
                  <a:pt x="1728391" y="1111489"/>
                  <a:pt x="1749663" y="1154034"/>
                </a:cubicBezTo>
                <a:cubicBezTo>
                  <a:pt x="1792208" y="1271032"/>
                  <a:pt x="1802845" y="1313577"/>
                  <a:pt x="1813481" y="1324214"/>
                </a:cubicBezTo>
                <a:cubicBezTo>
                  <a:pt x="1824117" y="1334850"/>
                  <a:pt x="1824117" y="1334850"/>
                  <a:pt x="1813481" y="1345486"/>
                </a:cubicBezTo>
                <a:cubicBezTo>
                  <a:pt x="1813481" y="1356122"/>
                  <a:pt x="1802845" y="1356122"/>
                  <a:pt x="1802845" y="1356122"/>
                </a:cubicBezTo>
                <a:cubicBezTo>
                  <a:pt x="1802845" y="1366759"/>
                  <a:pt x="1802845" y="1366759"/>
                  <a:pt x="1824117" y="1388031"/>
                </a:cubicBezTo>
                <a:cubicBezTo>
                  <a:pt x="1834754" y="1398667"/>
                  <a:pt x="1834754" y="1398667"/>
                  <a:pt x="1834754" y="1398667"/>
                </a:cubicBezTo>
                <a:cubicBezTo>
                  <a:pt x="1834754" y="1398667"/>
                  <a:pt x="1802845" y="1419940"/>
                  <a:pt x="1760300" y="1419940"/>
                </a:cubicBezTo>
                <a:cubicBezTo>
                  <a:pt x="1749663" y="1419940"/>
                  <a:pt x="1728391" y="1419940"/>
                  <a:pt x="1707118" y="1419940"/>
                </a:cubicBezTo>
                <a:cubicBezTo>
                  <a:pt x="1685846" y="1419940"/>
                  <a:pt x="1664574" y="1419940"/>
                  <a:pt x="1653937" y="1419940"/>
                </a:cubicBezTo>
                <a:cubicBezTo>
                  <a:pt x="1622028" y="1409304"/>
                  <a:pt x="1611392" y="1409304"/>
                  <a:pt x="1590120" y="1398667"/>
                </a:cubicBezTo>
                <a:cubicBezTo>
                  <a:pt x="1536938" y="1377395"/>
                  <a:pt x="1483757" y="1345486"/>
                  <a:pt x="1441212" y="1313577"/>
                </a:cubicBezTo>
                <a:cubicBezTo>
                  <a:pt x="1419940" y="1292305"/>
                  <a:pt x="1388031" y="1260396"/>
                  <a:pt x="1377395" y="1249760"/>
                </a:cubicBezTo>
                <a:cubicBezTo>
                  <a:pt x="1377395" y="1249760"/>
                  <a:pt x="1377395" y="1249760"/>
                  <a:pt x="1398667" y="1249760"/>
                </a:cubicBezTo>
                <a:cubicBezTo>
                  <a:pt x="1441212" y="1249760"/>
                  <a:pt x="1462485" y="1228487"/>
                  <a:pt x="1462485" y="1207215"/>
                </a:cubicBezTo>
                <a:cubicBezTo>
                  <a:pt x="1462485" y="1196578"/>
                  <a:pt x="1462485" y="1196578"/>
                  <a:pt x="1483757" y="1196578"/>
                </a:cubicBezTo>
                <a:cubicBezTo>
                  <a:pt x="1515666" y="1175306"/>
                  <a:pt x="1526302" y="1164670"/>
                  <a:pt x="1568847" y="1122125"/>
                </a:cubicBezTo>
                <a:cubicBezTo>
                  <a:pt x="1590120" y="1100852"/>
                  <a:pt x="1622028" y="1068943"/>
                  <a:pt x="1632665" y="1068943"/>
                </a:cubicBezTo>
                <a:cubicBezTo>
                  <a:pt x="1632665" y="1047671"/>
                  <a:pt x="1653937" y="1037035"/>
                  <a:pt x="1664574" y="1026398"/>
                </a:cubicBezTo>
                <a:cubicBezTo>
                  <a:pt x="1675210" y="1015762"/>
                  <a:pt x="1685846" y="1005126"/>
                  <a:pt x="1685846" y="1005126"/>
                </a:cubicBezTo>
                <a:cubicBezTo>
                  <a:pt x="1685846" y="1005126"/>
                  <a:pt x="1685846" y="1005126"/>
                  <a:pt x="1685846" y="1005126"/>
                </a:cubicBezTo>
                <a:cubicBezTo>
                  <a:pt x="1685846" y="1005126"/>
                  <a:pt x="1685846" y="1026398"/>
                  <a:pt x="1685846" y="1058307"/>
                </a:cubicBezTo>
                <a:cubicBezTo>
                  <a:pt x="1685846" y="1079580"/>
                  <a:pt x="1685846" y="1122125"/>
                  <a:pt x="1696482" y="1143397"/>
                </a:cubicBezTo>
                <a:cubicBezTo>
                  <a:pt x="1707118" y="1196578"/>
                  <a:pt x="1707118" y="1260396"/>
                  <a:pt x="1696482" y="1302941"/>
                </a:cubicBezTo>
                <a:cubicBezTo>
                  <a:pt x="1696482" y="1334850"/>
                  <a:pt x="1696482" y="1334850"/>
                  <a:pt x="1685846" y="1356122"/>
                </a:cubicBezTo>
                <a:cubicBezTo>
                  <a:pt x="1675210" y="1366759"/>
                  <a:pt x="1675210" y="1377395"/>
                  <a:pt x="1675210" y="1377395"/>
                </a:cubicBezTo>
                <a:cubicBezTo>
                  <a:pt x="1675210" y="1377395"/>
                  <a:pt x="1696482" y="1388031"/>
                  <a:pt x="1707118" y="1398667"/>
                </a:cubicBezTo>
                <a:cubicBezTo>
                  <a:pt x="1707118" y="1398667"/>
                  <a:pt x="1707118" y="1398667"/>
                  <a:pt x="1707118" y="1398667"/>
                </a:cubicBezTo>
                <a:cubicBezTo>
                  <a:pt x="1717755" y="1398667"/>
                  <a:pt x="1728391" y="1377395"/>
                  <a:pt x="1728391" y="1302941"/>
                </a:cubicBezTo>
                <a:cubicBezTo>
                  <a:pt x="1728391" y="1249760"/>
                  <a:pt x="1728391" y="1132761"/>
                  <a:pt x="1728391" y="1132761"/>
                </a:cubicBezTo>
                <a:cubicBezTo>
                  <a:pt x="1717755" y="1143397"/>
                  <a:pt x="1707118" y="1005126"/>
                  <a:pt x="1717755" y="994490"/>
                </a:cubicBezTo>
                <a:lnTo>
                  <a:pt x="1717755" y="994490"/>
                </a:lnTo>
                <a:close/>
                <a:moveTo>
                  <a:pt x="1962388" y="1568847"/>
                </a:move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lose/>
                <a:moveTo>
                  <a:pt x="2664381" y="1739027"/>
                </a:moveTo>
                <a:cubicBezTo>
                  <a:pt x="2664381" y="1739027"/>
                  <a:pt x="2664381" y="1739027"/>
                  <a:pt x="2664381" y="1739027"/>
                </a:cubicBezTo>
                <a:lnTo>
                  <a:pt x="2664381" y="1739027"/>
                </a:lnTo>
                <a:cubicBezTo>
                  <a:pt x="2664381" y="1739027"/>
                  <a:pt x="2664381" y="1739027"/>
                  <a:pt x="2664381" y="1739027"/>
                </a:cubicBezTo>
                <a:close/>
                <a:moveTo>
                  <a:pt x="2760107" y="1760300"/>
                </a:moveTo>
                <a:cubicBezTo>
                  <a:pt x="2760107" y="1760300"/>
                  <a:pt x="2760107" y="1760300"/>
                  <a:pt x="2760107" y="1760300"/>
                </a:cubicBezTo>
                <a:cubicBezTo>
                  <a:pt x="2760107" y="1760300"/>
                  <a:pt x="2760107" y="1760300"/>
                  <a:pt x="2760107" y="1760300"/>
                </a:cubicBezTo>
                <a:lnTo>
                  <a:pt x="2760107" y="1760300"/>
                </a:lnTo>
                <a:close/>
                <a:moveTo>
                  <a:pt x="2632473" y="1834754"/>
                </a:move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lose/>
                <a:moveTo>
                  <a:pt x="1696482" y="2579291"/>
                </a:moveTo>
                <a:cubicBezTo>
                  <a:pt x="1696482" y="2579291"/>
                  <a:pt x="1696482" y="2579291"/>
                  <a:pt x="1696482" y="2579291"/>
                </a:cubicBezTo>
                <a:lnTo>
                  <a:pt x="1696482" y="2579291"/>
                </a:lnTo>
                <a:cubicBezTo>
                  <a:pt x="1696482" y="2579291"/>
                  <a:pt x="1696482" y="2579291"/>
                  <a:pt x="1696482" y="2579291"/>
                </a:cubicBezTo>
                <a:close/>
                <a:moveTo>
                  <a:pt x="2153841" y="2685654"/>
                </a:moveTo>
                <a:lnTo>
                  <a:pt x="2153841" y="2685654"/>
                </a:lnTo>
                <a:cubicBezTo>
                  <a:pt x="2153841" y="2685654"/>
                  <a:pt x="2153841" y="2685654"/>
                  <a:pt x="2153841" y="2685654"/>
                </a:cubicBezTo>
                <a:cubicBezTo>
                  <a:pt x="2153841" y="2685654"/>
                  <a:pt x="2153841" y="2685654"/>
                  <a:pt x="2153841" y="2685654"/>
                </a:cubicBezTo>
                <a:lnTo>
                  <a:pt x="2153841" y="2685654"/>
                </a:lnTo>
                <a:close/>
                <a:moveTo>
                  <a:pt x="1983661" y="2930288"/>
                </a:moveTo>
                <a:cubicBezTo>
                  <a:pt x="1983661" y="2930288"/>
                  <a:pt x="1983661" y="2930288"/>
                  <a:pt x="1983661" y="2930288"/>
                </a:cubicBezTo>
                <a:lnTo>
                  <a:pt x="1983661" y="2930288"/>
                </a:lnTo>
                <a:cubicBezTo>
                  <a:pt x="1983661" y="2930288"/>
                  <a:pt x="1983661" y="2930288"/>
                  <a:pt x="1983661" y="2930288"/>
                </a:cubicBezTo>
                <a:close/>
                <a:moveTo>
                  <a:pt x="2026206" y="2940924"/>
                </a:move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lose/>
                <a:moveTo>
                  <a:pt x="2036842" y="2962197"/>
                </a:moveTo>
                <a:cubicBezTo>
                  <a:pt x="2036842" y="2962197"/>
                  <a:pt x="2036842" y="2962197"/>
                  <a:pt x="2036842" y="2962197"/>
                </a:cubicBezTo>
                <a:cubicBezTo>
                  <a:pt x="2036842" y="2962197"/>
                  <a:pt x="2036842" y="2962197"/>
                  <a:pt x="2036842" y="2962197"/>
                </a:cubicBezTo>
                <a:lnTo>
                  <a:pt x="2036842" y="2962197"/>
                </a:lnTo>
                <a:close/>
                <a:moveTo>
                  <a:pt x="2536746" y="3036650"/>
                </a:moveTo>
                <a:cubicBezTo>
                  <a:pt x="2536746" y="3036650"/>
                  <a:pt x="2536746" y="3036650"/>
                  <a:pt x="2536746" y="3036650"/>
                </a:cubicBezTo>
                <a:lnTo>
                  <a:pt x="2536746" y="3036650"/>
                </a:lnTo>
                <a:cubicBezTo>
                  <a:pt x="2536746" y="3036650"/>
                  <a:pt x="2536746" y="3036650"/>
                  <a:pt x="2536746" y="3036650"/>
                </a:cubicBezTo>
                <a:close/>
                <a:moveTo>
                  <a:pt x="2366566" y="3196194"/>
                </a:moveTo>
                <a:cubicBezTo>
                  <a:pt x="2366566" y="3196194"/>
                  <a:pt x="2366566" y="3196194"/>
                  <a:pt x="2366566" y="3196194"/>
                </a:cubicBezTo>
                <a:lnTo>
                  <a:pt x="2366566" y="3196194"/>
                </a:lnTo>
                <a:cubicBezTo>
                  <a:pt x="2366566" y="3196194"/>
                  <a:pt x="2366566" y="3196194"/>
                  <a:pt x="2366566" y="3196194"/>
                </a:cubicBezTo>
                <a:close/>
                <a:moveTo>
                  <a:pt x="2355930" y="3206830"/>
                </a:moveTo>
                <a:cubicBezTo>
                  <a:pt x="2355930" y="3206830"/>
                  <a:pt x="2355930" y="3206830"/>
                  <a:pt x="2355930" y="3206830"/>
                </a:cubicBezTo>
                <a:cubicBezTo>
                  <a:pt x="2355930" y="3206830"/>
                  <a:pt x="2355930" y="3206830"/>
                  <a:pt x="2355930" y="3206830"/>
                </a:cubicBezTo>
                <a:lnTo>
                  <a:pt x="2355930" y="3206830"/>
                </a:lnTo>
                <a:close/>
                <a:moveTo>
                  <a:pt x="1579483" y="3228103"/>
                </a:moveTo>
                <a:cubicBezTo>
                  <a:pt x="1579483" y="3228103"/>
                  <a:pt x="1579483" y="3228103"/>
                  <a:pt x="1579483" y="3228103"/>
                </a:cubicBezTo>
                <a:cubicBezTo>
                  <a:pt x="1579483" y="3228103"/>
                  <a:pt x="1579483" y="3228103"/>
                  <a:pt x="1579483" y="3228103"/>
                </a:cubicBezTo>
                <a:lnTo>
                  <a:pt x="1579483" y="3228103"/>
                </a:lnTo>
                <a:close/>
                <a:moveTo>
                  <a:pt x="1334850" y="3260012"/>
                </a:moveTo>
                <a:cubicBezTo>
                  <a:pt x="1356122" y="3260012"/>
                  <a:pt x="1377395" y="3260012"/>
                  <a:pt x="1398667" y="3260012"/>
                </a:cubicBezTo>
                <a:cubicBezTo>
                  <a:pt x="1377395" y="3260012"/>
                  <a:pt x="1356122" y="3260012"/>
                  <a:pt x="1334850" y="3260012"/>
                </a:cubicBezTo>
                <a:cubicBezTo>
                  <a:pt x="1313577" y="3260012"/>
                  <a:pt x="1302941" y="3260012"/>
                  <a:pt x="1292305" y="3260012"/>
                </a:cubicBezTo>
                <a:lnTo>
                  <a:pt x="1292305" y="3260012"/>
                </a:lnTo>
                <a:cubicBezTo>
                  <a:pt x="1302941" y="3260012"/>
                  <a:pt x="1324213" y="3260012"/>
                  <a:pt x="1334850" y="3260012"/>
                </a:cubicBezTo>
                <a:close/>
                <a:moveTo>
                  <a:pt x="1462485" y="3483373"/>
                </a:moveTo>
                <a:lnTo>
                  <a:pt x="1462485" y="3483373"/>
                </a:lnTo>
                <a:cubicBezTo>
                  <a:pt x="1462485" y="3483373"/>
                  <a:pt x="1462485" y="3483373"/>
                  <a:pt x="1462485" y="3483373"/>
                </a:cubicBezTo>
                <a:cubicBezTo>
                  <a:pt x="1462485" y="3483373"/>
                  <a:pt x="1462485" y="3483373"/>
                  <a:pt x="1462485" y="3483373"/>
                </a:cubicBezTo>
                <a:lnTo>
                  <a:pt x="1462485" y="3483373"/>
                </a:lnTo>
                <a:close/>
                <a:moveTo>
                  <a:pt x="1856026" y="90408"/>
                </a:moveTo>
                <a:cubicBezTo>
                  <a:pt x="1834754" y="90408"/>
                  <a:pt x="1813481" y="90408"/>
                  <a:pt x="1802845" y="90408"/>
                </a:cubicBezTo>
                <a:cubicBezTo>
                  <a:pt x="1749663" y="101044"/>
                  <a:pt x="1717755" y="111681"/>
                  <a:pt x="1685846" y="132953"/>
                </a:cubicBezTo>
                <a:cubicBezTo>
                  <a:pt x="1653937" y="154226"/>
                  <a:pt x="1653937" y="164862"/>
                  <a:pt x="1632665" y="207407"/>
                </a:cubicBezTo>
                <a:cubicBezTo>
                  <a:pt x="1622028" y="239316"/>
                  <a:pt x="1600756" y="303133"/>
                  <a:pt x="1600756" y="303133"/>
                </a:cubicBezTo>
                <a:cubicBezTo>
                  <a:pt x="1600756" y="303133"/>
                  <a:pt x="1600756" y="313769"/>
                  <a:pt x="1590120" y="313769"/>
                </a:cubicBezTo>
                <a:cubicBezTo>
                  <a:pt x="1558211" y="335042"/>
                  <a:pt x="1547575" y="356314"/>
                  <a:pt x="1547575" y="377587"/>
                </a:cubicBezTo>
                <a:cubicBezTo>
                  <a:pt x="1558211" y="398860"/>
                  <a:pt x="1590120" y="409496"/>
                  <a:pt x="1632665" y="409496"/>
                </a:cubicBezTo>
                <a:lnTo>
                  <a:pt x="1653937" y="409496"/>
                </a:lnTo>
                <a:lnTo>
                  <a:pt x="1664574" y="430768"/>
                </a:lnTo>
                <a:cubicBezTo>
                  <a:pt x="1675210" y="441405"/>
                  <a:pt x="1675210" y="452041"/>
                  <a:pt x="1675210" y="452041"/>
                </a:cubicBezTo>
                <a:cubicBezTo>
                  <a:pt x="1675210" y="462677"/>
                  <a:pt x="1664574" y="473313"/>
                  <a:pt x="1664574" y="483950"/>
                </a:cubicBezTo>
                <a:cubicBezTo>
                  <a:pt x="1653937" y="515858"/>
                  <a:pt x="1653937" y="526495"/>
                  <a:pt x="1664574" y="537131"/>
                </a:cubicBezTo>
                <a:lnTo>
                  <a:pt x="1675210" y="547767"/>
                </a:lnTo>
                <a:lnTo>
                  <a:pt x="1664574" y="558403"/>
                </a:lnTo>
                <a:cubicBezTo>
                  <a:pt x="1664574" y="569040"/>
                  <a:pt x="1653937" y="579676"/>
                  <a:pt x="1653937" y="579676"/>
                </a:cubicBezTo>
                <a:cubicBezTo>
                  <a:pt x="1653937" y="590312"/>
                  <a:pt x="1653937" y="590312"/>
                  <a:pt x="1632665" y="590312"/>
                </a:cubicBezTo>
                <a:cubicBezTo>
                  <a:pt x="1611392" y="590312"/>
                  <a:pt x="1600756" y="590312"/>
                  <a:pt x="1600756" y="579676"/>
                </a:cubicBezTo>
                <a:cubicBezTo>
                  <a:pt x="1600756" y="569040"/>
                  <a:pt x="1590120" y="569040"/>
                  <a:pt x="1590120" y="569040"/>
                </a:cubicBezTo>
                <a:cubicBezTo>
                  <a:pt x="1579483" y="569040"/>
                  <a:pt x="1579483" y="558403"/>
                  <a:pt x="1568847" y="558403"/>
                </a:cubicBezTo>
                <a:cubicBezTo>
                  <a:pt x="1558211" y="547767"/>
                  <a:pt x="1547575" y="526495"/>
                  <a:pt x="1547575" y="515858"/>
                </a:cubicBezTo>
                <a:cubicBezTo>
                  <a:pt x="1547575" y="505222"/>
                  <a:pt x="1536938" y="494586"/>
                  <a:pt x="1526302" y="483950"/>
                </a:cubicBezTo>
                <a:cubicBezTo>
                  <a:pt x="1515666" y="483950"/>
                  <a:pt x="1515666" y="483950"/>
                  <a:pt x="1494393" y="483950"/>
                </a:cubicBezTo>
                <a:cubicBezTo>
                  <a:pt x="1494393" y="483950"/>
                  <a:pt x="1483757" y="483950"/>
                  <a:pt x="1483757" y="483950"/>
                </a:cubicBezTo>
                <a:cubicBezTo>
                  <a:pt x="1462485" y="483950"/>
                  <a:pt x="1441212" y="483950"/>
                  <a:pt x="1430576" y="483950"/>
                </a:cubicBezTo>
                <a:cubicBezTo>
                  <a:pt x="1419940" y="483950"/>
                  <a:pt x="1388031" y="483950"/>
                  <a:pt x="1356122" y="494586"/>
                </a:cubicBezTo>
                <a:cubicBezTo>
                  <a:pt x="1249760" y="505222"/>
                  <a:pt x="1217851" y="505222"/>
                  <a:pt x="1207215" y="526495"/>
                </a:cubicBezTo>
                <a:cubicBezTo>
                  <a:pt x="1196578" y="537131"/>
                  <a:pt x="1196578" y="547767"/>
                  <a:pt x="1196578" y="547767"/>
                </a:cubicBezTo>
                <a:lnTo>
                  <a:pt x="1196578" y="558403"/>
                </a:lnTo>
                <a:lnTo>
                  <a:pt x="1175306" y="558403"/>
                </a:lnTo>
                <a:cubicBezTo>
                  <a:pt x="1154033" y="558403"/>
                  <a:pt x="1132761" y="558403"/>
                  <a:pt x="1132761" y="569040"/>
                </a:cubicBezTo>
                <a:cubicBezTo>
                  <a:pt x="1132761" y="569040"/>
                  <a:pt x="1122125" y="569040"/>
                  <a:pt x="1100852" y="569040"/>
                </a:cubicBezTo>
                <a:cubicBezTo>
                  <a:pt x="1079580" y="569040"/>
                  <a:pt x="1058307" y="569040"/>
                  <a:pt x="1047671" y="569040"/>
                </a:cubicBezTo>
                <a:cubicBezTo>
                  <a:pt x="1037035" y="569040"/>
                  <a:pt x="1037035" y="569040"/>
                  <a:pt x="1026398" y="569040"/>
                </a:cubicBezTo>
                <a:cubicBezTo>
                  <a:pt x="1015762" y="569040"/>
                  <a:pt x="1005126" y="569040"/>
                  <a:pt x="1005126" y="569040"/>
                </a:cubicBezTo>
                <a:cubicBezTo>
                  <a:pt x="994490" y="569040"/>
                  <a:pt x="994490" y="569040"/>
                  <a:pt x="983853" y="569040"/>
                </a:cubicBezTo>
                <a:cubicBezTo>
                  <a:pt x="973217" y="569040"/>
                  <a:pt x="973217" y="569040"/>
                  <a:pt x="962581" y="569040"/>
                </a:cubicBezTo>
                <a:cubicBezTo>
                  <a:pt x="951945" y="569040"/>
                  <a:pt x="941308" y="569040"/>
                  <a:pt x="920036" y="569040"/>
                </a:cubicBezTo>
                <a:cubicBezTo>
                  <a:pt x="909400" y="569040"/>
                  <a:pt x="866855" y="569040"/>
                  <a:pt x="834946" y="569040"/>
                </a:cubicBezTo>
                <a:cubicBezTo>
                  <a:pt x="803037" y="569040"/>
                  <a:pt x="739220" y="569040"/>
                  <a:pt x="696675" y="569040"/>
                </a:cubicBezTo>
                <a:cubicBezTo>
                  <a:pt x="654130" y="569040"/>
                  <a:pt x="590312" y="569040"/>
                  <a:pt x="558403" y="569040"/>
                </a:cubicBezTo>
                <a:cubicBezTo>
                  <a:pt x="537131" y="569040"/>
                  <a:pt x="515858" y="569040"/>
                  <a:pt x="505222" y="569040"/>
                </a:cubicBezTo>
                <a:cubicBezTo>
                  <a:pt x="505222" y="569040"/>
                  <a:pt x="505222" y="569040"/>
                  <a:pt x="505222" y="569040"/>
                </a:cubicBezTo>
                <a:cubicBezTo>
                  <a:pt x="515858" y="569040"/>
                  <a:pt x="473313" y="515858"/>
                  <a:pt x="462677" y="505222"/>
                </a:cubicBezTo>
                <a:lnTo>
                  <a:pt x="452041" y="483950"/>
                </a:lnTo>
                <a:lnTo>
                  <a:pt x="441404" y="483950"/>
                </a:lnTo>
                <a:cubicBezTo>
                  <a:pt x="430768" y="483950"/>
                  <a:pt x="430768" y="483950"/>
                  <a:pt x="430768" y="483950"/>
                </a:cubicBezTo>
                <a:cubicBezTo>
                  <a:pt x="430768" y="483950"/>
                  <a:pt x="430768" y="515858"/>
                  <a:pt x="430768" y="547767"/>
                </a:cubicBezTo>
                <a:cubicBezTo>
                  <a:pt x="430768" y="579676"/>
                  <a:pt x="430768" y="611585"/>
                  <a:pt x="430768" y="611585"/>
                </a:cubicBezTo>
                <a:cubicBezTo>
                  <a:pt x="430768" y="611585"/>
                  <a:pt x="356314" y="622221"/>
                  <a:pt x="292497" y="622221"/>
                </a:cubicBezTo>
                <a:cubicBezTo>
                  <a:pt x="239316" y="622221"/>
                  <a:pt x="186134" y="622221"/>
                  <a:pt x="186134" y="622221"/>
                </a:cubicBezTo>
                <a:cubicBezTo>
                  <a:pt x="186134" y="622221"/>
                  <a:pt x="175498" y="622221"/>
                  <a:pt x="154226" y="622221"/>
                </a:cubicBezTo>
                <a:cubicBezTo>
                  <a:pt x="143589" y="622221"/>
                  <a:pt x="143589" y="622221"/>
                  <a:pt x="132953" y="622221"/>
                </a:cubicBezTo>
                <a:cubicBezTo>
                  <a:pt x="101044" y="622221"/>
                  <a:pt x="79772" y="622221"/>
                  <a:pt x="79772" y="622221"/>
                </a:cubicBezTo>
                <a:cubicBezTo>
                  <a:pt x="79772" y="622221"/>
                  <a:pt x="79772" y="632857"/>
                  <a:pt x="79772" y="643493"/>
                </a:cubicBezTo>
                <a:lnTo>
                  <a:pt x="79772" y="664766"/>
                </a:lnTo>
                <a:lnTo>
                  <a:pt x="90408" y="664766"/>
                </a:lnTo>
                <a:cubicBezTo>
                  <a:pt x="101044" y="664766"/>
                  <a:pt x="122317" y="664766"/>
                  <a:pt x="143589" y="664766"/>
                </a:cubicBezTo>
                <a:lnTo>
                  <a:pt x="186134" y="664766"/>
                </a:lnTo>
                <a:lnTo>
                  <a:pt x="186134" y="654130"/>
                </a:lnTo>
                <a:lnTo>
                  <a:pt x="186134" y="643493"/>
                </a:lnTo>
                <a:lnTo>
                  <a:pt x="228679" y="643493"/>
                </a:lnTo>
                <a:cubicBezTo>
                  <a:pt x="228679" y="643493"/>
                  <a:pt x="239316" y="643493"/>
                  <a:pt x="249952" y="643493"/>
                </a:cubicBezTo>
                <a:cubicBezTo>
                  <a:pt x="271224" y="643493"/>
                  <a:pt x="313769" y="643493"/>
                  <a:pt x="356314" y="643493"/>
                </a:cubicBezTo>
                <a:cubicBezTo>
                  <a:pt x="388223" y="643493"/>
                  <a:pt x="398859" y="643493"/>
                  <a:pt x="420132" y="643493"/>
                </a:cubicBezTo>
                <a:cubicBezTo>
                  <a:pt x="441404" y="643493"/>
                  <a:pt x="441404" y="643493"/>
                  <a:pt x="441404" y="643493"/>
                </a:cubicBezTo>
                <a:cubicBezTo>
                  <a:pt x="441404" y="643493"/>
                  <a:pt x="441404" y="654130"/>
                  <a:pt x="441404" y="654130"/>
                </a:cubicBezTo>
                <a:cubicBezTo>
                  <a:pt x="441404" y="664766"/>
                  <a:pt x="441404" y="664766"/>
                  <a:pt x="452041" y="664766"/>
                </a:cubicBezTo>
                <a:cubicBezTo>
                  <a:pt x="452041" y="664766"/>
                  <a:pt x="462677" y="664766"/>
                  <a:pt x="462677" y="664766"/>
                </a:cubicBezTo>
                <a:cubicBezTo>
                  <a:pt x="462677" y="664766"/>
                  <a:pt x="462677" y="664766"/>
                  <a:pt x="462677" y="664766"/>
                </a:cubicBezTo>
                <a:cubicBezTo>
                  <a:pt x="462677" y="664766"/>
                  <a:pt x="473313" y="664766"/>
                  <a:pt x="483949" y="664766"/>
                </a:cubicBezTo>
                <a:cubicBezTo>
                  <a:pt x="483949" y="664766"/>
                  <a:pt x="483949" y="664766"/>
                  <a:pt x="483949" y="664766"/>
                </a:cubicBezTo>
                <a:cubicBezTo>
                  <a:pt x="483949" y="664766"/>
                  <a:pt x="483949" y="654130"/>
                  <a:pt x="483949" y="643493"/>
                </a:cubicBezTo>
                <a:lnTo>
                  <a:pt x="483949" y="622221"/>
                </a:lnTo>
                <a:lnTo>
                  <a:pt x="505222" y="622221"/>
                </a:lnTo>
                <a:cubicBezTo>
                  <a:pt x="515858" y="622221"/>
                  <a:pt x="526495" y="622221"/>
                  <a:pt x="526495" y="622221"/>
                </a:cubicBezTo>
                <a:cubicBezTo>
                  <a:pt x="526495" y="622221"/>
                  <a:pt x="537131" y="654130"/>
                  <a:pt x="537131" y="675402"/>
                </a:cubicBezTo>
                <a:cubicBezTo>
                  <a:pt x="505222" y="728583"/>
                  <a:pt x="505222" y="728583"/>
                  <a:pt x="515858" y="728583"/>
                </a:cubicBezTo>
                <a:cubicBezTo>
                  <a:pt x="526495" y="728583"/>
                  <a:pt x="526495" y="728583"/>
                  <a:pt x="526495" y="717947"/>
                </a:cubicBezTo>
                <a:cubicBezTo>
                  <a:pt x="526495" y="717947"/>
                  <a:pt x="526495" y="696675"/>
                  <a:pt x="526495" y="686038"/>
                </a:cubicBezTo>
                <a:cubicBezTo>
                  <a:pt x="526495" y="675402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37131" y="675402"/>
                </a:cubicBezTo>
                <a:cubicBezTo>
                  <a:pt x="547767" y="675402"/>
                  <a:pt x="558403" y="675402"/>
                  <a:pt x="675402" y="686038"/>
                </a:cubicBezTo>
                <a:cubicBezTo>
                  <a:pt x="749856" y="686038"/>
                  <a:pt x="824310" y="686038"/>
                  <a:pt x="856218" y="686038"/>
                </a:cubicBezTo>
                <a:lnTo>
                  <a:pt x="898763" y="686038"/>
                </a:lnTo>
                <a:lnTo>
                  <a:pt x="909400" y="696675"/>
                </a:lnTo>
                <a:cubicBezTo>
                  <a:pt x="930672" y="717947"/>
                  <a:pt x="962581" y="739220"/>
                  <a:pt x="973217" y="739220"/>
                </a:cubicBezTo>
                <a:cubicBezTo>
                  <a:pt x="973217" y="739220"/>
                  <a:pt x="983853" y="739220"/>
                  <a:pt x="983853" y="749856"/>
                </a:cubicBezTo>
                <a:cubicBezTo>
                  <a:pt x="994490" y="760492"/>
                  <a:pt x="1005126" y="760492"/>
                  <a:pt x="1026398" y="771128"/>
                </a:cubicBezTo>
                <a:cubicBezTo>
                  <a:pt x="1058307" y="771128"/>
                  <a:pt x="1068943" y="781765"/>
                  <a:pt x="1079580" y="781765"/>
                </a:cubicBezTo>
                <a:cubicBezTo>
                  <a:pt x="1090216" y="792401"/>
                  <a:pt x="1090216" y="792401"/>
                  <a:pt x="1090216" y="803037"/>
                </a:cubicBezTo>
                <a:cubicBezTo>
                  <a:pt x="1090216" y="813673"/>
                  <a:pt x="1090216" y="834946"/>
                  <a:pt x="1090216" y="866855"/>
                </a:cubicBezTo>
                <a:cubicBezTo>
                  <a:pt x="1090216" y="898763"/>
                  <a:pt x="1090216" y="930672"/>
                  <a:pt x="1090216" y="930672"/>
                </a:cubicBezTo>
                <a:cubicBezTo>
                  <a:pt x="1090216" y="951945"/>
                  <a:pt x="1100852" y="1005126"/>
                  <a:pt x="1100852" y="1037035"/>
                </a:cubicBezTo>
                <a:cubicBezTo>
                  <a:pt x="1100852" y="1047671"/>
                  <a:pt x="1100852" y="1058307"/>
                  <a:pt x="1100852" y="1079580"/>
                </a:cubicBezTo>
                <a:cubicBezTo>
                  <a:pt x="1100852" y="1100852"/>
                  <a:pt x="1100852" y="1100852"/>
                  <a:pt x="1100852" y="1111489"/>
                </a:cubicBezTo>
                <a:cubicBezTo>
                  <a:pt x="1100852" y="1122125"/>
                  <a:pt x="1111488" y="1132761"/>
                  <a:pt x="1111488" y="1143397"/>
                </a:cubicBezTo>
                <a:cubicBezTo>
                  <a:pt x="1122125" y="1175306"/>
                  <a:pt x="1122125" y="1196578"/>
                  <a:pt x="1132761" y="1217851"/>
                </a:cubicBezTo>
                <a:cubicBezTo>
                  <a:pt x="1143397" y="1239124"/>
                  <a:pt x="1185942" y="1271032"/>
                  <a:pt x="1217851" y="1292305"/>
                </a:cubicBezTo>
                <a:cubicBezTo>
                  <a:pt x="1228487" y="1292305"/>
                  <a:pt x="1239123" y="1302941"/>
                  <a:pt x="1249760" y="1302941"/>
                </a:cubicBezTo>
                <a:cubicBezTo>
                  <a:pt x="1260396" y="1302941"/>
                  <a:pt x="1271032" y="1302941"/>
                  <a:pt x="1281668" y="1292305"/>
                </a:cubicBezTo>
                <a:cubicBezTo>
                  <a:pt x="1292305" y="1292305"/>
                  <a:pt x="1292305" y="1281669"/>
                  <a:pt x="1292305" y="1281669"/>
                </a:cubicBezTo>
                <a:cubicBezTo>
                  <a:pt x="1292305" y="1281669"/>
                  <a:pt x="1292305" y="1281669"/>
                  <a:pt x="1292305" y="1292305"/>
                </a:cubicBezTo>
                <a:cubicBezTo>
                  <a:pt x="1292305" y="1292305"/>
                  <a:pt x="1292305" y="1302941"/>
                  <a:pt x="1292305" y="1302941"/>
                </a:cubicBezTo>
                <a:cubicBezTo>
                  <a:pt x="1292305" y="1302941"/>
                  <a:pt x="1292305" y="1302941"/>
                  <a:pt x="1302941" y="1302941"/>
                </a:cubicBezTo>
                <a:cubicBezTo>
                  <a:pt x="1313577" y="1302941"/>
                  <a:pt x="1334850" y="1302941"/>
                  <a:pt x="1345486" y="1302941"/>
                </a:cubicBezTo>
                <a:cubicBezTo>
                  <a:pt x="1345486" y="1302941"/>
                  <a:pt x="1345486" y="1292305"/>
                  <a:pt x="1345486" y="1292305"/>
                </a:cubicBezTo>
                <a:cubicBezTo>
                  <a:pt x="1345486" y="1281669"/>
                  <a:pt x="1345486" y="1281669"/>
                  <a:pt x="1345486" y="1281669"/>
                </a:cubicBezTo>
                <a:cubicBezTo>
                  <a:pt x="1345486" y="1281669"/>
                  <a:pt x="1345486" y="1281669"/>
                  <a:pt x="1356122" y="1292305"/>
                </a:cubicBezTo>
                <a:cubicBezTo>
                  <a:pt x="1356122" y="1292305"/>
                  <a:pt x="1366758" y="1313577"/>
                  <a:pt x="1388031" y="1324214"/>
                </a:cubicBezTo>
                <a:cubicBezTo>
                  <a:pt x="1398667" y="1334850"/>
                  <a:pt x="1409303" y="1345486"/>
                  <a:pt x="1419940" y="1356122"/>
                </a:cubicBezTo>
                <a:cubicBezTo>
                  <a:pt x="1430576" y="1366759"/>
                  <a:pt x="1483757" y="1409304"/>
                  <a:pt x="1515666" y="1419940"/>
                </a:cubicBezTo>
                <a:cubicBezTo>
                  <a:pt x="1536938" y="1430576"/>
                  <a:pt x="1590120" y="1451849"/>
                  <a:pt x="1622028" y="1462485"/>
                </a:cubicBezTo>
                <a:cubicBezTo>
                  <a:pt x="1643301" y="1473121"/>
                  <a:pt x="1643301" y="1473121"/>
                  <a:pt x="1685846" y="1473121"/>
                </a:cubicBezTo>
                <a:cubicBezTo>
                  <a:pt x="1739027" y="1473121"/>
                  <a:pt x="1749663" y="1473121"/>
                  <a:pt x="1792208" y="1451849"/>
                </a:cubicBezTo>
                <a:cubicBezTo>
                  <a:pt x="1802845" y="1451849"/>
                  <a:pt x="1813481" y="1441212"/>
                  <a:pt x="1813481" y="1441212"/>
                </a:cubicBezTo>
                <a:cubicBezTo>
                  <a:pt x="1813481" y="1441212"/>
                  <a:pt x="1813481" y="1441212"/>
                  <a:pt x="1813481" y="1441212"/>
                </a:cubicBezTo>
                <a:cubicBezTo>
                  <a:pt x="1813481" y="1441212"/>
                  <a:pt x="1813481" y="1451849"/>
                  <a:pt x="1824117" y="1462485"/>
                </a:cubicBezTo>
                <a:cubicBezTo>
                  <a:pt x="1834754" y="1505030"/>
                  <a:pt x="1845390" y="1536939"/>
                  <a:pt x="1877299" y="1568847"/>
                </a:cubicBezTo>
                <a:cubicBezTo>
                  <a:pt x="1898571" y="1590120"/>
                  <a:pt x="1898571" y="1590120"/>
                  <a:pt x="1930480" y="1600756"/>
                </a:cubicBezTo>
                <a:cubicBezTo>
                  <a:pt x="1941116" y="1611392"/>
                  <a:pt x="1951752" y="1611392"/>
                  <a:pt x="1951752" y="1611392"/>
                </a:cubicBezTo>
                <a:cubicBezTo>
                  <a:pt x="1951752" y="1611392"/>
                  <a:pt x="1951752" y="1611392"/>
                  <a:pt x="1962388" y="1611392"/>
                </a:cubicBezTo>
                <a:cubicBezTo>
                  <a:pt x="1962388" y="1611392"/>
                  <a:pt x="1962388" y="1611392"/>
                  <a:pt x="1962388" y="1611392"/>
                </a:cubicBezTo>
                <a:cubicBezTo>
                  <a:pt x="1962388" y="1611392"/>
                  <a:pt x="1962388" y="1611392"/>
                  <a:pt x="1973025" y="1611392"/>
                </a:cubicBezTo>
                <a:cubicBezTo>
                  <a:pt x="1973025" y="1611392"/>
                  <a:pt x="1983661" y="1622029"/>
                  <a:pt x="1983661" y="1622029"/>
                </a:cubicBezTo>
                <a:cubicBezTo>
                  <a:pt x="1983661" y="1622029"/>
                  <a:pt x="1973025" y="1643301"/>
                  <a:pt x="1962388" y="1664574"/>
                </a:cubicBezTo>
                <a:lnTo>
                  <a:pt x="1941116" y="1696482"/>
                </a:lnTo>
                <a:lnTo>
                  <a:pt x="1941116" y="1717755"/>
                </a:lnTo>
                <a:cubicBezTo>
                  <a:pt x="1941116" y="1739027"/>
                  <a:pt x="1941116" y="1739027"/>
                  <a:pt x="1941116" y="1749664"/>
                </a:cubicBezTo>
                <a:cubicBezTo>
                  <a:pt x="1951752" y="1760300"/>
                  <a:pt x="1951752" y="1781572"/>
                  <a:pt x="1941116" y="1792209"/>
                </a:cubicBezTo>
                <a:cubicBezTo>
                  <a:pt x="1930480" y="1802845"/>
                  <a:pt x="1834754" y="1866663"/>
                  <a:pt x="1792208" y="1887935"/>
                </a:cubicBezTo>
                <a:cubicBezTo>
                  <a:pt x="1770936" y="1898571"/>
                  <a:pt x="1760300" y="1909208"/>
                  <a:pt x="1749663" y="1930480"/>
                </a:cubicBezTo>
                <a:cubicBezTo>
                  <a:pt x="1739027" y="1941116"/>
                  <a:pt x="1739027" y="1951752"/>
                  <a:pt x="1749663" y="1973025"/>
                </a:cubicBezTo>
                <a:cubicBezTo>
                  <a:pt x="1749663" y="1983661"/>
                  <a:pt x="1760300" y="1983661"/>
                  <a:pt x="1760300" y="1994297"/>
                </a:cubicBezTo>
                <a:cubicBezTo>
                  <a:pt x="1760300" y="1994297"/>
                  <a:pt x="1760300" y="2004934"/>
                  <a:pt x="1749663" y="2015570"/>
                </a:cubicBezTo>
                <a:cubicBezTo>
                  <a:pt x="1760300" y="2004934"/>
                  <a:pt x="1760300" y="2004934"/>
                  <a:pt x="1760300" y="2026206"/>
                </a:cubicBezTo>
                <a:cubicBezTo>
                  <a:pt x="1760300" y="2036842"/>
                  <a:pt x="1760300" y="2047479"/>
                  <a:pt x="1770936" y="2068751"/>
                </a:cubicBezTo>
                <a:cubicBezTo>
                  <a:pt x="1781572" y="2090024"/>
                  <a:pt x="1781572" y="2090024"/>
                  <a:pt x="1781572" y="2100660"/>
                </a:cubicBezTo>
                <a:cubicBezTo>
                  <a:pt x="1781572" y="2100660"/>
                  <a:pt x="1770936" y="2121933"/>
                  <a:pt x="1770936" y="2143205"/>
                </a:cubicBezTo>
                <a:cubicBezTo>
                  <a:pt x="1749663" y="2196386"/>
                  <a:pt x="1739027" y="2238931"/>
                  <a:pt x="1749663" y="2249568"/>
                </a:cubicBezTo>
                <a:cubicBezTo>
                  <a:pt x="1749663" y="2249568"/>
                  <a:pt x="1749663" y="2260204"/>
                  <a:pt x="1749663" y="2260204"/>
                </a:cubicBezTo>
                <a:cubicBezTo>
                  <a:pt x="1749663" y="2260204"/>
                  <a:pt x="1728391" y="2281476"/>
                  <a:pt x="1717755" y="2281476"/>
                </a:cubicBezTo>
                <a:cubicBezTo>
                  <a:pt x="1696482" y="2302749"/>
                  <a:pt x="1685846" y="2324021"/>
                  <a:pt x="1675210" y="2366566"/>
                </a:cubicBezTo>
                <a:cubicBezTo>
                  <a:pt x="1675210" y="2377203"/>
                  <a:pt x="1664574" y="2398475"/>
                  <a:pt x="1664574" y="2430384"/>
                </a:cubicBezTo>
                <a:cubicBezTo>
                  <a:pt x="1653937" y="2494201"/>
                  <a:pt x="1653937" y="2494201"/>
                  <a:pt x="1653937" y="2536746"/>
                </a:cubicBezTo>
                <a:cubicBezTo>
                  <a:pt x="1653937" y="2600564"/>
                  <a:pt x="1653937" y="2621836"/>
                  <a:pt x="1664574" y="2621836"/>
                </a:cubicBezTo>
                <a:cubicBezTo>
                  <a:pt x="1664574" y="2621836"/>
                  <a:pt x="1675210" y="2621836"/>
                  <a:pt x="1675210" y="2621836"/>
                </a:cubicBezTo>
                <a:cubicBezTo>
                  <a:pt x="1675210" y="2621836"/>
                  <a:pt x="1685846" y="2611200"/>
                  <a:pt x="1685846" y="2611200"/>
                </a:cubicBezTo>
                <a:cubicBezTo>
                  <a:pt x="1685846" y="2611200"/>
                  <a:pt x="1696482" y="2600564"/>
                  <a:pt x="1696482" y="2600564"/>
                </a:cubicBezTo>
                <a:cubicBezTo>
                  <a:pt x="1696482" y="2600564"/>
                  <a:pt x="1696482" y="2600564"/>
                  <a:pt x="1696482" y="2611200"/>
                </a:cubicBezTo>
                <a:cubicBezTo>
                  <a:pt x="1696482" y="2632473"/>
                  <a:pt x="1696482" y="2653745"/>
                  <a:pt x="1696482" y="2664382"/>
                </a:cubicBezTo>
                <a:cubicBezTo>
                  <a:pt x="1696482" y="2675018"/>
                  <a:pt x="1696482" y="2675018"/>
                  <a:pt x="1696482" y="2696290"/>
                </a:cubicBezTo>
                <a:cubicBezTo>
                  <a:pt x="1696482" y="2706927"/>
                  <a:pt x="1696482" y="2728199"/>
                  <a:pt x="1685846" y="2728199"/>
                </a:cubicBezTo>
                <a:cubicBezTo>
                  <a:pt x="1685846" y="2749472"/>
                  <a:pt x="1675210" y="2770744"/>
                  <a:pt x="1664574" y="2834561"/>
                </a:cubicBezTo>
                <a:cubicBezTo>
                  <a:pt x="1653937" y="2866470"/>
                  <a:pt x="1643301" y="2898379"/>
                  <a:pt x="1643301" y="2919652"/>
                </a:cubicBezTo>
                <a:cubicBezTo>
                  <a:pt x="1643301" y="2940924"/>
                  <a:pt x="1632665" y="2962197"/>
                  <a:pt x="1632665" y="2972833"/>
                </a:cubicBezTo>
                <a:cubicBezTo>
                  <a:pt x="1632665" y="2983469"/>
                  <a:pt x="1632665" y="3004742"/>
                  <a:pt x="1632665" y="3015378"/>
                </a:cubicBezTo>
                <a:cubicBezTo>
                  <a:pt x="1632665" y="3036650"/>
                  <a:pt x="1632665" y="3036650"/>
                  <a:pt x="1632665" y="3047287"/>
                </a:cubicBezTo>
                <a:cubicBezTo>
                  <a:pt x="1643301" y="3057923"/>
                  <a:pt x="1643301" y="3057923"/>
                  <a:pt x="1632665" y="3068559"/>
                </a:cubicBezTo>
                <a:cubicBezTo>
                  <a:pt x="1622028" y="3079195"/>
                  <a:pt x="1622028" y="3100468"/>
                  <a:pt x="1622028" y="3121740"/>
                </a:cubicBezTo>
                <a:cubicBezTo>
                  <a:pt x="1622028" y="3143013"/>
                  <a:pt x="1611392" y="3153649"/>
                  <a:pt x="1600756" y="3164285"/>
                </a:cubicBezTo>
                <a:cubicBezTo>
                  <a:pt x="1590120" y="3174922"/>
                  <a:pt x="1579483" y="3185558"/>
                  <a:pt x="1579483" y="3206830"/>
                </a:cubicBezTo>
                <a:cubicBezTo>
                  <a:pt x="1579483" y="3217467"/>
                  <a:pt x="1579483" y="3217467"/>
                  <a:pt x="1568847" y="3228103"/>
                </a:cubicBezTo>
                <a:cubicBezTo>
                  <a:pt x="1536938" y="3249375"/>
                  <a:pt x="1515666" y="3260012"/>
                  <a:pt x="1483757" y="3260012"/>
                </a:cubicBezTo>
                <a:cubicBezTo>
                  <a:pt x="1473121" y="3260012"/>
                  <a:pt x="1462485" y="3260012"/>
                  <a:pt x="1462485" y="3260012"/>
                </a:cubicBezTo>
                <a:cubicBezTo>
                  <a:pt x="1441212" y="3260012"/>
                  <a:pt x="1430576" y="3260012"/>
                  <a:pt x="1409303" y="3260012"/>
                </a:cubicBezTo>
                <a:cubicBezTo>
                  <a:pt x="1398667" y="3260012"/>
                  <a:pt x="1377395" y="3260012"/>
                  <a:pt x="1356122" y="3260012"/>
                </a:cubicBezTo>
                <a:cubicBezTo>
                  <a:pt x="1334850" y="3260012"/>
                  <a:pt x="1313577" y="3260012"/>
                  <a:pt x="1302941" y="3260012"/>
                </a:cubicBezTo>
                <a:cubicBezTo>
                  <a:pt x="1271032" y="3270648"/>
                  <a:pt x="1249760" y="3291920"/>
                  <a:pt x="1239123" y="3313193"/>
                </a:cubicBezTo>
                <a:cubicBezTo>
                  <a:pt x="1239123" y="3313193"/>
                  <a:pt x="1239123" y="3323829"/>
                  <a:pt x="1239123" y="3323829"/>
                </a:cubicBezTo>
                <a:cubicBezTo>
                  <a:pt x="1239123" y="3323829"/>
                  <a:pt x="1239123" y="3345102"/>
                  <a:pt x="1249760" y="3355738"/>
                </a:cubicBezTo>
                <a:cubicBezTo>
                  <a:pt x="1260396" y="3366374"/>
                  <a:pt x="1271032" y="3387647"/>
                  <a:pt x="1281668" y="3398283"/>
                </a:cubicBezTo>
                <a:cubicBezTo>
                  <a:pt x="1281668" y="3398283"/>
                  <a:pt x="1292305" y="3408919"/>
                  <a:pt x="1302941" y="3408919"/>
                </a:cubicBezTo>
                <a:cubicBezTo>
                  <a:pt x="1334850" y="3440828"/>
                  <a:pt x="1377395" y="3462101"/>
                  <a:pt x="1419940" y="3472737"/>
                </a:cubicBezTo>
                <a:cubicBezTo>
                  <a:pt x="1441212" y="3483373"/>
                  <a:pt x="1462485" y="3483373"/>
                  <a:pt x="1473121" y="3483373"/>
                </a:cubicBezTo>
                <a:cubicBezTo>
                  <a:pt x="1473121" y="3483373"/>
                  <a:pt x="1483757" y="3483373"/>
                  <a:pt x="1483757" y="3494009"/>
                </a:cubicBezTo>
                <a:cubicBezTo>
                  <a:pt x="1494393" y="3504645"/>
                  <a:pt x="1515666" y="3515282"/>
                  <a:pt x="1547575" y="3536554"/>
                </a:cubicBezTo>
                <a:cubicBezTo>
                  <a:pt x="1600756" y="3557827"/>
                  <a:pt x="1664574" y="3579099"/>
                  <a:pt x="1696482" y="3579099"/>
                </a:cubicBezTo>
                <a:cubicBezTo>
                  <a:pt x="1696482" y="3579099"/>
                  <a:pt x="1707118" y="3579099"/>
                  <a:pt x="1707118" y="3579099"/>
                </a:cubicBezTo>
                <a:cubicBezTo>
                  <a:pt x="1717755" y="3579099"/>
                  <a:pt x="1749663" y="3557827"/>
                  <a:pt x="1760300" y="3547190"/>
                </a:cubicBezTo>
                <a:cubicBezTo>
                  <a:pt x="1770936" y="3536554"/>
                  <a:pt x="1792208" y="3504645"/>
                  <a:pt x="1802845" y="3462101"/>
                </a:cubicBezTo>
                <a:cubicBezTo>
                  <a:pt x="1813481" y="3440828"/>
                  <a:pt x="1813481" y="3377010"/>
                  <a:pt x="1802845" y="3355738"/>
                </a:cubicBezTo>
                <a:cubicBezTo>
                  <a:pt x="1792208" y="3302557"/>
                  <a:pt x="1802845" y="3260012"/>
                  <a:pt x="1824117" y="3206830"/>
                </a:cubicBezTo>
                <a:cubicBezTo>
                  <a:pt x="1845390" y="3153649"/>
                  <a:pt x="1845390" y="3153649"/>
                  <a:pt x="1845390" y="3143013"/>
                </a:cubicBezTo>
                <a:cubicBezTo>
                  <a:pt x="1845390" y="3132377"/>
                  <a:pt x="1845390" y="3132377"/>
                  <a:pt x="1834754" y="3132377"/>
                </a:cubicBezTo>
                <a:cubicBezTo>
                  <a:pt x="1834754" y="3132377"/>
                  <a:pt x="1834754" y="3132377"/>
                  <a:pt x="1834754" y="3121740"/>
                </a:cubicBezTo>
                <a:cubicBezTo>
                  <a:pt x="1834754" y="3121740"/>
                  <a:pt x="1845390" y="3111104"/>
                  <a:pt x="1856026" y="3100468"/>
                </a:cubicBezTo>
                <a:cubicBezTo>
                  <a:pt x="1877299" y="3079195"/>
                  <a:pt x="1877299" y="3068559"/>
                  <a:pt x="1898571" y="3026014"/>
                </a:cubicBezTo>
                <a:cubicBezTo>
                  <a:pt x="1909207" y="2994105"/>
                  <a:pt x="1919844" y="2951560"/>
                  <a:pt x="1919844" y="2940924"/>
                </a:cubicBezTo>
                <a:cubicBezTo>
                  <a:pt x="1919844" y="2940924"/>
                  <a:pt x="1919844" y="2930288"/>
                  <a:pt x="1919844" y="2930288"/>
                </a:cubicBezTo>
                <a:lnTo>
                  <a:pt x="1919844" y="2919652"/>
                </a:lnTo>
                <a:lnTo>
                  <a:pt x="1930480" y="2930288"/>
                </a:lnTo>
                <a:cubicBezTo>
                  <a:pt x="1930480" y="2930288"/>
                  <a:pt x="1941116" y="2940924"/>
                  <a:pt x="1951752" y="2940924"/>
                </a:cubicBezTo>
                <a:cubicBezTo>
                  <a:pt x="1951752" y="2940924"/>
                  <a:pt x="1962388" y="2940924"/>
                  <a:pt x="1962388" y="2940924"/>
                </a:cubicBezTo>
                <a:cubicBezTo>
                  <a:pt x="1962388" y="2940924"/>
                  <a:pt x="1973025" y="2940924"/>
                  <a:pt x="1973025" y="2940924"/>
                </a:cubicBezTo>
                <a:lnTo>
                  <a:pt x="1983661" y="2940924"/>
                </a:lnTo>
                <a:lnTo>
                  <a:pt x="1994297" y="2951560"/>
                </a:lnTo>
                <a:cubicBezTo>
                  <a:pt x="2015570" y="2962197"/>
                  <a:pt x="2026206" y="2972833"/>
                  <a:pt x="2036842" y="2972833"/>
                </a:cubicBezTo>
                <a:lnTo>
                  <a:pt x="2047479" y="2972833"/>
                </a:lnTo>
                <a:lnTo>
                  <a:pt x="2058115" y="2994105"/>
                </a:lnTo>
                <a:cubicBezTo>
                  <a:pt x="2079387" y="3015378"/>
                  <a:pt x="2100660" y="3057923"/>
                  <a:pt x="2121932" y="3079195"/>
                </a:cubicBezTo>
                <a:cubicBezTo>
                  <a:pt x="2153841" y="3111104"/>
                  <a:pt x="2217659" y="3164285"/>
                  <a:pt x="2238931" y="3185558"/>
                </a:cubicBezTo>
                <a:cubicBezTo>
                  <a:pt x="2281476" y="3217467"/>
                  <a:pt x="2324021" y="3228103"/>
                  <a:pt x="2355930" y="3228103"/>
                </a:cubicBezTo>
                <a:cubicBezTo>
                  <a:pt x="2366566" y="3228103"/>
                  <a:pt x="2366566" y="3228103"/>
                  <a:pt x="2366566" y="3238739"/>
                </a:cubicBezTo>
                <a:cubicBezTo>
                  <a:pt x="2377202" y="3249375"/>
                  <a:pt x="2387839" y="3260012"/>
                  <a:pt x="2409111" y="3281284"/>
                </a:cubicBezTo>
                <a:cubicBezTo>
                  <a:pt x="2419748" y="3291920"/>
                  <a:pt x="2419748" y="3291920"/>
                  <a:pt x="2430384" y="3302557"/>
                </a:cubicBezTo>
                <a:cubicBezTo>
                  <a:pt x="2430384" y="3313193"/>
                  <a:pt x="2441020" y="3323829"/>
                  <a:pt x="2451656" y="3323829"/>
                </a:cubicBezTo>
                <a:cubicBezTo>
                  <a:pt x="2462292" y="3334465"/>
                  <a:pt x="2472929" y="3345102"/>
                  <a:pt x="2472929" y="3355738"/>
                </a:cubicBezTo>
                <a:cubicBezTo>
                  <a:pt x="2472929" y="3355738"/>
                  <a:pt x="2472929" y="3366374"/>
                  <a:pt x="2472929" y="3377010"/>
                </a:cubicBezTo>
                <a:cubicBezTo>
                  <a:pt x="2451656" y="3440828"/>
                  <a:pt x="2419748" y="3494009"/>
                  <a:pt x="2377202" y="3515282"/>
                </a:cubicBezTo>
                <a:cubicBezTo>
                  <a:pt x="2377202" y="3515282"/>
                  <a:pt x="2355930" y="3525918"/>
                  <a:pt x="2345294" y="3525918"/>
                </a:cubicBezTo>
                <a:cubicBezTo>
                  <a:pt x="2270840" y="3557827"/>
                  <a:pt x="2238931" y="3579099"/>
                  <a:pt x="2238931" y="3621644"/>
                </a:cubicBezTo>
                <a:cubicBezTo>
                  <a:pt x="2238931" y="3642917"/>
                  <a:pt x="2249567" y="3653553"/>
                  <a:pt x="2260204" y="3674826"/>
                </a:cubicBezTo>
                <a:cubicBezTo>
                  <a:pt x="2270840" y="3685462"/>
                  <a:pt x="2270840" y="3685462"/>
                  <a:pt x="2270840" y="3685462"/>
                </a:cubicBezTo>
                <a:cubicBezTo>
                  <a:pt x="2270840" y="3685462"/>
                  <a:pt x="2281476" y="3685462"/>
                  <a:pt x="2281476" y="3696098"/>
                </a:cubicBezTo>
                <a:cubicBezTo>
                  <a:pt x="2292112" y="3696098"/>
                  <a:pt x="2302749" y="3706734"/>
                  <a:pt x="2313385" y="3706734"/>
                </a:cubicBezTo>
                <a:cubicBezTo>
                  <a:pt x="2334657" y="3706734"/>
                  <a:pt x="2334657" y="3717370"/>
                  <a:pt x="2377202" y="3717370"/>
                </a:cubicBezTo>
                <a:cubicBezTo>
                  <a:pt x="2377202" y="3717370"/>
                  <a:pt x="2387839" y="3717370"/>
                  <a:pt x="2387839" y="3717370"/>
                </a:cubicBezTo>
                <a:cubicBezTo>
                  <a:pt x="2419748" y="3717370"/>
                  <a:pt x="2430384" y="3717370"/>
                  <a:pt x="2441020" y="3717370"/>
                </a:cubicBezTo>
                <a:cubicBezTo>
                  <a:pt x="2462292" y="3706734"/>
                  <a:pt x="2472929" y="3706734"/>
                  <a:pt x="2472929" y="3706734"/>
                </a:cubicBezTo>
                <a:cubicBezTo>
                  <a:pt x="2472929" y="3706734"/>
                  <a:pt x="2483565" y="3696098"/>
                  <a:pt x="2494201" y="3696098"/>
                </a:cubicBezTo>
                <a:cubicBezTo>
                  <a:pt x="2504837" y="3696098"/>
                  <a:pt x="2526110" y="3674826"/>
                  <a:pt x="2547382" y="3674826"/>
                </a:cubicBezTo>
                <a:cubicBezTo>
                  <a:pt x="2579291" y="3653553"/>
                  <a:pt x="2600564" y="3642917"/>
                  <a:pt x="2611200" y="3621644"/>
                </a:cubicBezTo>
                <a:cubicBezTo>
                  <a:pt x="2621836" y="3600372"/>
                  <a:pt x="2643109" y="3579099"/>
                  <a:pt x="2653745" y="3579099"/>
                </a:cubicBezTo>
                <a:cubicBezTo>
                  <a:pt x="2664381" y="3579099"/>
                  <a:pt x="2675018" y="3568463"/>
                  <a:pt x="2685654" y="3568463"/>
                </a:cubicBezTo>
                <a:cubicBezTo>
                  <a:pt x="2706926" y="3568463"/>
                  <a:pt x="2717562" y="3557827"/>
                  <a:pt x="2760107" y="3525918"/>
                </a:cubicBezTo>
                <a:cubicBezTo>
                  <a:pt x="2781380" y="3504645"/>
                  <a:pt x="2834561" y="3462101"/>
                  <a:pt x="2845198" y="3440828"/>
                </a:cubicBezTo>
                <a:cubicBezTo>
                  <a:pt x="2855834" y="3430192"/>
                  <a:pt x="2866470" y="3419555"/>
                  <a:pt x="2866470" y="3408919"/>
                </a:cubicBezTo>
                <a:cubicBezTo>
                  <a:pt x="2866470" y="3398283"/>
                  <a:pt x="2866470" y="3398283"/>
                  <a:pt x="2834561" y="3366374"/>
                </a:cubicBezTo>
                <a:cubicBezTo>
                  <a:pt x="2813289" y="3345102"/>
                  <a:pt x="2792016" y="3323829"/>
                  <a:pt x="2781380" y="3313193"/>
                </a:cubicBezTo>
                <a:cubicBezTo>
                  <a:pt x="2749471" y="3270648"/>
                  <a:pt x="2749471" y="3270648"/>
                  <a:pt x="2728199" y="3260012"/>
                </a:cubicBezTo>
                <a:cubicBezTo>
                  <a:pt x="2717562" y="3260012"/>
                  <a:pt x="2706926" y="3249375"/>
                  <a:pt x="2696290" y="3249375"/>
                </a:cubicBezTo>
                <a:cubicBezTo>
                  <a:pt x="2685654" y="3238739"/>
                  <a:pt x="2675018" y="3238739"/>
                  <a:pt x="2653745" y="3217467"/>
                </a:cubicBezTo>
                <a:cubicBezTo>
                  <a:pt x="2643109" y="3206830"/>
                  <a:pt x="2632473" y="3196194"/>
                  <a:pt x="2632473" y="3196194"/>
                </a:cubicBezTo>
                <a:cubicBezTo>
                  <a:pt x="2621836" y="3196194"/>
                  <a:pt x="2589927" y="3164285"/>
                  <a:pt x="2579291" y="3143013"/>
                </a:cubicBezTo>
                <a:cubicBezTo>
                  <a:pt x="2568655" y="3132377"/>
                  <a:pt x="2558019" y="3121740"/>
                  <a:pt x="2547382" y="3111104"/>
                </a:cubicBezTo>
                <a:cubicBezTo>
                  <a:pt x="2536746" y="3089832"/>
                  <a:pt x="2526110" y="3089832"/>
                  <a:pt x="2526110" y="3079195"/>
                </a:cubicBezTo>
                <a:cubicBezTo>
                  <a:pt x="2526110" y="3068559"/>
                  <a:pt x="2526110" y="3057923"/>
                  <a:pt x="2515474" y="3057923"/>
                </a:cubicBezTo>
                <a:cubicBezTo>
                  <a:pt x="2515474" y="3057923"/>
                  <a:pt x="2504837" y="3057923"/>
                  <a:pt x="2504837" y="3068559"/>
                </a:cubicBezTo>
                <a:cubicBezTo>
                  <a:pt x="2504837" y="3068559"/>
                  <a:pt x="2494201" y="3079195"/>
                  <a:pt x="2494201" y="3079195"/>
                </a:cubicBezTo>
                <a:cubicBezTo>
                  <a:pt x="2494201" y="3079195"/>
                  <a:pt x="2494201" y="3079195"/>
                  <a:pt x="2494201" y="3079195"/>
                </a:cubicBezTo>
                <a:cubicBezTo>
                  <a:pt x="2494201" y="3068559"/>
                  <a:pt x="2494201" y="3047287"/>
                  <a:pt x="2494201" y="3036650"/>
                </a:cubicBezTo>
                <a:cubicBezTo>
                  <a:pt x="2494201" y="3015378"/>
                  <a:pt x="2441020" y="2972833"/>
                  <a:pt x="2409111" y="2962197"/>
                </a:cubicBezTo>
                <a:cubicBezTo>
                  <a:pt x="2387839" y="2951560"/>
                  <a:pt x="2377202" y="2951560"/>
                  <a:pt x="2366566" y="2930288"/>
                </a:cubicBezTo>
                <a:cubicBezTo>
                  <a:pt x="2355930" y="2909015"/>
                  <a:pt x="2334657" y="2898379"/>
                  <a:pt x="2313385" y="2877107"/>
                </a:cubicBezTo>
                <a:cubicBezTo>
                  <a:pt x="2302749" y="2866470"/>
                  <a:pt x="2292112" y="2855834"/>
                  <a:pt x="2281476" y="2845198"/>
                </a:cubicBezTo>
                <a:cubicBezTo>
                  <a:pt x="2270840" y="2834561"/>
                  <a:pt x="2249567" y="2792016"/>
                  <a:pt x="2249567" y="2781380"/>
                </a:cubicBezTo>
                <a:cubicBezTo>
                  <a:pt x="2249567" y="2781380"/>
                  <a:pt x="2249567" y="2770744"/>
                  <a:pt x="2238931" y="2770744"/>
                </a:cubicBezTo>
                <a:cubicBezTo>
                  <a:pt x="2238931" y="2770744"/>
                  <a:pt x="2228295" y="2760108"/>
                  <a:pt x="2228295" y="2760108"/>
                </a:cubicBezTo>
                <a:cubicBezTo>
                  <a:pt x="2228295" y="2749472"/>
                  <a:pt x="2217659" y="2749472"/>
                  <a:pt x="2217659" y="2738835"/>
                </a:cubicBezTo>
                <a:cubicBezTo>
                  <a:pt x="2207022" y="2738835"/>
                  <a:pt x="2207022" y="2728199"/>
                  <a:pt x="2196386" y="2728199"/>
                </a:cubicBezTo>
                <a:cubicBezTo>
                  <a:pt x="2196386" y="2728199"/>
                  <a:pt x="2196386" y="2728199"/>
                  <a:pt x="2196386" y="2728199"/>
                </a:cubicBezTo>
                <a:lnTo>
                  <a:pt x="2185750" y="2728199"/>
                </a:lnTo>
                <a:lnTo>
                  <a:pt x="2164477" y="2706927"/>
                </a:lnTo>
                <a:cubicBezTo>
                  <a:pt x="2153841" y="2696290"/>
                  <a:pt x="2143205" y="2685654"/>
                  <a:pt x="2143205" y="2685654"/>
                </a:cubicBezTo>
                <a:cubicBezTo>
                  <a:pt x="2143205" y="2685654"/>
                  <a:pt x="2132569" y="2685654"/>
                  <a:pt x="2132569" y="2696290"/>
                </a:cubicBezTo>
                <a:lnTo>
                  <a:pt x="2121932" y="2706927"/>
                </a:lnTo>
                <a:lnTo>
                  <a:pt x="2111296" y="2706927"/>
                </a:lnTo>
                <a:cubicBezTo>
                  <a:pt x="2100660" y="2696290"/>
                  <a:pt x="2068751" y="2675018"/>
                  <a:pt x="2068751" y="2664382"/>
                </a:cubicBezTo>
                <a:cubicBezTo>
                  <a:pt x="2068751" y="2664382"/>
                  <a:pt x="2068751" y="2653745"/>
                  <a:pt x="2068751" y="2653745"/>
                </a:cubicBezTo>
                <a:cubicBezTo>
                  <a:pt x="2068751" y="2643109"/>
                  <a:pt x="2079387" y="2643109"/>
                  <a:pt x="2090024" y="2632473"/>
                </a:cubicBezTo>
                <a:cubicBezTo>
                  <a:pt x="2111296" y="2621836"/>
                  <a:pt x="2121932" y="2621836"/>
                  <a:pt x="2121932" y="2611200"/>
                </a:cubicBezTo>
                <a:cubicBezTo>
                  <a:pt x="2143205" y="2579291"/>
                  <a:pt x="2153841" y="2547383"/>
                  <a:pt x="2153841" y="2547383"/>
                </a:cubicBezTo>
                <a:cubicBezTo>
                  <a:pt x="2153841" y="2547383"/>
                  <a:pt x="2153841" y="2536746"/>
                  <a:pt x="2164477" y="2526110"/>
                </a:cubicBezTo>
                <a:cubicBezTo>
                  <a:pt x="2175114" y="2515474"/>
                  <a:pt x="2185750" y="2494201"/>
                  <a:pt x="2185750" y="2483565"/>
                </a:cubicBezTo>
                <a:cubicBezTo>
                  <a:pt x="2196386" y="2462293"/>
                  <a:pt x="2196386" y="2451657"/>
                  <a:pt x="2207022" y="2441020"/>
                </a:cubicBezTo>
                <a:cubicBezTo>
                  <a:pt x="2217659" y="2409111"/>
                  <a:pt x="2217659" y="2409111"/>
                  <a:pt x="2249567" y="2366566"/>
                </a:cubicBezTo>
                <a:cubicBezTo>
                  <a:pt x="2270840" y="2345294"/>
                  <a:pt x="2302749" y="2324021"/>
                  <a:pt x="2313385" y="2302749"/>
                </a:cubicBezTo>
                <a:cubicBezTo>
                  <a:pt x="2345294" y="2270840"/>
                  <a:pt x="2398475" y="2228295"/>
                  <a:pt x="2409111" y="2217659"/>
                </a:cubicBezTo>
                <a:cubicBezTo>
                  <a:pt x="2419748" y="2207023"/>
                  <a:pt x="2419748" y="2207023"/>
                  <a:pt x="2419748" y="2196386"/>
                </a:cubicBezTo>
                <a:cubicBezTo>
                  <a:pt x="2419748" y="2196386"/>
                  <a:pt x="2419748" y="2185750"/>
                  <a:pt x="2430384" y="2175114"/>
                </a:cubicBezTo>
                <a:cubicBezTo>
                  <a:pt x="2451656" y="2143205"/>
                  <a:pt x="2483565" y="2090024"/>
                  <a:pt x="2504837" y="2068751"/>
                </a:cubicBezTo>
                <a:cubicBezTo>
                  <a:pt x="2515474" y="2047479"/>
                  <a:pt x="2536746" y="2015570"/>
                  <a:pt x="2558019" y="1983661"/>
                </a:cubicBezTo>
                <a:cubicBezTo>
                  <a:pt x="2568655" y="1962389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19844"/>
                  <a:pt x="2611200" y="1919844"/>
                </a:cubicBezTo>
                <a:cubicBezTo>
                  <a:pt x="2611200" y="1919844"/>
                  <a:pt x="2621836" y="1919844"/>
                  <a:pt x="2621836" y="1919844"/>
                </a:cubicBezTo>
                <a:cubicBezTo>
                  <a:pt x="2632473" y="1919844"/>
                  <a:pt x="2632473" y="1919844"/>
                  <a:pt x="2632473" y="1919844"/>
                </a:cubicBezTo>
                <a:cubicBezTo>
                  <a:pt x="2632473" y="1919844"/>
                  <a:pt x="2632473" y="1887935"/>
                  <a:pt x="2632473" y="1856026"/>
                </a:cubicBezTo>
                <a:cubicBezTo>
                  <a:pt x="2632473" y="1824117"/>
                  <a:pt x="2632473" y="1813481"/>
                  <a:pt x="2632473" y="1813481"/>
                </a:cubicBezTo>
                <a:lnTo>
                  <a:pt x="2632473" y="1813481"/>
                </a:lnTo>
                <a:cubicBezTo>
                  <a:pt x="2632473" y="1813481"/>
                  <a:pt x="2632473" y="1813481"/>
                  <a:pt x="2643109" y="1813481"/>
                </a:cubicBezTo>
                <a:cubicBezTo>
                  <a:pt x="2664381" y="1824117"/>
                  <a:pt x="2696290" y="1824117"/>
                  <a:pt x="2728199" y="1824117"/>
                </a:cubicBezTo>
                <a:cubicBezTo>
                  <a:pt x="2738835" y="1824117"/>
                  <a:pt x="2749471" y="1824117"/>
                  <a:pt x="2749471" y="1824117"/>
                </a:cubicBezTo>
                <a:cubicBezTo>
                  <a:pt x="2749471" y="1824117"/>
                  <a:pt x="2760107" y="1824117"/>
                  <a:pt x="2770744" y="1824117"/>
                </a:cubicBezTo>
                <a:cubicBezTo>
                  <a:pt x="2781380" y="1824117"/>
                  <a:pt x="2792016" y="1813481"/>
                  <a:pt x="2792016" y="1802845"/>
                </a:cubicBezTo>
                <a:cubicBezTo>
                  <a:pt x="2802652" y="1781572"/>
                  <a:pt x="2802652" y="1675210"/>
                  <a:pt x="2802652" y="1611392"/>
                </a:cubicBezTo>
                <a:cubicBezTo>
                  <a:pt x="2802652" y="1558211"/>
                  <a:pt x="2802652" y="1526302"/>
                  <a:pt x="2781380" y="1473121"/>
                </a:cubicBezTo>
                <a:lnTo>
                  <a:pt x="2770744" y="1451849"/>
                </a:lnTo>
                <a:lnTo>
                  <a:pt x="2770744" y="1430576"/>
                </a:lnTo>
                <a:cubicBezTo>
                  <a:pt x="2770744" y="1419940"/>
                  <a:pt x="2781380" y="1409304"/>
                  <a:pt x="2781380" y="1398667"/>
                </a:cubicBezTo>
                <a:cubicBezTo>
                  <a:pt x="2781380" y="1366759"/>
                  <a:pt x="2770744" y="1334850"/>
                  <a:pt x="2749471" y="1302941"/>
                </a:cubicBezTo>
                <a:cubicBezTo>
                  <a:pt x="2738835" y="1281669"/>
                  <a:pt x="2728199" y="1281669"/>
                  <a:pt x="2706926" y="1271032"/>
                </a:cubicBezTo>
                <a:cubicBezTo>
                  <a:pt x="2717562" y="1207215"/>
                  <a:pt x="2717562" y="1207215"/>
                  <a:pt x="2717562" y="1196578"/>
                </a:cubicBezTo>
                <a:cubicBezTo>
                  <a:pt x="2717562" y="1196578"/>
                  <a:pt x="2717562" y="1175306"/>
                  <a:pt x="2706926" y="1154034"/>
                </a:cubicBezTo>
                <a:cubicBezTo>
                  <a:pt x="2706926" y="1132761"/>
                  <a:pt x="2696290" y="1111489"/>
                  <a:pt x="2696290" y="1100852"/>
                </a:cubicBezTo>
                <a:cubicBezTo>
                  <a:pt x="2696290" y="1090216"/>
                  <a:pt x="2685654" y="1068943"/>
                  <a:pt x="2685654" y="1058307"/>
                </a:cubicBezTo>
                <a:cubicBezTo>
                  <a:pt x="2685654" y="1037035"/>
                  <a:pt x="2675018" y="1026398"/>
                  <a:pt x="2675018" y="1015762"/>
                </a:cubicBezTo>
                <a:cubicBezTo>
                  <a:pt x="2675018" y="1005126"/>
                  <a:pt x="2675018" y="994490"/>
                  <a:pt x="2664381" y="983853"/>
                </a:cubicBezTo>
                <a:cubicBezTo>
                  <a:pt x="2653745" y="930672"/>
                  <a:pt x="2621836" y="813673"/>
                  <a:pt x="2600564" y="760492"/>
                </a:cubicBezTo>
                <a:cubicBezTo>
                  <a:pt x="2600564" y="760492"/>
                  <a:pt x="2589927" y="739220"/>
                  <a:pt x="2589927" y="728583"/>
                </a:cubicBezTo>
                <a:cubicBezTo>
                  <a:pt x="2589927" y="717947"/>
                  <a:pt x="2579291" y="707311"/>
                  <a:pt x="2579291" y="696675"/>
                </a:cubicBezTo>
                <a:cubicBezTo>
                  <a:pt x="2579291" y="686038"/>
                  <a:pt x="2568655" y="686038"/>
                  <a:pt x="2568655" y="686038"/>
                </a:cubicBezTo>
                <a:cubicBezTo>
                  <a:pt x="2558019" y="675402"/>
                  <a:pt x="2536746" y="643493"/>
                  <a:pt x="2526110" y="622221"/>
                </a:cubicBezTo>
                <a:cubicBezTo>
                  <a:pt x="2515474" y="611585"/>
                  <a:pt x="2515474" y="600948"/>
                  <a:pt x="2515474" y="600948"/>
                </a:cubicBezTo>
                <a:cubicBezTo>
                  <a:pt x="2515474" y="600948"/>
                  <a:pt x="2483565" y="569040"/>
                  <a:pt x="2483565" y="569040"/>
                </a:cubicBezTo>
                <a:cubicBezTo>
                  <a:pt x="2483565" y="569040"/>
                  <a:pt x="2472929" y="569040"/>
                  <a:pt x="2462292" y="558403"/>
                </a:cubicBezTo>
                <a:cubicBezTo>
                  <a:pt x="2419748" y="558403"/>
                  <a:pt x="2419748" y="547767"/>
                  <a:pt x="2387839" y="526495"/>
                </a:cubicBezTo>
                <a:cubicBezTo>
                  <a:pt x="2366566" y="505222"/>
                  <a:pt x="2334657" y="483950"/>
                  <a:pt x="2292112" y="462677"/>
                </a:cubicBezTo>
                <a:cubicBezTo>
                  <a:pt x="2270840" y="452041"/>
                  <a:pt x="2270840" y="452041"/>
                  <a:pt x="2228295" y="441405"/>
                </a:cubicBezTo>
                <a:cubicBezTo>
                  <a:pt x="2164477" y="430768"/>
                  <a:pt x="2153841" y="430768"/>
                  <a:pt x="2121932" y="409496"/>
                </a:cubicBezTo>
                <a:cubicBezTo>
                  <a:pt x="2111296" y="398860"/>
                  <a:pt x="2111296" y="398860"/>
                  <a:pt x="2111296" y="377587"/>
                </a:cubicBezTo>
                <a:cubicBezTo>
                  <a:pt x="2111296" y="366951"/>
                  <a:pt x="2111296" y="345678"/>
                  <a:pt x="2100660" y="345678"/>
                </a:cubicBezTo>
                <a:cubicBezTo>
                  <a:pt x="2090024" y="324406"/>
                  <a:pt x="2090024" y="292497"/>
                  <a:pt x="2090024" y="292497"/>
                </a:cubicBezTo>
                <a:cubicBezTo>
                  <a:pt x="2090024" y="292497"/>
                  <a:pt x="2090024" y="292497"/>
                  <a:pt x="2090024" y="292497"/>
                </a:cubicBezTo>
                <a:cubicBezTo>
                  <a:pt x="2100660" y="292497"/>
                  <a:pt x="2100660" y="281861"/>
                  <a:pt x="2100660" y="271224"/>
                </a:cubicBezTo>
                <a:cubicBezTo>
                  <a:pt x="2100660" y="260588"/>
                  <a:pt x="2100660" y="249952"/>
                  <a:pt x="2090024" y="249952"/>
                </a:cubicBezTo>
                <a:cubicBezTo>
                  <a:pt x="2079387" y="249952"/>
                  <a:pt x="2079387" y="249952"/>
                  <a:pt x="2079387" y="239316"/>
                </a:cubicBezTo>
                <a:cubicBezTo>
                  <a:pt x="2079387" y="218043"/>
                  <a:pt x="2068751" y="196771"/>
                  <a:pt x="2047479" y="175498"/>
                </a:cubicBezTo>
                <a:cubicBezTo>
                  <a:pt x="2026206" y="132953"/>
                  <a:pt x="2015570" y="122317"/>
                  <a:pt x="1973025" y="101044"/>
                </a:cubicBezTo>
                <a:cubicBezTo>
                  <a:pt x="1951752" y="90408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19844" y="79772"/>
                  <a:pt x="1919844" y="79772"/>
                </a:cubicBezTo>
                <a:cubicBezTo>
                  <a:pt x="1919844" y="90408"/>
                  <a:pt x="1887935" y="90408"/>
                  <a:pt x="1856026" y="9040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Graphic 3">
            <a:extLst>
              <a:ext uri="{FF2B5EF4-FFF2-40B4-BE49-F238E27FC236}">
                <a16:creationId xmlns:a16="http://schemas.microsoft.com/office/drawing/2014/main" xmlns="" id="{59533AA3-0DF9-4B48-93AF-F58B669B8F7F}"/>
              </a:ext>
            </a:extLst>
          </p:cNvPr>
          <p:cNvSpPr/>
          <p:nvPr/>
        </p:nvSpPr>
        <p:spPr>
          <a:xfrm>
            <a:off x="572679" y="4037720"/>
            <a:ext cx="1261605" cy="966336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5" name="Graphic 64">
            <a:extLst>
              <a:ext uri="{FF2B5EF4-FFF2-40B4-BE49-F238E27FC236}">
                <a16:creationId xmlns:a16="http://schemas.microsoft.com/office/drawing/2014/main" xmlns="" id="{9693EEBE-17C9-43D5-B556-0F97A9CCD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4307749" y="3561334"/>
            <a:ext cx="820419" cy="1531197"/>
          </a:xfrm>
          <a:prstGeom prst="rect">
            <a:avLst/>
          </a:prstGeom>
        </p:spPr>
      </p:pic>
      <p:sp>
        <p:nvSpPr>
          <p:cNvPr id="67" name="Graphic 3">
            <a:extLst>
              <a:ext uri="{FF2B5EF4-FFF2-40B4-BE49-F238E27FC236}">
                <a16:creationId xmlns:a16="http://schemas.microsoft.com/office/drawing/2014/main" xmlns="" id="{BC6AC81C-20CA-4D8F-B4B5-A339A3591D63}"/>
              </a:ext>
            </a:extLst>
          </p:cNvPr>
          <p:cNvSpPr/>
          <p:nvPr/>
        </p:nvSpPr>
        <p:spPr>
          <a:xfrm flipH="1">
            <a:off x="4841340" y="4126195"/>
            <a:ext cx="1261605" cy="966336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Graphic 33">
            <a:extLst>
              <a:ext uri="{FF2B5EF4-FFF2-40B4-BE49-F238E27FC236}">
                <a16:creationId xmlns:a16="http://schemas.microsoft.com/office/drawing/2014/main" xmlns="" id="{681C466D-8731-4F56-A2CE-C0B961FDB8D0}"/>
              </a:ext>
            </a:extLst>
          </p:cNvPr>
          <p:cNvSpPr/>
          <p:nvPr/>
        </p:nvSpPr>
        <p:spPr>
          <a:xfrm>
            <a:off x="1464" y="3470961"/>
            <a:ext cx="3861516" cy="2405025"/>
          </a:xfrm>
          <a:custGeom>
            <a:avLst/>
            <a:gdLst>
              <a:gd name="connsiteX0" fmla="*/ 10001 w 7096125"/>
              <a:gd name="connsiteY0" fmla="*/ 1664494 h 4419600"/>
              <a:gd name="connsiteX1" fmla="*/ 97631 w 7096125"/>
              <a:gd name="connsiteY1" fmla="*/ 1672114 h 4419600"/>
              <a:gd name="connsiteX2" fmla="*/ 183356 w 7096125"/>
              <a:gd name="connsiteY2" fmla="*/ 1675924 h 4419600"/>
              <a:gd name="connsiteX3" fmla="*/ 273844 w 7096125"/>
              <a:gd name="connsiteY3" fmla="*/ 1670209 h 4419600"/>
              <a:gd name="connsiteX4" fmla="*/ 323374 w 7096125"/>
              <a:gd name="connsiteY4" fmla="*/ 1673066 h 4419600"/>
              <a:gd name="connsiteX5" fmla="*/ 524351 w 7096125"/>
              <a:gd name="connsiteY5" fmla="*/ 1694974 h 4419600"/>
              <a:gd name="connsiteX6" fmla="*/ 571024 w 7096125"/>
              <a:gd name="connsiteY6" fmla="*/ 1704499 h 4419600"/>
              <a:gd name="connsiteX7" fmla="*/ 656749 w 7096125"/>
              <a:gd name="connsiteY7" fmla="*/ 1725454 h 4419600"/>
              <a:gd name="connsiteX8" fmla="*/ 658654 w 7096125"/>
              <a:gd name="connsiteY8" fmla="*/ 1725454 h 4419600"/>
              <a:gd name="connsiteX9" fmla="*/ 771049 w 7096125"/>
              <a:gd name="connsiteY9" fmla="*/ 1712119 h 4419600"/>
              <a:gd name="connsiteX10" fmla="*/ 792956 w 7096125"/>
              <a:gd name="connsiteY10" fmla="*/ 1710214 h 4419600"/>
              <a:gd name="connsiteX11" fmla="*/ 916781 w 7096125"/>
              <a:gd name="connsiteY11" fmla="*/ 1734026 h 4419600"/>
              <a:gd name="connsiteX12" fmla="*/ 1028224 w 7096125"/>
              <a:gd name="connsiteY12" fmla="*/ 1749266 h 4419600"/>
              <a:gd name="connsiteX13" fmla="*/ 1127284 w 7096125"/>
              <a:gd name="connsiteY13" fmla="*/ 1776889 h 4419600"/>
              <a:gd name="connsiteX14" fmla="*/ 1186339 w 7096125"/>
              <a:gd name="connsiteY14" fmla="*/ 1790224 h 4419600"/>
              <a:gd name="connsiteX15" fmla="*/ 1218724 w 7096125"/>
              <a:gd name="connsiteY15" fmla="*/ 1800701 h 4419600"/>
              <a:gd name="connsiteX16" fmla="*/ 1327309 w 7096125"/>
              <a:gd name="connsiteY16" fmla="*/ 1830229 h 4419600"/>
              <a:gd name="connsiteX17" fmla="*/ 1377791 w 7096125"/>
              <a:gd name="connsiteY17" fmla="*/ 1854994 h 4419600"/>
              <a:gd name="connsiteX18" fmla="*/ 1387316 w 7096125"/>
              <a:gd name="connsiteY18" fmla="*/ 1865471 h 4419600"/>
              <a:gd name="connsiteX19" fmla="*/ 1511141 w 7096125"/>
              <a:gd name="connsiteY19" fmla="*/ 1934051 h 4419600"/>
              <a:gd name="connsiteX20" fmla="*/ 1562576 w 7096125"/>
              <a:gd name="connsiteY20" fmla="*/ 1899761 h 4419600"/>
              <a:gd name="connsiteX21" fmla="*/ 1592104 w 7096125"/>
              <a:gd name="connsiteY21" fmla="*/ 1882616 h 4419600"/>
              <a:gd name="connsiteX22" fmla="*/ 1614011 w 7096125"/>
              <a:gd name="connsiteY22" fmla="*/ 1878806 h 4419600"/>
              <a:gd name="connsiteX23" fmla="*/ 1634014 w 7096125"/>
              <a:gd name="connsiteY23" fmla="*/ 1881664 h 4419600"/>
              <a:gd name="connsiteX24" fmla="*/ 1637824 w 7096125"/>
              <a:gd name="connsiteY24" fmla="*/ 1897856 h 4419600"/>
              <a:gd name="connsiteX25" fmla="*/ 1653064 w 7096125"/>
              <a:gd name="connsiteY25" fmla="*/ 1960721 h 4419600"/>
              <a:gd name="connsiteX26" fmla="*/ 1639729 w 7096125"/>
              <a:gd name="connsiteY26" fmla="*/ 2004536 h 4419600"/>
              <a:gd name="connsiteX27" fmla="*/ 1573054 w 7096125"/>
              <a:gd name="connsiteY27" fmla="*/ 2051209 h 4419600"/>
              <a:gd name="connsiteX28" fmla="*/ 1550194 w 7096125"/>
              <a:gd name="connsiteY28" fmla="*/ 2149316 h 4419600"/>
              <a:gd name="connsiteX29" fmla="*/ 1552099 w 7096125"/>
              <a:gd name="connsiteY29" fmla="*/ 2185511 h 4419600"/>
              <a:gd name="connsiteX30" fmla="*/ 1571149 w 7096125"/>
              <a:gd name="connsiteY30" fmla="*/ 2206466 h 4419600"/>
              <a:gd name="connsiteX31" fmla="*/ 1608296 w 7096125"/>
              <a:gd name="connsiteY31" fmla="*/ 2219801 h 4419600"/>
              <a:gd name="connsiteX32" fmla="*/ 1612106 w 7096125"/>
              <a:gd name="connsiteY32" fmla="*/ 2242661 h 4419600"/>
              <a:gd name="connsiteX33" fmla="*/ 1603534 w 7096125"/>
              <a:gd name="connsiteY33" fmla="*/ 2260759 h 4419600"/>
              <a:gd name="connsiteX34" fmla="*/ 1563529 w 7096125"/>
              <a:gd name="connsiteY34" fmla="*/ 2293144 h 4419600"/>
              <a:gd name="connsiteX35" fmla="*/ 1543526 w 7096125"/>
              <a:gd name="connsiteY35" fmla="*/ 2302669 h 4419600"/>
              <a:gd name="connsiteX36" fmla="*/ 1554956 w 7096125"/>
              <a:gd name="connsiteY36" fmla="*/ 2329339 h 4419600"/>
              <a:gd name="connsiteX37" fmla="*/ 1582579 w 7096125"/>
              <a:gd name="connsiteY37" fmla="*/ 2345531 h 4419600"/>
              <a:gd name="connsiteX38" fmla="*/ 1592104 w 7096125"/>
              <a:gd name="connsiteY38" fmla="*/ 2348389 h 4419600"/>
              <a:gd name="connsiteX39" fmla="*/ 1613059 w 7096125"/>
              <a:gd name="connsiteY39" fmla="*/ 2316956 h 4419600"/>
              <a:gd name="connsiteX40" fmla="*/ 1631156 w 7096125"/>
              <a:gd name="connsiteY40" fmla="*/ 2270284 h 4419600"/>
              <a:gd name="connsiteX41" fmla="*/ 1664494 w 7096125"/>
              <a:gd name="connsiteY41" fmla="*/ 2267426 h 4419600"/>
              <a:gd name="connsiteX42" fmla="*/ 1673066 w 7096125"/>
              <a:gd name="connsiteY42" fmla="*/ 2281714 h 4419600"/>
              <a:gd name="connsiteX43" fmla="*/ 1674019 w 7096125"/>
              <a:gd name="connsiteY43" fmla="*/ 2334101 h 4419600"/>
              <a:gd name="connsiteX44" fmla="*/ 1663541 w 7096125"/>
              <a:gd name="connsiteY44" fmla="*/ 2391251 h 4419600"/>
              <a:gd name="connsiteX45" fmla="*/ 1651159 w 7096125"/>
              <a:gd name="connsiteY45" fmla="*/ 2401729 h 4419600"/>
              <a:gd name="connsiteX46" fmla="*/ 1608296 w 7096125"/>
              <a:gd name="connsiteY46" fmla="*/ 2412206 h 4419600"/>
              <a:gd name="connsiteX47" fmla="*/ 1584484 w 7096125"/>
              <a:gd name="connsiteY47" fmla="*/ 2430304 h 4419600"/>
              <a:gd name="connsiteX48" fmla="*/ 1535906 w 7096125"/>
              <a:gd name="connsiteY48" fmla="*/ 2516981 h 4419600"/>
              <a:gd name="connsiteX49" fmla="*/ 1522571 w 7096125"/>
              <a:gd name="connsiteY49" fmla="*/ 2552224 h 4419600"/>
              <a:gd name="connsiteX50" fmla="*/ 1625441 w 7096125"/>
              <a:gd name="connsiteY50" fmla="*/ 2530316 h 4419600"/>
              <a:gd name="connsiteX51" fmla="*/ 1651159 w 7096125"/>
              <a:gd name="connsiteY51" fmla="*/ 2443639 h 4419600"/>
              <a:gd name="connsiteX52" fmla="*/ 1653064 w 7096125"/>
              <a:gd name="connsiteY52" fmla="*/ 2426494 h 4419600"/>
              <a:gd name="connsiteX53" fmla="*/ 1673066 w 7096125"/>
              <a:gd name="connsiteY53" fmla="*/ 2415064 h 4419600"/>
              <a:gd name="connsiteX54" fmla="*/ 1687354 w 7096125"/>
              <a:gd name="connsiteY54" fmla="*/ 2405539 h 4419600"/>
              <a:gd name="connsiteX55" fmla="*/ 1694974 w 7096125"/>
              <a:gd name="connsiteY55" fmla="*/ 2380774 h 4419600"/>
              <a:gd name="connsiteX56" fmla="*/ 1742599 w 7096125"/>
              <a:gd name="connsiteY56" fmla="*/ 2374106 h 4419600"/>
              <a:gd name="connsiteX57" fmla="*/ 1747361 w 7096125"/>
              <a:gd name="connsiteY57" fmla="*/ 2374106 h 4419600"/>
              <a:gd name="connsiteX58" fmla="*/ 1779746 w 7096125"/>
              <a:gd name="connsiteY58" fmla="*/ 2357914 h 4419600"/>
              <a:gd name="connsiteX59" fmla="*/ 1822609 w 7096125"/>
              <a:gd name="connsiteY59" fmla="*/ 2364581 h 4419600"/>
              <a:gd name="connsiteX60" fmla="*/ 1825466 w 7096125"/>
              <a:gd name="connsiteY60" fmla="*/ 2352199 h 4419600"/>
              <a:gd name="connsiteX61" fmla="*/ 1837849 w 7096125"/>
              <a:gd name="connsiteY61" fmla="*/ 2348389 h 4419600"/>
              <a:gd name="connsiteX62" fmla="*/ 1867376 w 7096125"/>
              <a:gd name="connsiteY62" fmla="*/ 2386489 h 4419600"/>
              <a:gd name="connsiteX63" fmla="*/ 1862614 w 7096125"/>
              <a:gd name="connsiteY63" fmla="*/ 2396966 h 4419600"/>
              <a:gd name="connsiteX64" fmla="*/ 1820704 w 7096125"/>
              <a:gd name="connsiteY64" fmla="*/ 2431256 h 4419600"/>
              <a:gd name="connsiteX65" fmla="*/ 1815941 w 7096125"/>
              <a:gd name="connsiteY65" fmla="*/ 2458879 h 4419600"/>
              <a:gd name="connsiteX66" fmla="*/ 1811179 w 7096125"/>
              <a:gd name="connsiteY66" fmla="*/ 2496026 h 4419600"/>
              <a:gd name="connsiteX67" fmla="*/ 1850231 w 7096125"/>
              <a:gd name="connsiteY67" fmla="*/ 2496026 h 4419600"/>
              <a:gd name="connsiteX68" fmla="*/ 1922621 w 7096125"/>
              <a:gd name="connsiteY68" fmla="*/ 2484596 h 4419600"/>
              <a:gd name="connsiteX69" fmla="*/ 1937861 w 7096125"/>
              <a:gd name="connsiteY69" fmla="*/ 2486501 h 4419600"/>
              <a:gd name="connsiteX70" fmla="*/ 2025491 w 7096125"/>
              <a:gd name="connsiteY70" fmla="*/ 2464594 h 4419600"/>
              <a:gd name="connsiteX71" fmla="*/ 2239804 w 7096125"/>
              <a:gd name="connsiteY71" fmla="*/ 2413159 h 4419600"/>
              <a:gd name="connsiteX72" fmla="*/ 2424589 w 7096125"/>
              <a:gd name="connsiteY72" fmla="*/ 2409349 h 4419600"/>
              <a:gd name="connsiteX73" fmla="*/ 2466499 w 7096125"/>
              <a:gd name="connsiteY73" fmla="*/ 2408396 h 4419600"/>
              <a:gd name="connsiteX74" fmla="*/ 2485549 w 7096125"/>
              <a:gd name="connsiteY74" fmla="*/ 2411254 h 4419600"/>
              <a:gd name="connsiteX75" fmla="*/ 2566511 w 7096125"/>
              <a:gd name="connsiteY75" fmla="*/ 2436019 h 4419600"/>
              <a:gd name="connsiteX76" fmla="*/ 2609374 w 7096125"/>
              <a:gd name="connsiteY76" fmla="*/ 2429351 h 4419600"/>
              <a:gd name="connsiteX77" fmla="*/ 2628424 w 7096125"/>
              <a:gd name="connsiteY77" fmla="*/ 2425541 h 4419600"/>
              <a:gd name="connsiteX78" fmla="*/ 2712244 w 7096125"/>
              <a:gd name="connsiteY78" fmla="*/ 2441734 h 4419600"/>
              <a:gd name="connsiteX79" fmla="*/ 2742724 w 7096125"/>
              <a:gd name="connsiteY79" fmla="*/ 2453164 h 4419600"/>
              <a:gd name="connsiteX80" fmla="*/ 2763679 w 7096125"/>
              <a:gd name="connsiteY80" fmla="*/ 2458879 h 4419600"/>
              <a:gd name="connsiteX81" fmla="*/ 2817971 w 7096125"/>
              <a:gd name="connsiteY81" fmla="*/ 2470309 h 4419600"/>
              <a:gd name="connsiteX82" fmla="*/ 2861786 w 7096125"/>
              <a:gd name="connsiteY82" fmla="*/ 2483644 h 4419600"/>
              <a:gd name="connsiteX83" fmla="*/ 2893219 w 7096125"/>
              <a:gd name="connsiteY83" fmla="*/ 2475071 h 4419600"/>
              <a:gd name="connsiteX84" fmla="*/ 2938939 w 7096125"/>
              <a:gd name="connsiteY84" fmla="*/ 2463641 h 4419600"/>
              <a:gd name="connsiteX85" fmla="*/ 2953226 w 7096125"/>
              <a:gd name="connsiteY85" fmla="*/ 2485549 h 4419600"/>
              <a:gd name="connsiteX86" fmla="*/ 2962751 w 7096125"/>
              <a:gd name="connsiteY86" fmla="*/ 2510314 h 4419600"/>
              <a:gd name="connsiteX87" fmla="*/ 2979896 w 7096125"/>
              <a:gd name="connsiteY87" fmla="*/ 2492216 h 4419600"/>
              <a:gd name="connsiteX88" fmla="*/ 2996089 w 7096125"/>
              <a:gd name="connsiteY88" fmla="*/ 2477929 h 4419600"/>
              <a:gd name="connsiteX89" fmla="*/ 3020854 w 7096125"/>
              <a:gd name="connsiteY89" fmla="*/ 2534126 h 4419600"/>
              <a:gd name="connsiteX90" fmla="*/ 3043714 w 7096125"/>
              <a:gd name="connsiteY90" fmla="*/ 2549366 h 4419600"/>
              <a:gd name="connsiteX91" fmla="*/ 3113246 w 7096125"/>
              <a:gd name="connsiteY91" fmla="*/ 2554129 h 4419600"/>
              <a:gd name="connsiteX92" fmla="*/ 3144679 w 7096125"/>
              <a:gd name="connsiteY92" fmla="*/ 2560796 h 4419600"/>
              <a:gd name="connsiteX93" fmla="*/ 3213259 w 7096125"/>
              <a:gd name="connsiteY93" fmla="*/ 2574131 h 4419600"/>
              <a:gd name="connsiteX94" fmla="*/ 3247549 w 7096125"/>
              <a:gd name="connsiteY94" fmla="*/ 2585561 h 4419600"/>
              <a:gd name="connsiteX95" fmla="*/ 3264694 w 7096125"/>
              <a:gd name="connsiteY95" fmla="*/ 2595086 h 4419600"/>
              <a:gd name="connsiteX96" fmla="*/ 3287554 w 7096125"/>
              <a:gd name="connsiteY96" fmla="*/ 2594134 h 4419600"/>
              <a:gd name="connsiteX97" fmla="*/ 3285649 w 7096125"/>
              <a:gd name="connsiteY97" fmla="*/ 2580799 h 4419600"/>
              <a:gd name="connsiteX98" fmla="*/ 3289459 w 7096125"/>
              <a:gd name="connsiteY98" fmla="*/ 2577941 h 4419600"/>
              <a:gd name="connsiteX99" fmla="*/ 3306604 w 7096125"/>
              <a:gd name="connsiteY99" fmla="*/ 2603659 h 4419600"/>
              <a:gd name="connsiteX100" fmla="*/ 3309461 w 7096125"/>
              <a:gd name="connsiteY100" fmla="*/ 2602706 h 4419600"/>
              <a:gd name="connsiteX101" fmla="*/ 3301841 w 7096125"/>
              <a:gd name="connsiteY101" fmla="*/ 2536984 h 4419600"/>
              <a:gd name="connsiteX102" fmla="*/ 3305651 w 7096125"/>
              <a:gd name="connsiteY102" fmla="*/ 2536031 h 4419600"/>
              <a:gd name="connsiteX103" fmla="*/ 3312319 w 7096125"/>
              <a:gd name="connsiteY103" fmla="*/ 2563654 h 4419600"/>
              <a:gd name="connsiteX104" fmla="*/ 3315176 w 7096125"/>
              <a:gd name="connsiteY104" fmla="*/ 2563654 h 4419600"/>
              <a:gd name="connsiteX105" fmla="*/ 3309461 w 7096125"/>
              <a:gd name="connsiteY105" fmla="*/ 2516981 h 4419600"/>
              <a:gd name="connsiteX106" fmla="*/ 3311366 w 7096125"/>
              <a:gd name="connsiteY106" fmla="*/ 2516981 h 4419600"/>
              <a:gd name="connsiteX107" fmla="*/ 3334226 w 7096125"/>
              <a:gd name="connsiteY107" fmla="*/ 2599849 h 4419600"/>
              <a:gd name="connsiteX108" fmla="*/ 3338036 w 7096125"/>
              <a:gd name="connsiteY108" fmla="*/ 2598896 h 4419600"/>
              <a:gd name="connsiteX109" fmla="*/ 3340894 w 7096125"/>
              <a:gd name="connsiteY109" fmla="*/ 2584609 h 4419600"/>
              <a:gd name="connsiteX110" fmla="*/ 3346609 w 7096125"/>
              <a:gd name="connsiteY110" fmla="*/ 2607469 h 4419600"/>
              <a:gd name="connsiteX111" fmla="*/ 3358991 w 7096125"/>
              <a:gd name="connsiteY111" fmla="*/ 2593181 h 4419600"/>
              <a:gd name="connsiteX112" fmla="*/ 3360896 w 7096125"/>
              <a:gd name="connsiteY112" fmla="*/ 2617946 h 4419600"/>
              <a:gd name="connsiteX113" fmla="*/ 3368516 w 7096125"/>
              <a:gd name="connsiteY113" fmla="*/ 2597944 h 4419600"/>
              <a:gd name="connsiteX114" fmla="*/ 3374231 w 7096125"/>
              <a:gd name="connsiteY114" fmla="*/ 2616994 h 4419600"/>
              <a:gd name="connsiteX115" fmla="*/ 3384709 w 7096125"/>
              <a:gd name="connsiteY115" fmla="*/ 2590324 h 4419600"/>
              <a:gd name="connsiteX116" fmla="*/ 3388519 w 7096125"/>
              <a:gd name="connsiteY116" fmla="*/ 2614136 h 4419600"/>
              <a:gd name="connsiteX117" fmla="*/ 3392329 w 7096125"/>
              <a:gd name="connsiteY117" fmla="*/ 2614136 h 4419600"/>
              <a:gd name="connsiteX118" fmla="*/ 3394234 w 7096125"/>
              <a:gd name="connsiteY118" fmla="*/ 2596991 h 4419600"/>
              <a:gd name="connsiteX119" fmla="*/ 3406616 w 7096125"/>
              <a:gd name="connsiteY119" fmla="*/ 2617946 h 4419600"/>
              <a:gd name="connsiteX120" fmla="*/ 3413284 w 7096125"/>
              <a:gd name="connsiteY120" fmla="*/ 2615089 h 4419600"/>
              <a:gd name="connsiteX121" fmla="*/ 3399949 w 7096125"/>
              <a:gd name="connsiteY121" fmla="*/ 2545556 h 4419600"/>
              <a:gd name="connsiteX122" fmla="*/ 3403759 w 7096125"/>
              <a:gd name="connsiteY122" fmla="*/ 2544604 h 4419600"/>
              <a:gd name="connsiteX123" fmla="*/ 3419951 w 7096125"/>
              <a:gd name="connsiteY123" fmla="*/ 2616994 h 4419600"/>
              <a:gd name="connsiteX124" fmla="*/ 3422809 w 7096125"/>
              <a:gd name="connsiteY124" fmla="*/ 2616994 h 4419600"/>
              <a:gd name="connsiteX125" fmla="*/ 3425666 w 7096125"/>
              <a:gd name="connsiteY125" fmla="*/ 2599849 h 4419600"/>
              <a:gd name="connsiteX126" fmla="*/ 3438049 w 7096125"/>
              <a:gd name="connsiteY126" fmla="*/ 2622709 h 4419600"/>
              <a:gd name="connsiteX127" fmla="*/ 3465671 w 7096125"/>
              <a:gd name="connsiteY127" fmla="*/ 2636044 h 4419600"/>
              <a:gd name="connsiteX128" fmla="*/ 3465671 w 7096125"/>
              <a:gd name="connsiteY128" fmla="*/ 2576989 h 4419600"/>
              <a:gd name="connsiteX129" fmla="*/ 3468529 w 7096125"/>
              <a:gd name="connsiteY129" fmla="*/ 2576989 h 4419600"/>
              <a:gd name="connsiteX130" fmla="*/ 3472339 w 7096125"/>
              <a:gd name="connsiteY130" fmla="*/ 2629376 h 4419600"/>
              <a:gd name="connsiteX131" fmla="*/ 3485674 w 7096125"/>
              <a:gd name="connsiteY131" fmla="*/ 2644616 h 4419600"/>
              <a:gd name="connsiteX132" fmla="*/ 3548539 w 7096125"/>
              <a:gd name="connsiteY132" fmla="*/ 2670334 h 4419600"/>
              <a:gd name="connsiteX133" fmla="*/ 3561874 w 7096125"/>
              <a:gd name="connsiteY133" fmla="*/ 2677954 h 4419600"/>
              <a:gd name="connsiteX134" fmla="*/ 3566636 w 7096125"/>
              <a:gd name="connsiteY134" fmla="*/ 2662714 h 4419600"/>
              <a:gd name="connsiteX135" fmla="*/ 3569494 w 7096125"/>
              <a:gd name="connsiteY135" fmla="*/ 2662714 h 4419600"/>
              <a:gd name="connsiteX136" fmla="*/ 3573304 w 7096125"/>
              <a:gd name="connsiteY136" fmla="*/ 2680811 h 4419600"/>
              <a:gd name="connsiteX137" fmla="*/ 3598069 w 7096125"/>
              <a:gd name="connsiteY137" fmla="*/ 2686526 h 4419600"/>
              <a:gd name="connsiteX138" fmla="*/ 3598069 w 7096125"/>
              <a:gd name="connsiteY138" fmla="*/ 2607469 h 4419600"/>
              <a:gd name="connsiteX139" fmla="*/ 3601879 w 7096125"/>
              <a:gd name="connsiteY139" fmla="*/ 2607469 h 4419600"/>
              <a:gd name="connsiteX140" fmla="*/ 3601879 w 7096125"/>
              <a:gd name="connsiteY140" fmla="*/ 2685574 h 4419600"/>
              <a:gd name="connsiteX141" fmla="*/ 3634264 w 7096125"/>
              <a:gd name="connsiteY141" fmla="*/ 2671286 h 4419600"/>
              <a:gd name="connsiteX142" fmla="*/ 3661886 w 7096125"/>
              <a:gd name="connsiteY142" fmla="*/ 2695099 h 4419600"/>
              <a:gd name="connsiteX143" fmla="*/ 3693319 w 7096125"/>
              <a:gd name="connsiteY143" fmla="*/ 2709386 h 4419600"/>
              <a:gd name="connsiteX144" fmla="*/ 3827621 w 7096125"/>
              <a:gd name="connsiteY144" fmla="*/ 2745581 h 4419600"/>
              <a:gd name="connsiteX145" fmla="*/ 3843814 w 7096125"/>
              <a:gd name="connsiteY145" fmla="*/ 2752249 h 4419600"/>
              <a:gd name="connsiteX146" fmla="*/ 3937159 w 7096125"/>
              <a:gd name="connsiteY146" fmla="*/ 2758916 h 4419600"/>
              <a:gd name="connsiteX147" fmla="*/ 3951446 w 7096125"/>
              <a:gd name="connsiteY147" fmla="*/ 2766536 h 4419600"/>
              <a:gd name="connsiteX148" fmla="*/ 4042886 w 7096125"/>
              <a:gd name="connsiteY148" fmla="*/ 2788444 h 4419600"/>
              <a:gd name="connsiteX149" fmla="*/ 4073366 w 7096125"/>
              <a:gd name="connsiteY149" fmla="*/ 2771299 h 4419600"/>
              <a:gd name="connsiteX150" fmla="*/ 4151471 w 7096125"/>
              <a:gd name="connsiteY150" fmla="*/ 2797969 h 4419600"/>
              <a:gd name="connsiteX151" fmla="*/ 4157186 w 7096125"/>
              <a:gd name="connsiteY151" fmla="*/ 2770346 h 4419600"/>
              <a:gd name="connsiteX152" fmla="*/ 4178141 w 7096125"/>
              <a:gd name="connsiteY152" fmla="*/ 2711291 h 4419600"/>
              <a:gd name="connsiteX153" fmla="*/ 4244817 w 7096125"/>
              <a:gd name="connsiteY153" fmla="*/ 2724626 h 4419600"/>
              <a:gd name="connsiteX154" fmla="*/ 4237196 w 7096125"/>
              <a:gd name="connsiteY154" fmla="*/ 2775109 h 4419600"/>
              <a:gd name="connsiteX155" fmla="*/ 4224814 w 7096125"/>
              <a:gd name="connsiteY155" fmla="*/ 2791301 h 4419600"/>
              <a:gd name="connsiteX156" fmla="*/ 4243864 w 7096125"/>
              <a:gd name="connsiteY156" fmla="*/ 2797969 h 4419600"/>
              <a:gd name="connsiteX157" fmla="*/ 4303871 w 7096125"/>
              <a:gd name="connsiteY157" fmla="*/ 2802731 h 4419600"/>
              <a:gd name="connsiteX158" fmla="*/ 4313396 w 7096125"/>
              <a:gd name="connsiteY158" fmla="*/ 2790349 h 4419600"/>
              <a:gd name="connsiteX159" fmla="*/ 4315302 w 7096125"/>
              <a:gd name="connsiteY159" fmla="*/ 2757964 h 4419600"/>
              <a:gd name="connsiteX160" fmla="*/ 4365784 w 7096125"/>
              <a:gd name="connsiteY160" fmla="*/ 2713196 h 4419600"/>
              <a:gd name="connsiteX161" fmla="*/ 4391502 w 7096125"/>
              <a:gd name="connsiteY161" fmla="*/ 2733199 h 4419600"/>
              <a:gd name="connsiteX162" fmla="*/ 4409599 w 7096125"/>
              <a:gd name="connsiteY162" fmla="*/ 2785586 h 4419600"/>
              <a:gd name="connsiteX163" fmla="*/ 4474369 w 7096125"/>
              <a:gd name="connsiteY163" fmla="*/ 2801779 h 4419600"/>
              <a:gd name="connsiteX164" fmla="*/ 4562952 w 7096125"/>
              <a:gd name="connsiteY164" fmla="*/ 2763679 h 4419600"/>
              <a:gd name="connsiteX165" fmla="*/ 4571524 w 7096125"/>
              <a:gd name="connsiteY165" fmla="*/ 2762726 h 4419600"/>
              <a:gd name="connsiteX166" fmla="*/ 4658202 w 7096125"/>
              <a:gd name="connsiteY166" fmla="*/ 2767489 h 4419600"/>
              <a:gd name="connsiteX167" fmla="*/ 4676299 w 7096125"/>
              <a:gd name="connsiteY167" fmla="*/ 2768441 h 4419600"/>
              <a:gd name="connsiteX168" fmla="*/ 4715352 w 7096125"/>
              <a:gd name="connsiteY168" fmla="*/ 2593181 h 4419600"/>
              <a:gd name="connsiteX169" fmla="*/ 4682014 w 7096125"/>
              <a:gd name="connsiteY169" fmla="*/ 2535079 h 4419600"/>
              <a:gd name="connsiteX170" fmla="*/ 4657249 w 7096125"/>
              <a:gd name="connsiteY170" fmla="*/ 2539841 h 4419600"/>
              <a:gd name="connsiteX171" fmla="*/ 4702969 w 7096125"/>
              <a:gd name="connsiteY171" fmla="*/ 2396014 h 4419600"/>
              <a:gd name="connsiteX172" fmla="*/ 4724877 w 7096125"/>
              <a:gd name="connsiteY172" fmla="*/ 2359819 h 4419600"/>
              <a:gd name="connsiteX173" fmla="*/ 4742021 w 7096125"/>
              <a:gd name="connsiteY173" fmla="*/ 2289334 h 4419600"/>
              <a:gd name="connsiteX174" fmla="*/ 4743927 w 7096125"/>
              <a:gd name="connsiteY174" fmla="*/ 2272189 h 4419600"/>
              <a:gd name="connsiteX175" fmla="*/ 4746784 w 7096125"/>
              <a:gd name="connsiteY175" fmla="*/ 2236946 h 4419600"/>
              <a:gd name="connsiteX176" fmla="*/ 4745832 w 7096125"/>
              <a:gd name="connsiteY176" fmla="*/ 2208371 h 4419600"/>
              <a:gd name="connsiteX177" fmla="*/ 4786789 w 7096125"/>
              <a:gd name="connsiteY177" fmla="*/ 2110264 h 4419600"/>
              <a:gd name="connsiteX178" fmla="*/ 4791552 w 7096125"/>
              <a:gd name="connsiteY178" fmla="*/ 2080736 h 4419600"/>
              <a:gd name="connsiteX179" fmla="*/ 4763929 w 7096125"/>
              <a:gd name="connsiteY179" fmla="*/ 2071211 h 4419600"/>
              <a:gd name="connsiteX180" fmla="*/ 4739164 w 7096125"/>
              <a:gd name="connsiteY180" fmla="*/ 2070259 h 4419600"/>
              <a:gd name="connsiteX181" fmla="*/ 4715352 w 7096125"/>
              <a:gd name="connsiteY181" fmla="*/ 2095976 h 4419600"/>
              <a:gd name="connsiteX182" fmla="*/ 4676299 w 7096125"/>
              <a:gd name="connsiteY182" fmla="*/ 2154079 h 4419600"/>
              <a:gd name="connsiteX183" fmla="*/ 4677252 w 7096125"/>
              <a:gd name="connsiteY183" fmla="*/ 2178844 h 4419600"/>
              <a:gd name="connsiteX184" fmla="*/ 4686777 w 7096125"/>
              <a:gd name="connsiteY184" fmla="*/ 2204561 h 4419600"/>
              <a:gd name="connsiteX185" fmla="*/ 4658202 w 7096125"/>
              <a:gd name="connsiteY185" fmla="*/ 2213134 h 4419600"/>
              <a:gd name="connsiteX186" fmla="*/ 4654392 w 7096125"/>
              <a:gd name="connsiteY186" fmla="*/ 2222659 h 4419600"/>
              <a:gd name="connsiteX187" fmla="*/ 4646771 w 7096125"/>
              <a:gd name="connsiteY187" fmla="*/ 2210276 h 4419600"/>
              <a:gd name="connsiteX188" fmla="*/ 4639152 w 7096125"/>
              <a:gd name="connsiteY188" fmla="*/ 2229326 h 4419600"/>
              <a:gd name="connsiteX189" fmla="*/ 4633436 w 7096125"/>
              <a:gd name="connsiteY189" fmla="*/ 2225516 h 4419600"/>
              <a:gd name="connsiteX190" fmla="*/ 4607719 w 7096125"/>
              <a:gd name="connsiteY190" fmla="*/ 2175034 h 4419600"/>
              <a:gd name="connsiteX191" fmla="*/ 4575334 w 7096125"/>
              <a:gd name="connsiteY191" fmla="*/ 2158841 h 4419600"/>
              <a:gd name="connsiteX192" fmla="*/ 4554379 w 7096125"/>
              <a:gd name="connsiteY192" fmla="*/ 2145506 h 4419600"/>
              <a:gd name="connsiteX193" fmla="*/ 4558189 w 7096125"/>
              <a:gd name="connsiteY193" fmla="*/ 2172176 h 4419600"/>
              <a:gd name="connsiteX194" fmla="*/ 4558189 w 7096125"/>
              <a:gd name="connsiteY194" fmla="*/ 2182654 h 4419600"/>
              <a:gd name="connsiteX195" fmla="*/ 4541044 w 7096125"/>
              <a:gd name="connsiteY195" fmla="*/ 2283619 h 4419600"/>
              <a:gd name="connsiteX196" fmla="*/ 4536282 w 7096125"/>
              <a:gd name="connsiteY196" fmla="*/ 2323624 h 4419600"/>
              <a:gd name="connsiteX197" fmla="*/ 4518184 w 7096125"/>
              <a:gd name="connsiteY197" fmla="*/ 2333149 h 4419600"/>
              <a:gd name="connsiteX198" fmla="*/ 4505802 w 7096125"/>
              <a:gd name="connsiteY198" fmla="*/ 2315051 h 4419600"/>
              <a:gd name="connsiteX199" fmla="*/ 4519136 w 7096125"/>
              <a:gd name="connsiteY199" fmla="*/ 2226469 h 4419600"/>
              <a:gd name="connsiteX200" fmla="*/ 4495324 w 7096125"/>
              <a:gd name="connsiteY200" fmla="*/ 2103596 h 4419600"/>
              <a:gd name="connsiteX201" fmla="*/ 4455319 w 7096125"/>
              <a:gd name="connsiteY201" fmla="*/ 2055971 h 4419600"/>
              <a:gd name="connsiteX202" fmla="*/ 4456271 w 7096125"/>
              <a:gd name="connsiteY202" fmla="*/ 2052161 h 4419600"/>
              <a:gd name="connsiteX203" fmla="*/ 4468654 w 7096125"/>
              <a:gd name="connsiteY203" fmla="*/ 1945481 h 4419600"/>
              <a:gd name="connsiteX204" fmla="*/ 4491514 w 7096125"/>
              <a:gd name="connsiteY204" fmla="*/ 1917859 h 4419600"/>
              <a:gd name="connsiteX205" fmla="*/ 4532471 w 7096125"/>
              <a:gd name="connsiteY205" fmla="*/ 1905476 h 4419600"/>
              <a:gd name="connsiteX206" fmla="*/ 4532471 w 7096125"/>
              <a:gd name="connsiteY206" fmla="*/ 1897856 h 4419600"/>
              <a:gd name="connsiteX207" fmla="*/ 4512469 w 7096125"/>
              <a:gd name="connsiteY207" fmla="*/ 1896904 h 4419600"/>
              <a:gd name="connsiteX208" fmla="*/ 4501039 w 7096125"/>
              <a:gd name="connsiteY208" fmla="*/ 1875949 h 4419600"/>
              <a:gd name="connsiteX209" fmla="*/ 4525804 w 7096125"/>
              <a:gd name="connsiteY209" fmla="*/ 1849279 h 4419600"/>
              <a:gd name="connsiteX210" fmla="*/ 4504849 w 7096125"/>
              <a:gd name="connsiteY210" fmla="*/ 1789271 h 4419600"/>
              <a:gd name="connsiteX211" fmla="*/ 4499134 w 7096125"/>
              <a:gd name="connsiteY211" fmla="*/ 1754029 h 4419600"/>
              <a:gd name="connsiteX212" fmla="*/ 4501039 w 7096125"/>
              <a:gd name="connsiteY212" fmla="*/ 1745456 h 4419600"/>
              <a:gd name="connsiteX213" fmla="*/ 4523899 w 7096125"/>
              <a:gd name="connsiteY213" fmla="*/ 1695926 h 4419600"/>
              <a:gd name="connsiteX214" fmla="*/ 4563904 w 7096125"/>
              <a:gd name="connsiteY214" fmla="*/ 1699736 h 4419600"/>
              <a:gd name="connsiteX215" fmla="*/ 4563904 w 7096125"/>
              <a:gd name="connsiteY215" fmla="*/ 1580674 h 4419600"/>
              <a:gd name="connsiteX216" fmla="*/ 4554379 w 7096125"/>
              <a:gd name="connsiteY216" fmla="*/ 1603534 h 4419600"/>
              <a:gd name="connsiteX217" fmla="*/ 4549617 w 7096125"/>
              <a:gd name="connsiteY217" fmla="*/ 1602581 h 4419600"/>
              <a:gd name="connsiteX218" fmla="*/ 4553427 w 7096125"/>
              <a:gd name="connsiteY218" fmla="*/ 1580674 h 4419600"/>
              <a:gd name="connsiteX219" fmla="*/ 4592479 w 7096125"/>
              <a:gd name="connsiteY219" fmla="*/ 1520666 h 4419600"/>
              <a:gd name="connsiteX220" fmla="*/ 4596289 w 7096125"/>
              <a:gd name="connsiteY220" fmla="*/ 1516856 h 4419600"/>
              <a:gd name="connsiteX221" fmla="*/ 4639152 w 7096125"/>
              <a:gd name="connsiteY221" fmla="*/ 1489234 h 4419600"/>
              <a:gd name="connsiteX222" fmla="*/ 4660107 w 7096125"/>
              <a:gd name="connsiteY222" fmla="*/ 1514951 h 4419600"/>
              <a:gd name="connsiteX223" fmla="*/ 4696302 w 7096125"/>
              <a:gd name="connsiteY223" fmla="*/ 1494949 h 4419600"/>
              <a:gd name="connsiteX224" fmla="*/ 4743927 w 7096125"/>
              <a:gd name="connsiteY224" fmla="*/ 1438751 h 4419600"/>
              <a:gd name="connsiteX225" fmla="*/ 4737259 w 7096125"/>
              <a:gd name="connsiteY225" fmla="*/ 1437799 h 4419600"/>
              <a:gd name="connsiteX226" fmla="*/ 4725829 w 7096125"/>
              <a:gd name="connsiteY226" fmla="*/ 1403509 h 4419600"/>
              <a:gd name="connsiteX227" fmla="*/ 4731544 w 7096125"/>
              <a:gd name="connsiteY227" fmla="*/ 1327309 h 4419600"/>
              <a:gd name="connsiteX228" fmla="*/ 4699159 w 7096125"/>
              <a:gd name="connsiteY228" fmla="*/ 1282541 h 4419600"/>
              <a:gd name="connsiteX229" fmla="*/ 4661059 w 7096125"/>
              <a:gd name="connsiteY229" fmla="*/ 1245394 h 4419600"/>
              <a:gd name="connsiteX230" fmla="*/ 4656296 w 7096125"/>
              <a:gd name="connsiteY230" fmla="*/ 1215866 h 4419600"/>
              <a:gd name="connsiteX231" fmla="*/ 4650582 w 7096125"/>
              <a:gd name="connsiteY231" fmla="*/ 1194911 h 4419600"/>
              <a:gd name="connsiteX232" fmla="*/ 4624864 w 7096125"/>
              <a:gd name="connsiteY232" fmla="*/ 1208246 h 4419600"/>
              <a:gd name="connsiteX233" fmla="*/ 4621054 w 7096125"/>
              <a:gd name="connsiteY233" fmla="*/ 1202531 h 4419600"/>
              <a:gd name="connsiteX234" fmla="*/ 4630579 w 7096125"/>
              <a:gd name="connsiteY234" fmla="*/ 1193959 h 4419600"/>
              <a:gd name="connsiteX235" fmla="*/ 4639152 w 7096125"/>
              <a:gd name="connsiteY235" fmla="*/ 1166336 h 4419600"/>
              <a:gd name="connsiteX236" fmla="*/ 4620102 w 7096125"/>
              <a:gd name="connsiteY236" fmla="*/ 1118711 h 4419600"/>
              <a:gd name="connsiteX237" fmla="*/ 4604861 w 7096125"/>
              <a:gd name="connsiteY237" fmla="*/ 1085374 h 4419600"/>
              <a:gd name="connsiteX238" fmla="*/ 4602004 w 7096125"/>
              <a:gd name="connsiteY238" fmla="*/ 1053941 h 4419600"/>
              <a:gd name="connsiteX239" fmla="*/ 4616292 w 7096125"/>
              <a:gd name="connsiteY239" fmla="*/ 990124 h 4419600"/>
              <a:gd name="connsiteX240" fmla="*/ 4665821 w 7096125"/>
              <a:gd name="connsiteY240" fmla="*/ 935831 h 4419600"/>
              <a:gd name="connsiteX241" fmla="*/ 4725829 w 7096125"/>
              <a:gd name="connsiteY241" fmla="*/ 913924 h 4419600"/>
              <a:gd name="connsiteX242" fmla="*/ 4843939 w 7096125"/>
              <a:gd name="connsiteY242" fmla="*/ 917734 h 4419600"/>
              <a:gd name="connsiteX243" fmla="*/ 4905852 w 7096125"/>
              <a:gd name="connsiteY243" fmla="*/ 953929 h 4419600"/>
              <a:gd name="connsiteX244" fmla="*/ 4950619 w 7096125"/>
              <a:gd name="connsiteY244" fmla="*/ 1057751 h 4419600"/>
              <a:gd name="connsiteX245" fmla="*/ 4962049 w 7096125"/>
              <a:gd name="connsiteY245" fmla="*/ 1092041 h 4419600"/>
              <a:gd name="connsiteX246" fmla="*/ 4964907 w 7096125"/>
              <a:gd name="connsiteY246" fmla="*/ 1101566 h 4419600"/>
              <a:gd name="connsiteX247" fmla="*/ 4966812 w 7096125"/>
              <a:gd name="connsiteY247" fmla="*/ 1130141 h 4419600"/>
              <a:gd name="connsiteX248" fmla="*/ 4963954 w 7096125"/>
              <a:gd name="connsiteY248" fmla="*/ 1153001 h 4419600"/>
              <a:gd name="connsiteX249" fmla="*/ 4940141 w 7096125"/>
              <a:gd name="connsiteY249" fmla="*/ 1179671 h 4419600"/>
              <a:gd name="connsiteX250" fmla="*/ 4920139 w 7096125"/>
              <a:gd name="connsiteY250" fmla="*/ 1184434 h 4419600"/>
              <a:gd name="connsiteX251" fmla="*/ 4936332 w 7096125"/>
              <a:gd name="connsiteY251" fmla="*/ 1195864 h 4419600"/>
              <a:gd name="connsiteX252" fmla="*/ 4903946 w 7096125"/>
              <a:gd name="connsiteY252" fmla="*/ 1229201 h 4419600"/>
              <a:gd name="connsiteX253" fmla="*/ 4903946 w 7096125"/>
              <a:gd name="connsiteY253" fmla="*/ 1265396 h 4419600"/>
              <a:gd name="connsiteX254" fmla="*/ 4980146 w 7096125"/>
              <a:gd name="connsiteY254" fmla="*/ 1273016 h 4419600"/>
              <a:gd name="connsiteX255" fmla="*/ 5006816 w 7096125"/>
              <a:gd name="connsiteY255" fmla="*/ 1262539 h 4419600"/>
              <a:gd name="connsiteX256" fmla="*/ 5033487 w 7096125"/>
              <a:gd name="connsiteY256" fmla="*/ 1265396 h 4419600"/>
              <a:gd name="connsiteX257" fmla="*/ 5051584 w 7096125"/>
              <a:gd name="connsiteY257" fmla="*/ 1267301 h 4419600"/>
              <a:gd name="connsiteX258" fmla="*/ 5097304 w 7096125"/>
              <a:gd name="connsiteY258" fmla="*/ 1261586 h 4419600"/>
              <a:gd name="connsiteX259" fmla="*/ 5107782 w 7096125"/>
              <a:gd name="connsiteY259" fmla="*/ 1262539 h 4419600"/>
              <a:gd name="connsiteX260" fmla="*/ 5103019 w 7096125"/>
              <a:gd name="connsiteY260" fmla="*/ 1245394 h 4419600"/>
              <a:gd name="connsiteX261" fmla="*/ 5123974 w 7096125"/>
              <a:gd name="connsiteY261" fmla="*/ 1250156 h 4419600"/>
              <a:gd name="connsiteX262" fmla="*/ 5159216 w 7096125"/>
              <a:gd name="connsiteY262" fmla="*/ 1226344 h 4419600"/>
              <a:gd name="connsiteX263" fmla="*/ 5113496 w 7096125"/>
              <a:gd name="connsiteY263" fmla="*/ 1118711 h 4419600"/>
              <a:gd name="connsiteX264" fmla="*/ 5089684 w 7096125"/>
              <a:gd name="connsiteY264" fmla="*/ 1127284 h 4419600"/>
              <a:gd name="connsiteX265" fmla="*/ 5078254 w 7096125"/>
              <a:gd name="connsiteY265" fmla="*/ 1112044 h 4419600"/>
              <a:gd name="connsiteX266" fmla="*/ 5054441 w 7096125"/>
              <a:gd name="connsiteY266" fmla="*/ 1013936 h 4419600"/>
              <a:gd name="connsiteX267" fmla="*/ 4983004 w 7096125"/>
              <a:gd name="connsiteY267" fmla="*/ 854869 h 4419600"/>
              <a:gd name="connsiteX268" fmla="*/ 4690586 w 7096125"/>
              <a:gd name="connsiteY268" fmla="*/ 322421 h 4419600"/>
              <a:gd name="connsiteX269" fmla="*/ 4520089 w 7096125"/>
              <a:gd name="connsiteY269" fmla="*/ 47149 h 4419600"/>
              <a:gd name="connsiteX270" fmla="*/ 4513421 w 7096125"/>
              <a:gd name="connsiteY270" fmla="*/ 7144 h 4419600"/>
              <a:gd name="connsiteX271" fmla="*/ 5007769 w 7096125"/>
              <a:gd name="connsiteY271" fmla="*/ 863441 h 4419600"/>
              <a:gd name="connsiteX272" fmla="*/ 5007769 w 7096125"/>
              <a:gd name="connsiteY272" fmla="*/ 853916 h 4419600"/>
              <a:gd name="connsiteX273" fmla="*/ 5005864 w 7096125"/>
              <a:gd name="connsiteY273" fmla="*/ 847249 h 4419600"/>
              <a:gd name="connsiteX274" fmla="*/ 4965859 w 7096125"/>
              <a:gd name="connsiteY274" fmla="*/ 733901 h 4419600"/>
              <a:gd name="connsiteX275" fmla="*/ 4904899 w 7096125"/>
              <a:gd name="connsiteY275" fmla="*/ 538639 h 4419600"/>
              <a:gd name="connsiteX276" fmla="*/ 4874419 w 7096125"/>
              <a:gd name="connsiteY276" fmla="*/ 450056 h 4419600"/>
              <a:gd name="connsiteX277" fmla="*/ 4891564 w 7096125"/>
              <a:gd name="connsiteY277" fmla="*/ 424339 h 4419600"/>
              <a:gd name="connsiteX278" fmla="*/ 4919187 w 7096125"/>
              <a:gd name="connsiteY278" fmla="*/ 504349 h 4419600"/>
              <a:gd name="connsiteX279" fmla="*/ 4983957 w 7096125"/>
              <a:gd name="connsiteY279" fmla="*/ 690086 h 4419600"/>
              <a:gd name="connsiteX280" fmla="*/ 5000149 w 7096125"/>
              <a:gd name="connsiteY280" fmla="*/ 716756 h 4419600"/>
              <a:gd name="connsiteX281" fmla="*/ 5003007 w 7096125"/>
              <a:gd name="connsiteY281" fmla="*/ 725329 h 4419600"/>
              <a:gd name="connsiteX282" fmla="*/ 5049679 w 7096125"/>
              <a:gd name="connsiteY282" fmla="*/ 874871 h 4419600"/>
              <a:gd name="connsiteX283" fmla="*/ 5131594 w 7096125"/>
              <a:gd name="connsiteY283" fmla="*/ 1108234 h 4419600"/>
              <a:gd name="connsiteX284" fmla="*/ 5161121 w 7096125"/>
              <a:gd name="connsiteY284" fmla="*/ 1177766 h 4419600"/>
              <a:gd name="connsiteX285" fmla="*/ 5179219 w 7096125"/>
              <a:gd name="connsiteY285" fmla="*/ 1193959 h 4419600"/>
              <a:gd name="connsiteX286" fmla="*/ 5183029 w 7096125"/>
              <a:gd name="connsiteY286" fmla="*/ 1190149 h 4419600"/>
              <a:gd name="connsiteX287" fmla="*/ 5189696 w 7096125"/>
              <a:gd name="connsiteY287" fmla="*/ 1212056 h 4419600"/>
              <a:gd name="connsiteX288" fmla="*/ 5194459 w 7096125"/>
              <a:gd name="connsiteY288" fmla="*/ 1196816 h 4419600"/>
              <a:gd name="connsiteX289" fmla="*/ 5226844 w 7096125"/>
              <a:gd name="connsiteY289" fmla="*/ 1227296 h 4419600"/>
              <a:gd name="connsiteX290" fmla="*/ 5343049 w 7096125"/>
              <a:gd name="connsiteY290" fmla="*/ 1255871 h 4419600"/>
              <a:gd name="connsiteX291" fmla="*/ 5411629 w 7096125"/>
              <a:gd name="connsiteY291" fmla="*/ 1274921 h 4419600"/>
              <a:gd name="connsiteX292" fmla="*/ 5426869 w 7096125"/>
              <a:gd name="connsiteY292" fmla="*/ 1285399 h 4419600"/>
              <a:gd name="connsiteX293" fmla="*/ 5478304 w 7096125"/>
              <a:gd name="connsiteY293" fmla="*/ 1332071 h 4419600"/>
              <a:gd name="connsiteX294" fmla="*/ 5472589 w 7096125"/>
              <a:gd name="connsiteY294" fmla="*/ 1362551 h 4419600"/>
              <a:gd name="connsiteX295" fmla="*/ 5442109 w 7096125"/>
              <a:gd name="connsiteY295" fmla="*/ 1382554 h 4419600"/>
              <a:gd name="connsiteX296" fmla="*/ 5444014 w 7096125"/>
              <a:gd name="connsiteY296" fmla="*/ 1385411 h 4419600"/>
              <a:gd name="connsiteX297" fmla="*/ 5497354 w 7096125"/>
              <a:gd name="connsiteY297" fmla="*/ 1426369 h 4419600"/>
              <a:gd name="connsiteX298" fmla="*/ 5523071 w 7096125"/>
              <a:gd name="connsiteY298" fmla="*/ 1453039 h 4419600"/>
              <a:gd name="connsiteX299" fmla="*/ 5557362 w 7096125"/>
              <a:gd name="connsiteY299" fmla="*/ 1465421 h 4419600"/>
              <a:gd name="connsiteX300" fmla="*/ 5580221 w 7096125"/>
              <a:gd name="connsiteY300" fmla="*/ 1462564 h 4419600"/>
              <a:gd name="connsiteX301" fmla="*/ 5604987 w 7096125"/>
              <a:gd name="connsiteY301" fmla="*/ 1514951 h 4419600"/>
              <a:gd name="connsiteX302" fmla="*/ 5601177 w 7096125"/>
              <a:gd name="connsiteY302" fmla="*/ 1581626 h 4419600"/>
              <a:gd name="connsiteX303" fmla="*/ 5568791 w 7096125"/>
              <a:gd name="connsiteY303" fmla="*/ 1701641 h 4419600"/>
              <a:gd name="connsiteX304" fmla="*/ 5547837 w 7096125"/>
              <a:gd name="connsiteY304" fmla="*/ 1735931 h 4419600"/>
              <a:gd name="connsiteX305" fmla="*/ 5584984 w 7096125"/>
              <a:gd name="connsiteY305" fmla="*/ 1768316 h 4419600"/>
              <a:gd name="connsiteX306" fmla="*/ 5582127 w 7096125"/>
              <a:gd name="connsiteY306" fmla="*/ 1796891 h 4419600"/>
              <a:gd name="connsiteX307" fmla="*/ 5563077 w 7096125"/>
              <a:gd name="connsiteY307" fmla="*/ 1862614 h 4419600"/>
              <a:gd name="connsiteX308" fmla="*/ 5546884 w 7096125"/>
              <a:gd name="connsiteY308" fmla="*/ 2001679 h 4419600"/>
              <a:gd name="connsiteX309" fmla="*/ 5544027 w 7096125"/>
              <a:gd name="connsiteY309" fmla="*/ 2032159 h 4419600"/>
              <a:gd name="connsiteX310" fmla="*/ 5488782 w 7096125"/>
              <a:gd name="connsiteY310" fmla="*/ 2115026 h 4419600"/>
              <a:gd name="connsiteX311" fmla="*/ 5374482 w 7096125"/>
              <a:gd name="connsiteY311" fmla="*/ 2136934 h 4419600"/>
              <a:gd name="connsiteX312" fmla="*/ 5333524 w 7096125"/>
              <a:gd name="connsiteY312" fmla="*/ 2137886 h 4419600"/>
              <a:gd name="connsiteX313" fmla="*/ 5175409 w 7096125"/>
              <a:gd name="connsiteY313" fmla="*/ 2103596 h 4419600"/>
              <a:gd name="connsiteX314" fmla="*/ 5213509 w 7096125"/>
              <a:gd name="connsiteY314" fmla="*/ 2150269 h 4419600"/>
              <a:gd name="connsiteX315" fmla="*/ 5226844 w 7096125"/>
              <a:gd name="connsiteY315" fmla="*/ 2166461 h 4419600"/>
              <a:gd name="connsiteX316" fmla="*/ 5248752 w 7096125"/>
              <a:gd name="connsiteY316" fmla="*/ 2213134 h 4419600"/>
              <a:gd name="connsiteX317" fmla="*/ 5225891 w 7096125"/>
              <a:gd name="connsiteY317" fmla="*/ 2245519 h 4419600"/>
              <a:gd name="connsiteX318" fmla="*/ 5216366 w 7096125"/>
              <a:gd name="connsiteY318" fmla="*/ 2281714 h 4419600"/>
              <a:gd name="connsiteX319" fmla="*/ 5202079 w 7096125"/>
              <a:gd name="connsiteY319" fmla="*/ 2313146 h 4419600"/>
              <a:gd name="connsiteX320" fmla="*/ 5204937 w 7096125"/>
              <a:gd name="connsiteY320" fmla="*/ 2370296 h 4419600"/>
              <a:gd name="connsiteX321" fmla="*/ 5258277 w 7096125"/>
              <a:gd name="connsiteY321" fmla="*/ 2378869 h 4419600"/>
              <a:gd name="connsiteX322" fmla="*/ 5265896 w 7096125"/>
              <a:gd name="connsiteY322" fmla="*/ 2403634 h 4419600"/>
              <a:gd name="connsiteX323" fmla="*/ 5211604 w 7096125"/>
              <a:gd name="connsiteY323" fmla="*/ 2376964 h 4419600"/>
              <a:gd name="connsiteX324" fmla="*/ 5223034 w 7096125"/>
              <a:gd name="connsiteY324" fmla="*/ 2454116 h 4419600"/>
              <a:gd name="connsiteX325" fmla="*/ 5229702 w 7096125"/>
              <a:gd name="connsiteY325" fmla="*/ 2462689 h 4419600"/>
              <a:gd name="connsiteX326" fmla="*/ 5264944 w 7096125"/>
              <a:gd name="connsiteY326" fmla="*/ 2611279 h 4419600"/>
              <a:gd name="connsiteX327" fmla="*/ 5263991 w 7096125"/>
              <a:gd name="connsiteY327" fmla="*/ 2628424 h 4419600"/>
              <a:gd name="connsiteX328" fmla="*/ 5253514 w 7096125"/>
              <a:gd name="connsiteY328" fmla="*/ 2666524 h 4419600"/>
              <a:gd name="connsiteX329" fmla="*/ 5276374 w 7096125"/>
              <a:gd name="connsiteY329" fmla="*/ 2691289 h 4419600"/>
              <a:gd name="connsiteX330" fmla="*/ 5323999 w 7096125"/>
              <a:gd name="connsiteY330" fmla="*/ 2727484 h 4419600"/>
              <a:gd name="connsiteX331" fmla="*/ 5337334 w 7096125"/>
              <a:gd name="connsiteY331" fmla="*/ 2734151 h 4419600"/>
              <a:gd name="connsiteX332" fmla="*/ 5363052 w 7096125"/>
              <a:gd name="connsiteY332" fmla="*/ 2777014 h 4419600"/>
              <a:gd name="connsiteX333" fmla="*/ 5379244 w 7096125"/>
              <a:gd name="connsiteY333" fmla="*/ 2811304 h 4419600"/>
              <a:gd name="connsiteX334" fmla="*/ 5402104 w 7096125"/>
              <a:gd name="connsiteY334" fmla="*/ 2836069 h 4419600"/>
              <a:gd name="connsiteX335" fmla="*/ 5415439 w 7096125"/>
              <a:gd name="connsiteY335" fmla="*/ 2843689 h 4419600"/>
              <a:gd name="connsiteX336" fmla="*/ 5475446 w 7096125"/>
              <a:gd name="connsiteY336" fmla="*/ 2849404 h 4419600"/>
              <a:gd name="connsiteX337" fmla="*/ 5502116 w 7096125"/>
              <a:gd name="connsiteY337" fmla="*/ 2824639 h 4419600"/>
              <a:gd name="connsiteX338" fmla="*/ 5522119 w 7096125"/>
              <a:gd name="connsiteY338" fmla="*/ 2804636 h 4419600"/>
              <a:gd name="connsiteX339" fmla="*/ 5560219 w 7096125"/>
              <a:gd name="connsiteY339" fmla="*/ 2772251 h 4419600"/>
              <a:gd name="connsiteX340" fmla="*/ 5573554 w 7096125"/>
              <a:gd name="connsiteY340" fmla="*/ 2757011 h 4419600"/>
              <a:gd name="connsiteX341" fmla="*/ 5620227 w 7096125"/>
              <a:gd name="connsiteY341" fmla="*/ 2741771 h 4419600"/>
              <a:gd name="connsiteX342" fmla="*/ 5648802 w 7096125"/>
              <a:gd name="connsiteY342" fmla="*/ 2779871 h 4419600"/>
              <a:gd name="connsiteX343" fmla="*/ 5672614 w 7096125"/>
              <a:gd name="connsiteY343" fmla="*/ 2757964 h 4419600"/>
              <a:gd name="connsiteX344" fmla="*/ 5676424 w 7096125"/>
              <a:gd name="connsiteY344" fmla="*/ 2761774 h 4419600"/>
              <a:gd name="connsiteX345" fmla="*/ 5683091 w 7096125"/>
              <a:gd name="connsiteY345" fmla="*/ 2737009 h 4419600"/>
              <a:gd name="connsiteX346" fmla="*/ 5712619 w 7096125"/>
              <a:gd name="connsiteY346" fmla="*/ 2788444 h 4419600"/>
              <a:gd name="connsiteX347" fmla="*/ 5725002 w 7096125"/>
              <a:gd name="connsiteY347" fmla="*/ 2756059 h 4419600"/>
              <a:gd name="connsiteX348" fmla="*/ 5739289 w 7096125"/>
              <a:gd name="connsiteY348" fmla="*/ 2760821 h 4419600"/>
              <a:gd name="connsiteX349" fmla="*/ 5737384 w 7096125"/>
              <a:gd name="connsiteY349" fmla="*/ 2738914 h 4419600"/>
              <a:gd name="connsiteX350" fmla="*/ 5741194 w 7096125"/>
              <a:gd name="connsiteY350" fmla="*/ 2737961 h 4419600"/>
              <a:gd name="connsiteX351" fmla="*/ 5751671 w 7096125"/>
              <a:gd name="connsiteY351" fmla="*/ 2768441 h 4419600"/>
              <a:gd name="connsiteX352" fmla="*/ 5786914 w 7096125"/>
              <a:gd name="connsiteY352" fmla="*/ 2740819 h 4419600"/>
              <a:gd name="connsiteX353" fmla="*/ 5799296 w 7096125"/>
              <a:gd name="connsiteY353" fmla="*/ 2772251 h 4419600"/>
              <a:gd name="connsiteX354" fmla="*/ 5792629 w 7096125"/>
              <a:gd name="connsiteY354" fmla="*/ 2731294 h 4419600"/>
              <a:gd name="connsiteX355" fmla="*/ 5804059 w 7096125"/>
              <a:gd name="connsiteY355" fmla="*/ 2737009 h 4419600"/>
              <a:gd name="connsiteX356" fmla="*/ 5804059 w 7096125"/>
              <a:gd name="connsiteY356" fmla="*/ 2687479 h 4419600"/>
              <a:gd name="connsiteX357" fmla="*/ 5807869 w 7096125"/>
              <a:gd name="connsiteY357" fmla="*/ 2685574 h 4419600"/>
              <a:gd name="connsiteX358" fmla="*/ 5832634 w 7096125"/>
              <a:gd name="connsiteY358" fmla="*/ 2737961 h 4419600"/>
              <a:gd name="connsiteX359" fmla="*/ 5836444 w 7096125"/>
              <a:gd name="connsiteY359" fmla="*/ 2687479 h 4419600"/>
              <a:gd name="connsiteX360" fmla="*/ 5840254 w 7096125"/>
              <a:gd name="connsiteY360" fmla="*/ 2687479 h 4419600"/>
              <a:gd name="connsiteX361" fmla="*/ 5844064 w 7096125"/>
              <a:gd name="connsiteY361" fmla="*/ 2734151 h 4419600"/>
              <a:gd name="connsiteX362" fmla="*/ 5857399 w 7096125"/>
              <a:gd name="connsiteY362" fmla="*/ 2715101 h 4419600"/>
              <a:gd name="connsiteX363" fmla="*/ 5867877 w 7096125"/>
              <a:gd name="connsiteY363" fmla="*/ 2776061 h 4419600"/>
              <a:gd name="connsiteX364" fmla="*/ 5873591 w 7096125"/>
              <a:gd name="connsiteY364" fmla="*/ 2776061 h 4419600"/>
              <a:gd name="connsiteX365" fmla="*/ 5885021 w 7096125"/>
              <a:gd name="connsiteY365" fmla="*/ 2740819 h 4419600"/>
              <a:gd name="connsiteX366" fmla="*/ 5890737 w 7096125"/>
              <a:gd name="connsiteY366" fmla="*/ 2781776 h 4419600"/>
              <a:gd name="connsiteX367" fmla="*/ 5895499 w 7096125"/>
              <a:gd name="connsiteY367" fmla="*/ 2781776 h 4419600"/>
              <a:gd name="connsiteX368" fmla="*/ 5900262 w 7096125"/>
              <a:gd name="connsiteY368" fmla="*/ 2765584 h 4419600"/>
              <a:gd name="connsiteX369" fmla="*/ 5903119 w 7096125"/>
              <a:gd name="connsiteY369" fmla="*/ 2765584 h 4419600"/>
              <a:gd name="connsiteX370" fmla="*/ 5905977 w 7096125"/>
              <a:gd name="connsiteY370" fmla="*/ 2781776 h 4419600"/>
              <a:gd name="connsiteX371" fmla="*/ 5929789 w 7096125"/>
              <a:gd name="connsiteY371" fmla="*/ 2757011 h 4419600"/>
              <a:gd name="connsiteX372" fmla="*/ 5931694 w 7096125"/>
              <a:gd name="connsiteY372" fmla="*/ 2789396 h 4419600"/>
              <a:gd name="connsiteX373" fmla="*/ 5932646 w 7096125"/>
              <a:gd name="connsiteY373" fmla="*/ 2789396 h 4419600"/>
              <a:gd name="connsiteX374" fmla="*/ 5935504 w 7096125"/>
              <a:gd name="connsiteY374" fmla="*/ 2762726 h 4419600"/>
              <a:gd name="connsiteX375" fmla="*/ 5945029 w 7096125"/>
              <a:gd name="connsiteY375" fmla="*/ 2777966 h 4419600"/>
              <a:gd name="connsiteX376" fmla="*/ 5946934 w 7096125"/>
              <a:gd name="connsiteY376" fmla="*/ 2773204 h 4419600"/>
              <a:gd name="connsiteX377" fmla="*/ 5953602 w 7096125"/>
              <a:gd name="connsiteY377" fmla="*/ 2797016 h 4419600"/>
              <a:gd name="connsiteX378" fmla="*/ 5958364 w 7096125"/>
              <a:gd name="connsiteY378" fmla="*/ 2782729 h 4419600"/>
              <a:gd name="connsiteX379" fmla="*/ 5964079 w 7096125"/>
              <a:gd name="connsiteY379" fmla="*/ 2789396 h 4419600"/>
              <a:gd name="connsiteX380" fmla="*/ 5943124 w 7096125"/>
              <a:gd name="connsiteY380" fmla="*/ 2737009 h 4419600"/>
              <a:gd name="connsiteX381" fmla="*/ 5955507 w 7096125"/>
              <a:gd name="connsiteY381" fmla="*/ 2739866 h 4419600"/>
              <a:gd name="connsiteX382" fmla="*/ 5955507 w 7096125"/>
              <a:gd name="connsiteY382" fmla="*/ 2736056 h 4419600"/>
              <a:gd name="connsiteX383" fmla="*/ 5997416 w 7096125"/>
              <a:gd name="connsiteY383" fmla="*/ 2783681 h 4419600"/>
              <a:gd name="connsiteX384" fmla="*/ 6005989 w 7096125"/>
              <a:gd name="connsiteY384" fmla="*/ 2774156 h 4419600"/>
              <a:gd name="connsiteX385" fmla="*/ 6014562 w 7096125"/>
              <a:gd name="connsiteY385" fmla="*/ 2797969 h 4419600"/>
              <a:gd name="connsiteX386" fmla="*/ 6021229 w 7096125"/>
              <a:gd name="connsiteY386" fmla="*/ 2796064 h 4419600"/>
              <a:gd name="connsiteX387" fmla="*/ 6007894 w 7096125"/>
              <a:gd name="connsiteY387" fmla="*/ 2720816 h 4419600"/>
              <a:gd name="connsiteX388" fmla="*/ 6012657 w 7096125"/>
              <a:gd name="connsiteY388" fmla="*/ 2718911 h 4419600"/>
              <a:gd name="connsiteX389" fmla="*/ 6040279 w 7096125"/>
              <a:gd name="connsiteY389" fmla="*/ 2802731 h 4419600"/>
              <a:gd name="connsiteX390" fmla="*/ 6045041 w 7096125"/>
              <a:gd name="connsiteY390" fmla="*/ 2801779 h 4419600"/>
              <a:gd name="connsiteX391" fmla="*/ 6039327 w 7096125"/>
              <a:gd name="connsiteY391" fmla="*/ 2747486 h 4419600"/>
              <a:gd name="connsiteX392" fmla="*/ 6042184 w 7096125"/>
              <a:gd name="connsiteY392" fmla="*/ 2729389 h 4419600"/>
              <a:gd name="connsiteX393" fmla="*/ 6053614 w 7096125"/>
              <a:gd name="connsiteY393" fmla="*/ 2742724 h 4419600"/>
              <a:gd name="connsiteX394" fmla="*/ 6059329 w 7096125"/>
              <a:gd name="connsiteY394" fmla="*/ 2757011 h 4419600"/>
              <a:gd name="connsiteX395" fmla="*/ 6058377 w 7096125"/>
              <a:gd name="connsiteY395" fmla="*/ 2701766 h 4419600"/>
              <a:gd name="connsiteX396" fmla="*/ 6033612 w 7096125"/>
              <a:gd name="connsiteY396" fmla="*/ 2652236 h 4419600"/>
              <a:gd name="connsiteX397" fmla="*/ 6025991 w 7096125"/>
              <a:gd name="connsiteY397" fmla="*/ 2639854 h 4419600"/>
              <a:gd name="connsiteX398" fmla="*/ 5994559 w 7096125"/>
              <a:gd name="connsiteY398" fmla="*/ 2585561 h 4419600"/>
              <a:gd name="connsiteX399" fmla="*/ 5997416 w 7096125"/>
              <a:gd name="connsiteY399" fmla="*/ 2574131 h 4419600"/>
              <a:gd name="connsiteX400" fmla="*/ 6102191 w 7096125"/>
              <a:gd name="connsiteY400" fmla="*/ 2686526 h 4419600"/>
              <a:gd name="connsiteX401" fmla="*/ 6099334 w 7096125"/>
              <a:gd name="connsiteY401" fmla="*/ 2664619 h 4419600"/>
              <a:gd name="connsiteX402" fmla="*/ 6131719 w 7096125"/>
              <a:gd name="connsiteY402" fmla="*/ 2702719 h 4419600"/>
              <a:gd name="connsiteX403" fmla="*/ 6104096 w 7096125"/>
              <a:gd name="connsiteY403" fmla="*/ 2645569 h 4419600"/>
              <a:gd name="connsiteX404" fmla="*/ 6153627 w 7096125"/>
              <a:gd name="connsiteY404" fmla="*/ 2689384 h 4419600"/>
              <a:gd name="connsiteX405" fmla="*/ 6149816 w 7096125"/>
              <a:gd name="connsiteY405" fmla="*/ 2632234 h 4419600"/>
              <a:gd name="connsiteX406" fmla="*/ 6180296 w 7096125"/>
              <a:gd name="connsiteY406" fmla="*/ 2651284 h 4419600"/>
              <a:gd name="connsiteX407" fmla="*/ 6170771 w 7096125"/>
              <a:gd name="connsiteY407" fmla="*/ 2580799 h 4419600"/>
              <a:gd name="connsiteX408" fmla="*/ 6172677 w 7096125"/>
              <a:gd name="connsiteY408" fmla="*/ 2579846 h 4419600"/>
              <a:gd name="connsiteX409" fmla="*/ 6179344 w 7096125"/>
              <a:gd name="connsiteY409" fmla="*/ 2598896 h 4419600"/>
              <a:gd name="connsiteX410" fmla="*/ 6182202 w 7096125"/>
              <a:gd name="connsiteY410" fmla="*/ 2598896 h 4419600"/>
              <a:gd name="connsiteX411" fmla="*/ 6179344 w 7096125"/>
              <a:gd name="connsiteY411" fmla="*/ 2564606 h 4419600"/>
              <a:gd name="connsiteX412" fmla="*/ 6184107 w 7096125"/>
              <a:gd name="connsiteY412" fmla="*/ 2563654 h 4419600"/>
              <a:gd name="connsiteX413" fmla="*/ 6190774 w 7096125"/>
              <a:gd name="connsiteY413" fmla="*/ 2598896 h 4419600"/>
              <a:gd name="connsiteX414" fmla="*/ 6196489 w 7096125"/>
              <a:gd name="connsiteY414" fmla="*/ 2588419 h 4419600"/>
              <a:gd name="connsiteX415" fmla="*/ 6205062 w 7096125"/>
              <a:gd name="connsiteY415" fmla="*/ 2648426 h 4419600"/>
              <a:gd name="connsiteX416" fmla="*/ 6210777 w 7096125"/>
              <a:gd name="connsiteY416" fmla="*/ 2648426 h 4419600"/>
              <a:gd name="connsiteX417" fmla="*/ 6226969 w 7096125"/>
              <a:gd name="connsiteY417" fmla="*/ 2555081 h 4419600"/>
              <a:gd name="connsiteX418" fmla="*/ 6230779 w 7096125"/>
              <a:gd name="connsiteY418" fmla="*/ 2556034 h 4419600"/>
              <a:gd name="connsiteX419" fmla="*/ 6248877 w 7096125"/>
              <a:gd name="connsiteY419" fmla="*/ 2605564 h 4419600"/>
              <a:gd name="connsiteX420" fmla="*/ 6253639 w 7096125"/>
              <a:gd name="connsiteY420" fmla="*/ 2603659 h 4419600"/>
              <a:gd name="connsiteX421" fmla="*/ 6246971 w 7096125"/>
              <a:gd name="connsiteY421" fmla="*/ 2565559 h 4419600"/>
              <a:gd name="connsiteX422" fmla="*/ 6259354 w 7096125"/>
              <a:gd name="connsiteY422" fmla="*/ 2576989 h 4419600"/>
              <a:gd name="connsiteX423" fmla="*/ 6258402 w 7096125"/>
              <a:gd name="connsiteY423" fmla="*/ 2556986 h 4419600"/>
              <a:gd name="connsiteX424" fmla="*/ 6263164 w 7096125"/>
              <a:gd name="connsiteY424" fmla="*/ 2556034 h 4419600"/>
              <a:gd name="connsiteX425" fmla="*/ 6280309 w 7096125"/>
              <a:gd name="connsiteY425" fmla="*/ 2614136 h 4419600"/>
              <a:gd name="connsiteX426" fmla="*/ 6282214 w 7096125"/>
              <a:gd name="connsiteY426" fmla="*/ 2613184 h 4419600"/>
              <a:gd name="connsiteX427" fmla="*/ 6282214 w 7096125"/>
              <a:gd name="connsiteY427" fmla="*/ 2564606 h 4419600"/>
              <a:gd name="connsiteX428" fmla="*/ 6291739 w 7096125"/>
              <a:gd name="connsiteY428" fmla="*/ 2573179 h 4419600"/>
              <a:gd name="connsiteX429" fmla="*/ 6307932 w 7096125"/>
              <a:gd name="connsiteY429" fmla="*/ 2545556 h 4419600"/>
              <a:gd name="connsiteX430" fmla="*/ 6317457 w 7096125"/>
              <a:gd name="connsiteY430" fmla="*/ 2520791 h 4419600"/>
              <a:gd name="connsiteX431" fmla="*/ 6346032 w 7096125"/>
              <a:gd name="connsiteY431" fmla="*/ 2588419 h 4419600"/>
              <a:gd name="connsiteX432" fmla="*/ 6348889 w 7096125"/>
              <a:gd name="connsiteY432" fmla="*/ 2587466 h 4419600"/>
              <a:gd name="connsiteX433" fmla="*/ 6346032 w 7096125"/>
              <a:gd name="connsiteY433" fmla="*/ 2560796 h 4419600"/>
              <a:gd name="connsiteX434" fmla="*/ 6349841 w 7096125"/>
              <a:gd name="connsiteY434" fmla="*/ 2559844 h 4419600"/>
              <a:gd name="connsiteX435" fmla="*/ 6373654 w 7096125"/>
              <a:gd name="connsiteY435" fmla="*/ 2634139 h 4419600"/>
              <a:gd name="connsiteX436" fmla="*/ 6377464 w 7096125"/>
              <a:gd name="connsiteY436" fmla="*/ 2635091 h 4419600"/>
              <a:gd name="connsiteX437" fmla="*/ 6389846 w 7096125"/>
              <a:gd name="connsiteY437" fmla="*/ 2583656 h 4419600"/>
              <a:gd name="connsiteX438" fmla="*/ 6402229 w 7096125"/>
              <a:gd name="connsiteY438" fmla="*/ 2638901 h 4419600"/>
              <a:gd name="connsiteX439" fmla="*/ 6406039 w 7096125"/>
              <a:gd name="connsiteY439" fmla="*/ 2637949 h 4419600"/>
              <a:gd name="connsiteX440" fmla="*/ 6405087 w 7096125"/>
              <a:gd name="connsiteY440" fmla="*/ 2616994 h 4419600"/>
              <a:gd name="connsiteX441" fmla="*/ 6406991 w 7096125"/>
              <a:gd name="connsiteY441" fmla="*/ 2616041 h 4419600"/>
              <a:gd name="connsiteX442" fmla="*/ 6419374 w 7096125"/>
              <a:gd name="connsiteY442" fmla="*/ 2654141 h 4419600"/>
              <a:gd name="connsiteX443" fmla="*/ 6424137 w 7096125"/>
              <a:gd name="connsiteY443" fmla="*/ 2642711 h 4419600"/>
              <a:gd name="connsiteX444" fmla="*/ 6426994 w 7096125"/>
              <a:gd name="connsiteY444" fmla="*/ 2565559 h 4419600"/>
              <a:gd name="connsiteX445" fmla="*/ 6433662 w 7096125"/>
              <a:gd name="connsiteY445" fmla="*/ 2556986 h 4419600"/>
              <a:gd name="connsiteX446" fmla="*/ 6454616 w 7096125"/>
              <a:gd name="connsiteY446" fmla="*/ 2659856 h 4419600"/>
              <a:gd name="connsiteX447" fmla="*/ 6480334 w 7096125"/>
              <a:gd name="connsiteY447" fmla="*/ 2665571 h 4419600"/>
              <a:gd name="connsiteX448" fmla="*/ 6489859 w 7096125"/>
              <a:gd name="connsiteY448" fmla="*/ 2635091 h 4419600"/>
              <a:gd name="connsiteX449" fmla="*/ 6497479 w 7096125"/>
              <a:gd name="connsiteY449" fmla="*/ 2690336 h 4419600"/>
              <a:gd name="connsiteX450" fmla="*/ 6511766 w 7096125"/>
              <a:gd name="connsiteY450" fmla="*/ 2645569 h 4419600"/>
              <a:gd name="connsiteX451" fmla="*/ 6526054 w 7096125"/>
              <a:gd name="connsiteY451" fmla="*/ 2636044 h 4419600"/>
              <a:gd name="connsiteX452" fmla="*/ 6527959 w 7096125"/>
              <a:gd name="connsiteY452" fmla="*/ 2640806 h 4419600"/>
              <a:gd name="connsiteX453" fmla="*/ 6534627 w 7096125"/>
              <a:gd name="connsiteY453" fmla="*/ 2616994 h 4419600"/>
              <a:gd name="connsiteX454" fmla="*/ 6548914 w 7096125"/>
              <a:gd name="connsiteY454" fmla="*/ 2657951 h 4419600"/>
              <a:gd name="connsiteX455" fmla="*/ 6573679 w 7096125"/>
              <a:gd name="connsiteY455" fmla="*/ 2641759 h 4419600"/>
              <a:gd name="connsiteX456" fmla="*/ 6576537 w 7096125"/>
              <a:gd name="connsiteY456" fmla="*/ 2656046 h 4419600"/>
              <a:gd name="connsiteX457" fmla="*/ 6608921 w 7096125"/>
              <a:gd name="connsiteY457" fmla="*/ 2642711 h 4419600"/>
              <a:gd name="connsiteX458" fmla="*/ 6627971 w 7096125"/>
              <a:gd name="connsiteY458" fmla="*/ 2701766 h 4419600"/>
              <a:gd name="connsiteX459" fmla="*/ 6632734 w 7096125"/>
              <a:gd name="connsiteY459" fmla="*/ 2685574 h 4419600"/>
              <a:gd name="connsiteX460" fmla="*/ 6635591 w 7096125"/>
              <a:gd name="connsiteY460" fmla="*/ 2686526 h 4419600"/>
              <a:gd name="connsiteX461" fmla="*/ 6633687 w 7096125"/>
              <a:gd name="connsiteY461" fmla="*/ 2709386 h 4419600"/>
              <a:gd name="connsiteX462" fmla="*/ 6636544 w 7096125"/>
              <a:gd name="connsiteY462" fmla="*/ 2710339 h 4419600"/>
              <a:gd name="connsiteX463" fmla="*/ 6648927 w 7096125"/>
              <a:gd name="connsiteY463" fmla="*/ 2669381 h 4419600"/>
              <a:gd name="connsiteX464" fmla="*/ 6652737 w 7096125"/>
              <a:gd name="connsiteY464" fmla="*/ 2670334 h 4419600"/>
              <a:gd name="connsiteX465" fmla="*/ 6646069 w 7096125"/>
              <a:gd name="connsiteY465" fmla="*/ 2700814 h 4419600"/>
              <a:gd name="connsiteX466" fmla="*/ 6693694 w 7096125"/>
              <a:gd name="connsiteY466" fmla="*/ 2689384 h 4419600"/>
              <a:gd name="connsiteX467" fmla="*/ 6738462 w 7096125"/>
              <a:gd name="connsiteY467" fmla="*/ 2724626 h 4419600"/>
              <a:gd name="connsiteX468" fmla="*/ 6776562 w 7096125"/>
              <a:gd name="connsiteY468" fmla="*/ 2692241 h 4419600"/>
              <a:gd name="connsiteX469" fmla="*/ 6777514 w 7096125"/>
              <a:gd name="connsiteY469" fmla="*/ 2690336 h 4419600"/>
              <a:gd name="connsiteX470" fmla="*/ 6868002 w 7096125"/>
              <a:gd name="connsiteY470" fmla="*/ 2652236 h 4419600"/>
              <a:gd name="connsiteX471" fmla="*/ 6890862 w 7096125"/>
              <a:gd name="connsiteY471" fmla="*/ 2677954 h 4419600"/>
              <a:gd name="connsiteX472" fmla="*/ 6896577 w 7096125"/>
              <a:gd name="connsiteY472" fmla="*/ 2707481 h 4419600"/>
              <a:gd name="connsiteX473" fmla="*/ 6936582 w 7096125"/>
              <a:gd name="connsiteY473" fmla="*/ 2698909 h 4419600"/>
              <a:gd name="connsiteX474" fmla="*/ 6954679 w 7096125"/>
              <a:gd name="connsiteY474" fmla="*/ 2689384 h 4419600"/>
              <a:gd name="connsiteX475" fmla="*/ 6832759 w 7096125"/>
              <a:gd name="connsiteY475" fmla="*/ 2579846 h 4419600"/>
              <a:gd name="connsiteX476" fmla="*/ 6731794 w 7096125"/>
              <a:gd name="connsiteY476" fmla="*/ 2563654 h 4419600"/>
              <a:gd name="connsiteX477" fmla="*/ 6669882 w 7096125"/>
              <a:gd name="connsiteY477" fmla="*/ 2571274 h 4419600"/>
              <a:gd name="connsiteX478" fmla="*/ 6580346 w 7096125"/>
              <a:gd name="connsiteY478" fmla="*/ 2597944 h 4419600"/>
              <a:gd name="connsiteX479" fmla="*/ 6561296 w 7096125"/>
              <a:gd name="connsiteY479" fmla="*/ 2603659 h 4419600"/>
              <a:gd name="connsiteX480" fmla="*/ 6558439 w 7096125"/>
              <a:gd name="connsiteY480" fmla="*/ 2596991 h 4419600"/>
              <a:gd name="connsiteX481" fmla="*/ 6657499 w 7096125"/>
              <a:gd name="connsiteY481" fmla="*/ 2562701 h 4419600"/>
              <a:gd name="connsiteX482" fmla="*/ 6641307 w 7096125"/>
              <a:gd name="connsiteY482" fmla="*/ 2555081 h 4419600"/>
              <a:gd name="connsiteX483" fmla="*/ 6708934 w 7096125"/>
              <a:gd name="connsiteY483" fmla="*/ 2535079 h 4419600"/>
              <a:gd name="connsiteX484" fmla="*/ 6260307 w 7096125"/>
              <a:gd name="connsiteY484" fmla="*/ 2415064 h 4419600"/>
              <a:gd name="connsiteX485" fmla="*/ 6262212 w 7096125"/>
              <a:gd name="connsiteY485" fmla="*/ 2408396 h 4419600"/>
              <a:gd name="connsiteX486" fmla="*/ 6874669 w 7096125"/>
              <a:gd name="connsiteY486" fmla="*/ 2559844 h 4419600"/>
              <a:gd name="connsiteX487" fmla="*/ 6860382 w 7096125"/>
              <a:gd name="connsiteY487" fmla="*/ 2529364 h 4419600"/>
              <a:gd name="connsiteX488" fmla="*/ 6865144 w 7096125"/>
              <a:gd name="connsiteY488" fmla="*/ 2526506 h 4419600"/>
              <a:gd name="connsiteX489" fmla="*/ 6885146 w 7096125"/>
              <a:gd name="connsiteY489" fmla="*/ 2550319 h 4419600"/>
              <a:gd name="connsiteX490" fmla="*/ 6926104 w 7096125"/>
              <a:gd name="connsiteY490" fmla="*/ 2576989 h 4419600"/>
              <a:gd name="connsiteX491" fmla="*/ 6989921 w 7096125"/>
              <a:gd name="connsiteY491" fmla="*/ 2584609 h 4419600"/>
              <a:gd name="connsiteX492" fmla="*/ 6966109 w 7096125"/>
              <a:gd name="connsiteY492" fmla="*/ 2535079 h 4419600"/>
              <a:gd name="connsiteX493" fmla="*/ 6910864 w 7096125"/>
              <a:gd name="connsiteY493" fmla="*/ 2461736 h 4419600"/>
              <a:gd name="connsiteX494" fmla="*/ 6898482 w 7096125"/>
              <a:gd name="connsiteY494" fmla="*/ 2437924 h 4419600"/>
              <a:gd name="connsiteX495" fmla="*/ 6904196 w 7096125"/>
              <a:gd name="connsiteY495" fmla="*/ 2434114 h 4419600"/>
              <a:gd name="connsiteX496" fmla="*/ 6915627 w 7096125"/>
              <a:gd name="connsiteY496" fmla="*/ 2444591 h 4419600"/>
              <a:gd name="connsiteX497" fmla="*/ 6964204 w 7096125"/>
              <a:gd name="connsiteY497" fmla="*/ 2509361 h 4419600"/>
              <a:gd name="connsiteX498" fmla="*/ 6988969 w 7096125"/>
              <a:gd name="connsiteY498" fmla="*/ 2534126 h 4419600"/>
              <a:gd name="connsiteX499" fmla="*/ 7014687 w 7096125"/>
              <a:gd name="connsiteY499" fmla="*/ 2535079 h 4419600"/>
              <a:gd name="connsiteX500" fmla="*/ 7048024 w 7096125"/>
              <a:gd name="connsiteY500" fmla="*/ 2542699 h 4419600"/>
              <a:gd name="connsiteX501" fmla="*/ 7088982 w 7096125"/>
              <a:gd name="connsiteY501" fmla="*/ 2588419 h 4419600"/>
              <a:gd name="connsiteX502" fmla="*/ 7088982 w 7096125"/>
              <a:gd name="connsiteY502" fmla="*/ 4418172 h 4419600"/>
              <a:gd name="connsiteX503" fmla="*/ 7144 w 7096125"/>
              <a:gd name="connsiteY503" fmla="*/ 4418172 h 4419600"/>
              <a:gd name="connsiteX504" fmla="*/ 10001 w 7096125"/>
              <a:gd name="connsiteY504" fmla="*/ 1664494 h 4419600"/>
              <a:gd name="connsiteX505" fmla="*/ 1066324 w 7096125"/>
              <a:gd name="connsiteY505" fmla="*/ 2493169 h 4419600"/>
              <a:gd name="connsiteX506" fmla="*/ 1122521 w 7096125"/>
              <a:gd name="connsiteY506" fmla="*/ 2408396 h 4419600"/>
              <a:gd name="connsiteX507" fmla="*/ 1095851 w 7096125"/>
              <a:gd name="connsiteY507" fmla="*/ 2391251 h 4419600"/>
              <a:gd name="connsiteX508" fmla="*/ 1086326 w 7096125"/>
              <a:gd name="connsiteY508" fmla="*/ 2382679 h 4419600"/>
              <a:gd name="connsiteX509" fmla="*/ 1094899 w 7096125"/>
              <a:gd name="connsiteY509" fmla="*/ 2372201 h 4419600"/>
              <a:gd name="connsiteX510" fmla="*/ 1114901 w 7096125"/>
              <a:gd name="connsiteY510" fmla="*/ 2318861 h 4419600"/>
              <a:gd name="connsiteX511" fmla="*/ 1121569 w 7096125"/>
              <a:gd name="connsiteY511" fmla="*/ 2300764 h 4419600"/>
              <a:gd name="connsiteX512" fmla="*/ 1120616 w 7096125"/>
              <a:gd name="connsiteY512" fmla="*/ 2269331 h 4419600"/>
              <a:gd name="connsiteX513" fmla="*/ 1113949 w 7096125"/>
              <a:gd name="connsiteY513" fmla="*/ 2232184 h 4419600"/>
              <a:gd name="connsiteX514" fmla="*/ 1116806 w 7096125"/>
              <a:gd name="connsiteY514" fmla="*/ 2227421 h 4419600"/>
              <a:gd name="connsiteX515" fmla="*/ 1100614 w 7096125"/>
              <a:gd name="connsiteY515" fmla="*/ 2219801 h 4419600"/>
              <a:gd name="connsiteX516" fmla="*/ 1103471 w 7096125"/>
              <a:gd name="connsiteY516" fmla="*/ 2203609 h 4419600"/>
              <a:gd name="connsiteX517" fmla="*/ 1121569 w 7096125"/>
              <a:gd name="connsiteY517" fmla="*/ 2204561 h 4419600"/>
              <a:gd name="connsiteX518" fmla="*/ 1149191 w 7096125"/>
              <a:gd name="connsiteY518" fmla="*/ 2217896 h 4419600"/>
              <a:gd name="connsiteX519" fmla="*/ 1173004 w 7096125"/>
              <a:gd name="connsiteY519" fmla="*/ 2207419 h 4419600"/>
              <a:gd name="connsiteX520" fmla="*/ 1186339 w 7096125"/>
              <a:gd name="connsiteY520" fmla="*/ 2193131 h 4419600"/>
              <a:gd name="connsiteX521" fmla="*/ 1219676 w 7096125"/>
              <a:gd name="connsiteY521" fmla="*/ 2210276 h 4419600"/>
              <a:gd name="connsiteX522" fmla="*/ 1240631 w 7096125"/>
              <a:gd name="connsiteY522" fmla="*/ 2245519 h 4419600"/>
              <a:gd name="connsiteX523" fmla="*/ 1273969 w 7096125"/>
              <a:gd name="connsiteY523" fmla="*/ 2286476 h 4419600"/>
              <a:gd name="connsiteX524" fmla="*/ 1281589 w 7096125"/>
              <a:gd name="connsiteY524" fmla="*/ 2302669 h 4419600"/>
              <a:gd name="connsiteX525" fmla="*/ 1297781 w 7096125"/>
              <a:gd name="connsiteY525" fmla="*/ 2321719 h 4419600"/>
              <a:gd name="connsiteX526" fmla="*/ 1292066 w 7096125"/>
              <a:gd name="connsiteY526" fmla="*/ 2356009 h 4419600"/>
              <a:gd name="connsiteX527" fmla="*/ 1313021 w 7096125"/>
              <a:gd name="connsiteY527" fmla="*/ 2331244 h 4419600"/>
              <a:gd name="connsiteX528" fmla="*/ 1318736 w 7096125"/>
              <a:gd name="connsiteY528" fmla="*/ 2334101 h 4419600"/>
              <a:gd name="connsiteX529" fmla="*/ 1313974 w 7096125"/>
              <a:gd name="connsiteY529" fmla="*/ 2352199 h 4419600"/>
              <a:gd name="connsiteX530" fmla="*/ 1324451 w 7096125"/>
              <a:gd name="connsiteY530" fmla="*/ 2375059 h 4419600"/>
              <a:gd name="connsiteX531" fmla="*/ 1358741 w 7096125"/>
              <a:gd name="connsiteY531" fmla="*/ 2349341 h 4419600"/>
              <a:gd name="connsiteX532" fmla="*/ 1354931 w 7096125"/>
              <a:gd name="connsiteY532" fmla="*/ 2338864 h 4419600"/>
              <a:gd name="connsiteX533" fmla="*/ 1340644 w 7096125"/>
              <a:gd name="connsiteY533" fmla="*/ 2329339 h 4419600"/>
              <a:gd name="connsiteX534" fmla="*/ 1335881 w 7096125"/>
              <a:gd name="connsiteY534" fmla="*/ 2300764 h 4419600"/>
              <a:gd name="connsiteX535" fmla="*/ 1319689 w 7096125"/>
              <a:gd name="connsiteY535" fmla="*/ 2320766 h 4419600"/>
              <a:gd name="connsiteX536" fmla="*/ 1314926 w 7096125"/>
              <a:gd name="connsiteY536" fmla="*/ 2318861 h 4419600"/>
              <a:gd name="connsiteX537" fmla="*/ 1322546 w 7096125"/>
              <a:gd name="connsiteY537" fmla="*/ 2291239 h 4419600"/>
              <a:gd name="connsiteX538" fmla="*/ 1322546 w 7096125"/>
              <a:gd name="connsiteY538" fmla="*/ 2230279 h 4419600"/>
              <a:gd name="connsiteX539" fmla="*/ 1287304 w 7096125"/>
              <a:gd name="connsiteY539" fmla="*/ 2236946 h 4419600"/>
              <a:gd name="connsiteX540" fmla="*/ 1268254 w 7096125"/>
              <a:gd name="connsiteY540" fmla="*/ 2211229 h 4419600"/>
              <a:gd name="connsiteX541" fmla="*/ 1263491 w 7096125"/>
              <a:gd name="connsiteY541" fmla="*/ 2191226 h 4419600"/>
              <a:gd name="connsiteX542" fmla="*/ 1263491 w 7096125"/>
              <a:gd name="connsiteY542" fmla="*/ 2132171 h 4419600"/>
              <a:gd name="connsiteX543" fmla="*/ 1282541 w 7096125"/>
              <a:gd name="connsiteY543" fmla="*/ 2120741 h 4419600"/>
              <a:gd name="connsiteX544" fmla="*/ 1306354 w 7096125"/>
              <a:gd name="connsiteY544" fmla="*/ 2133124 h 4419600"/>
              <a:gd name="connsiteX545" fmla="*/ 1328261 w 7096125"/>
              <a:gd name="connsiteY545" fmla="*/ 2170271 h 4419600"/>
              <a:gd name="connsiteX546" fmla="*/ 1342549 w 7096125"/>
              <a:gd name="connsiteY546" fmla="*/ 2187416 h 4419600"/>
              <a:gd name="connsiteX547" fmla="*/ 1362551 w 7096125"/>
              <a:gd name="connsiteY547" fmla="*/ 2177891 h 4419600"/>
              <a:gd name="connsiteX548" fmla="*/ 1372076 w 7096125"/>
              <a:gd name="connsiteY548" fmla="*/ 2167414 h 4419600"/>
              <a:gd name="connsiteX549" fmla="*/ 1403509 w 7096125"/>
              <a:gd name="connsiteY549" fmla="*/ 2169319 h 4419600"/>
              <a:gd name="connsiteX550" fmla="*/ 1413986 w 7096125"/>
              <a:gd name="connsiteY550" fmla="*/ 2174081 h 4419600"/>
              <a:gd name="connsiteX551" fmla="*/ 1418749 w 7096125"/>
              <a:gd name="connsiteY551" fmla="*/ 2206466 h 4419600"/>
              <a:gd name="connsiteX552" fmla="*/ 1425416 w 7096125"/>
              <a:gd name="connsiteY552" fmla="*/ 2282666 h 4419600"/>
              <a:gd name="connsiteX553" fmla="*/ 1465421 w 7096125"/>
              <a:gd name="connsiteY553" fmla="*/ 2307431 h 4419600"/>
              <a:gd name="connsiteX554" fmla="*/ 1528286 w 7096125"/>
              <a:gd name="connsiteY554" fmla="*/ 2299811 h 4419600"/>
              <a:gd name="connsiteX555" fmla="*/ 1534001 w 7096125"/>
              <a:gd name="connsiteY555" fmla="*/ 2270284 h 4419600"/>
              <a:gd name="connsiteX556" fmla="*/ 1514951 w 7096125"/>
              <a:gd name="connsiteY556" fmla="*/ 2283619 h 4419600"/>
              <a:gd name="connsiteX557" fmla="*/ 1489234 w 7096125"/>
              <a:gd name="connsiteY557" fmla="*/ 2269331 h 4419600"/>
              <a:gd name="connsiteX558" fmla="*/ 1505426 w 7096125"/>
              <a:gd name="connsiteY558" fmla="*/ 2228374 h 4419600"/>
              <a:gd name="connsiteX559" fmla="*/ 1512094 w 7096125"/>
              <a:gd name="connsiteY559" fmla="*/ 2230279 h 4419600"/>
              <a:gd name="connsiteX560" fmla="*/ 1539716 w 7096125"/>
              <a:gd name="connsiteY560" fmla="*/ 2212181 h 4419600"/>
              <a:gd name="connsiteX561" fmla="*/ 1541621 w 7096125"/>
              <a:gd name="connsiteY561" fmla="*/ 2073116 h 4419600"/>
              <a:gd name="connsiteX562" fmla="*/ 1538764 w 7096125"/>
              <a:gd name="connsiteY562" fmla="*/ 2068354 h 4419600"/>
              <a:gd name="connsiteX563" fmla="*/ 1533049 w 7096125"/>
              <a:gd name="connsiteY563" fmla="*/ 2069306 h 4419600"/>
              <a:gd name="connsiteX564" fmla="*/ 1503521 w 7096125"/>
              <a:gd name="connsiteY564" fmla="*/ 2060734 h 4419600"/>
              <a:gd name="connsiteX565" fmla="*/ 1497806 w 7096125"/>
              <a:gd name="connsiteY565" fmla="*/ 2049304 h 4419600"/>
              <a:gd name="connsiteX566" fmla="*/ 1442561 w 7096125"/>
              <a:gd name="connsiteY566" fmla="*/ 2027396 h 4419600"/>
              <a:gd name="connsiteX567" fmla="*/ 1438751 w 7096125"/>
              <a:gd name="connsiteY567" fmla="*/ 2029301 h 4419600"/>
              <a:gd name="connsiteX568" fmla="*/ 1377791 w 7096125"/>
              <a:gd name="connsiteY568" fmla="*/ 2021681 h 4419600"/>
              <a:gd name="connsiteX569" fmla="*/ 1357789 w 7096125"/>
              <a:gd name="connsiteY569" fmla="*/ 2015966 h 4419600"/>
              <a:gd name="connsiteX570" fmla="*/ 1302544 w 7096125"/>
              <a:gd name="connsiteY570" fmla="*/ 2017871 h 4419600"/>
              <a:gd name="connsiteX571" fmla="*/ 1259681 w 7096125"/>
              <a:gd name="connsiteY571" fmla="*/ 2025491 h 4419600"/>
              <a:gd name="connsiteX572" fmla="*/ 1233964 w 7096125"/>
              <a:gd name="connsiteY572" fmla="*/ 2025491 h 4419600"/>
              <a:gd name="connsiteX573" fmla="*/ 1112044 w 7096125"/>
              <a:gd name="connsiteY573" fmla="*/ 2037874 h 4419600"/>
              <a:gd name="connsiteX574" fmla="*/ 990124 w 7096125"/>
              <a:gd name="connsiteY574" fmla="*/ 2070259 h 4419600"/>
              <a:gd name="connsiteX575" fmla="*/ 931069 w 7096125"/>
              <a:gd name="connsiteY575" fmla="*/ 2079784 h 4419600"/>
              <a:gd name="connsiteX576" fmla="*/ 905351 w 7096125"/>
              <a:gd name="connsiteY576" fmla="*/ 2087404 h 4419600"/>
              <a:gd name="connsiteX577" fmla="*/ 792956 w 7096125"/>
              <a:gd name="connsiteY577" fmla="*/ 2098834 h 4419600"/>
              <a:gd name="connsiteX578" fmla="*/ 705326 w 7096125"/>
              <a:gd name="connsiteY578" fmla="*/ 2115979 h 4419600"/>
              <a:gd name="connsiteX579" fmla="*/ 651986 w 7096125"/>
              <a:gd name="connsiteY579" fmla="*/ 2085499 h 4419600"/>
              <a:gd name="connsiteX580" fmla="*/ 665321 w 7096125"/>
              <a:gd name="connsiteY580" fmla="*/ 2044541 h 4419600"/>
              <a:gd name="connsiteX581" fmla="*/ 674846 w 7096125"/>
              <a:gd name="connsiteY581" fmla="*/ 2024539 h 4419600"/>
              <a:gd name="connsiteX582" fmla="*/ 701516 w 7096125"/>
              <a:gd name="connsiteY582" fmla="*/ 1976914 h 4419600"/>
              <a:gd name="connsiteX583" fmla="*/ 756761 w 7096125"/>
              <a:gd name="connsiteY583" fmla="*/ 1947386 h 4419600"/>
              <a:gd name="connsiteX584" fmla="*/ 768191 w 7096125"/>
              <a:gd name="connsiteY584" fmla="*/ 1928336 h 4419600"/>
              <a:gd name="connsiteX585" fmla="*/ 748189 w 7096125"/>
              <a:gd name="connsiteY585" fmla="*/ 1918811 h 4419600"/>
              <a:gd name="connsiteX586" fmla="*/ 709136 w 7096125"/>
              <a:gd name="connsiteY586" fmla="*/ 1888331 h 4419600"/>
              <a:gd name="connsiteX587" fmla="*/ 700564 w 7096125"/>
              <a:gd name="connsiteY587" fmla="*/ 1880711 h 4419600"/>
              <a:gd name="connsiteX588" fmla="*/ 639604 w 7096125"/>
              <a:gd name="connsiteY588" fmla="*/ 1915001 h 4419600"/>
              <a:gd name="connsiteX589" fmla="*/ 608171 w 7096125"/>
              <a:gd name="connsiteY589" fmla="*/ 1945481 h 4419600"/>
              <a:gd name="connsiteX590" fmla="*/ 568166 w 7096125"/>
              <a:gd name="connsiteY590" fmla="*/ 1970246 h 4419600"/>
              <a:gd name="connsiteX591" fmla="*/ 511016 w 7096125"/>
              <a:gd name="connsiteY591" fmla="*/ 2005489 h 4419600"/>
              <a:gd name="connsiteX592" fmla="*/ 498634 w 7096125"/>
              <a:gd name="connsiteY592" fmla="*/ 2014061 h 4419600"/>
              <a:gd name="connsiteX593" fmla="*/ 504349 w 7096125"/>
              <a:gd name="connsiteY593" fmla="*/ 2028349 h 4419600"/>
              <a:gd name="connsiteX594" fmla="*/ 537686 w 7096125"/>
              <a:gd name="connsiteY594" fmla="*/ 2041684 h 4419600"/>
              <a:gd name="connsiteX595" fmla="*/ 563404 w 7096125"/>
              <a:gd name="connsiteY595" fmla="*/ 2066449 h 4419600"/>
              <a:gd name="connsiteX596" fmla="*/ 539591 w 7096125"/>
              <a:gd name="connsiteY596" fmla="*/ 2113121 h 4419600"/>
              <a:gd name="connsiteX597" fmla="*/ 491966 w 7096125"/>
              <a:gd name="connsiteY597" fmla="*/ 2126456 h 4419600"/>
              <a:gd name="connsiteX598" fmla="*/ 422434 w 7096125"/>
              <a:gd name="connsiteY598" fmla="*/ 2147411 h 4419600"/>
              <a:gd name="connsiteX599" fmla="*/ 270034 w 7096125"/>
              <a:gd name="connsiteY599" fmla="*/ 2155984 h 4419600"/>
              <a:gd name="connsiteX600" fmla="*/ 244316 w 7096125"/>
              <a:gd name="connsiteY600" fmla="*/ 2149316 h 4419600"/>
              <a:gd name="connsiteX601" fmla="*/ 178594 w 7096125"/>
              <a:gd name="connsiteY601" fmla="*/ 2148364 h 4419600"/>
              <a:gd name="connsiteX602" fmla="*/ 170974 w 7096125"/>
              <a:gd name="connsiteY602" fmla="*/ 2157889 h 4419600"/>
              <a:gd name="connsiteX603" fmla="*/ 124301 w 7096125"/>
              <a:gd name="connsiteY603" fmla="*/ 2216944 h 4419600"/>
              <a:gd name="connsiteX604" fmla="*/ 116681 w 7096125"/>
              <a:gd name="connsiteY604" fmla="*/ 2259806 h 4419600"/>
              <a:gd name="connsiteX605" fmla="*/ 144304 w 7096125"/>
              <a:gd name="connsiteY605" fmla="*/ 2293144 h 4419600"/>
              <a:gd name="connsiteX606" fmla="*/ 167164 w 7096125"/>
              <a:gd name="connsiteY606" fmla="*/ 2296954 h 4419600"/>
              <a:gd name="connsiteX607" fmla="*/ 183356 w 7096125"/>
              <a:gd name="connsiteY607" fmla="*/ 2292191 h 4419600"/>
              <a:gd name="connsiteX608" fmla="*/ 186214 w 7096125"/>
              <a:gd name="connsiteY608" fmla="*/ 2307431 h 4419600"/>
              <a:gd name="connsiteX609" fmla="*/ 194786 w 7096125"/>
              <a:gd name="connsiteY609" fmla="*/ 2360771 h 4419600"/>
              <a:gd name="connsiteX610" fmla="*/ 195739 w 7096125"/>
              <a:gd name="connsiteY610" fmla="*/ 2386489 h 4419600"/>
              <a:gd name="connsiteX611" fmla="*/ 201454 w 7096125"/>
              <a:gd name="connsiteY611" fmla="*/ 2401729 h 4419600"/>
              <a:gd name="connsiteX612" fmla="*/ 251936 w 7096125"/>
              <a:gd name="connsiteY612" fmla="*/ 2417921 h 4419600"/>
              <a:gd name="connsiteX613" fmla="*/ 266224 w 7096125"/>
              <a:gd name="connsiteY613" fmla="*/ 2435066 h 4419600"/>
              <a:gd name="connsiteX614" fmla="*/ 278606 w 7096125"/>
              <a:gd name="connsiteY614" fmla="*/ 2450306 h 4419600"/>
              <a:gd name="connsiteX615" fmla="*/ 352901 w 7096125"/>
              <a:gd name="connsiteY615" fmla="*/ 2446496 h 4419600"/>
              <a:gd name="connsiteX616" fmla="*/ 422434 w 7096125"/>
              <a:gd name="connsiteY616" fmla="*/ 2451259 h 4419600"/>
              <a:gd name="connsiteX617" fmla="*/ 444341 w 7096125"/>
              <a:gd name="connsiteY617" fmla="*/ 2450306 h 4419600"/>
              <a:gd name="connsiteX618" fmla="*/ 472916 w 7096125"/>
              <a:gd name="connsiteY618" fmla="*/ 2451259 h 4419600"/>
              <a:gd name="connsiteX619" fmla="*/ 584359 w 7096125"/>
              <a:gd name="connsiteY619" fmla="*/ 2475071 h 4419600"/>
              <a:gd name="connsiteX620" fmla="*/ 594836 w 7096125"/>
              <a:gd name="connsiteY620" fmla="*/ 2477929 h 4419600"/>
              <a:gd name="connsiteX621" fmla="*/ 636746 w 7096125"/>
              <a:gd name="connsiteY621" fmla="*/ 2483644 h 4419600"/>
              <a:gd name="connsiteX622" fmla="*/ 680561 w 7096125"/>
              <a:gd name="connsiteY622" fmla="*/ 2489359 h 4419600"/>
              <a:gd name="connsiteX623" fmla="*/ 695801 w 7096125"/>
              <a:gd name="connsiteY623" fmla="*/ 2511266 h 4419600"/>
              <a:gd name="connsiteX624" fmla="*/ 701516 w 7096125"/>
              <a:gd name="connsiteY624" fmla="*/ 2517934 h 4419600"/>
              <a:gd name="connsiteX625" fmla="*/ 745331 w 7096125"/>
              <a:gd name="connsiteY625" fmla="*/ 2533174 h 4419600"/>
              <a:gd name="connsiteX626" fmla="*/ 777716 w 7096125"/>
              <a:gd name="connsiteY626" fmla="*/ 2489359 h 4419600"/>
              <a:gd name="connsiteX627" fmla="*/ 792004 w 7096125"/>
              <a:gd name="connsiteY627" fmla="*/ 2491264 h 4419600"/>
              <a:gd name="connsiteX628" fmla="*/ 839629 w 7096125"/>
              <a:gd name="connsiteY628" fmla="*/ 2522696 h 4419600"/>
              <a:gd name="connsiteX629" fmla="*/ 837724 w 7096125"/>
              <a:gd name="connsiteY629" fmla="*/ 2506504 h 4419600"/>
              <a:gd name="connsiteX630" fmla="*/ 790099 w 7096125"/>
              <a:gd name="connsiteY630" fmla="*/ 2436971 h 4419600"/>
              <a:gd name="connsiteX631" fmla="*/ 772001 w 7096125"/>
              <a:gd name="connsiteY631" fmla="*/ 2432209 h 4419600"/>
              <a:gd name="connsiteX632" fmla="*/ 617696 w 7096125"/>
              <a:gd name="connsiteY632" fmla="*/ 2429351 h 4419600"/>
              <a:gd name="connsiteX633" fmla="*/ 607219 w 7096125"/>
              <a:gd name="connsiteY633" fmla="*/ 2405539 h 4419600"/>
              <a:gd name="connsiteX634" fmla="*/ 656749 w 7096125"/>
              <a:gd name="connsiteY634" fmla="*/ 2377916 h 4419600"/>
              <a:gd name="connsiteX635" fmla="*/ 682466 w 7096125"/>
              <a:gd name="connsiteY635" fmla="*/ 2374106 h 4419600"/>
              <a:gd name="connsiteX636" fmla="*/ 686276 w 7096125"/>
              <a:gd name="connsiteY636" fmla="*/ 2356009 h 4419600"/>
              <a:gd name="connsiteX637" fmla="*/ 651034 w 7096125"/>
              <a:gd name="connsiteY637" fmla="*/ 2334101 h 4419600"/>
              <a:gd name="connsiteX638" fmla="*/ 633889 w 7096125"/>
              <a:gd name="connsiteY638" fmla="*/ 2356009 h 4419600"/>
              <a:gd name="connsiteX639" fmla="*/ 605314 w 7096125"/>
              <a:gd name="connsiteY639" fmla="*/ 2369344 h 4419600"/>
              <a:gd name="connsiteX640" fmla="*/ 593884 w 7096125"/>
              <a:gd name="connsiteY640" fmla="*/ 2349341 h 4419600"/>
              <a:gd name="connsiteX641" fmla="*/ 589121 w 7096125"/>
              <a:gd name="connsiteY641" fmla="*/ 2336959 h 4419600"/>
              <a:gd name="connsiteX642" fmla="*/ 571976 w 7096125"/>
              <a:gd name="connsiteY642" fmla="*/ 2345531 h 4419600"/>
              <a:gd name="connsiteX643" fmla="*/ 564356 w 7096125"/>
              <a:gd name="connsiteY643" fmla="*/ 2301716 h 4419600"/>
              <a:gd name="connsiteX644" fmla="*/ 565309 w 7096125"/>
              <a:gd name="connsiteY644" fmla="*/ 2294096 h 4419600"/>
              <a:gd name="connsiteX645" fmla="*/ 584359 w 7096125"/>
              <a:gd name="connsiteY645" fmla="*/ 2286476 h 4419600"/>
              <a:gd name="connsiteX646" fmla="*/ 678656 w 7096125"/>
              <a:gd name="connsiteY646" fmla="*/ 2282666 h 4419600"/>
              <a:gd name="connsiteX647" fmla="*/ 697706 w 7096125"/>
              <a:gd name="connsiteY647" fmla="*/ 2283619 h 4419600"/>
              <a:gd name="connsiteX648" fmla="*/ 720566 w 7096125"/>
              <a:gd name="connsiteY648" fmla="*/ 2319814 h 4419600"/>
              <a:gd name="connsiteX649" fmla="*/ 739616 w 7096125"/>
              <a:gd name="connsiteY649" fmla="*/ 2336006 h 4419600"/>
              <a:gd name="connsiteX650" fmla="*/ 753904 w 7096125"/>
              <a:gd name="connsiteY650" fmla="*/ 2341721 h 4419600"/>
              <a:gd name="connsiteX651" fmla="*/ 780574 w 7096125"/>
              <a:gd name="connsiteY651" fmla="*/ 2381726 h 4419600"/>
              <a:gd name="connsiteX652" fmla="*/ 841534 w 7096125"/>
              <a:gd name="connsiteY652" fmla="*/ 2486501 h 4419600"/>
              <a:gd name="connsiteX653" fmla="*/ 870109 w 7096125"/>
              <a:gd name="connsiteY653" fmla="*/ 2536984 h 4419600"/>
              <a:gd name="connsiteX654" fmla="*/ 886301 w 7096125"/>
              <a:gd name="connsiteY654" fmla="*/ 2509361 h 4419600"/>
              <a:gd name="connsiteX655" fmla="*/ 909161 w 7096125"/>
              <a:gd name="connsiteY655" fmla="*/ 2492216 h 4419600"/>
              <a:gd name="connsiteX656" fmla="*/ 922496 w 7096125"/>
              <a:gd name="connsiteY656" fmla="*/ 2484596 h 4419600"/>
              <a:gd name="connsiteX657" fmla="*/ 912019 w 7096125"/>
              <a:gd name="connsiteY657" fmla="*/ 2472214 h 4419600"/>
              <a:gd name="connsiteX658" fmla="*/ 877729 w 7096125"/>
              <a:gd name="connsiteY658" fmla="*/ 2431256 h 4419600"/>
              <a:gd name="connsiteX659" fmla="*/ 896779 w 7096125"/>
              <a:gd name="connsiteY659" fmla="*/ 2376011 h 4419600"/>
              <a:gd name="connsiteX660" fmla="*/ 908209 w 7096125"/>
              <a:gd name="connsiteY660" fmla="*/ 2371249 h 4419600"/>
              <a:gd name="connsiteX661" fmla="*/ 970121 w 7096125"/>
              <a:gd name="connsiteY661" fmla="*/ 2369344 h 4419600"/>
              <a:gd name="connsiteX662" fmla="*/ 987266 w 7096125"/>
              <a:gd name="connsiteY662" fmla="*/ 2376964 h 4419600"/>
              <a:gd name="connsiteX663" fmla="*/ 977741 w 7096125"/>
              <a:gd name="connsiteY663" fmla="*/ 2390299 h 4419600"/>
              <a:gd name="connsiteX664" fmla="*/ 967264 w 7096125"/>
              <a:gd name="connsiteY664" fmla="*/ 2423636 h 4419600"/>
              <a:gd name="connsiteX665" fmla="*/ 965359 w 7096125"/>
              <a:gd name="connsiteY665" fmla="*/ 2447449 h 4419600"/>
              <a:gd name="connsiteX666" fmla="*/ 993934 w 7096125"/>
              <a:gd name="connsiteY666" fmla="*/ 2483644 h 4419600"/>
              <a:gd name="connsiteX667" fmla="*/ 1021556 w 7096125"/>
              <a:gd name="connsiteY667" fmla="*/ 2492216 h 4419600"/>
              <a:gd name="connsiteX668" fmla="*/ 1052036 w 7096125"/>
              <a:gd name="connsiteY668" fmla="*/ 2513171 h 4419600"/>
              <a:gd name="connsiteX669" fmla="*/ 1059656 w 7096125"/>
              <a:gd name="connsiteY669" fmla="*/ 2522696 h 4419600"/>
              <a:gd name="connsiteX670" fmla="*/ 1080611 w 7096125"/>
              <a:gd name="connsiteY670" fmla="*/ 2559844 h 4419600"/>
              <a:gd name="connsiteX671" fmla="*/ 1088231 w 7096125"/>
              <a:gd name="connsiteY671" fmla="*/ 2558891 h 4419600"/>
              <a:gd name="connsiteX672" fmla="*/ 1096804 w 7096125"/>
              <a:gd name="connsiteY672" fmla="*/ 2503646 h 4419600"/>
              <a:gd name="connsiteX673" fmla="*/ 1072991 w 7096125"/>
              <a:gd name="connsiteY673" fmla="*/ 2505551 h 4419600"/>
              <a:gd name="connsiteX674" fmla="*/ 1066324 w 7096125"/>
              <a:gd name="connsiteY674" fmla="*/ 2493169 h 4419600"/>
              <a:gd name="connsiteX675" fmla="*/ 751046 w 7096125"/>
              <a:gd name="connsiteY675" fmla="*/ 2553176 h 4419600"/>
              <a:gd name="connsiteX676" fmla="*/ 712946 w 7096125"/>
              <a:gd name="connsiteY676" fmla="*/ 2553176 h 4419600"/>
              <a:gd name="connsiteX677" fmla="*/ 666274 w 7096125"/>
              <a:gd name="connsiteY677" fmla="*/ 2545556 h 4419600"/>
              <a:gd name="connsiteX678" fmla="*/ 607219 w 7096125"/>
              <a:gd name="connsiteY678" fmla="*/ 2538889 h 4419600"/>
              <a:gd name="connsiteX679" fmla="*/ 568166 w 7096125"/>
              <a:gd name="connsiteY679" fmla="*/ 2539841 h 4419600"/>
              <a:gd name="connsiteX680" fmla="*/ 549116 w 7096125"/>
              <a:gd name="connsiteY680" fmla="*/ 2539841 h 4419600"/>
              <a:gd name="connsiteX681" fmla="*/ 492919 w 7096125"/>
              <a:gd name="connsiteY681" fmla="*/ 2555081 h 4419600"/>
              <a:gd name="connsiteX682" fmla="*/ 454819 w 7096125"/>
              <a:gd name="connsiteY682" fmla="*/ 2547461 h 4419600"/>
              <a:gd name="connsiteX683" fmla="*/ 436721 w 7096125"/>
              <a:gd name="connsiteY683" fmla="*/ 2553176 h 4419600"/>
              <a:gd name="connsiteX684" fmla="*/ 423386 w 7096125"/>
              <a:gd name="connsiteY684" fmla="*/ 2604611 h 4419600"/>
              <a:gd name="connsiteX685" fmla="*/ 432911 w 7096125"/>
              <a:gd name="connsiteY685" fmla="*/ 2625566 h 4419600"/>
              <a:gd name="connsiteX686" fmla="*/ 447199 w 7096125"/>
              <a:gd name="connsiteY686" fmla="*/ 2612231 h 4419600"/>
              <a:gd name="connsiteX687" fmla="*/ 457676 w 7096125"/>
              <a:gd name="connsiteY687" fmla="*/ 2603659 h 4419600"/>
              <a:gd name="connsiteX688" fmla="*/ 466249 w 7096125"/>
              <a:gd name="connsiteY688" fmla="*/ 2609374 h 4419600"/>
              <a:gd name="connsiteX689" fmla="*/ 479584 w 7096125"/>
              <a:gd name="connsiteY689" fmla="*/ 2651284 h 4419600"/>
              <a:gd name="connsiteX690" fmla="*/ 448151 w 7096125"/>
              <a:gd name="connsiteY690" fmla="*/ 2719864 h 4419600"/>
              <a:gd name="connsiteX691" fmla="*/ 434816 w 7096125"/>
              <a:gd name="connsiteY691" fmla="*/ 2738914 h 4419600"/>
              <a:gd name="connsiteX692" fmla="*/ 458629 w 7096125"/>
              <a:gd name="connsiteY692" fmla="*/ 2747486 h 4419600"/>
              <a:gd name="connsiteX693" fmla="*/ 505301 w 7096125"/>
              <a:gd name="connsiteY693" fmla="*/ 2740819 h 4419600"/>
              <a:gd name="connsiteX694" fmla="*/ 583406 w 7096125"/>
              <a:gd name="connsiteY694" fmla="*/ 2744629 h 4419600"/>
              <a:gd name="connsiteX695" fmla="*/ 646271 w 7096125"/>
              <a:gd name="connsiteY695" fmla="*/ 2755106 h 4419600"/>
              <a:gd name="connsiteX696" fmla="*/ 655796 w 7096125"/>
              <a:gd name="connsiteY696" fmla="*/ 2751296 h 4419600"/>
              <a:gd name="connsiteX697" fmla="*/ 694849 w 7096125"/>
              <a:gd name="connsiteY697" fmla="*/ 2716054 h 4419600"/>
              <a:gd name="connsiteX698" fmla="*/ 711994 w 7096125"/>
              <a:gd name="connsiteY698" fmla="*/ 2688431 h 4419600"/>
              <a:gd name="connsiteX699" fmla="*/ 690086 w 7096125"/>
              <a:gd name="connsiteY699" fmla="*/ 2637949 h 4419600"/>
              <a:gd name="connsiteX700" fmla="*/ 659606 w 7096125"/>
              <a:gd name="connsiteY700" fmla="*/ 2644616 h 4419600"/>
              <a:gd name="connsiteX701" fmla="*/ 650081 w 7096125"/>
              <a:gd name="connsiteY701" fmla="*/ 2666524 h 4419600"/>
              <a:gd name="connsiteX702" fmla="*/ 580549 w 7096125"/>
              <a:gd name="connsiteY702" fmla="*/ 2693194 h 4419600"/>
              <a:gd name="connsiteX703" fmla="*/ 561499 w 7096125"/>
              <a:gd name="connsiteY703" fmla="*/ 2702719 h 4419600"/>
              <a:gd name="connsiteX704" fmla="*/ 529114 w 7096125"/>
              <a:gd name="connsiteY704" fmla="*/ 2705576 h 4419600"/>
              <a:gd name="connsiteX705" fmla="*/ 508159 w 7096125"/>
              <a:gd name="connsiteY705" fmla="*/ 2671286 h 4419600"/>
              <a:gd name="connsiteX706" fmla="*/ 557689 w 7096125"/>
              <a:gd name="connsiteY706" fmla="*/ 2620804 h 4419600"/>
              <a:gd name="connsiteX707" fmla="*/ 644366 w 7096125"/>
              <a:gd name="connsiteY707" fmla="*/ 2629376 h 4419600"/>
              <a:gd name="connsiteX708" fmla="*/ 681514 w 7096125"/>
              <a:gd name="connsiteY708" fmla="*/ 2607469 h 4419600"/>
              <a:gd name="connsiteX709" fmla="*/ 703421 w 7096125"/>
              <a:gd name="connsiteY709" fmla="*/ 2610326 h 4419600"/>
              <a:gd name="connsiteX710" fmla="*/ 737711 w 7096125"/>
              <a:gd name="connsiteY710" fmla="*/ 2592229 h 4419600"/>
              <a:gd name="connsiteX711" fmla="*/ 751046 w 7096125"/>
              <a:gd name="connsiteY711" fmla="*/ 2553176 h 4419600"/>
              <a:gd name="connsiteX712" fmla="*/ 4902041 w 7096125"/>
              <a:gd name="connsiteY712" fmla="*/ 2702719 h 4419600"/>
              <a:gd name="connsiteX713" fmla="*/ 4901089 w 7096125"/>
              <a:gd name="connsiteY713" fmla="*/ 2777014 h 4419600"/>
              <a:gd name="connsiteX714" fmla="*/ 5003007 w 7096125"/>
              <a:gd name="connsiteY714" fmla="*/ 2809399 h 4419600"/>
              <a:gd name="connsiteX715" fmla="*/ 4976337 w 7096125"/>
              <a:gd name="connsiteY715" fmla="*/ 2726531 h 4419600"/>
              <a:gd name="connsiteX716" fmla="*/ 4902041 w 7096125"/>
              <a:gd name="connsiteY716" fmla="*/ 2702719 h 4419600"/>
              <a:gd name="connsiteX717" fmla="*/ 1459706 w 7096125"/>
              <a:gd name="connsiteY717" fmla="*/ 2573179 h 4419600"/>
              <a:gd name="connsiteX718" fmla="*/ 1464469 w 7096125"/>
              <a:gd name="connsiteY718" fmla="*/ 2580799 h 4419600"/>
              <a:gd name="connsiteX719" fmla="*/ 1501616 w 7096125"/>
              <a:gd name="connsiteY719" fmla="*/ 2561749 h 4419600"/>
              <a:gd name="connsiteX720" fmla="*/ 1528286 w 7096125"/>
              <a:gd name="connsiteY720" fmla="*/ 2507456 h 4419600"/>
              <a:gd name="connsiteX721" fmla="*/ 1570196 w 7096125"/>
              <a:gd name="connsiteY721" fmla="*/ 2432209 h 4419600"/>
              <a:gd name="connsiteX722" fmla="*/ 1559719 w 7096125"/>
              <a:gd name="connsiteY722" fmla="*/ 2392204 h 4419600"/>
              <a:gd name="connsiteX723" fmla="*/ 1516856 w 7096125"/>
              <a:gd name="connsiteY723" fmla="*/ 2401729 h 4419600"/>
              <a:gd name="connsiteX724" fmla="*/ 1515904 w 7096125"/>
              <a:gd name="connsiteY724" fmla="*/ 2406491 h 4419600"/>
              <a:gd name="connsiteX725" fmla="*/ 1510189 w 7096125"/>
              <a:gd name="connsiteY725" fmla="*/ 2440781 h 4419600"/>
              <a:gd name="connsiteX726" fmla="*/ 1511141 w 7096125"/>
              <a:gd name="connsiteY726" fmla="*/ 2451259 h 4419600"/>
              <a:gd name="connsiteX727" fmla="*/ 1504474 w 7096125"/>
              <a:gd name="connsiteY727" fmla="*/ 2520791 h 4419600"/>
              <a:gd name="connsiteX728" fmla="*/ 1480661 w 7096125"/>
              <a:gd name="connsiteY728" fmla="*/ 2545556 h 4419600"/>
              <a:gd name="connsiteX729" fmla="*/ 1474946 w 7096125"/>
              <a:gd name="connsiteY729" fmla="*/ 2556986 h 4419600"/>
              <a:gd name="connsiteX730" fmla="*/ 1459706 w 7096125"/>
              <a:gd name="connsiteY730" fmla="*/ 2573179 h 4419600"/>
              <a:gd name="connsiteX731" fmla="*/ 1123474 w 7096125"/>
              <a:gd name="connsiteY731" fmla="*/ 2540794 h 4419600"/>
              <a:gd name="connsiteX732" fmla="*/ 1128236 w 7096125"/>
              <a:gd name="connsiteY732" fmla="*/ 2546509 h 4419600"/>
              <a:gd name="connsiteX733" fmla="*/ 1153954 w 7096125"/>
              <a:gd name="connsiteY733" fmla="*/ 2531269 h 4419600"/>
              <a:gd name="connsiteX734" fmla="*/ 1177766 w 7096125"/>
              <a:gd name="connsiteY734" fmla="*/ 2508409 h 4419600"/>
              <a:gd name="connsiteX735" fmla="*/ 1185386 w 7096125"/>
              <a:gd name="connsiteY735" fmla="*/ 2492216 h 4419600"/>
              <a:gd name="connsiteX736" fmla="*/ 1151096 w 7096125"/>
              <a:gd name="connsiteY736" fmla="*/ 2388394 h 4419600"/>
              <a:gd name="connsiteX737" fmla="*/ 1135856 w 7096125"/>
              <a:gd name="connsiteY737" fmla="*/ 2378869 h 4419600"/>
              <a:gd name="connsiteX738" fmla="*/ 1124426 w 7096125"/>
              <a:gd name="connsiteY738" fmla="*/ 2388394 h 4419600"/>
              <a:gd name="connsiteX739" fmla="*/ 1135856 w 7096125"/>
              <a:gd name="connsiteY739" fmla="*/ 2417921 h 4419600"/>
              <a:gd name="connsiteX740" fmla="*/ 1126331 w 7096125"/>
              <a:gd name="connsiteY740" fmla="*/ 2473166 h 4419600"/>
              <a:gd name="connsiteX741" fmla="*/ 1121569 w 7096125"/>
              <a:gd name="connsiteY741" fmla="*/ 2490311 h 4419600"/>
              <a:gd name="connsiteX742" fmla="*/ 1129189 w 7096125"/>
              <a:gd name="connsiteY742" fmla="*/ 2516981 h 4419600"/>
              <a:gd name="connsiteX743" fmla="*/ 1123474 w 7096125"/>
              <a:gd name="connsiteY743" fmla="*/ 2540794 h 4419600"/>
              <a:gd name="connsiteX744" fmla="*/ 1173956 w 7096125"/>
              <a:gd name="connsiteY744" fmla="*/ 2668429 h 4419600"/>
              <a:gd name="connsiteX745" fmla="*/ 1203484 w 7096125"/>
              <a:gd name="connsiteY745" fmla="*/ 2653189 h 4419600"/>
              <a:gd name="connsiteX746" fmla="*/ 1206341 w 7096125"/>
              <a:gd name="connsiteY746" fmla="*/ 2637949 h 4419600"/>
              <a:gd name="connsiteX747" fmla="*/ 1201579 w 7096125"/>
              <a:gd name="connsiteY747" fmla="*/ 2621756 h 4419600"/>
              <a:gd name="connsiteX748" fmla="*/ 1201579 w 7096125"/>
              <a:gd name="connsiteY748" fmla="*/ 2604611 h 4419600"/>
              <a:gd name="connsiteX749" fmla="*/ 1187291 w 7096125"/>
              <a:gd name="connsiteY749" fmla="*/ 2564606 h 4419600"/>
              <a:gd name="connsiteX750" fmla="*/ 1189196 w 7096125"/>
              <a:gd name="connsiteY750" fmla="*/ 2554129 h 4419600"/>
              <a:gd name="connsiteX751" fmla="*/ 1193006 w 7096125"/>
              <a:gd name="connsiteY751" fmla="*/ 2536031 h 4419600"/>
              <a:gd name="connsiteX752" fmla="*/ 1174909 w 7096125"/>
              <a:gd name="connsiteY752" fmla="*/ 2570321 h 4419600"/>
              <a:gd name="connsiteX753" fmla="*/ 1171099 w 7096125"/>
              <a:gd name="connsiteY753" fmla="*/ 2590324 h 4419600"/>
              <a:gd name="connsiteX754" fmla="*/ 1154906 w 7096125"/>
              <a:gd name="connsiteY754" fmla="*/ 2600801 h 4419600"/>
              <a:gd name="connsiteX755" fmla="*/ 1147286 w 7096125"/>
              <a:gd name="connsiteY755" fmla="*/ 2638901 h 4419600"/>
              <a:gd name="connsiteX756" fmla="*/ 1173956 w 7096125"/>
              <a:gd name="connsiteY756" fmla="*/ 2668429 h 4419600"/>
              <a:gd name="connsiteX757" fmla="*/ 731996 w 7096125"/>
              <a:gd name="connsiteY757" fmla="*/ 2631281 h 4419600"/>
              <a:gd name="connsiteX758" fmla="*/ 734854 w 7096125"/>
              <a:gd name="connsiteY758" fmla="*/ 2650331 h 4419600"/>
              <a:gd name="connsiteX759" fmla="*/ 740569 w 7096125"/>
              <a:gd name="connsiteY759" fmla="*/ 2672239 h 4419600"/>
              <a:gd name="connsiteX760" fmla="*/ 796766 w 7096125"/>
              <a:gd name="connsiteY760" fmla="*/ 2678906 h 4419600"/>
              <a:gd name="connsiteX761" fmla="*/ 802481 w 7096125"/>
              <a:gd name="connsiteY761" fmla="*/ 2658904 h 4419600"/>
              <a:gd name="connsiteX762" fmla="*/ 731996 w 7096125"/>
              <a:gd name="connsiteY762" fmla="*/ 2631281 h 4419600"/>
              <a:gd name="connsiteX763" fmla="*/ 784384 w 7096125"/>
              <a:gd name="connsiteY763" fmla="*/ 2625566 h 4419600"/>
              <a:gd name="connsiteX764" fmla="*/ 805339 w 7096125"/>
              <a:gd name="connsiteY764" fmla="*/ 2634139 h 4419600"/>
              <a:gd name="connsiteX765" fmla="*/ 816769 w 7096125"/>
              <a:gd name="connsiteY765" fmla="*/ 2627471 h 4419600"/>
              <a:gd name="connsiteX766" fmla="*/ 792004 w 7096125"/>
              <a:gd name="connsiteY766" fmla="*/ 2576989 h 4419600"/>
              <a:gd name="connsiteX767" fmla="*/ 762476 w 7096125"/>
              <a:gd name="connsiteY767" fmla="*/ 2576036 h 4419600"/>
              <a:gd name="connsiteX768" fmla="*/ 763429 w 7096125"/>
              <a:gd name="connsiteY768" fmla="*/ 2599849 h 4419600"/>
              <a:gd name="connsiteX769" fmla="*/ 768191 w 7096125"/>
              <a:gd name="connsiteY769" fmla="*/ 2614136 h 4419600"/>
              <a:gd name="connsiteX770" fmla="*/ 784384 w 7096125"/>
              <a:gd name="connsiteY770" fmla="*/ 2625566 h 4419600"/>
              <a:gd name="connsiteX771" fmla="*/ 883444 w 7096125"/>
              <a:gd name="connsiteY771" fmla="*/ 2715101 h 4419600"/>
              <a:gd name="connsiteX772" fmla="*/ 879634 w 7096125"/>
              <a:gd name="connsiteY772" fmla="*/ 2719864 h 4419600"/>
              <a:gd name="connsiteX773" fmla="*/ 911066 w 7096125"/>
              <a:gd name="connsiteY773" fmla="*/ 2781776 h 4419600"/>
              <a:gd name="connsiteX774" fmla="*/ 912019 w 7096125"/>
              <a:gd name="connsiteY774" fmla="*/ 2782729 h 4419600"/>
              <a:gd name="connsiteX775" fmla="*/ 974884 w 7096125"/>
              <a:gd name="connsiteY775" fmla="*/ 2794159 h 4419600"/>
              <a:gd name="connsiteX776" fmla="*/ 883444 w 7096125"/>
              <a:gd name="connsiteY776" fmla="*/ 2715101 h 4419600"/>
              <a:gd name="connsiteX777" fmla="*/ 413861 w 7096125"/>
              <a:gd name="connsiteY777" fmla="*/ 1930241 h 4419600"/>
              <a:gd name="connsiteX778" fmla="*/ 383381 w 7096125"/>
              <a:gd name="connsiteY778" fmla="*/ 1952149 h 4419600"/>
              <a:gd name="connsiteX779" fmla="*/ 411956 w 7096125"/>
              <a:gd name="connsiteY779" fmla="*/ 1975961 h 4419600"/>
              <a:gd name="connsiteX780" fmla="*/ 435769 w 7096125"/>
              <a:gd name="connsiteY780" fmla="*/ 1950244 h 4419600"/>
              <a:gd name="connsiteX781" fmla="*/ 413861 w 7096125"/>
              <a:gd name="connsiteY781" fmla="*/ 1930241 h 4419600"/>
              <a:gd name="connsiteX782" fmla="*/ 1263491 w 7096125"/>
              <a:gd name="connsiteY782" fmla="*/ 2647474 h 4419600"/>
              <a:gd name="connsiteX783" fmla="*/ 1266349 w 7096125"/>
              <a:gd name="connsiteY783" fmla="*/ 2656046 h 4419600"/>
              <a:gd name="connsiteX784" fmla="*/ 1292066 w 7096125"/>
              <a:gd name="connsiteY784" fmla="*/ 2682716 h 4419600"/>
              <a:gd name="connsiteX785" fmla="*/ 1299686 w 7096125"/>
              <a:gd name="connsiteY785" fmla="*/ 2642711 h 4419600"/>
              <a:gd name="connsiteX786" fmla="*/ 1310164 w 7096125"/>
              <a:gd name="connsiteY786" fmla="*/ 2616994 h 4419600"/>
              <a:gd name="connsiteX787" fmla="*/ 1263491 w 7096125"/>
              <a:gd name="connsiteY787" fmla="*/ 2647474 h 4419600"/>
              <a:gd name="connsiteX788" fmla="*/ 1297781 w 7096125"/>
              <a:gd name="connsiteY788" fmla="*/ 2533174 h 4419600"/>
              <a:gd name="connsiteX789" fmla="*/ 1317784 w 7096125"/>
              <a:gd name="connsiteY789" fmla="*/ 2497931 h 4419600"/>
              <a:gd name="connsiteX790" fmla="*/ 1291114 w 7096125"/>
              <a:gd name="connsiteY790" fmla="*/ 2480786 h 4419600"/>
              <a:gd name="connsiteX791" fmla="*/ 1264444 w 7096125"/>
              <a:gd name="connsiteY791" fmla="*/ 2502694 h 4419600"/>
              <a:gd name="connsiteX792" fmla="*/ 1267301 w 7096125"/>
              <a:gd name="connsiteY792" fmla="*/ 2507456 h 4419600"/>
              <a:gd name="connsiteX793" fmla="*/ 1297781 w 7096125"/>
              <a:gd name="connsiteY793" fmla="*/ 2533174 h 4419600"/>
              <a:gd name="connsiteX794" fmla="*/ 7020402 w 7096125"/>
              <a:gd name="connsiteY794" fmla="*/ 2656999 h 4419600"/>
              <a:gd name="connsiteX795" fmla="*/ 6972777 w 7096125"/>
              <a:gd name="connsiteY795" fmla="*/ 2607469 h 4419600"/>
              <a:gd name="connsiteX796" fmla="*/ 7020402 w 7096125"/>
              <a:gd name="connsiteY796" fmla="*/ 2656999 h 4419600"/>
              <a:gd name="connsiteX797" fmla="*/ 5011579 w 7096125"/>
              <a:gd name="connsiteY797" fmla="*/ 1292066 h 4419600"/>
              <a:gd name="connsiteX798" fmla="*/ 5021104 w 7096125"/>
              <a:gd name="connsiteY798" fmla="*/ 1314926 h 4419600"/>
              <a:gd name="connsiteX799" fmla="*/ 5046821 w 7096125"/>
              <a:gd name="connsiteY799" fmla="*/ 1297781 h 4419600"/>
              <a:gd name="connsiteX800" fmla="*/ 5073491 w 7096125"/>
              <a:gd name="connsiteY800" fmla="*/ 1279684 h 4419600"/>
              <a:gd name="connsiteX801" fmla="*/ 5083016 w 7096125"/>
              <a:gd name="connsiteY801" fmla="*/ 1265396 h 4419600"/>
              <a:gd name="connsiteX802" fmla="*/ 5011579 w 7096125"/>
              <a:gd name="connsiteY802" fmla="*/ 1292066 h 4419600"/>
              <a:gd name="connsiteX803" fmla="*/ 1278731 w 7096125"/>
              <a:gd name="connsiteY803" fmla="*/ 2386489 h 4419600"/>
              <a:gd name="connsiteX804" fmla="*/ 1271111 w 7096125"/>
              <a:gd name="connsiteY804" fmla="*/ 2355056 h 4419600"/>
              <a:gd name="connsiteX805" fmla="*/ 1258729 w 7096125"/>
              <a:gd name="connsiteY805" fmla="*/ 2341721 h 4419600"/>
              <a:gd name="connsiteX806" fmla="*/ 1249204 w 7096125"/>
              <a:gd name="connsiteY806" fmla="*/ 2344579 h 4419600"/>
              <a:gd name="connsiteX807" fmla="*/ 1255871 w 7096125"/>
              <a:gd name="connsiteY807" fmla="*/ 2356009 h 4419600"/>
              <a:gd name="connsiteX808" fmla="*/ 1260634 w 7096125"/>
              <a:gd name="connsiteY808" fmla="*/ 2376011 h 4419600"/>
              <a:gd name="connsiteX809" fmla="*/ 1265396 w 7096125"/>
              <a:gd name="connsiteY809" fmla="*/ 2418874 h 4419600"/>
              <a:gd name="connsiteX810" fmla="*/ 1278731 w 7096125"/>
              <a:gd name="connsiteY810" fmla="*/ 2386489 h 4419600"/>
              <a:gd name="connsiteX811" fmla="*/ 1498759 w 7096125"/>
              <a:gd name="connsiteY811" fmla="*/ 2395061 h 4419600"/>
              <a:gd name="connsiteX812" fmla="*/ 1481614 w 7096125"/>
              <a:gd name="connsiteY812" fmla="*/ 2382679 h 4419600"/>
              <a:gd name="connsiteX813" fmla="*/ 1467326 w 7096125"/>
              <a:gd name="connsiteY813" fmla="*/ 2383631 h 4419600"/>
              <a:gd name="connsiteX814" fmla="*/ 1467326 w 7096125"/>
              <a:gd name="connsiteY814" fmla="*/ 2412206 h 4419600"/>
              <a:gd name="connsiteX815" fmla="*/ 1475899 w 7096125"/>
              <a:gd name="connsiteY815" fmla="*/ 2418874 h 4419600"/>
              <a:gd name="connsiteX816" fmla="*/ 1493996 w 7096125"/>
              <a:gd name="connsiteY816" fmla="*/ 2406491 h 4419600"/>
              <a:gd name="connsiteX817" fmla="*/ 1498759 w 7096125"/>
              <a:gd name="connsiteY817" fmla="*/ 2395061 h 4419600"/>
              <a:gd name="connsiteX818" fmla="*/ 1423511 w 7096125"/>
              <a:gd name="connsiteY818" fmla="*/ 2390299 h 4419600"/>
              <a:gd name="connsiteX819" fmla="*/ 1420654 w 7096125"/>
              <a:gd name="connsiteY819" fmla="*/ 2395061 h 4419600"/>
              <a:gd name="connsiteX820" fmla="*/ 1450181 w 7096125"/>
              <a:gd name="connsiteY820" fmla="*/ 2430304 h 4419600"/>
              <a:gd name="connsiteX821" fmla="*/ 1456849 w 7096125"/>
              <a:gd name="connsiteY821" fmla="*/ 2428399 h 4419600"/>
              <a:gd name="connsiteX822" fmla="*/ 1452086 w 7096125"/>
              <a:gd name="connsiteY822" fmla="*/ 2393156 h 4419600"/>
              <a:gd name="connsiteX823" fmla="*/ 1423511 w 7096125"/>
              <a:gd name="connsiteY823" fmla="*/ 2390299 h 4419600"/>
              <a:gd name="connsiteX824" fmla="*/ 6935629 w 7096125"/>
              <a:gd name="connsiteY824" fmla="*/ 2620804 h 4419600"/>
              <a:gd name="connsiteX825" fmla="*/ 6977539 w 7096125"/>
              <a:gd name="connsiteY825" fmla="*/ 2661761 h 4419600"/>
              <a:gd name="connsiteX826" fmla="*/ 6935629 w 7096125"/>
              <a:gd name="connsiteY826" fmla="*/ 2620804 h 4419600"/>
              <a:gd name="connsiteX827" fmla="*/ 1395889 w 7096125"/>
              <a:gd name="connsiteY827" fmla="*/ 2501741 h 4419600"/>
              <a:gd name="connsiteX828" fmla="*/ 1417796 w 7096125"/>
              <a:gd name="connsiteY828" fmla="*/ 2491264 h 4419600"/>
              <a:gd name="connsiteX829" fmla="*/ 1421606 w 7096125"/>
              <a:gd name="connsiteY829" fmla="*/ 2471261 h 4419600"/>
              <a:gd name="connsiteX830" fmla="*/ 1413986 w 7096125"/>
              <a:gd name="connsiteY830" fmla="*/ 2464594 h 4419600"/>
              <a:gd name="connsiteX831" fmla="*/ 1401604 w 7096125"/>
              <a:gd name="connsiteY831" fmla="*/ 2470309 h 4419600"/>
              <a:gd name="connsiteX832" fmla="*/ 1395889 w 7096125"/>
              <a:gd name="connsiteY832" fmla="*/ 2501741 h 4419600"/>
              <a:gd name="connsiteX833" fmla="*/ 6917532 w 7096125"/>
              <a:gd name="connsiteY833" fmla="*/ 2589371 h 4419600"/>
              <a:gd name="connsiteX834" fmla="*/ 6914674 w 7096125"/>
              <a:gd name="connsiteY834" fmla="*/ 2595086 h 4419600"/>
              <a:gd name="connsiteX835" fmla="*/ 6955632 w 7096125"/>
              <a:gd name="connsiteY835" fmla="*/ 2613184 h 4419600"/>
              <a:gd name="connsiteX836" fmla="*/ 6917532 w 7096125"/>
              <a:gd name="connsiteY836" fmla="*/ 2589371 h 4419600"/>
              <a:gd name="connsiteX837" fmla="*/ 952976 w 7096125"/>
              <a:gd name="connsiteY837" fmla="*/ 2473166 h 4419600"/>
              <a:gd name="connsiteX838" fmla="*/ 939641 w 7096125"/>
              <a:gd name="connsiteY838" fmla="*/ 2501741 h 4419600"/>
              <a:gd name="connsiteX839" fmla="*/ 942499 w 7096125"/>
              <a:gd name="connsiteY839" fmla="*/ 2506504 h 4419600"/>
              <a:gd name="connsiteX840" fmla="*/ 965359 w 7096125"/>
              <a:gd name="connsiteY840" fmla="*/ 2495074 h 4419600"/>
              <a:gd name="connsiteX841" fmla="*/ 952976 w 7096125"/>
              <a:gd name="connsiteY841" fmla="*/ 2473166 h 4419600"/>
              <a:gd name="connsiteX842" fmla="*/ 1602581 w 7096125"/>
              <a:gd name="connsiteY842" fmla="*/ 2402681 h 4419600"/>
              <a:gd name="connsiteX843" fmla="*/ 1601629 w 7096125"/>
              <a:gd name="connsiteY843" fmla="*/ 2396014 h 4419600"/>
              <a:gd name="connsiteX844" fmla="*/ 1583531 w 7096125"/>
              <a:gd name="connsiteY844" fmla="*/ 2381726 h 4419600"/>
              <a:gd name="connsiteX845" fmla="*/ 1577816 w 7096125"/>
              <a:gd name="connsiteY845" fmla="*/ 2383631 h 4419600"/>
              <a:gd name="connsiteX846" fmla="*/ 1584484 w 7096125"/>
              <a:gd name="connsiteY846" fmla="*/ 2405539 h 4419600"/>
              <a:gd name="connsiteX847" fmla="*/ 1602581 w 7096125"/>
              <a:gd name="connsiteY847" fmla="*/ 2402681 h 4419600"/>
              <a:gd name="connsiteX848" fmla="*/ 951071 w 7096125"/>
              <a:gd name="connsiteY848" fmla="*/ 2753201 h 4419600"/>
              <a:gd name="connsiteX849" fmla="*/ 948214 w 7096125"/>
              <a:gd name="connsiteY849" fmla="*/ 2758916 h 4419600"/>
              <a:gd name="connsiteX850" fmla="*/ 984409 w 7096125"/>
              <a:gd name="connsiteY850" fmla="*/ 2778919 h 4419600"/>
              <a:gd name="connsiteX851" fmla="*/ 987266 w 7096125"/>
              <a:gd name="connsiteY851" fmla="*/ 2773204 h 4419600"/>
              <a:gd name="connsiteX852" fmla="*/ 951071 w 7096125"/>
              <a:gd name="connsiteY852" fmla="*/ 2753201 h 4419600"/>
              <a:gd name="connsiteX853" fmla="*/ 1341596 w 7096125"/>
              <a:gd name="connsiteY853" fmla="*/ 2375059 h 4419600"/>
              <a:gd name="connsiteX854" fmla="*/ 1350169 w 7096125"/>
              <a:gd name="connsiteY854" fmla="*/ 2389346 h 4419600"/>
              <a:gd name="connsiteX855" fmla="*/ 1373029 w 7096125"/>
              <a:gd name="connsiteY855" fmla="*/ 2374106 h 4419600"/>
              <a:gd name="connsiteX856" fmla="*/ 1371124 w 7096125"/>
              <a:gd name="connsiteY856" fmla="*/ 2370296 h 4419600"/>
              <a:gd name="connsiteX857" fmla="*/ 1341596 w 7096125"/>
              <a:gd name="connsiteY857" fmla="*/ 2375059 h 4419600"/>
              <a:gd name="connsiteX858" fmla="*/ 1301591 w 7096125"/>
              <a:gd name="connsiteY858" fmla="*/ 2401729 h 4419600"/>
              <a:gd name="connsiteX859" fmla="*/ 1296829 w 7096125"/>
              <a:gd name="connsiteY859" fmla="*/ 2400776 h 4419600"/>
              <a:gd name="connsiteX860" fmla="*/ 1288256 w 7096125"/>
              <a:gd name="connsiteY860" fmla="*/ 2428399 h 4419600"/>
              <a:gd name="connsiteX861" fmla="*/ 1296829 w 7096125"/>
              <a:gd name="connsiteY861" fmla="*/ 2430304 h 4419600"/>
              <a:gd name="connsiteX862" fmla="*/ 1301591 w 7096125"/>
              <a:gd name="connsiteY862" fmla="*/ 2401729 h 4419600"/>
              <a:gd name="connsiteX863" fmla="*/ 1356836 w 7096125"/>
              <a:gd name="connsiteY863" fmla="*/ 2232184 h 4419600"/>
              <a:gd name="connsiteX864" fmla="*/ 1354931 w 7096125"/>
              <a:gd name="connsiteY864" fmla="*/ 2228374 h 4419600"/>
              <a:gd name="connsiteX865" fmla="*/ 1327309 w 7096125"/>
              <a:gd name="connsiteY865" fmla="*/ 2224564 h 4419600"/>
              <a:gd name="connsiteX866" fmla="*/ 1335881 w 7096125"/>
              <a:gd name="connsiteY866" fmla="*/ 2242661 h 4419600"/>
              <a:gd name="connsiteX867" fmla="*/ 1356836 w 7096125"/>
              <a:gd name="connsiteY867" fmla="*/ 2232184 h 4419600"/>
              <a:gd name="connsiteX868" fmla="*/ 6707029 w 7096125"/>
              <a:gd name="connsiteY868" fmla="*/ 2700814 h 4419600"/>
              <a:gd name="connsiteX869" fmla="*/ 6702266 w 7096125"/>
              <a:gd name="connsiteY869" fmla="*/ 2703671 h 4419600"/>
              <a:gd name="connsiteX870" fmla="*/ 6722269 w 7096125"/>
              <a:gd name="connsiteY870" fmla="*/ 2723674 h 4419600"/>
              <a:gd name="connsiteX871" fmla="*/ 6728937 w 7096125"/>
              <a:gd name="connsiteY871" fmla="*/ 2717006 h 4419600"/>
              <a:gd name="connsiteX872" fmla="*/ 6707029 w 7096125"/>
              <a:gd name="connsiteY872" fmla="*/ 2700814 h 4419600"/>
              <a:gd name="connsiteX873" fmla="*/ 1202531 w 7096125"/>
              <a:gd name="connsiteY873" fmla="*/ 2463641 h 4419600"/>
              <a:gd name="connsiteX874" fmla="*/ 1183481 w 7096125"/>
              <a:gd name="connsiteY874" fmla="*/ 2434114 h 4419600"/>
              <a:gd name="connsiteX875" fmla="*/ 1202531 w 7096125"/>
              <a:gd name="connsiteY875" fmla="*/ 2463641 h 4419600"/>
              <a:gd name="connsiteX876" fmla="*/ 787241 w 7096125"/>
              <a:gd name="connsiteY876" fmla="*/ 2776061 h 4419600"/>
              <a:gd name="connsiteX877" fmla="*/ 797719 w 7096125"/>
              <a:gd name="connsiteY877" fmla="*/ 2768441 h 4419600"/>
              <a:gd name="connsiteX878" fmla="*/ 786289 w 7096125"/>
              <a:gd name="connsiteY878" fmla="*/ 2760821 h 4419600"/>
              <a:gd name="connsiteX879" fmla="*/ 776764 w 7096125"/>
              <a:gd name="connsiteY879" fmla="*/ 2767489 h 4419600"/>
              <a:gd name="connsiteX880" fmla="*/ 787241 w 7096125"/>
              <a:gd name="connsiteY880" fmla="*/ 2776061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</a:cxnLst>
            <a:rect l="l" t="t" r="r" b="b"/>
            <a:pathLst>
              <a:path w="7096125" h="4419600">
                <a:moveTo>
                  <a:pt x="10001" y="1664494"/>
                </a:moveTo>
                <a:cubicBezTo>
                  <a:pt x="39529" y="1667351"/>
                  <a:pt x="68104" y="1670209"/>
                  <a:pt x="97631" y="1672114"/>
                </a:cubicBezTo>
                <a:cubicBezTo>
                  <a:pt x="126206" y="1674019"/>
                  <a:pt x="154781" y="1674971"/>
                  <a:pt x="183356" y="1675924"/>
                </a:cubicBezTo>
                <a:cubicBezTo>
                  <a:pt x="213836" y="1677829"/>
                  <a:pt x="243364" y="1680686"/>
                  <a:pt x="273844" y="1670209"/>
                </a:cubicBezTo>
                <a:cubicBezTo>
                  <a:pt x="288131" y="1665446"/>
                  <a:pt x="306229" y="1671161"/>
                  <a:pt x="323374" y="1673066"/>
                </a:cubicBezTo>
                <a:cubicBezTo>
                  <a:pt x="390049" y="1682591"/>
                  <a:pt x="455771" y="1697831"/>
                  <a:pt x="524351" y="1694974"/>
                </a:cubicBezTo>
                <a:cubicBezTo>
                  <a:pt x="539591" y="1694021"/>
                  <a:pt x="555784" y="1700689"/>
                  <a:pt x="571024" y="1704499"/>
                </a:cubicBezTo>
                <a:cubicBezTo>
                  <a:pt x="599599" y="1711166"/>
                  <a:pt x="628174" y="1718786"/>
                  <a:pt x="656749" y="1725454"/>
                </a:cubicBezTo>
                <a:cubicBezTo>
                  <a:pt x="657701" y="1725454"/>
                  <a:pt x="657701" y="1725454"/>
                  <a:pt x="658654" y="1725454"/>
                </a:cubicBezTo>
                <a:cubicBezTo>
                  <a:pt x="695801" y="1720691"/>
                  <a:pt x="733901" y="1716881"/>
                  <a:pt x="771049" y="1712119"/>
                </a:cubicBezTo>
                <a:cubicBezTo>
                  <a:pt x="778669" y="1711166"/>
                  <a:pt x="785336" y="1709261"/>
                  <a:pt x="792956" y="1710214"/>
                </a:cubicBezTo>
                <a:cubicBezTo>
                  <a:pt x="834866" y="1717834"/>
                  <a:pt x="875824" y="1727359"/>
                  <a:pt x="916781" y="1734026"/>
                </a:cubicBezTo>
                <a:cubicBezTo>
                  <a:pt x="953929" y="1739741"/>
                  <a:pt x="991076" y="1741646"/>
                  <a:pt x="1028224" y="1749266"/>
                </a:cubicBezTo>
                <a:cubicBezTo>
                  <a:pt x="1061561" y="1755934"/>
                  <a:pt x="1093946" y="1768316"/>
                  <a:pt x="1127284" y="1776889"/>
                </a:cubicBezTo>
                <a:cubicBezTo>
                  <a:pt x="1146334" y="1782604"/>
                  <a:pt x="1166336" y="1785461"/>
                  <a:pt x="1186339" y="1790224"/>
                </a:cubicBezTo>
                <a:cubicBezTo>
                  <a:pt x="1197769" y="1793081"/>
                  <a:pt x="1208246" y="1796891"/>
                  <a:pt x="1218724" y="1800701"/>
                </a:cubicBezTo>
                <a:cubicBezTo>
                  <a:pt x="1253966" y="1814989"/>
                  <a:pt x="1287304" y="1834039"/>
                  <a:pt x="1327309" y="1830229"/>
                </a:cubicBezTo>
                <a:cubicBezTo>
                  <a:pt x="1348264" y="1828324"/>
                  <a:pt x="1365409" y="1836896"/>
                  <a:pt x="1377791" y="1854994"/>
                </a:cubicBezTo>
                <a:cubicBezTo>
                  <a:pt x="1380649" y="1858804"/>
                  <a:pt x="1383506" y="1863566"/>
                  <a:pt x="1387316" y="1865471"/>
                </a:cubicBezTo>
                <a:cubicBezTo>
                  <a:pt x="1428274" y="1888331"/>
                  <a:pt x="1469231" y="1912144"/>
                  <a:pt x="1511141" y="1934051"/>
                </a:cubicBezTo>
                <a:cubicBezTo>
                  <a:pt x="1531144" y="1944529"/>
                  <a:pt x="1555909" y="1926431"/>
                  <a:pt x="1562576" y="1899761"/>
                </a:cubicBezTo>
                <a:cubicBezTo>
                  <a:pt x="1568291" y="1875949"/>
                  <a:pt x="1568291" y="1875949"/>
                  <a:pt x="1592104" y="1882616"/>
                </a:cubicBezTo>
                <a:cubicBezTo>
                  <a:pt x="1598771" y="1884521"/>
                  <a:pt x="1606391" y="1878806"/>
                  <a:pt x="1614011" y="1878806"/>
                </a:cubicBezTo>
                <a:cubicBezTo>
                  <a:pt x="1620679" y="1878806"/>
                  <a:pt x="1628299" y="1878806"/>
                  <a:pt x="1634014" y="1881664"/>
                </a:cubicBezTo>
                <a:cubicBezTo>
                  <a:pt x="1636871" y="1883569"/>
                  <a:pt x="1638776" y="1893094"/>
                  <a:pt x="1637824" y="1897856"/>
                </a:cubicBezTo>
                <a:cubicBezTo>
                  <a:pt x="1628299" y="1922621"/>
                  <a:pt x="1638776" y="1942624"/>
                  <a:pt x="1653064" y="1960721"/>
                </a:cubicBezTo>
                <a:cubicBezTo>
                  <a:pt x="1669256" y="1982629"/>
                  <a:pt x="1665446" y="1992154"/>
                  <a:pt x="1639729" y="2004536"/>
                </a:cubicBezTo>
                <a:cubicBezTo>
                  <a:pt x="1615916" y="2016919"/>
                  <a:pt x="1590199" y="2031206"/>
                  <a:pt x="1573054" y="2051209"/>
                </a:cubicBezTo>
                <a:cubicBezTo>
                  <a:pt x="1549241" y="2077879"/>
                  <a:pt x="1551146" y="2115026"/>
                  <a:pt x="1550194" y="2149316"/>
                </a:cubicBezTo>
                <a:cubicBezTo>
                  <a:pt x="1550194" y="2161699"/>
                  <a:pt x="1552099" y="2174081"/>
                  <a:pt x="1552099" y="2185511"/>
                </a:cubicBezTo>
                <a:cubicBezTo>
                  <a:pt x="1552099" y="2197894"/>
                  <a:pt x="1558766" y="2203609"/>
                  <a:pt x="1571149" y="2206466"/>
                </a:cubicBezTo>
                <a:cubicBezTo>
                  <a:pt x="1583531" y="2209324"/>
                  <a:pt x="1596866" y="2214086"/>
                  <a:pt x="1608296" y="2219801"/>
                </a:cubicBezTo>
                <a:cubicBezTo>
                  <a:pt x="1620679" y="2225516"/>
                  <a:pt x="1619726" y="2233136"/>
                  <a:pt x="1612106" y="2242661"/>
                </a:cubicBezTo>
                <a:cubicBezTo>
                  <a:pt x="1608296" y="2247424"/>
                  <a:pt x="1604486" y="2255044"/>
                  <a:pt x="1603534" y="2260759"/>
                </a:cubicBezTo>
                <a:cubicBezTo>
                  <a:pt x="1601629" y="2275999"/>
                  <a:pt x="1578769" y="2293144"/>
                  <a:pt x="1563529" y="2293144"/>
                </a:cubicBezTo>
                <a:cubicBezTo>
                  <a:pt x="1556861" y="2293144"/>
                  <a:pt x="1543526" y="2299811"/>
                  <a:pt x="1543526" y="2302669"/>
                </a:cubicBezTo>
                <a:cubicBezTo>
                  <a:pt x="1544479" y="2312194"/>
                  <a:pt x="1548289" y="2322671"/>
                  <a:pt x="1554956" y="2329339"/>
                </a:cubicBezTo>
                <a:cubicBezTo>
                  <a:pt x="1562576" y="2336959"/>
                  <a:pt x="1573054" y="2340769"/>
                  <a:pt x="1582579" y="2345531"/>
                </a:cubicBezTo>
                <a:cubicBezTo>
                  <a:pt x="1585436" y="2347436"/>
                  <a:pt x="1591151" y="2349341"/>
                  <a:pt x="1592104" y="2348389"/>
                </a:cubicBezTo>
                <a:cubicBezTo>
                  <a:pt x="1599724" y="2337911"/>
                  <a:pt x="1608296" y="2328386"/>
                  <a:pt x="1613059" y="2316956"/>
                </a:cubicBezTo>
                <a:cubicBezTo>
                  <a:pt x="1619726" y="2301716"/>
                  <a:pt x="1621631" y="2283619"/>
                  <a:pt x="1631156" y="2270284"/>
                </a:cubicBezTo>
                <a:cubicBezTo>
                  <a:pt x="1635919" y="2264569"/>
                  <a:pt x="1653064" y="2266474"/>
                  <a:pt x="1664494" y="2267426"/>
                </a:cubicBezTo>
                <a:cubicBezTo>
                  <a:pt x="1668304" y="2267426"/>
                  <a:pt x="1673066" y="2276951"/>
                  <a:pt x="1673066" y="2281714"/>
                </a:cubicBezTo>
                <a:cubicBezTo>
                  <a:pt x="1674971" y="2298859"/>
                  <a:pt x="1680686" y="2319814"/>
                  <a:pt x="1674019" y="2334101"/>
                </a:cubicBezTo>
                <a:cubicBezTo>
                  <a:pt x="1664494" y="2353151"/>
                  <a:pt x="1671161" y="2373154"/>
                  <a:pt x="1663541" y="2391251"/>
                </a:cubicBezTo>
                <a:cubicBezTo>
                  <a:pt x="1661636" y="2396014"/>
                  <a:pt x="1655921" y="2399824"/>
                  <a:pt x="1651159" y="2401729"/>
                </a:cubicBezTo>
                <a:cubicBezTo>
                  <a:pt x="1636871" y="2405539"/>
                  <a:pt x="1621631" y="2407444"/>
                  <a:pt x="1608296" y="2412206"/>
                </a:cubicBezTo>
                <a:cubicBezTo>
                  <a:pt x="1598771" y="2416016"/>
                  <a:pt x="1589246" y="2421731"/>
                  <a:pt x="1584484" y="2430304"/>
                </a:cubicBezTo>
                <a:cubicBezTo>
                  <a:pt x="1567339" y="2457926"/>
                  <a:pt x="1552099" y="2487454"/>
                  <a:pt x="1535906" y="2516981"/>
                </a:cubicBezTo>
                <a:cubicBezTo>
                  <a:pt x="1530191" y="2527459"/>
                  <a:pt x="1527334" y="2538889"/>
                  <a:pt x="1522571" y="2552224"/>
                </a:cubicBezTo>
                <a:cubicBezTo>
                  <a:pt x="1559719" y="2544604"/>
                  <a:pt x="1592104" y="2537936"/>
                  <a:pt x="1625441" y="2530316"/>
                </a:cubicBezTo>
                <a:cubicBezTo>
                  <a:pt x="1633061" y="2504599"/>
                  <a:pt x="1642586" y="2474119"/>
                  <a:pt x="1651159" y="2443639"/>
                </a:cubicBezTo>
                <a:cubicBezTo>
                  <a:pt x="1653064" y="2437924"/>
                  <a:pt x="1649254" y="2429351"/>
                  <a:pt x="1653064" y="2426494"/>
                </a:cubicBezTo>
                <a:cubicBezTo>
                  <a:pt x="1657826" y="2420779"/>
                  <a:pt x="1666399" y="2418874"/>
                  <a:pt x="1673066" y="2415064"/>
                </a:cubicBezTo>
                <a:cubicBezTo>
                  <a:pt x="1677829" y="2412206"/>
                  <a:pt x="1684496" y="2410301"/>
                  <a:pt x="1687354" y="2405539"/>
                </a:cubicBezTo>
                <a:cubicBezTo>
                  <a:pt x="1691164" y="2397919"/>
                  <a:pt x="1690211" y="2382679"/>
                  <a:pt x="1694974" y="2380774"/>
                </a:cubicBezTo>
                <a:cubicBezTo>
                  <a:pt x="1710214" y="2375059"/>
                  <a:pt x="1725454" y="2360771"/>
                  <a:pt x="1742599" y="2374106"/>
                </a:cubicBezTo>
                <a:cubicBezTo>
                  <a:pt x="1743551" y="2375059"/>
                  <a:pt x="1744504" y="2374106"/>
                  <a:pt x="1747361" y="2374106"/>
                </a:cubicBezTo>
                <a:cubicBezTo>
                  <a:pt x="1749266" y="2353151"/>
                  <a:pt x="1763554" y="2354104"/>
                  <a:pt x="1779746" y="2357914"/>
                </a:cubicBezTo>
                <a:cubicBezTo>
                  <a:pt x="1793081" y="2360771"/>
                  <a:pt x="1807369" y="2361724"/>
                  <a:pt x="1822609" y="2364581"/>
                </a:cubicBezTo>
                <a:cubicBezTo>
                  <a:pt x="1823561" y="2360771"/>
                  <a:pt x="1823561" y="2355056"/>
                  <a:pt x="1825466" y="2352199"/>
                </a:cubicBezTo>
                <a:cubicBezTo>
                  <a:pt x="1828324" y="2349341"/>
                  <a:pt x="1835944" y="2346484"/>
                  <a:pt x="1837849" y="2348389"/>
                </a:cubicBezTo>
                <a:cubicBezTo>
                  <a:pt x="1848326" y="2360771"/>
                  <a:pt x="1857851" y="2373154"/>
                  <a:pt x="1867376" y="2386489"/>
                </a:cubicBezTo>
                <a:cubicBezTo>
                  <a:pt x="1868329" y="2388394"/>
                  <a:pt x="1865471" y="2394109"/>
                  <a:pt x="1862614" y="2396966"/>
                </a:cubicBezTo>
                <a:cubicBezTo>
                  <a:pt x="1848326" y="2408396"/>
                  <a:pt x="1833086" y="2417921"/>
                  <a:pt x="1820704" y="2431256"/>
                </a:cubicBezTo>
                <a:cubicBezTo>
                  <a:pt x="1814989" y="2436971"/>
                  <a:pt x="1816894" y="2449354"/>
                  <a:pt x="1815941" y="2458879"/>
                </a:cubicBezTo>
                <a:cubicBezTo>
                  <a:pt x="1814036" y="2472214"/>
                  <a:pt x="1813084" y="2485549"/>
                  <a:pt x="1811179" y="2496026"/>
                </a:cubicBezTo>
                <a:cubicBezTo>
                  <a:pt x="1824514" y="2496026"/>
                  <a:pt x="1836896" y="2496026"/>
                  <a:pt x="1850231" y="2496026"/>
                </a:cubicBezTo>
                <a:cubicBezTo>
                  <a:pt x="1863566" y="2477929"/>
                  <a:pt x="1900714" y="2472214"/>
                  <a:pt x="1922621" y="2484596"/>
                </a:cubicBezTo>
                <a:cubicBezTo>
                  <a:pt x="1926431" y="2487454"/>
                  <a:pt x="1933099" y="2487454"/>
                  <a:pt x="1937861" y="2486501"/>
                </a:cubicBezTo>
                <a:cubicBezTo>
                  <a:pt x="1967389" y="2479834"/>
                  <a:pt x="1995964" y="2471261"/>
                  <a:pt x="2025491" y="2464594"/>
                </a:cubicBezTo>
                <a:cubicBezTo>
                  <a:pt x="2096929" y="2447449"/>
                  <a:pt x="2168366" y="2430304"/>
                  <a:pt x="2239804" y="2413159"/>
                </a:cubicBezTo>
                <a:cubicBezTo>
                  <a:pt x="2300764" y="2398871"/>
                  <a:pt x="2362676" y="2402681"/>
                  <a:pt x="2424589" y="2409349"/>
                </a:cubicBezTo>
                <a:cubicBezTo>
                  <a:pt x="2437924" y="2411254"/>
                  <a:pt x="2452211" y="2408396"/>
                  <a:pt x="2466499" y="2408396"/>
                </a:cubicBezTo>
                <a:cubicBezTo>
                  <a:pt x="2473166" y="2408396"/>
                  <a:pt x="2480786" y="2408396"/>
                  <a:pt x="2485549" y="2411254"/>
                </a:cubicBezTo>
                <a:cubicBezTo>
                  <a:pt x="2510314" y="2427446"/>
                  <a:pt x="2538889" y="2432209"/>
                  <a:pt x="2566511" y="2436019"/>
                </a:cubicBezTo>
                <a:cubicBezTo>
                  <a:pt x="2579846" y="2437924"/>
                  <a:pt x="2595086" y="2432209"/>
                  <a:pt x="2609374" y="2429351"/>
                </a:cubicBezTo>
                <a:cubicBezTo>
                  <a:pt x="2616041" y="2428399"/>
                  <a:pt x="2624614" y="2422684"/>
                  <a:pt x="2628424" y="2425541"/>
                </a:cubicBezTo>
                <a:cubicBezTo>
                  <a:pt x="2654141" y="2444591"/>
                  <a:pt x="2686526" y="2428399"/>
                  <a:pt x="2712244" y="2441734"/>
                </a:cubicBezTo>
                <a:cubicBezTo>
                  <a:pt x="2721769" y="2446496"/>
                  <a:pt x="2732246" y="2449354"/>
                  <a:pt x="2742724" y="2453164"/>
                </a:cubicBezTo>
                <a:cubicBezTo>
                  <a:pt x="2749391" y="2455069"/>
                  <a:pt x="2757964" y="2459831"/>
                  <a:pt x="2763679" y="2458879"/>
                </a:cubicBezTo>
                <a:cubicBezTo>
                  <a:pt x="2784634" y="2452211"/>
                  <a:pt x="2800826" y="2461736"/>
                  <a:pt x="2817971" y="2470309"/>
                </a:cubicBezTo>
                <a:cubicBezTo>
                  <a:pt x="2831306" y="2476024"/>
                  <a:pt x="2846546" y="2479834"/>
                  <a:pt x="2861786" y="2483644"/>
                </a:cubicBezTo>
                <a:cubicBezTo>
                  <a:pt x="2874169" y="2486501"/>
                  <a:pt x="2882741" y="2481739"/>
                  <a:pt x="2893219" y="2475071"/>
                </a:cubicBezTo>
                <a:cubicBezTo>
                  <a:pt x="2905601" y="2466499"/>
                  <a:pt x="2923699" y="2464594"/>
                  <a:pt x="2938939" y="2463641"/>
                </a:cubicBezTo>
                <a:cubicBezTo>
                  <a:pt x="2950369" y="2462689"/>
                  <a:pt x="2956084" y="2471261"/>
                  <a:pt x="2953226" y="2485549"/>
                </a:cubicBezTo>
                <a:cubicBezTo>
                  <a:pt x="2951321" y="2493169"/>
                  <a:pt x="2957036" y="2508409"/>
                  <a:pt x="2962751" y="2510314"/>
                </a:cubicBezTo>
                <a:cubicBezTo>
                  <a:pt x="2974181" y="2514124"/>
                  <a:pt x="2977991" y="2503646"/>
                  <a:pt x="2979896" y="2492216"/>
                </a:cubicBezTo>
                <a:cubicBezTo>
                  <a:pt x="2980849" y="2486501"/>
                  <a:pt x="2987516" y="2481739"/>
                  <a:pt x="2996089" y="2477929"/>
                </a:cubicBezTo>
                <a:cubicBezTo>
                  <a:pt x="2989421" y="2504599"/>
                  <a:pt x="3006566" y="2519839"/>
                  <a:pt x="3020854" y="2534126"/>
                </a:cubicBezTo>
                <a:cubicBezTo>
                  <a:pt x="3027521" y="2540794"/>
                  <a:pt x="3036094" y="2549366"/>
                  <a:pt x="3043714" y="2549366"/>
                </a:cubicBezTo>
                <a:cubicBezTo>
                  <a:pt x="3066574" y="2548414"/>
                  <a:pt x="3088481" y="2563654"/>
                  <a:pt x="3113246" y="2554129"/>
                </a:cubicBezTo>
                <a:cubicBezTo>
                  <a:pt x="3121819" y="2551271"/>
                  <a:pt x="3135154" y="2556034"/>
                  <a:pt x="3144679" y="2560796"/>
                </a:cubicBezTo>
                <a:cubicBezTo>
                  <a:pt x="3166586" y="2571274"/>
                  <a:pt x="3186589" y="2580799"/>
                  <a:pt x="3213259" y="2574131"/>
                </a:cubicBezTo>
                <a:cubicBezTo>
                  <a:pt x="3222784" y="2571274"/>
                  <a:pt x="3236119" y="2580799"/>
                  <a:pt x="3247549" y="2585561"/>
                </a:cubicBezTo>
                <a:cubicBezTo>
                  <a:pt x="3253264" y="2587466"/>
                  <a:pt x="3258979" y="2591276"/>
                  <a:pt x="3264694" y="2595086"/>
                </a:cubicBezTo>
                <a:cubicBezTo>
                  <a:pt x="3271361" y="2595086"/>
                  <a:pt x="3278981" y="2594134"/>
                  <a:pt x="3287554" y="2594134"/>
                </a:cubicBezTo>
                <a:cubicBezTo>
                  <a:pt x="3286601" y="2590324"/>
                  <a:pt x="3286601" y="2585561"/>
                  <a:pt x="3285649" y="2580799"/>
                </a:cubicBezTo>
                <a:cubicBezTo>
                  <a:pt x="3286601" y="2579846"/>
                  <a:pt x="3288506" y="2578894"/>
                  <a:pt x="3289459" y="2577941"/>
                </a:cubicBezTo>
                <a:cubicBezTo>
                  <a:pt x="3295174" y="2586514"/>
                  <a:pt x="3300889" y="2595086"/>
                  <a:pt x="3306604" y="2603659"/>
                </a:cubicBezTo>
                <a:cubicBezTo>
                  <a:pt x="3307556" y="2603659"/>
                  <a:pt x="3308509" y="2602706"/>
                  <a:pt x="3309461" y="2602706"/>
                </a:cubicBezTo>
                <a:cubicBezTo>
                  <a:pt x="3306604" y="2580799"/>
                  <a:pt x="3304699" y="2558891"/>
                  <a:pt x="3301841" y="2536984"/>
                </a:cubicBezTo>
                <a:cubicBezTo>
                  <a:pt x="3302794" y="2536984"/>
                  <a:pt x="3304699" y="2536031"/>
                  <a:pt x="3305651" y="2536031"/>
                </a:cubicBezTo>
                <a:cubicBezTo>
                  <a:pt x="3307556" y="2545556"/>
                  <a:pt x="3309461" y="2554129"/>
                  <a:pt x="3312319" y="2563654"/>
                </a:cubicBezTo>
                <a:cubicBezTo>
                  <a:pt x="3313271" y="2563654"/>
                  <a:pt x="3314224" y="2563654"/>
                  <a:pt x="3315176" y="2563654"/>
                </a:cubicBezTo>
                <a:cubicBezTo>
                  <a:pt x="3313271" y="2548414"/>
                  <a:pt x="3311366" y="2532221"/>
                  <a:pt x="3309461" y="2516981"/>
                </a:cubicBezTo>
                <a:cubicBezTo>
                  <a:pt x="3310414" y="2516981"/>
                  <a:pt x="3311366" y="2516981"/>
                  <a:pt x="3311366" y="2516981"/>
                </a:cubicBezTo>
                <a:cubicBezTo>
                  <a:pt x="3318986" y="2544604"/>
                  <a:pt x="3326606" y="2572226"/>
                  <a:pt x="3334226" y="2599849"/>
                </a:cubicBezTo>
                <a:cubicBezTo>
                  <a:pt x="3335179" y="2599849"/>
                  <a:pt x="3336131" y="2599849"/>
                  <a:pt x="3338036" y="2598896"/>
                </a:cubicBezTo>
                <a:cubicBezTo>
                  <a:pt x="3338989" y="2594134"/>
                  <a:pt x="3339941" y="2589371"/>
                  <a:pt x="3340894" y="2584609"/>
                </a:cubicBezTo>
                <a:cubicBezTo>
                  <a:pt x="3342799" y="2592229"/>
                  <a:pt x="3344704" y="2599849"/>
                  <a:pt x="3346609" y="2607469"/>
                </a:cubicBezTo>
                <a:cubicBezTo>
                  <a:pt x="3350419" y="2603659"/>
                  <a:pt x="3353276" y="2599849"/>
                  <a:pt x="3358991" y="2593181"/>
                </a:cubicBezTo>
                <a:cubicBezTo>
                  <a:pt x="3359944" y="2602706"/>
                  <a:pt x="3359944" y="2607469"/>
                  <a:pt x="3360896" y="2617946"/>
                </a:cubicBezTo>
                <a:cubicBezTo>
                  <a:pt x="3364706" y="2609374"/>
                  <a:pt x="3366611" y="2604611"/>
                  <a:pt x="3368516" y="2597944"/>
                </a:cubicBezTo>
                <a:cubicBezTo>
                  <a:pt x="3370421" y="2603659"/>
                  <a:pt x="3371374" y="2607469"/>
                  <a:pt x="3374231" y="2616994"/>
                </a:cubicBezTo>
                <a:cubicBezTo>
                  <a:pt x="3378994" y="2604611"/>
                  <a:pt x="3382804" y="2596991"/>
                  <a:pt x="3384709" y="2590324"/>
                </a:cubicBezTo>
                <a:cubicBezTo>
                  <a:pt x="3385661" y="2596991"/>
                  <a:pt x="3387566" y="2605564"/>
                  <a:pt x="3388519" y="2614136"/>
                </a:cubicBezTo>
                <a:cubicBezTo>
                  <a:pt x="3389471" y="2614136"/>
                  <a:pt x="3391376" y="2614136"/>
                  <a:pt x="3392329" y="2614136"/>
                </a:cubicBezTo>
                <a:cubicBezTo>
                  <a:pt x="3393281" y="2607469"/>
                  <a:pt x="3394234" y="2600801"/>
                  <a:pt x="3394234" y="2596991"/>
                </a:cubicBezTo>
                <a:cubicBezTo>
                  <a:pt x="3397091" y="2602706"/>
                  <a:pt x="3401854" y="2610326"/>
                  <a:pt x="3406616" y="2617946"/>
                </a:cubicBezTo>
                <a:cubicBezTo>
                  <a:pt x="3408521" y="2616994"/>
                  <a:pt x="3410426" y="2616041"/>
                  <a:pt x="3413284" y="2615089"/>
                </a:cubicBezTo>
                <a:cubicBezTo>
                  <a:pt x="3408521" y="2592229"/>
                  <a:pt x="3404711" y="2569369"/>
                  <a:pt x="3399949" y="2545556"/>
                </a:cubicBezTo>
                <a:cubicBezTo>
                  <a:pt x="3400901" y="2545556"/>
                  <a:pt x="3402806" y="2544604"/>
                  <a:pt x="3403759" y="2544604"/>
                </a:cubicBezTo>
                <a:cubicBezTo>
                  <a:pt x="3409474" y="2568416"/>
                  <a:pt x="3415189" y="2592229"/>
                  <a:pt x="3419951" y="2616994"/>
                </a:cubicBezTo>
                <a:cubicBezTo>
                  <a:pt x="3420904" y="2616994"/>
                  <a:pt x="3421856" y="2616994"/>
                  <a:pt x="3422809" y="2616994"/>
                </a:cubicBezTo>
                <a:cubicBezTo>
                  <a:pt x="3423761" y="2611279"/>
                  <a:pt x="3424714" y="2606516"/>
                  <a:pt x="3425666" y="2599849"/>
                </a:cubicBezTo>
                <a:cubicBezTo>
                  <a:pt x="3433286" y="2605564"/>
                  <a:pt x="3420904" y="2620804"/>
                  <a:pt x="3438049" y="2622709"/>
                </a:cubicBezTo>
                <a:cubicBezTo>
                  <a:pt x="3446621" y="2623661"/>
                  <a:pt x="3455194" y="2630329"/>
                  <a:pt x="3465671" y="2636044"/>
                </a:cubicBezTo>
                <a:cubicBezTo>
                  <a:pt x="3465671" y="2613184"/>
                  <a:pt x="3465671" y="2595086"/>
                  <a:pt x="3465671" y="2576989"/>
                </a:cubicBezTo>
                <a:cubicBezTo>
                  <a:pt x="3466624" y="2576989"/>
                  <a:pt x="3467576" y="2576989"/>
                  <a:pt x="3468529" y="2576989"/>
                </a:cubicBezTo>
                <a:cubicBezTo>
                  <a:pt x="3469481" y="2594134"/>
                  <a:pt x="3472339" y="2612231"/>
                  <a:pt x="3472339" y="2629376"/>
                </a:cubicBezTo>
                <a:cubicBezTo>
                  <a:pt x="3472339" y="2639854"/>
                  <a:pt x="3476149" y="2645569"/>
                  <a:pt x="3485674" y="2644616"/>
                </a:cubicBezTo>
                <a:cubicBezTo>
                  <a:pt x="3512344" y="2640806"/>
                  <a:pt x="3530441" y="2655094"/>
                  <a:pt x="3548539" y="2670334"/>
                </a:cubicBezTo>
                <a:cubicBezTo>
                  <a:pt x="3552349" y="2673191"/>
                  <a:pt x="3557111" y="2675096"/>
                  <a:pt x="3561874" y="2677954"/>
                </a:cubicBezTo>
                <a:cubicBezTo>
                  <a:pt x="3563779" y="2672239"/>
                  <a:pt x="3565684" y="2667476"/>
                  <a:pt x="3566636" y="2662714"/>
                </a:cubicBezTo>
                <a:cubicBezTo>
                  <a:pt x="3567589" y="2662714"/>
                  <a:pt x="3568541" y="2662714"/>
                  <a:pt x="3569494" y="2662714"/>
                </a:cubicBezTo>
                <a:cubicBezTo>
                  <a:pt x="3570446" y="2668429"/>
                  <a:pt x="3571399" y="2674144"/>
                  <a:pt x="3573304" y="2680811"/>
                </a:cubicBezTo>
                <a:cubicBezTo>
                  <a:pt x="3579971" y="2682716"/>
                  <a:pt x="3587591" y="2684621"/>
                  <a:pt x="3598069" y="2686526"/>
                </a:cubicBezTo>
                <a:cubicBezTo>
                  <a:pt x="3598069" y="2658904"/>
                  <a:pt x="3598069" y="2633186"/>
                  <a:pt x="3598069" y="2607469"/>
                </a:cubicBezTo>
                <a:cubicBezTo>
                  <a:pt x="3599021" y="2607469"/>
                  <a:pt x="3599974" y="2607469"/>
                  <a:pt x="3601879" y="2607469"/>
                </a:cubicBezTo>
                <a:cubicBezTo>
                  <a:pt x="3601879" y="2634139"/>
                  <a:pt x="3601879" y="2660809"/>
                  <a:pt x="3601879" y="2685574"/>
                </a:cubicBezTo>
                <a:cubicBezTo>
                  <a:pt x="3612356" y="2679859"/>
                  <a:pt x="3624739" y="2669381"/>
                  <a:pt x="3634264" y="2671286"/>
                </a:cubicBezTo>
                <a:cubicBezTo>
                  <a:pt x="3644741" y="2673191"/>
                  <a:pt x="3654266" y="2685574"/>
                  <a:pt x="3661886" y="2695099"/>
                </a:cubicBezTo>
                <a:cubicBezTo>
                  <a:pt x="3670459" y="2705576"/>
                  <a:pt x="3679984" y="2710339"/>
                  <a:pt x="3693319" y="2709386"/>
                </a:cubicBezTo>
                <a:cubicBezTo>
                  <a:pt x="3742849" y="2704624"/>
                  <a:pt x="3788569" y="2714149"/>
                  <a:pt x="3827621" y="2745581"/>
                </a:cubicBezTo>
                <a:cubicBezTo>
                  <a:pt x="3832384" y="2749391"/>
                  <a:pt x="3839051" y="2754154"/>
                  <a:pt x="3843814" y="2752249"/>
                </a:cubicBezTo>
                <a:cubicBezTo>
                  <a:pt x="3876199" y="2739866"/>
                  <a:pt x="3905726" y="2766536"/>
                  <a:pt x="3937159" y="2758916"/>
                </a:cubicBezTo>
                <a:cubicBezTo>
                  <a:pt x="3940969" y="2757964"/>
                  <a:pt x="3946684" y="2763679"/>
                  <a:pt x="3951446" y="2766536"/>
                </a:cubicBezTo>
                <a:cubicBezTo>
                  <a:pt x="3978116" y="2789396"/>
                  <a:pt x="4010501" y="2792254"/>
                  <a:pt x="4042886" y="2788444"/>
                </a:cubicBezTo>
                <a:cubicBezTo>
                  <a:pt x="4053364" y="2787491"/>
                  <a:pt x="4062889" y="2777014"/>
                  <a:pt x="4073366" y="2771299"/>
                </a:cubicBezTo>
                <a:cubicBezTo>
                  <a:pt x="4088606" y="2816066"/>
                  <a:pt x="4113371" y="2810351"/>
                  <a:pt x="4151471" y="2797969"/>
                </a:cubicBezTo>
                <a:cubicBezTo>
                  <a:pt x="4165759" y="2793206"/>
                  <a:pt x="4161949" y="2779871"/>
                  <a:pt x="4157186" y="2770346"/>
                </a:cubicBezTo>
                <a:cubicBezTo>
                  <a:pt x="4145756" y="2743676"/>
                  <a:pt x="4151471" y="2725579"/>
                  <a:pt x="4178141" y="2711291"/>
                </a:cubicBezTo>
                <a:cubicBezTo>
                  <a:pt x="4200049" y="2699861"/>
                  <a:pt x="4232434" y="2706529"/>
                  <a:pt x="4244817" y="2724626"/>
                </a:cubicBezTo>
                <a:cubicBezTo>
                  <a:pt x="4256246" y="2742724"/>
                  <a:pt x="4253389" y="2760821"/>
                  <a:pt x="4237196" y="2775109"/>
                </a:cubicBezTo>
                <a:cubicBezTo>
                  <a:pt x="4232434" y="2779871"/>
                  <a:pt x="4228624" y="2785586"/>
                  <a:pt x="4224814" y="2791301"/>
                </a:cubicBezTo>
                <a:cubicBezTo>
                  <a:pt x="4231482" y="2793206"/>
                  <a:pt x="4237196" y="2797016"/>
                  <a:pt x="4243864" y="2797969"/>
                </a:cubicBezTo>
                <a:cubicBezTo>
                  <a:pt x="4263867" y="2800826"/>
                  <a:pt x="4283869" y="2802731"/>
                  <a:pt x="4303871" y="2802731"/>
                </a:cubicBezTo>
                <a:cubicBezTo>
                  <a:pt x="4306729" y="2802731"/>
                  <a:pt x="4312444" y="2795111"/>
                  <a:pt x="4313396" y="2790349"/>
                </a:cubicBezTo>
                <a:cubicBezTo>
                  <a:pt x="4315302" y="2779871"/>
                  <a:pt x="4313396" y="2768441"/>
                  <a:pt x="4315302" y="2757964"/>
                </a:cubicBezTo>
                <a:cubicBezTo>
                  <a:pt x="4320064" y="2735104"/>
                  <a:pt x="4341971" y="2716054"/>
                  <a:pt x="4365784" y="2713196"/>
                </a:cubicBezTo>
                <a:cubicBezTo>
                  <a:pt x="4381024" y="2711291"/>
                  <a:pt x="4387692" y="2718911"/>
                  <a:pt x="4391502" y="2733199"/>
                </a:cubicBezTo>
                <a:cubicBezTo>
                  <a:pt x="4396264" y="2751296"/>
                  <a:pt x="4401027" y="2769394"/>
                  <a:pt x="4409599" y="2785586"/>
                </a:cubicBezTo>
                <a:cubicBezTo>
                  <a:pt x="4421982" y="2807494"/>
                  <a:pt x="4451509" y="2812256"/>
                  <a:pt x="4474369" y="2801779"/>
                </a:cubicBezTo>
                <a:cubicBezTo>
                  <a:pt x="4502944" y="2787491"/>
                  <a:pt x="4533424" y="2776061"/>
                  <a:pt x="4562952" y="2763679"/>
                </a:cubicBezTo>
                <a:cubicBezTo>
                  <a:pt x="4565809" y="2762726"/>
                  <a:pt x="4569619" y="2761774"/>
                  <a:pt x="4571524" y="2762726"/>
                </a:cubicBezTo>
                <a:cubicBezTo>
                  <a:pt x="4600099" y="2777014"/>
                  <a:pt x="4629627" y="2766536"/>
                  <a:pt x="4658202" y="2767489"/>
                </a:cubicBezTo>
                <a:cubicBezTo>
                  <a:pt x="4663917" y="2767489"/>
                  <a:pt x="4669632" y="2768441"/>
                  <a:pt x="4676299" y="2768441"/>
                </a:cubicBezTo>
                <a:cubicBezTo>
                  <a:pt x="4669632" y="2704624"/>
                  <a:pt x="4669632" y="2642711"/>
                  <a:pt x="4715352" y="2593181"/>
                </a:cubicBezTo>
                <a:cubicBezTo>
                  <a:pt x="4703921" y="2572226"/>
                  <a:pt x="4693444" y="2554129"/>
                  <a:pt x="4682014" y="2535079"/>
                </a:cubicBezTo>
                <a:cubicBezTo>
                  <a:pt x="4675346" y="2536031"/>
                  <a:pt x="4666774" y="2537936"/>
                  <a:pt x="4657249" y="2539841"/>
                </a:cubicBezTo>
                <a:cubicBezTo>
                  <a:pt x="4672489" y="2491264"/>
                  <a:pt x="4686777" y="2443639"/>
                  <a:pt x="4702969" y="2396014"/>
                </a:cubicBezTo>
                <a:cubicBezTo>
                  <a:pt x="4707732" y="2382679"/>
                  <a:pt x="4716304" y="2371249"/>
                  <a:pt x="4724877" y="2359819"/>
                </a:cubicBezTo>
                <a:cubicBezTo>
                  <a:pt x="4741069" y="2338864"/>
                  <a:pt x="4747736" y="2316004"/>
                  <a:pt x="4742021" y="2289334"/>
                </a:cubicBezTo>
                <a:cubicBezTo>
                  <a:pt x="4741069" y="2284571"/>
                  <a:pt x="4743927" y="2277904"/>
                  <a:pt x="4743927" y="2272189"/>
                </a:cubicBezTo>
                <a:cubicBezTo>
                  <a:pt x="4744879" y="2260759"/>
                  <a:pt x="4746784" y="2249329"/>
                  <a:pt x="4746784" y="2236946"/>
                </a:cubicBezTo>
                <a:cubicBezTo>
                  <a:pt x="4746784" y="2227421"/>
                  <a:pt x="4742974" y="2216944"/>
                  <a:pt x="4745832" y="2208371"/>
                </a:cubicBezTo>
                <a:cubicBezTo>
                  <a:pt x="4758214" y="2175034"/>
                  <a:pt x="4772502" y="2142649"/>
                  <a:pt x="4786789" y="2110264"/>
                </a:cubicBezTo>
                <a:cubicBezTo>
                  <a:pt x="4791552" y="2099786"/>
                  <a:pt x="4800124" y="2089309"/>
                  <a:pt x="4791552" y="2080736"/>
                </a:cubicBezTo>
                <a:cubicBezTo>
                  <a:pt x="4785836" y="2074069"/>
                  <a:pt x="4773454" y="2073116"/>
                  <a:pt x="4763929" y="2071211"/>
                </a:cubicBezTo>
                <a:cubicBezTo>
                  <a:pt x="4755357" y="2069306"/>
                  <a:pt x="4746784" y="2070259"/>
                  <a:pt x="4739164" y="2070259"/>
                </a:cubicBezTo>
                <a:cubicBezTo>
                  <a:pt x="4720114" y="2068354"/>
                  <a:pt x="4722019" y="2087404"/>
                  <a:pt x="4715352" y="2095976"/>
                </a:cubicBezTo>
                <a:cubicBezTo>
                  <a:pt x="4701064" y="2114074"/>
                  <a:pt x="4691539" y="2135981"/>
                  <a:pt x="4676299" y="2154079"/>
                </a:cubicBezTo>
                <a:cubicBezTo>
                  <a:pt x="4667727" y="2164556"/>
                  <a:pt x="4668679" y="2173129"/>
                  <a:pt x="4677252" y="2178844"/>
                </a:cubicBezTo>
                <a:cubicBezTo>
                  <a:pt x="4687729" y="2186464"/>
                  <a:pt x="4693444" y="2195036"/>
                  <a:pt x="4686777" y="2204561"/>
                </a:cubicBezTo>
                <a:cubicBezTo>
                  <a:pt x="4682967" y="2210276"/>
                  <a:pt x="4670584" y="2210276"/>
                  <a:pt x="4658202" y="2213134"/>
                </a:cubicBezTo>
                <a:cubicBezTo>
                  <a:pt x="4658202" y="2212181"/>
                  <a:pt x="4656296" y="2216944"/>
                  <a:pt x="4654392" y="2222659"/>
                </a:cubicBezTo>
                <a:cubicBezTo>
                  <a:pt x="4652486" y="2218849"/>
                  <a:pt x="4650582" y="2216944"/>
                  <a:pt x="4646771" y="2210276"/>
                </a:cubicBezTo>
                <a:cubicBezTo>
                  <a:pt x="4643914" y="2216944"/>
                  <a:pt x="4642009" y="2222659"/>
                  <a:pt x="4639152" y="2229326"/>
                </a:cubicBezTo>
                <a:cubicBezTo>
                  <a:pt x="4637246" y="2228374"/>
                  <a:pt x="4635342" y="2227421"/>
                  <a:pt x="4633436" y="2225516"/>
                </a:cubicBezTo>
                <a:cubicBezTo>
                  <a:pt x="4624864" y="2209324"/>
                  <a:pt x="4617244" y="2192179"/>
                  <a:pt x="4607719" y="2175034"/>
                </a:cubicBezTo>
                <a:cubicBezTo>
                  <a:pt x="4593432" y="2178844"/>
                  <a:pt x="4581049" y="2177891"/>
                  <a:pt x="4575334" y="2158841"/>
                </a:cubicBezTo>
                <a:cubicBezTo>
                  <a:pt x="4573429" y="2153126"/>
                  <a:pt x="4562952" y="2150269"/>
                  <a:pt x="4554379" y="2145506"/>
                </a:cubicBezTo>
                <a:cubicBezTo>
                  <a:pt x="4555332" y="2155984"/>
                  <a:pt x="4557236" y="2163604"/>
                  <a:pt x="4558189" y="2172176"/>
                </a:cubicBezTo>
                <a:cubicBezTo>
                  <a:pt x="4558189" y="2175986"/>
                  <a:pt x="4560094" y="2180749"/>
                  <a:pt x="4558189" y="2182654"/>
                </a:cubicBezTo>
                <a:cubicBezTo>
                  <a:pt x="4535329" y="2213134"/>
                  <a:pt x="4544854" y="2250281"/>
                  <a:pt x="4541044" y="2283619"/>
                </a:cubicBezTo>
                <a:cubicBezTo>
                  <a:pt x="4539139" y="2296954"/>
                  <a:pt x="4540092" y="2311241"/>
                  <a:pt x="4536282" y="2323624"/>
                </a:cubicBezTo>
                <a:cubicBezTo>
                  <a:pt x="4534377" y="2328386"/>
                  <a:pt x="4523899" y="2333149"/>
                  <a:pt x="4518184" y="2333149"/>
                </a:cubicBezTo>
                <a:cubicBezTo>
                  <a:pt x="4507707" y="2333149"/>
                  <a:pt x="4503896" y="2325529"/>
                  <a:pt x="4505802" y="2315051"/>
                </a:cubicBezTo>
                <a:cubicBezTo>
                  <a:pt x="4509611" y="2285524"/>
                  <a:pt x="4511517" y="2255044"/>
                  <a:pt x="4519136" y="2226469"/>
                </a:cubicBezTo>
                <a:cubicBezTo>
                  <a:pt x="4530567" y="2180749"/>
                  <a:pt x="4521042" y="2140744"/>
                  <a:pt x="4495324" y="2103596"/>
                </a:cubicBezTo>
                <a:cubicBezTo>
                  <a:pt x="4469607" y="2104549"/>
                  <a:pt x="4450557" y="2082641"/>
                  <a:pt x="4455319" y="2055971"/>
                </a:cubicBezTo>
                <a:cubicBezTo>
                  <a:pt x="4455319" y="2055019"/>
                  <a:pt x="4456271" y="2053114"/>
                  <a:pt x="4456271" y="2052161"/>
                </a:cubicBezTo>
                <a:cubicBezTo>
                  <a:pt x="4454367" y="2015966"/>
                  <a:pt x="4468654" y="1981676"/>
                  <a:pt x="4468654" y="1945481"/>
                </a:cubicBezTo>
                <a:cubicBezTo>
                  <a:pt x="4468654" y="1930241"/>
                  <a:pt x="4474369" y="1920716"/>
                  <a:pt x="4491514" y="1917859"/>
                </a:cubicBezTo>
                <a:cubicBezTo>
                  <a:pt x="4505802" y="1915954"/>
                  <a:pt x="4519136" y="1909286"/>
                  <a:pt x="4532471" y="1905476"/>
                </a:cubicBezTo>
                <a:cubicBezTo>
                  <a:pt x="4532471" y="1902619"/>
                  <a:pt x="4532471" y="1900714"/>
                  <a:pt x="4532471" y="1897856"/>
                </a:cubicBezTo>
                <a:cubicBezTo>
                  <a:pt x="4525804" y="1897856"/>
                  <a:pt x="4516279" y="1899761"/>
                  <a:pt x="4512469" y="1896904"/>
                </a:cubicBezTo>
                <a:cubicBezTo>
                  <a:pt x="4506754" y="1892141"/>
                  <a:pt x="4504849" y="1883569"/>
                  <a:pt x="4501039" y="1875949"/>
                </a:cubicBezTo>
                <a:cubicBezTo>
                  <a:pt x="4525804" y="1867376"/>
                  <a:pt x="4525804" y="1867376"/>
                  <a:pt x="4525804" y="1849279"/>
                </a:cubicBezTo>
                <a:cubicBezTo>
                  <a:pt x="4493419" y="1838801"/>
                  <a:pt x="4490561" y="1832134"/>
                  <a:pt x="4504849" y="1789271"/>
                </a:cubicBezTo>
                <a:cubicBezTo>
                  <a:pt x="4495324" y="1778794"/>
                  <a:pt x="4484846" y="1768316"/>
                  <a:pt x="4499134" y="1754029"/>
                </a:cubicBezTo>
                <a:cubicBezTo>
                  <a:pt x="4501039" y="1752124"/>
                  <a:pt x="4501992" y="1748314"/>
                  <a:pt x="4501039" y="1745456"/>
                </a:cubicBezTo>
                <a:cubicBezTo>
                  <a:pt x="4496277" y="1723549"/>
                  <a:pt x="4518184" y="1714024"/>
                  <a:pt x="4523899" y="1695926"/>
                </a:cubicBezTo>
                <a:cubicBezTo>
                  <a:pt x="4527709" y="1682591"/>
                  <a:pt x="4547711" y="1685449"/>
                  <a:pt x="4563904" y="1699736"/>
                </a:cubicBezTo>
                <a:cubicBezTo>
                  <a:pt x="4563904" y="1659731"/>
                  <a:pt x="4563904" y="1620679"/>
                  <a:pt x="4563904" y="1580674"/>
                </a:cubicBezTo>
                <a:cubicBezTo>
                  <a:pt x="4560094" y="1589246"/>
                  <a:pt x="4557236" y="1595914"/>
                  <a:pt x="4554379" y="1603534"/>
                </a:cubicBezTo>
                <a:cubicBezTo>
                  <a:pt x="4552474" y="1603534"/>
                  <a:pt x="4551521" y="1602581"/>
                  <a:pt x="4549617" y="1602581"/>
                </a:cubicBezTo>
                <a:cubicBezTo>
                  <a:pt x="4550569" y="1594961"/>
                  <a:pt x="4550569" y="1586389"/>
                  <a:pt x="4553427" y="1580674"/>
                </a:cubicBezTo>
                <a:cubicBezTo>
                  <a:pt x="4565809" y="1560671"/>
                  <a:pt x="4579144" y="1540669"/>
                  <a:pt x="4592479" y="1520666"/>
                </a:cubicBezTo>
                <a:cubicBezTo>
                  <a:pt x="4593432" y="1518761"/>
                  <a:pt x="4595336" y="1516856"/>
                  <a:pt x="4596289" y="1516856"/>
                </a:cubicBezTo>
                <a:cubicBezTo>
                  <a:pt x="4616292" y="1517809"/>
                  <a:pt x="4626769" y="1503521"/>
                  <a:pt x="4639152" y="1489234"/>
                </a:cubicBezTo>
                <a:cubicBezTo>
                  <a:pt x="4646771" y="1498759"/>
                  <a:pt x="4653439" y="1506379"/>
                  <a:pt x="4660107" y="1514951"/>
                </a:cubicBezTo>
                <a:cubicBezTo>
                  <a:pt x="4668679" y="1501616"/>
                  <a:pt x="4669632" y="1474946"/>
                  <a:pt x="4696302" y="1494949"/>
                </a:cubicBezTo>
                <a:cubicBezTo>
                  <a:pt x="4712494" y="1475899"/>
                  <a:pt x="4728686" y="1457801"/>
                  <a:pt x="4743927" y="1438751"/>
                </a:cubicBezTo>
                <a:cubicBezTo>
                  <a:pt x="4742021" y="1438751"/>
                  <a:pt x="4739164" y="1438751"/>
                  <a:pt x="4737259" y="1437799"/>
                </a:cubicBezTo>
                <a:cubicBezTo>
                  <a:pt x="4733449" y="1426369"/>
                  <a:pt x="4725829" y="1414939"/>
                  <a:pt x="4725829" y="1403509"/>
                </a:cubicBezTo>
                <a:cubicBezTo>
                  <a:pt x="4725829" y="1377791"/>
                  <a:pt x="4727734" y="1352074"/>
                  <a:pt x="4731544" y="1327309"/>
                </a:cubicBezTo>
                <a:cubicBezTo>
                  <a:pt x="4733449" y="1309211"/>
                  <a:pt x="4717257" y="1285399"/>
                  <a:pt x="4699159" y="1282541"/>
                </a:cubicBezTo>
                <a:cubicBezTo>
                  <a:pt x="4668679" y="1277779"/>
                  <a:pt x="4666774" y="1275874"/>
                  <a:pt x="4661059" y="1245394"/>
                </a:cubicBezTo>
                <a:cubicBezTo>
                  <a:pt x="4659154" y="1235869"/>
                  <a:pt x="4658202" y="1226344"/>
                  <a:pt x="4656296" y="1215866"/>
                </a:cubicBezTo>
                <a:cubicBezTo>
                  <a:pt x="4655344" y="1209199"/>
                  <a:pt x="4652486" y="1201579"/>
                  <a:pt x="4650582" y="1194911"/>
                </a:cubicBezTo>
                <a:cubicBezTo>
                  <a:pt x="4642009" y="1199674"/>
                  <a:pt x="4633436" y="1203484"/>
                  <a:pt x="4624864" y="1208246"/>
                </a:cubicBezTo>
                <a:cubicBezTo>
                  <a:pt x="4623911" y="1206341"/>
                  <a:pt x="4622959" y="1204436"/>
                  <a:pt x="4621054" y="1202531"/>
                </a:cubicBezTo>
                <a:cubicBezTo>
                  <a:pt x="4623911" y="1199674"/>
                  <a:pt x="4626769" y="1195864"/>
                  <a:pt x="4630579" y="1193959"/>
                </a:cubicBezTo>
                <a:cubicBezTo>
                  <a:pt x="4645819" y="1187291"/>
                  <a:pt x="4646771" y="1179671"/>
                  <a:pt x="4639152" y="1166336"/>
                </a:cubicBezTo>
                <a:cubicBezTo>
                  <a:pt x="4630579" y="1152049"/>
                  <a:pt x="4624864" y="1135856"/>
                  <a:pt x="4620102" y="1118711"/>
                </a:cubicBezTo>
                <a:cubicBezTo>
                  <a:pt x="4617244" y="1106329"/>
                  <a:pt x="4617244" y="1094899"/>
                  <a:pt x="4604861" y="1085374"/>
                </a:cubicBezTo>
                <a:cubicBezTo>
                  <a:pt x="4599146" y="1080611"/>
                  <a:pt x="4601052" y="1064419"/>
                  <a:pt x="4602004" y="1053941"/>
                </a:cubicBezTo>
                <a:cubicBezTo>
                  <a:pt x="4604861" y="1032034"/>
                  <a:pt x="4606767" y="1009174"/>
                  <a:pt x="4616292" y="990124"/>
                </a:cubicBezTo>
                <a:cubicBezTo>
                  <a:pt x="4626769" y="969169"/>
                  <a:pt x="4635342" y="942499"/>
                  <a:pt x="4665821" y="935831"/>
                </a:cubicBezTo>
                <a:cubicBezTo>
                  <a:pt x="4686777" y="931069"/>
                  <a:pt x="4705827" y="919639"/>
                  <a:pt x="4725829" y="913924"/>
                </a:cubicBezTo>
                <a:cubicBezTo>
                  <a:pt x="4764882" y="904399"/>
                  <a:pt x="4804886" y="906304"/>
                  <a:pt x="4843939" y="917734"/>
                </a:cubicBezTo>
                <a:cubicBezTo>
                  <a:pt x="4867752" y="924401"/>
                  <a:pt x="4888707" y="935831"/>
                  <a:pt x="4905852" y="953929"/>
                </a:cubicBezTo>
                <a:cubicBezTo>
                  <a:pt x="4933474" y="982504"/>
                  <a:pt x="4948714" y="1017746"/>
                  <a:pt x="4950619" y="1057751"/>
                </a:cubicBezTo>
                <a:cubicBezTo>
                  <a:pt x="4950619" y="1071086"/>
                  <a:pt x="4950619" y="1083469"/>
                  <a:pt x="4962049" y="1092041"/>
                </a:cubicBezTo>
                <a:cubicBezTo>
                  <a:pt x="4963954" y="1093946"/>
                  <a:pt x="4964907" y="1097756"/>
                  <a:pt x="4964907" y="1101566"/>
                </a:cubicBezTo>
                <a:cubicBezTo>
                  <a:pt x="4965859" y="1110139"/>
                  <a:pt x="4965859" y="1117759"/>
                  <a:pt x="4966812" y="1130141"/>
                </a:cubicBezTo>
                <a:cubicBezTo>
                  <a:pt x="4961096" y="1134904"/>
                  <a:pt x="4960144" y="1140619"/>
                  <a:pt x="4963954" y="1153001"/>
                </a:cubicBezTo>
                <a:cubicBezTo>
                  <a:pt x="4969669" y="1168241"/>
                  <a:pt x="4950619" y="1173004"/>
                  <a:pt x="4940141" y="1179671"/>
                </a:cubicBezTo>
                <a:cubicBezTo>
                  <a:pt x="4935379" y="1182529"/>
                  <a:pt x="4928712" y="1182529"/>
                  <a:pt x="4920139" y="1184434"/>
                </a:cubicBezTo>
                <a:cubicBezTo>
                  <a:pt x="4925854" y="1188244"/>
                  <a:pt x="4928712" y="1190149"/>
                  <a:pt x="4936332" y="1195864"/>
                </a:cubicBezTo>
                <a:cubicBezTo>
                  <a:pt x="4924902" y="1208246"/>
                  <a:pt x="4915377" y="1219676"/>
                  <a:pt x="4903946" y="1229201"/>
                </a:cubicBezTo>
                <a:cubicBezTo>
                  <a:pt x="4892516" y="1239679"/>
                  <a:pt x="4891564" y="1248251"/>
                  <a:pt x="4903946" y="1265396"/>
                </a:cubicBezTo>
                <a:cubicBezTo>
                  <a:pt x="4930616" y="1254919"/>
                  <a:pt x="4955382" y="1258729"/>
                  <a:pt x="4980146" y="1273016"/>
                </a:cubicBezTo>
                <a:cubicBezTo>
                  <a:pt x="4988719" y="1269206"/>
                  <a:pt x="4998244" y="1266349"/>
                  <a:pt x="5006816" y="1262539"/>
                </a:cubicBezTo>
                <a:cubicBezTo>
                  <a:pt x="5016341" y="1257776"/>
                  <a:pt x="5023962" y="1257776"/>
                  <a:pt x="5033487" y="1265396"/>
                </a:cubicBezTo>
                <a:cubicBezTo>
                  <a:pt x="5037296" y="1269206"/>
                  <a:pt x="5049679" y="1270159"/>
                  <a:pt x="5051584" y="1267301"/>
                </a:cubicBezTo>
                <a:cubicBezTo>
                  <a:pt x="5065871" y="1250156"/>
                  <a:pt x="5080159" y="1252061"/>
                  <a:pt x="5097304" y="1261586"/>
                </a:cubicBezTo>
                <a:cubicBezTo>
                  <a:pt x="5099209" y="1262539"/>
                  <a:pt x="5103019" y="1261586"/>
                  <a:pt x="5107782" y="1262539"/>
                </a:cubicBezTo>
                <a:cubicBezTo>
                  <a:pt x="5105877" y="1256824"/>
                  <a:pt x="5104924" y="1253014"/>
                  <a:pt x="5103019" y="1245394"/>
                </a:cubicBezTo>
                <a:cubicBezTo>
                  <a:pt x="5111591" y="1247299"/>
                  <a:pt x="5118259" y="1249204"/>
                  <a:pt x="5123974" y="1250156"/>
                </a:cubicBezTo>
                <a:cubicBezTo>
                  <a:pt x="5127784" y="1224439"/>
                  <a:pt x="5129689" y="1223486"/>
                  <a:pt x="5159216" y="1226344"/>
                </a:cubicBezTo>
                <a:cubicBezTo>
                  <a:pt x="5143024" y="1188244"/>
                  <a:pt x="5127784" y="1152049"/>
                  <a:pt x="5113496" y="1118711"/>
                </a:cubicBezTo>
                <a:cubicBezTo>
                  <a:pt x="5103971" y="1122521"/>
                  <a:pt x="5096352" y="1128236"/>
                  <a:pt x="5089684" y="1127284"/>
                </a:cubicBezTo>
                <a:cubicBezTo>
                  <a:pt x="5084921" y="1126331"/>
                  <a:pt x="5079207" y="1117759"/>
                  <a:pt x="5078254" y="1112044"/>
                </a:cubicBezTo>
                <a:cubicBezTo>
                  <a:pt x="5069682" y="1079659"/>
                  <a:pt x="5065871" y="1045369"/>
                  <a:pt x="5054441" y="1013936"/>
                </a:cubicBezTo>
                <a:cubicBezTo>
                  <a:pt x="5033487" y="959644"/>
                  <a:pt x="5010627" y="906304"/>
                  <a:pt x="4983004" y="854869"/>
                </a:cubicBezTo>
                <a:cubicBezTo>
                  <a:pt x="4886802" y="676751"/>
                  <a:pt x="4790599" y="498634"/>
                  <a:pt x="4690586" y="322421"/>
                </a:cubicBezTo>
                <a:cubicBezTo>
                  <a:pt x="4637246" y="228124"/>
                  <a:pt x="4577239" y="138589"/>
                  <a:pt x="4520089" y="47149"/>
                </a:cubicBezTo>
                <a:cubicBezTo>
                  <a:pt x="4504849" y="23336"/>
                  <a:pt x="4503896" y="23336"/>
                  <a:pt x="4513421" y="7144"/>
                </a:cubicBezTo>
                <a:cubicBezTo>
                  <a:pt x="4685824" y="288131"/>
                  <a:pt x="4859179" y="566261"/>
                  <a:pt x="5007769" y="863441"/>
                </a:cubicBezTo>
                <a:cubicBezTo>
                  <a:pt x="5007769" y="857726"/>
                  <a:pt x="5008721" y="855821"/>
                  <a:pt x="5007769" y="853916"/>
                </a:cubicBezTo>
                <a:cubicBezTo>
                  <a:pt x="5007769" y="851059"/>
                  <a:pt x="5006816" y="849154"/>
                  <a:pt x="5005864" y="847249"/>
                </a:cubicBezTo>
                <a:cubicBezTo>
                  <a:pt x="4992529" y="809149"/>
                  <a:pt x="4978241" y="772001"/>
                  <a:pt x="4965859" y="733901"/>
                </a:cubicBezTo>
                <a:cubicBezTo>
                  <a:pt x="4944904" y="669131"/>
                  <a:pt x="4924902" y="603409"/>
                  <a:pt x="4904899" y="538639"/>
                </a:cubicBezTo>
                <a:cubicBezTo>
                  <a:pt x="4895374" y="509111"/>
                  <a:pt x="4885849" y="479584"/>
                  <a:pt x="4874419" y="450056"/>
                </a:cubicBezTo>
                <a:cubicBezTo>
                  <a:pt x="4868704" y="433864"/>
                  <a:pt x="4871561" y="425291"/>
                  <a:pt x="4891564" y="424339"/>
                </a:cubicBezTo>
                <a:cubicBezTo>
                  <a:pt x="4901089" y="450056"/>
                  <a:pt x="4909662" y="477679"/>
                  <a:pt x="4919187" y="504349"/>
                </a:cubicBezTo>
                <a:cubicBezTo>
                  <a:pt x="4941094" y="566261"/>
                  <a:pt x="4962049" y="628174"/>
                  <a:pt x="4983957" y="690086"/>
                </a:cubicBezTo>
                <a:cubicBezTo>
                  <a:pt x="4987766" y="699611"/>
                  <a:pt x="4994434" y="708184"/>
                  <a:pt x="5000149" y="716756"/>
                </a:cubicBezTo>
                <a:cubicBezTo>
                  <a:pt x="5002054" y="719614"/>
                  <a:pt x="5003007" y="722471"/>
                  <a:pt x="5003007" y="725329"/>
                </a:cubicBezTo>
                <a:cubicBezTo>
                  <a:pt x="5007769" y="778669"/>
                  <a:pt x="5033487" y="825341"/>
                  <a:pt x="5049679" y="874871"/>
                </a:cubicBezTo>
                <a:cubicBezTo>
                  <a:pt x="5075396" y="952976"/>
                  <a:pt x="5103019" y="1031081"/>
                  <a:pt x="5131594" y="1108234"/>
                </a:cubicBezTo>
                <a:cubicBezTo>
                  <a:pt x="5140166" y="1132046"/>
                  <a:pt x="5150644" y="1154906"/>
                  <a:pt x="5161121" y="1177766"/>
                </a:cubicBezTo>
                <a:cubicBezTo>
                  <a:pt x="5163979" y="1184434"/>
                  <a:pt x="5173504" y="1188244"/>
                  <a:pt x="5179219" y="1193959"/>
                </a:cubicBezTo>
                <a:cubicBezTo>
                  <a:pt x="5180171" y="1193006"/>
                  <a:pt x="5182077" y="1192054"/>
                  <a:pt x="5183029" y="1190149"/>
                </a:cubicBezTo>
                <a:cubicBezTo>
                  <a:pt x="5184934" y="1196816"/>
                  <a:pt x="5186839" y="1204436"/>
                  <a:pt x="5189696" y="1212056"/>
                </a:cubicBezTo>
                <a:cubicBezTo>
                  <a:pt x="5191602" y="1206341"/>
                  <a:pt x="5193507" y="1201579"/>
                  <a:pt x="5194459" y="1196816"/>
                </a:cubicBezTo>
                <a:cubicBezTo>
                  <a:pt x="5197316" y="1216819"/>
                  <a:pt x="5207794" y="1223486"/>
                  <a:pt x="5226844" y="1227296"/>
                </a:cubicBezTo>
                <a:cubicBezTo>
                  <a:pt x="5265896" y="1234916"/>
                  <a:pt x="5303996" y="1245394"/>
                  <a:pt x="5343049" y="1255871"/>
                </a:cubicBezTo>
                <a:cubicBezTo>
                  <a:pt x="5365909" y="1261586"/>
                  <a:pt x="5388769" y="1268254"/>
                  <a:pt x="5411629" y="1274921"/>
                </a:cubicBezTo>
                <a:cubicBezTo>
                  <a:pt x="5417344" y="1276826"/>
                  <a:pt x="5422107" y="1281589"/>
                  <a:pt x="5426869" y="1285399"/>
                </a:cubicBezTo>
                <a:cubicBezTo>
                  <a:pt x="5444014" y="1300639"/>
                  <a:pt x="5461159" y="1316831"/>
                  <a:pt x="5478304" y="1332071"/>
                </a:cubicBezTo>
                <a:cubicBezTo>
                  <a:pt x="5489734" y="1342549"/>
                  <a:pt x="5487829" y="1353026"/>
                  <a:pt x="5472589" y="1362551"/>
                </a:cubicBezTo>
                <a:cubicBezTo>
                  <a:pt x="5463064" y="1369219"/>
                  <a:pt x="5452587" y="1375886"/>
                  <a:pt x="5442109" y="1382554"/>
                </a:cubicBezTo>
                <a:cubicBezTo>
                  <a:pt x="5443062" y="1384459"/>
                  <a:pt x="5444014" y="1385411"/>
                  <a:pt x="5444014" y="1385411"/>
                </a:cubicBezTo>
                <a:cubicBezTo>
                  <a:pt x="5482114" y="1384459"/>
                  <a:pt x="5485924" y="1386364"/>
                  <a:pt x="5497354" y="1426369"/>
                </a:cubicBezTo>
                <a:cubicBezTo>
                  <a:pt x="5501164" y="1440656"/>
                  <a:pt x="5508784" y="1449229"/>
                  <a:pt x="5523071" y="1453039"/>
                </a:cubicBezTo>
                <a:cubicBezTo>
                  <a:pt x="5534502" y="1455896"/>
                  <a:pt x="5545932" y="1462564"/>
                  <a:pt x="5557362" y="1465421"/>
                </a:cubicBezTo>
                <a:cubicBezTo>
                  <a:pt x="5564029" y="1467326"/>
                  <a:pt x="5572602" y="1464469"/>
                  <a:pt x="5580221" y="1462564"/>
                </a:cubicBezTo>
                <a:cubicBezTo>
                  <a:pt x="5603082" y="1473994"/>
                  <a:pt x="5607844" y="1488281"/>
                  <a:pt x="5604987" y="1514951"/>
                </a:cubicBezTo>
                <a:cubicBezTo>
                  <a:pt x="5602129" y="1536859"/>
                  <a:pt x="5605939" y="1559719"/>
                  <a:pt x="5601177" y="1581626"/>
                </a:cubicBezTo>
                <a:cubicBezTo>
                  <a:pt x="5592604" y="1622584"/>
                  <a:pt x="5581174" y="1662589"/>
                  <a:pt x="5568791" y="1701641"/>
                </a:cubicBezTo>
                <a:cubicBezTo>
                  <a:pt x="5564982" y="1713071"/>
                  <a:pt x="5555457" y="1723549"/>
                  <a:pt x="5547837" y="1735931"/>
                </a:cubicBezTo>
                <a:cubicBezTo>
                  <a:pt x="5559266" y="1745456"/>
                  <a:pt x="5574507" y="1754981"/>
                  <a:pt x="5584984" y="1768316"/>
                </a:cubicBezTo>
                <a:cubicBezTo>
                  <a:pt x="5589746" y="1774031"/>
                  <a:pt x="5586889" y="1789271"/>
                  <a:pt x="5582127" y="1796891"/>
                </a:cubicBezTo>
                <a:cubicBezTo>
                  <a:pt x="5569744" y="1817846"/>
                  <a:pt x="5564982" y="1839754"/>
                  <a:pt x="5563077" y="1862614"/>
                </a:cubicBezTo>
                <a:cubicBezTo>
                  <a:pt x="5558314" y="1909286"/>
                  <a:pt x="5552599" y="1955959"/>
                  <a:pt x="5546884" y="2001679"/>
                </a:cubicBezTo>
                <a:cubicBezTo>
                  <a:pt x="5545932" y="2012156"/>
                  <a:pt x="5544979" y="2022634"/>
                  <a:pt x="5544027" y="2032159"/>
                </a:cubicBezTo>
                <a:cubicBezTo>
                  <a:pt x="5541169" y="2070259"/>
                  <a:pt x="5513546" y="2092166"/>
                  <a:pt x="5488782" y="2115026"/>
                </a:cubicBezTo>
                <a:cubicBezTo>
                  <a:pt x="5455444" y="2145506"/>
                  <a:pt x="5415439" y="2142649"/>
                  <a:pt x="5374482" y="2136934"/>
                </a:cubicBezTo>
                <a:cubicBezTo>
                  <a:pt x="5361146" y="2135029"/>
                  <a:pt x="5346859" y="2135981"/>
                  <a:pt x="5333524" y="2137886"/>
                </a:cubicBezTo>
                <a:cubicBezTo>
                  <a:pt x="5277327" y="2143601"/>
                  <a:pt x="5222082" y="2142649"/>
                  <a:pt x="5175409" y="2103596"/>
                </a:cubicBezTo>
                <a:cubicBezTo>
                  <a:pt x="5188744" y="2117884"/>
                  <a:pt x="5186839" y="2144554"/>
                  <a:pt x="5213509" y="2150269"/>
                </a:cubicBezTo>
                <a:cubicBezTo>
                  <a:pt x="5219224" y="2151221"/>
                  <a:pt x="5223034" y="2160746"/>
                  <a:pt x="5226844" y="2166461"/>
                </a:cubicBezTo>
                <a:cubicBezTo>
                  <a:pt x="5234464" y="2180749"/>
                  <a:pt x="5240179" y="2195989"/>
                  <a:pt x="5248752" y="2213134"/>
                </a:cubicBezTo>
                <a:cubicBezTo>
                  <a:pt x="5224939" y="2215991"/>
                  <a:pt x="5223987" y="2228374"/>
                  <a:pt x="5225891" y="2245519"/>
                </a:cubicBezTo>
                <a:cubicBezTo>
                  <a:pt x="5226844" y="2256949"/>
                  <a:pt x="5220177" y="2270284"/>
                  <a:pt x="5216366" y="2281714"/>
                </a:cubicBezTo>
                <a:cubicBezTo>
                  <a:pt x="5212557" y="2292191"/>
                  <a:pt x="5205889" y="2302669"/>
                  <a:pt x="5202079" y="2313146"/>
                </a:cubicBezTo>
                <a:cubicBezTo>
                  <a:pt x="5195412" y="2332196"/>
                  <a:pt x="5186839" y="2351246"/>
                  <a:pt x="5204937" y="2370296"/>
                </a:cubicBezTo>
                <a:cubicBezTo>
                  <a:pt x="5221129" y="2373154"/>
                  <a:pt x="5240179" y="2376011"/>
                  <a:pt x="5258277" y="2378869"/>
                </a:cubicBezTo>
                <a:cubicBezTo>
                  <a:pt x="5261134" y="2388394"/>
                  <a:pt x="5263991" y="2396014"/>
                  <a:pt x="5265896" y="2403634"/>
                </a:cubicBezTo>
                <a:cubicBezTo>
                  <a:pt x="5252562" y="2379821"/>
                  <a:pt x="5231607" y="2376011"/>
                  <a:pt x="5211604" y="2376964"/>
                </a:cubicBezTo>
                <a:cubicBezTo>
                  <a:pt x="5215414" y="2402681"/>
                  <a:pt x="5219224" y="2428399"/>
                  <a:pt x="5223034" y="2454116"/>
                </a:cubicBezTo>
                <a:cubicBezTo>
                  <a:pt x="5223987" y="2456974"/>
                  <a:pt x="5226844" y="2460784"/>
                  <a:pt x="5229702" y="2462689"/>
                </a:cubicBezTo>
                <a:cubicBezTo>
                  <a:pt x="5278279" y="2504599"/>
                  <a:pt x="5290662" y="2554129"/>
                  <a:pt x="5264944" y="2611279"/>
                </a:cubicBezTo>
                <a:cubicBezTo>
                  <a:pt x="5263039" y="2616041"/>
                  <a:pt x="5262087" y="2623661"/>
                  <a:pt x="5263991" y="2628424"/>
                </a:cubicBezTo>
                <a:cubicBezTo>
                  <a:pt x="5270659" y="2644616"/>
                  <a:pt x="5267802" y="2656999"/>
                  <a:pt x="5253514" y="2666524"/>
                </a:cubicBezTo>
                <a:cubicBezTo>
                  <a:pt x="5256371" y="2679859"/>
                  <a:pt x="5260182" y="2687479"/>
                  <a:pt x="5276374" y="2691289"/>
                </a:cubicBezTo>
                <a:cubicBezTo>
                  <a:pt x="5295424" y="2696051"/>
                  <a:pt x="5319237" y="2701766"/>
                  <a:pt x="5323999" y="2727484"/>
                </a:cubicBezTo>
                <a:cubicBezTo>
                  <a:pt x="5324952" y="2730341"/>
                  <a:pt x="5332571" y="2733199"/>
                  <a:pt x="5337334" y="2734151"/>
                </a:cubicBezTo>
                <a:cubicBezTo>
                  <a:pt x="5362099" y="2740819"/>
                  <a:pt x="5369719" y="2752249"/>
                  <a:pt x="5363052" y="2777014"/>
                </a:cubicBezTo>
                <a:cubicBezTo>
                  <a:pt x="5359241" y="2793206"/>
                  <a:pt x="5359241" y="2804636"/>
                  <a:pt x="5379244" y="2811304"/>
                </a:cubicBezTo>
                <a:cubicBezTo>
                  <a:pt x="5388769" y="2814161"/>
                  <a:pt x="5394484" y="2828449"/>
                  <a:pt x="5402104" y="2836069"/>
                </a:cubicBezTo>
                <a:cubicBezTo>
                  <a:pt x="5405914" y="2839879"/>
                  <a:pt x="5410677" y="2843689"/>
                  <a:pt x="5415439" y="2843689"/>
                </a:cubicBezTo>
                <a:cubicBezTo>
                  <a:pt x="5435441" y="2846546"/>
                  <a:pt x="5455444" y="2846546"/>
                  <a:pt x="5475446" y="2849404"/>
                </a:cubicBezTo>
                <a:cubicBezTo>
                  <a:pt x="5497354" y="2853214"/>
                  <a:pt x="5506879" y="2844641"/>
                  <a:pt x="5502116" y="2824639"/>
                </a:cubicBezTo>
                <a:cubicBezTo>
                  <a:pt x="5509737" y="2817019"/>
                  <a:pt x="5516404" y="2812256"/>
                  <a:pt x="5522119" y="2804636"/>
                </a:cubicBezTo>
                <a:cubicBezTo>
                  <a:pt x="5532596" y="2790349"/>
                  <a:pt x="5542121" y="2777014"/>
                  <a:pt x="5560219" y="2772251"/>
                </a:cubicBezTo>
                <a:cubicBezTo>
                  <a:pt x="5565934" y="2770346"/>
                  <a:pt x="5571649" y="2762726"/>
                  <a:pt x="5573554" y="2757011"/>
                </a:cubicBezTo>
                <a:cubicBezTo>
                  <a:pt x="5584032" y="2734151"/>
                  <a:pt x="5598319" y="2731294"/>
                  <a:pt x="5620227" y="2741771"/>
                </a:cubicBezTo>
                <a:cubicBezTo>
                  <a:pt x="5637371" y="2750344"/>
                  <a:pt x="5644991" y="2763679"/>
                  <a:pt x="5648802" y="2779871"/>
                </a:cubicBezTo>
                <a:cubicBezTo>
                  <a:pt x="5657374" y="2772251"/>
                  <a:pt x="5664994" y="2765584"/>
                  <a:pt x="5672614" y="2757964"/>
                </a:cubicBezTo>
                <a:cubicBezTo>
                  <a:pt x="5673566" y="2758916"/>
                  <a:pt x="5675471" y="2760821"/>
                  <a:pt x="5676424" y="2761774"/>
                </a:cubicBezTo>
                <a:cubicBezTo>
                  <a:pt x="5678329" y="2754154"/>
                  <a:pt x="5681187" y="2745581"/>
                  <a:pt x="5683091" y="2737009"/>
                </a:cubicBezTo>
                <a:cubicBezTo>
                  <a:pt x="5692616" y="2754154"/>
                  <a:pt x="5702141" y="2771299"/>
                  <a:pt x="5712619" y="2788444"/>
                </a:cubicBezTo>
                <a:cubicBezTo>
                  <a:pt x="5716429" y="2778919"/>
                  <a:pt x="5720239" y="2768441"/>
                  <a:pt x="5725002" y="2756059"/>
                </a:cubicBezTo>
                <a:cubicBezTo>
                  <a:pt x="5728812" y="2757011"/>
                  <a:pt x="5733574" y="2758916"/>
                  <a:pt x="5739289" y="2760821"/>
                </a:cubicBezTo>
                <a:cubicBezTo>
                  <a:pt x="5738337" y="2753201"/>
                  <a:pt x="5738337" y="2746534"/>
                  <a:pt x="5737384" y="2738914"/>
                </a:cubicBezTo>
                <a:cubicBezTo>
                  <a:pt x="5738337" y="2738914"/>
                  <a:pt x="5740241" y="2737961"/>
                  <a:pt x="5741194" y="2737961"/>
                </a:cubicBezTo>
                <a:cubicBezTo>
                  <a:pt x="5745004" y="2748439"/>
                  <a:pt x="5747862" y="2757964"/>
                  <a:pt x="5751671" y="2768441"/>
                </a:cubicBezTo>
                <a:cubicBezTo>
                  <a:pt x="5763102" y="2759869"/>
                  <a:pt x="5774532" y="2751296"/>
                  <a:pt x="5786914" y="2740819"/>
                </a:cubicBezTo>
                <a:cubicBezTo>
                  <a:pt x="5790724" y="2749391"/>
                  <a:pt x="5794534" y="2758916"/>
                  <a:pt x="5799296" y="2772251"/>
                </a:cubicBezTo>
                <a:cubicBezTo>
                  <a:pt x="5796439" y="2757011"/>
                  <a:pt x="5794534" y="2744629"/>
                  <a:pt x="5792629" y="2731294"/>
                </a:cubicBezTo>
                <a:cubicBezTo>
                  <a:pt x="5797391" y="2733199"/>
                  <a:pt x="5800249" y="2735104"/>
                  <a:pt x="5804059" y="2737009"/>
                </a:cubicBezTo>
                <a:cubicBezTo>
                  <a:pt x="5804059" y="2719864"/>
                  <a:pt x="5804059" y="2703671"/>
                  <a:pt x="5804059" y="2687479"/>
                </a:cubicBezTo>
                <a:cubicBezTo>
                  <a:pt x="5805012" y="2686526"/>
                  <a:pt x="5806916" y="2686526"/>
                  <a:pt x="5807869" y="2685574"/>
                </a:cubicBezTo>
                <a:cubicBezTo>
                  <a:pt x="5815489" y="2701766"/>
                  <a:pt x="5823109" y="2717006"/>
                  <a:pt x="5832634" y="2737961"/>
                </a:cubicBezTo>
                <a:cubicBezTo>
                  <a:pt x="5834539" y="2717959"/>
                  <a:pt x="5835491" y="2702719"/>
                  <a:pt x="5836444" y="2687479"/>
                </a:cubicBezTo>
                <a:cubicBezTo>
                  <a:pt x="5837396" y="2687479"/>
                  <a:pt x="5839302" y="2687479"/>
                  <a:pt x="5840254" y="2687479"/>
                </a:cubicBezTo>
                <a:cubicBezTo>
                  <a:pt x="5841207" y="2701766"/>
                  <a:pt x="5843112" y="2716054"/>
                  <a:pt x="5844064" y="2734151"/>
                </a:cubicBezTo>
                <a:cubicBezTo>
                  <a:pt x="5850732" y="2724626"/>
                  <a:pt x="5854541" y="2719864"/>
                  <a:pt x="5857399" y="2715101"/>
                </a:cubicBezTo>
                <a:cubicBezTo>
                  <a:pt x="5861209" y="2735104"/>
                  <a:pt x="5864066" y="2755106"/>
                  <a:pt x="5867877" y="2776061"/>
                </a:cubicBezTo>
                <a:cubicBezTo>
                  <a:pt x="5869782" y="2776061"/>
                  <a:pt x="5871687" y="2776061"/>
                  <a:pt x="5873591" y="2776061"/>
                </a:cubicBezTo>
                <a:cubicBezTo>
                  <a:pt x="5877402" y="2764631"/>
                  <a:pt x="5881212" y="2754154"/>
                  <a:pt x="5885021" y="2740819"/>
                </a:cubicBezTo>
                <a:cubicBezTo>
                  <a:pt x="5886927" y="2756059"/>
                  <a:pt x="5888832" y="2768441"/>
                  <a:pt x="5890737" y="2781776"/>
                </a:cubicBezTo>
                <a:cubicBezTo>
                  <a:pt x="5892641" y="2781776"/>
                  <a:pt x="5894546" y="2781776"/>
                  <a:pt x="5895499" y="2781776"/>
                </a:cubicBezTo>
                <a:cubicBezTo>
                  <a:pt x="5897404" y="2776061"/>
                  <a:pt x="5898357" y="2770346"/>
                  <a:pt x="5900262" y="2765584"/>
                </a:cubicBezTo>
                <a:cubicBezTo>
                  <a:pt x="5901214" y="2765584"/>
                  <a:pt x="5902166" y="2765584"/>
                  <a:pt x="5903119" y="2765584"/>
                </a:cubicBezTo>
                <a:cubicBezTo>
                  <a:pt x="5904071" y="2772251"/>
                  <a:pt x="5905024" y="2777966"/>
                  <a:pt x="5905977" y="2781776"/>
                </a:cubicBezTo>
                <a:cubicBezTo>
                  <a:pt x="5912644" y="2775109"/>
                  <a:pt x="5920264" y="2767489"/>
                  <a:pt x="5929789" y="2757011"/>
                </a:cubicBezTo>
                <a:cubicBezTo>
                  <a:pt x="5930741" y="2771299"/>
                  <a:pt x="5931694" y="2780824"/>
                  <a:pt x="5931694" y="2789396"/>
                </a:cubicBezTo>
                <a:cubicBezTo>
                  <a:pt x="5931694" y="2789396"/>
                  <a:pt x="5932646" y="2789396"/>
                  <a:pt x="5932646" y="2789396"/>
                </a:cubicBezTo>
                <a:cubicBezTo>
                  <a:pt x="5933599" y="2781776"/>
                  <a:pt x="5934552" y="2774156"/>
                  <a:pt x="5935504" y="2762726"/>
                </a:cubicBezTo>
                <a:cubicBezTo>
                  <a:pt x="5940266" y="2770346"/>
                  <a:pt x="5942171" y="2774156"/>
                  <a:pt x="5945029" y="2777966"/>
                </a:cubicBezTo>
                <a:cubicBezTo>
                  <a:pt x="5945982" y="2776061"/>
                  <a:pt x="5946934" y="2775109"/>
                  <a:pt x="5946934" y="2773204"/>
                </a:cubicBezTo>
                <a:cubicBezTo>
                  <a:pt x="5948839" y="2779871"/>
                  <a:pt x="5950744" y="2786539"/>
                  <a:pt x="5953602" y="2797016"/>
                </a:cubicBezTo>
                <a:cubicBezTo>
                  <a:pt x="5955507" y="2790349"/>
                  <a:pt x="5957412" y="2786539"/>
                  <a:pt x="5958364" y="2782729"/>
                </a:cubicBezTo>
                <a:cubicBezTo>
                  <a:pt x="5960269" y="2784634"/>
                  <a:pt x="5962174" y="2787491"/>
                  <a:pt x="5964079" y="2789396"/>
                </a:cubicBezTo>
                <a:cubicBezTo>
                  <a:pt x="5976462" y="2764631"/>
                  <a:pt x="5952649" y="2754154"/>
                  <a:pt x="5943124" y="2737009"/>
                </a:cubicBezTo>
                <a:cubicBezTo>
                  <a:pt x="5946934" y="2737961"/>
                  <a:pt x="5950744" y="2738914"/>
                  <a:pt x="5955507" y="2739866"/>
                </a:cubicBezTo>
                <a:cubicBezTo>
                  <a:pt x="5955507" y="2737009"/>
                  <a:pt x="5955507" y="2734151"/>
                  <a:pt x="5955507" y="2736056"/>
                </a:cubicBezTo>
                <a:cubicBezTo>
                  <a:pt x="5967889" y="2750344"/>
                  <a:pt x="5982177" y="2766536"/>
                  <a:pt x="5997416" y="2783681"/>
                </a:cubicBezTo>
                <a:cubicBezTo>
                  <a:pt x="6002179" y="2778919"/>
                  <a:pt x="6004084" y="2776061"/>
                  <a:pt x="6005989" y="2774156"/>
                </a:cubicBezTo>
                <a:cubicBezTo>
                  <a:pt x="6008846" y="2782729"/>
                  <a:pt x="6011704" y="2790349"/>
                  <a:pt x="6014562" y="2797969"/>
                </a:cubicBezTo>
                <a:cubicBezTo>
                  <a:pt x="6016466" y="2797016"/>
                  <a:pt x="6018371" y="2797016"/>
                  <a:pt x="6021229" y="2796064"/>
                </a:cubicBezTo>
                <a:cubicBezTo>
                  <a:pt x="6016466" y="2771299"/>
                  <a:pt x="6011704" y="2745581"/>
                  <a:pt x="6007894" y="2720816"/>
                </a:cubicBezTo>
                <a:cubicBezTo>
                  <a:pt x="6009799" y="2719864"/>
                  <a:pt x="6011704" y="2719864"/>
                  <a:pt x="6012657" y="2718911"/>
                </a:cubicBezTo>
                <a:cubicBezTo>
                  <a:pt x="6022182" y="2746534"/>
                  <a:pt x="6031707" y="2775109"/>
                  <a:pt x="6040279" y="2802731"/>
                </a:cubicBezTo>
                <a:cubicBezTo>
                  <a:pt x="6042184" y="2802731"/>
                  <a:pt x="6043137" y="2801779"/>
                  <a:pt x="6045041" y="2801779"/>
                </a:cubicBezTo>
                <a:cubicBezTo>
                  <a:pt x="6043137" y="2783681"/>
                  <a:pt x="6041232" y="2765584"/>
                  <a:pt x="6039327" y="2747486"/>
                </a:cubicBezTo>
                <a:cubicBezTo>
                  <a:pt x="6039327" y="2741771"/>
                  <a:pt x="6041232" y="2735104"/>
                  <a:pt x="6042184" y="2729389"/>
                </a:cubicBezTo>
                <a:cubicBezTo>
                  <a:pt x="6045994" y="2734151"/>
                  <a:pt x="6049804" y="2737961"/>
                  <a:pt x="6053614" y="2742724"/>
                </a:cubicBezTo>
                <a:cubicBezTo>
                  <a:pt x="6055519" y="2745581"/>
                  <a:pt x="6056471" y="2749391"/>
                  <a:pt x="6059329" y="2757011"/>
                </a:cubicBezTo>
                <a:cubicBezTo>
                  <a:pt x="6064091" y="2735104"/>
                  <a:pt x="6067902" y="2718911"/>
                  <a:pt x="6058377" y="2701766"/>
                </a:cubicBezTo>
                <a:cubicBezTo>
                  <a:pt x="6049804" y="2685574"/>
                  <a:pt x="6042184" y="2668429"/>
                  <a:pt x="6033612" y="2652236"/>
                </a:cubicBezTo>
                <a:cubicBezTo>
                  <a:pt x="6031707" y="2647474"/>
                  <a:pt x="6029802" y="2641759"/>
                  <a:pt x="6025991" y="2639854"/>
                </a:cubicBezTo>
                <a:cubicBezTo>
                  <a:pt x="6003132" y="2628424"/>
                  <a:pt x="6008846" y="2600801"/>
                  <a:pt x="5994559" y="2585561"/>
                </a:cubicBezTo>
                <a:cubicBezTo>
                  <a:pt x="5993607" y="2584609"/>
                  <a:pt x="5995512" y="2582704"/>
                  <a:pt x="5997416" y="2574131"/>
                </a:cubicBezTo>
                <a:cubicBezTo>
                  <a:pt x="6027896" y="2618899"/>
                  <a:pt x="6054566" y="2661761"/>
                  <a:pt x="6102191" y="2686526"/>
                </a:cubicBezTo>
                <a:cubicBezTo>
                  <a:pt x="6101239" y="2679859"/>
                  <a:pt x="6101239" y="2675096"/>
                  <a:pt x="6099334" y="2664619"/>
                </a:cubicBezTo>
                <a:cubicBezTo>
                  <a:pt x="6110764" y="2678906"/>
                  <a:pt x="6119337" y="2689384"/>
                  <a:pt x="6131719" y="2702719"/>
                </a:cubicBezTo>
                <a:cubicBezTo>
                  <a:pt x="6139339" y="2673191"/>
                  <a:pt x="6106954" y="2670334"/>
                  <a:pt x="6104096" y="2645569"/>
                </a:cubicBezTo>
                <a:cubicBezTo>
                  <a:pt x="6122194" y="2661761"/>
                  <a:pt x="6136482" y="2674144"/>
                  <a:pt x="6153627" y="2689384"/>
                </a:cubicBezTo>
                <a:cubicBezTo>
                  <a:pt x="6152674" y="2669381"/>
                  <a:pt x="6151721" y="2654141"/>
                  <a:pt x="6149816" y="2632234"/>
                </a:cubicBezTo>
                <a:cubicBezTo>
                  <a:pt x="6161246" y="2639854"/>
                  <a:pt x="6168866" y="2644616"/>
                  <a:pt x="6180296" y="2651284"/>
                </a:cubicBezTo>
                <a:cubicBezTo>
                  <a:pt x="6176487" y="2626519"/>
                  <a:pt x="6173629" y="2603659"/>
                  <a:pt x="6170771" y="2580799"/>
                </a:cubicBezTo>
                <a:cubicBezTo>
                  <a:pt x="6171724" y="2580799"/>
                  <a:pt x="6172677" y="2579846"/>
                  <a:pt x="6172677" y="2579846"/>
                </a:cubicBezTo>
                <a:cubicBezTo>
                  <a:pt x="6174582" y="2586514"/>
                  <a:pt x="6177439" y="2592229"/>
                  <a:pt x="6179344" y="2598896"/>
                </a:cubicBezTo>
                <a:cubicBezTo>
                  <a:pt x="6180296" y="2598896"/>
                  <a:pt x="6181249" y="2598896"/>
                  <a:pt x="6182202" y="2598896"/>
                </a:cubicBezTo>
                <a:cubicBezTo>
                  <a:pt x="6181249" y="2587466"/>
                  <a:pt x="6180296" y="2576036"/>
                  <a:pt x="6179344" y="2564606"/>
                </a:cubicBezTo>
                <a:cubicBezTo>
                  <a:pt x="6181249" y="2564606"/>
                  <a:pt x="6182202" y="2563654"/>
                  <a:pt x="6184107" y="2563654"/>
                </a:cubicBezTo>
                <a:cubicBezTo>
                  <a:pt x="6186012" y="2574131"/>
                  <a:pt x="6188869" y="2585561"/>
                  <a:pt x="6190774" y="2598896"/>
                </a:cubicBezTo>
                <a:cubicBezTo>
                  <a:pt x="6193632" y="2594134"/>
                  <a:pt x="6194584" y="2591276"/>
                  <a:pt x="6196489" y="2588419"/>
                </a:cubicBezTo>
                <a:cubicBezTo>
                  <a:pt x="6199346" y="2609374"/>
                  <a:pt x="6202204" y="2628424"/>
                  <a:pt x="6205062" y="2648426"/>
                </a:cubicBezTo>
                <a:cubicBezTo>
                  <a:pt x="6206966" y="2648426"/>
                  <a:pt x="6208871" y="2648426"/>
                  <a:pt x="6210777" y="2648426"/>
                </a:cubicBezTo>
                <a:cubicBezTo>
                  <a:pt x="6216491" y="2616994"/>
                  <a:pt x="6221254" y="2586514"/>
                  <a:pt x="6226969" y="2555081"/>
                </a:cubicBezTo>
                <a:cubicBezTo>
                  <a:pt x="6227921" y="2555081"/>
                  <a:pt x="6229827" y="2556034"/>
                  <a:pt x="6230779" y="2556034"/>
                </a:cubicBezTo>
                <a:cubicBezTo>
                  <a:pt x="6236494" y="2572226"/>
                  <a:pt x="6242209" y="2589371"/>
                  <a:pt x="6248877" y="2605564"/>
                </a:cubicBezTo>
                <a:cubicBezTo>
                  <a:pt x="6250782" y="2604611"/>
                  <a:pt x="6251734" y="2604611"/>
                  <a:pt x="6253639" y="2603659"/>
                </a:cubicBezTo>
                <a:cubicBezTo>
                  <a:pt x="6251734" y="2593181"/>
                  <a:pt x="6249829" y="2581751"/>
                  <a:pt x="6246971" y="2565559"/>
                </a:cubicBezTo>
                <a:cubicBezTo>
                  <a:pt x="6253639" y="2572226"/>
                  <a:pt x="6256496" y="2574131"/>
                  <a:pt x="6259354" y="2576989"/>
                </a:cubicBezTo>
                <a:cubicBezTo>
                  <a:pt x="6259354" y="2569369"/>
                  <a:pt x="6258402" y="2563654"/>
                  <a:pt x="6258402" y="2556986"/>
                </a:cubicBezTo>
                <a:cubicBezTo>
                  <a:pt x="6260307" y="2556986"/>
                  <a:pt x="6262212" y="2556034"/>
                  <a:pt x="6263164" y="2556034"/>
                </a:cubicBezTo>
                <a:cubicBezTo>
                  <a:pt x="6268879" y="2575084"/>
                  <a:pt x="6274594" y="2594134"/>
                  <a:pt x="6280309" y="2614136"/>
                </a:cubicBezTo>
                <a:cubicBezTo>
                  <a:pt x="6281262" y="2614136"/>
                  <a:pt x="6281262" y="2614136"/>
                  <a:pt x="6282214" y="2613184"/>
                </a:cubicBezTo>
                <a:cubicBezTo>
                  <a:pt x="6282214" y="2596991"/>
                  <a:pt x="6282214" y="2581751"/>
                  <a:pt x="6282214" y="2564606"/>
                </a:cubicBezTo>
                <a:cubicBezTo>
                  <a:pt x="6285071" y="2567464"/>
                  <a:pt x="6288882" y="2570321"/>
                  <a:pt x="6291739" y="2573179"/>
                </a:cubicBezTo>
                <a:cubicBezTo>
                  <a:pt x="6297454" y="2563654"/>
                  <a:pt x="6303169" y="2555081"/>
                  <a:pt x="6307932" y="2545556"/>
                </a:cubicBezTo>
                <a:cubicBezTo>
                  <a:pt x="6311741" y="2536984"/>
                  <a:pt x="6314599" y="2528411"/>
                  <a:pt x="6317457" y="2520791"/>
                </a:cubicBezTo>
                <a:cubicBezTo>
                  <a:pt x="6326029" y="2540794"/>
                  <a:pt x="6335554" y="2564606"/>
                  <a:pt x="6346032" y="2588419"/>
                </a:cubicBezTo>
                <a:cubicBezTo>
                  <a:pt x="6346984" y="2588419"/>
                  <a:pt x="6347937" y="2588419"/>
                  <a:pt x="6348889" y="2587466"/>
                </a:cubicBezTo>
                <a:cubicBezTo>
                  <a:pt x="6347937" y="2578894"/>
                  <a:pt x="6346984" y="2569369"/>
                  <a:pt x="6346032" y="2560796"/>
                </a:cubicBezTo>
                <a:cubicBezTo>
                  <a:pt x="6346984" y="2560796"/>
                  <a:pt x="6348889" y="2559844"/>
                  <a:pt x="6349841" y="2559844"/>
                </a:cubicBezTo>
                <a:cubicBezTo>
                  <a:pt x="6357462" y="2584609"/>
                  <a:pt x="6366034" y="2609374"/>
                  <a:pt x="6373654" y="2634139"/>
                </a:cubicBezTo>
                <a:cubicBezTo>
                  <a:pt x="6374607" y="2634139"/>
                  <a:pt x="6376512" y="2634139"/>
                  <a:pt x="6377464" y="2635091"/>
                </a:cubicBezTo>
                <a:cubicBezTo>
                  <a:pt x="6381274" y="2618899"/>
                  <a:pt x="6385084" y="2601754"/>
                  <a:pt x="6389846" y="2583656"/>
                </a:cubicBezTo>
                <a:cubicBezTo>
                  <a:pt x="6393657" y="2602706"/>
                  <a:pt x="6398419" y="2620804"/>
                  <a:pt x="6402229" y="2638901"/>
                </a:cubicBezTo>
                <a:cubicBezTo>
                  <a:pt x="6403182" y="2638901"/>
                  <a:pt x="6405087" y="2637949"/>
                  <a:pt x="6406039" y="2637949"/>
                </a:cubicBezTo>
                <a:cubicBezTo>
                  <a:pt x="6406039" y="2631281"/>
                  <a:pt x="6405087" y="2623661"/>
                  <a:pt x="6405087" y="2616994"/>
                </a:cubicBezTo>
                <a:cubicBezTo>
                  <a:pt x="6406039" y="2616994"/>
                  <a:pt x="6406039" y="2616994"/>
                  <a:pt x="6406991" y="2616041"/>
                </a:cubicBezTo>
                <a:cubicBezTo>
                  <a:pt x="6410802" y="2627471"/>
                  <a:pt x="6414612" y="2638901"/>
                  <a:pt x="6419374" y="2654141"/>
                </a:cubicBezTo>
                <a:cubicBezTo>
                  <a:pt x="6422232" y="2648426"/>
                  <a:pt x="6423184" y="2645569"/>
                  <a:pt x="6424137" y="2642711"/>
                </a:cubicBezTo>
                <a:cubicBezTo>
                  <a:pt x="6429852" y="2616994"/>
                  <a:pt x="6436519" y="2591276"/>
                  <a:pt x="6426994" y="2565559"/>
                </a:cubicBezTo>
                <a:cubicBezTo>
                  <a:pt x="6426041" y="2563654"/>
                  <a:pt x="6427946" y="2559844"/>
                  <a:pt x="6433662" y="2556986"/>
                </a:cubicBezTo>
                <a:cubicBezTo>
                  <a:pt x="6440329" y="2590324"/>
                  <a:pt x="6446996" y="2623661"/>
                  <a:pt x="6454616" y="2659856"/>
                </a:cubicBezTo>
                <a:cubicBezTo>
                  <a:pt x="6465094" y="2651284"/>
                  <a:pt x="6475571" y="2636996"/>
                  <a:pt x="6480334" y="2665571"/>
                </a:cubicBezTo>
                <a:cubicBezTo>
                  <a:pt x="6484144" y="2652236"/>
                  <a:pt x="6487002" y="2643664"/>
                  <a:pt x="6489859" y="2635091"/>
                </a:cubicBezTo>
                <a:cubicBezTo>
                  <a:pt x="6492716" y="2652236"/>
                  <a:pt x="6481287" y="2670334"/>
                  <a:pt x="6497479" y="2690336"/>
                </a:cubicBezTo>
                <a:cubicBezTo>
                  <a:pt x="6503194" y="2672239"/>
                  <a:pt x="6506052" y="2658904"/>
                  <a:pt x="6511766" y="2645569"/>
                </a:cubicBezTo>
                <a:cubicBezTo>
                  <a:pt x="6513671" y="2640806"/>
                  <a:pt x="6521291" y="2638901"/>
                  <a:pt x="6526054" y="2636044"/>
                </a:cubicBezTo>
                <a:cubicBezTo>
                  <a:pt x="6527007" y="2637949"/>
                  <a:pt x="6527959" y="2639854"/>
                  <a:pt x="6527959" y="2640806"/>
                </a:cubicBezTo>
                <a:cubicBezTo>
                  <a:pt x="6529864" y="2634139"/>
                  <a:pt x="6531769" y="2626519"/>
                  <a:pt x="6534627" y="2616994"/>
                </a:cubicBezTo>
                <a:cubicBezTo>
                  <a:pt x="6539389" y="2632234"/>
                  <a:pt x="6543199" y="2643664"/>
                  <a:pt x="6548914" y="2657951"/>
                </a:cubicBezTo>
                <a:cubicBezTo>
                  <a:pt x="6558439" y="2652236"/>
                  <a:pt x="6566059" y="2647474"/>
                  <a:pt x="6573679" y="2641759"/>
                </a:cubicBezTo>
                <a:cubicBezTo>
                  <a:pt x="6574632" y="2644616"/>
                  <a:pt x="6575584" y="2650331"/>
                  <a:pt x="6576537" y="2656046"/>
                </a:cubicBezTo>
                <a:cubicBezTo>
                  <a:pt x="6587014" y="2651284"/>
                  <a:pt x="6597491" y="2647474"/>
                  <a:pt x="6608921" y="2642711"/>
                </a:cubicBezTo>
                <a:cubicBezTo>
                  <a:pt x="6614637" y="2661761"/>
                  <a:pt x="6621304" y="2682716"/>
                  <a:pt x="6627971" y="2701766"/>
                </a:cubicBezTo>
                <a:cubicBezTo>
                  <a:pt x="6628924" y="2697956"/>
                  <a:pt x="6630829" y="2691289"/>
                  <a:pt x="6632734" y="2685574"/>
                </a:cubicBezTo>
                <a:cubicBezTo>
                  <a:pt x="6633687" y="2685574"/>
                  <a:pt x="6634639" y="2685574"/>
                  <a:pt x="6635591" y="2686526"/>
                </a:cubicBezTo>
                <a:cubicBezTo>
                  <a:pt x="6634639" y="2694146"/>
                  <a:pt x="6634639" y="2701766"/>
                  <a:pt x="6633687" y="2709386"/>
                </a:cubicBezTo>
                <a:cubicBezTo>
                  <a:pt x="6634639" y="2709386"/>
                  <a:pt x="6635591" y="2709386"/>
                  <a:pt x="6636544" y="2710339"/>
                </a:cubicBezTo>
                <a:cubicBezTo>
                  <a:pt x="6640354" y="2697004"/>
                  <a:pt x="6644164" y="2683669"/>
                  <a:pt x="6648927" y="2669381"/>
                </a:cubicBezTo>
                <a:cubicBezTo>
                  <a:pt x="6649879" y="2669381"/>
                  <a:pt x="6651784" y="2670334"/>
                  <a:pt x="6652737" y="2670334"/>
                </a:cubicBezTo>
                <a:cubicBezTo>
                  <a:pt x="6650832" y="2680811"/>
                  <a:pt x="6647974" y="2692241"/>
                  <a:pt x="6646069" y="2700814"/>
                </a:cubicBezTo>
                <a:cubicBezTo>
                  <a:pt x="6662262" y="2696051"/>
                  <a:pt x="6680359" y="2685574"/>
                  <a:pt x="6693694" y="2689384"/>
                </a:cubicBezTo>
                <a:cubicBezTo>
                  <a:pt x="6709887" y="2694146"/>
                  <a:pt x="6722269" y="2711291"/>
                  <a:pt x="6738462" y="2724626"/>
                </a:cubicBezTo>
                <a:cubicBezTo>
                  <a:pt x="6749891" y="2717006"/>
                  <a:pt x="6770846" y="2715101"/>
                  <a:pt x="6776562" y="2692241"/>
                </a:cubicBezTo>
                <a:cubicBezTo>
                  <a:pt x="6776562" y="2691289"/>
                  <a:pt x="6777514" y="2691289"/>
                  <a:pt x="6777514" y="2690336"/>
                </a:cubicBezTo>
                <a:cubicBezTo>
                  <a:pt x="6807994" y="2678906"/>
                  <a:pt x="6827044" y="2641759"/>
                  <a:pt x="6868002" y="2652236"/>
                </a:cubicBezTo>
                <a:cubicBezTo>
                  <a:pt x="6884194" y="2656046"/>
                  <a:pt x="6889909" y="2662714"/>
                  <a:pt x="6890862" y="2677954"/>
                </a:cubicBezTo>
                <a:cubicBezTo>
                  <a:pt x="6891814" y="2687479"/>
                  <a:pt x="6894671" y="2697004"/>
                  <a:pt x="6896577" y="2707481"/>
                </a:cubicBezTo>
                <a:cubicBezTo>
                  <a:pt x="6909912" y="2704624"/>
                  <a:pt x="6923246" y="2702719"/>
                  <a:pt x="6936582" y="2698909"/>
                </a:cubicBezTo>
                <a:cubicBezTo>
                  <a:pt x="6942296" y="2697004"/>
                  <a:pt x="6948012" y="2693194"/>
                  <a:pt x="6954679" y="2689384"/>
                </a:cubicBezTo>
                <a:cubicBezTo>
                  <a:pt x="6944202" y="2628424"/>
                  <a:pt x="6895624" y="2585561"/>
                  <a:pt x="6832759" y="2579846"/>
                </a:cubicBezTo>
                <a:cubicBezTo>
                  <a:pt x="6798469" y="2576989"/>
                  <a:pt x="6765132" y="2566511"/>
                  <a:pt x="6731794" y="2563654"/>
                </a:cubicBezTo>
                <a:cubicBezTo>
                  <a:pt x="6711791" y="2561749"/>
                  <a:pt x="6689884" y="2566511"/>
                  <a:pt x="6669882" y="2571274"/>
                </a:cubicBezTo>
                <a:cubicBezTo>
                  <a:pt x="6639402" y="2578894"/>
                  <a:pt x="6609874" y="2589371"/>
                  <a:pt x="6580346" y="2597944"/>
                </a:cubicBezTo>
                <a:cubicBezTo>
                  <a:pt x="6573679" y="2599849"/>
                  <a:pt x="6567964" y="2601754"/>
                  <a:pt x="6561296" y="2603659"/>
                </a:cubicBezTo>
                <a:cubicBezTo>
                  <a:pt x="6560344" y="2601754"/>
                  <a:pt x="6559391" y="2598896"/>
                  <a:pt x="6558439" y="2596991"/>
                </a:cubicBezTo>
                <a:cubicBezTo>
                  <a:pt x="6590824" y="2585561"/>
                  <a:pt x="6622257" y="2575084"/>
                  <a:pt x="6657499" y="2562701"/>
                </a:cubicBezTo>
                <a:cubicBezTo>
                  <a:pt x="6649879" y="2558891"/>
                  <a:pt x="6646069" y="2556986"/>
                  <a:pt x="6641307" y="2555081"/>
                </a:cubicBezTo>
                <a:cubicBezTo>
                  <a:pt x="6659404" y="2532221"/>
                  <a:pt x="6685121" y="2536031"/>
                  <a:pt x="6708934" y="2535079"/>
                </a:cubicBezTo>
                <a:cubicBezTo>
                  <a:pt x="6560344" y="2491264"/>
                  <a:pt x="6407944" y="2462689"/>
                  <a:pt x="6260307" y="2415064"/>
                </a:cubicBezTo>
                <a:cubicBezTo>
                  <a:pt x="6261259" y="2413159"/>
                  <a:pt x="6261259" y="2410301"/>
                  <a:pt x="6262212" y="2408396"/>
                </a:cubicBezTo>
                <a:cubicBezTo>
                  <a:pt x="6466046" y="2458879"/>
                  <a:pt x="6669882" y="2509361"/>
                  <a:pt x="6874669" y="2559844"/>
                </a:cubicBezTo>
                <a:cubicBezTo>
                  <a:pt x="6869907" y="2549366"/>
                  <a:pt x="6865144" y="2539841"/>
                  <a:pt x="6860382" y="2529364"/>
                </a:cubicBezTo>
                <a:cubicBezTo>
                  <a:pt x="6862287" y="2528411"/>
                  <a:pt x="6863239" y="2527459"/>
                  <a:pt x="6865144" y="2526506"/>
                </a:cubicBezTo>
                <a:cubicBezTo>
                  <a:pt x="6871812" y="2534126"/>
                  <a:pt x="6880384" y="2540794"/>
                  <a:pt x="6885146" y="2550319"/>
                </a:cubicBezTo>
                <a:cubicBezTo>
                  <a:pt x="6894671" y="2567464"/>
                  <a:pt x="6908007" y="2575084"/>
                  <a:pt x="6926104" y="2576989"/>
                </a:cubicBezTo>
                <a:cubicBezTo>
                  <a:pt x="6945154" y="2578894"/>
                  <a:pt x="6965157" y="2581751"/>
                  <a:pt x="6989921" y="2584609"/>
                </a:cubicBezTo>
                <a:cubicBezTo>
                  <a:pt x="6980396" y="2565559"/>
                  <a:pt x="6975634" y="2548414"/>
                  <a:pt x="6966109" y="2535079"/>
                </a:cubicBezTo>
                <a:cubicBezTo>
                  <a:pt x="6948964" y="2509361"/>
                  <a:pt x="6928962" y="2486501"/>
                  <a:pt x="6910864" y="2461736"/>
                </a:cubicBezTo>
                <a:cubicBezTo>
                  <a:pt x="6906102" y="2455069"/>
                  <a:pt x="6903244" y="2445544"/>
                  <a:pt x="6898482" y="2437924"/>
                </a:cubicBezTo>
                <a:cubicBezTo>
                  <a:pt x="6900387" y="2436971"/>
                  <a:pt x="6902291" y="2435066"/>
                  <a:pt x="6904196" y="2434114"/>
                </a:cubicBezTo>
                <a:cubicBezTo>
                  <a:pt x="6908007" y="2437924"/>
                  <a:pt x="6912769" y="2440781"/>
                  <a:pt x="6915627" y="2444591"/>
                </a:cubicBezTo>
                <a:cubicBezTo>
                  <a:pt x="6931819" y="2466499"/>
                  <a:pt x="6947059" y="2488406"/>
                  <a:pt x="6964204" y="2509361"/>
                </a:cubicBezTo>
                <a:cubicBezTo>
                  <a:pt x="6970871" y="2518886"/>
                  <a:pt x="6980396" y="2526506"/>
                  <a:pt x="6988969" y="2534126"/>
                </a:cubicBezTo>
                <a:cubicBezTo>
                  <a:pt x="6997541" y="2541746"/>
                  <a:pt x="7004209" y="2542699"/>
                  <a:pt x="7014687" y="2535079"/>
                </a:cubicBezTo>
                <a:cubicBezTo>
                  <a:pt x="7029927" y="2522696"/>
                  <a:pt x="7037546" y="2527459"/>
                  <a:pt x="7048024" y="2542699"/>
                </a:cubicBezTo>
                <a:cubicBezTo>
                  <a:pt x="7059454" y="2559844"/>
                  <a:pt x="7075646" y="2573179"/>
                  <a:pt x="7088982" y="2588419"/>
                </a:cubicBezTo>
                <a:cubicBezTo>
                  <a:pt x="7088982" y="3198019"/>
                  <a:pt x="7088982" y="3807619"/>
                  <a:pt x="7088982" y="4418172"/>
                </a:cubicBezTo>
                <a:cubicBezTo>
                  <a:pt x="4728686" y="4418172"/>
                  <a:pt x="2367439" y="4418172"/>
                  <a:pt x="7144" y="4418172"/>
                </a:cubicBezTo>
                <a:cubicBezTo>
                  <a:pt x="10001" y="3498056"/>
                  <a:pt x="10001" y="2581751"/>
                  <a:pt x="10001" y="1664494"/>
                </a:cubicBezTo>
                <a:close/>
                <a:moveTo>
                  <a:pt x="1066324" y="2493169"/>
                </a:moveTo>
                <a:cubicBezTo>
                  <a:pt x="1080611" y="2457926"/>
                  <a:pt x="1092994" y="2428399"/>
                  <a:pt x="1122521" y="2408396"/>
                </a:cubicBezTo>
                <a:cubicBezTo>
                  <a:pt x="1110139" y="2400776"/>
                  <a:pt x="1103471" y="2396014"/>
                  <a:pt x="1095851" y="2391251"/>
                </a:cubicBezTo>
                <a:cubicBezTo>
                  <a:pt x="1092041" y="2388394"/>
                  <a:pt x="1086326" y="2385536"/>
                  <a:pt x="1086326" y="2382679"/>
                </a:cubicBezTo>
                <a:cubicBezTo>
                  <a:pt x="1086326" y="2378869"/>
                  <a:pt x="1091089" y="2374106"/>
                  <a:pt x="1094899" y="2372201"/>
                </a:cubicBezTo>
                <a:cubicBezTo>
                  <a:pt x="1114901" y="2358866"/>
                  <a:pt x="1120616" y="2342674"/>
                  <a:pt x="1114901" y="2318861"/>
                </a:cubicBezTo>
                <a:cubicBezTo>
                  <a:pt x="1113949" y="2314099"/>
                  <a:pt x="1116806" y="2304574"/>
                  <a:pt x="1121569" y="2300764"/>
                </a:cubicBezTo>
                <a:cubicBezTo>
                  <a:pt x="1138714" y="2288381"/>
                  <a:pt x="1139666" y="2282666"/>
                  <a:pt x="1120616" y="2269331"/>
                </a:cubicBezTo>
                <a:cubicBezTo>
                  <a:pt x="1105376" y="2258854"/>
                  <a:pt x="1103471" y="2247424"/>
                  <a:pt x="1113949" y="2232184"/>
                </a:cubicBezTo>
                <a:cubicBezTo>
                  <a:pt x="1115854" y="2230279"/>
                  <a:pt x="1116806" y="2227421"/>
                  <a:pt x="1116806" y="2227421"/>
                </a:cubicBezTo>
                <a:cubicBezTo>
                  <a:pt x="1110139" y="2224564"/>
                  <a:pt x="1102519" y="2223611"/>
                  <a:pt x="1100614" y="2219801"/>
                </a:cubicBezTo>
                <a:cubicBezTo>
                  <a:pt x="1098709" y="2215991"/>
                  <a:pt x="1099661" y="2205514"/>
                  <a:pt x="1103471" y="2203609"/>
                </a:cubicBezTo>
                <a:cubicBezTo>
                  <a:pt x="1108234" y="2200751"/>
                  <a:pt x="1115854" y="2202656"/>
                  <a:pt x="1121569" y="2204561"/>
                </a:cubicBezTo>
                <a:cubicBezTo>
                  <a:pt x="1131094" y="2208371"/>
                  <a:pt x="1140619" y="2213134"/>
                  <a:pt x="1149191" y="2217896"/>
                </a:cubicBezTo>
                <a:cubicBezTo>
                  <a:pt x="1164431" y="2226469"/>
                  <a:pt x="1167289" y="2224564"/>
                  <a:pt x="1173004" y="2207419"/>
                </a:cubicBezTo>
                <a:cubicBezTo>
                  <a:pt x="1174909" y="2201704"/>
                  <a:pt x="1183481" y="2192179"/>
                  <a:pt x="1186339" y="2193131"/>
                </a:cubicBezTo>
                <a:cubicBezTo>
                  <a:pt x="1197769" y="2196941"/>
                  <a:pt x="1209199" y="2202656"/>
                  <a:pt x="1219676" y="2210276"/>
                </a:cubicBezTo>
                <a:cubicBezTo>
                  <a:pt x="1232059" y="2218849"/>
                  <a:pt x="1233964" y="2232184"/>
                  <a:pt x="1240631" y="2245519"/>
                </a:cubicBezTo>
                <a:cubicBezTo>
                  <a:pt x="1248251" y="2260759"/>
                  <a:pt x="1262539" y="2273141"/>
                  <a:pt x="1273969" y="2286476"/>
                </a:cubicBezTo>
                <a:cubicBezTo>
                  <a:pt x="1277779" y="2291239"/>
                  <a:pt x="1283494" y="2299811"/>
                  <a:pt x="1281589" y="2302669"/>
                </a:cubicBezTo>
                <a:cubicBezTo>
                  <a:pt x="1267301" y="2323624"/>
                  <a:pt x="1279684" y="2323624"/>
                  <a:pt x="1297781" y="2321719"/>
                </a:cubicBezTo>
                <a:cubicBezTo>
                  <a:pt x="1295876" y="2333149"/>
                  <a:pt x="1294924" y="2341721"/>
                  <a:pt x="1292066" y="2356009"/>
                </a:cubicBezTo>
                <a:cubicBezTo>
                  <a:pt x="1301591" y="2345531"/>
                  <a:pt x="1307306" y="2338864"/>
                  <a:pt x="1313021" y="2331244"/>
                </a:cubicBezTo>
                <a:cubicBezTo>
                  <a:pt x="1314926" y="2332196"/>
                  <a:pt x="1316831" y="2333149"/>
                  <a:pt x="1318736" y="2334101"/>
                </a:cubicBezTo>
                <a:cubicBezTo>
                  <a:pt x="1316831" y="2339816"/>
                  <a:pt x="1315879" y="2346484"/>
                  <a:pt x="1313974" y="2352199"/>
                </a:cubicBezTo>
                <a:cubicBezTo>
                  <a:pt x="1310164" y="2365534"/>
                  <a:pt x="1315879" y="2378869"/>
                  <a:pt x="1324451" y="2375059"/>
                </a:cubicBezTo>
                <a:cubicBezTo>
                  <a:pt x="1336834" y="2369344"/>
                  <a:pt x="1347311" y="2358866"/>
                  <a:pt x="1358741" y="2349341"/>
                </a:cubicBezTo>
                <a:cubicBezTo>
                  <a:pt x="1359694" y="2348389"/>
                  <a:pt x="1356836" y="2341721"/>
                  <a:pt x="1354931" y="2338864"/>
                </a:cubicBezTo>
                <a:cubicBezTo>
                  <a:pt x="1351121" y="2335054"/>
                  <a:pt x="1346359" y="2333149"/>
                  <a:pt x="1340644" y="2329339"/>
                </a:cubicBezTo>
                <a:cubicBezTo>
                  <a:pt x="1350169" y="2317909"/>
                  <a:pt x="1350169" y="2308384"/>
                  <a:pt x="1335881" y="2300764"/>
                </a:cubicBezTo>
                <a:cubicBezTo>
                  <a:pt x="1330166" y="2307431"/>
                  <a:pt x="1324451" y="2314099"/>
                  <a:pt x="1319689" y="2320766"/>
                </a:cubicBezTo>
                <a:cubicBezTo>
                  <a:pt x="1317784" y="2319814"/>
                  <a:pt x="1316831" y="2318861"/>
                  <a:pt x="1314926" y="2318861"/>
                </a:cubicBezTo>
                <a:cubicBezTo>
                  <a:pt x="1317784" y="2309336"/>
                  <a:pt x="1316831" y="2298859"/>
                  <a:pt x="1322546" y="2291239"/>
                </a:cubicBezTo>
                <a:cubicBezTo>
                  <a:pt x="1340644" y="2268379"/>
                  <a:pt x="1321594" y="2248376"/>
                  <a:pt x="1322546" y="2230279"/>
                </a:cubicBezTo>
                <a:cubicBezTo>
                  <a:pt x="1308259" y="2233136"/>
                  <a:pt x="1297781" y="2235041"/>
                  <a:pt x="1287304" y="2236946"/>
                </a:cubicBezTo>
                <a:cubicBezTo>
                  <a:pt x="1264444" y="2240756"/>
                  <a:pt x="1272064" y="2221706"/>
                  <a:pt x="1268254" y="2211229"/>
                </a:cubicBezTo>
                <a:cubicBezTo>
                  <a:pt x="1266349" y="2204561"/>
                  <a:pt x="1263491" y="2197894"/>
                  <a:pt x="1263491" y="2191226"/>
                </a:cubicBezTo>
                <a:cubicBezTo>
                  <a:pt x="1262539" y="2171224"/>
                  <a:pt x="1261586" y="2152174"/>
                  <a:pt x="1263491" y="2132171"/>
                </a:cubicBezTo>
                <a:cubicBezTo>
                  <a:pt x="1263491" y="2127409"/>
                  <a:pt x="1276826" y="2120741"/>
                  <a:pt x="1282541" y="2120741"/>
                </a:cubicBezTo>
                <a:cubicBezTo>
                  <a:pt x="1291114" y="2121694"/>
                  <a:pt x="1300639" y="2126456"/>
                  <a:pt x="1306354" y="2133124"/>
                </a:cubicBezTo>
                <a:cubicBezTo>
                  <a:pt x="1314926" y="2144554"/>
                  <a:pt x="1320641" y="2157889"/>
                  <a:pt x="1328261" y="2170271"/>
                </a:cubicBezTo>
                <a:cubicBezTo>
                  <a:pt x="1332071" y="2176939"/>
                  <a:pt x="1336834" y="2185511"/>
                  <a:pt x="1342549" y="2187416"/>
                </a:cubicBezTo>
                <a:cubicBezTo>
                  <a:pt x="1348264" y="2188369"/>
                  <a:pt x="1355884" y="2182654"/>
                  <a:pt x="1362551" y="2177891"/>
                </a:cubicBezTo>
                <a:cubicBezTo>
                  <a:pt x="1367314" y="2174081"/>
                  <a:pt x="1370171" y="2169319"/>
                  <a:pt x="1372076" y="2167414"/>
                </a:cubicBezTo>
                <a:cubicBezTo>
                  <a:pt x="1384459" y="2168366"/>
                  <a:pt x="1393984" y="2168366"/>
                  <a:pt x="1403509" y="2169319"/>
                </a:cubicBezTo>
                <a:cubicBezTo>
                  <a:pt x="1407319" y="2169319"/>
                  <a:pt x="1413034" y="2172176"/>
                  <a:pt x="1413986" y="2174081"/>
                </a:cubicBezTo>
                <a:cubicBezTo>
                  <a:pt x="1416844" y="2184559"/>
                  <a:pt x="1419701" y="2195989"/>
                  <a:pt x="1418749" y="2206466"/>
                </a:cubicBezTo>
                <a:cubicBezTo>
                  <a:pt x="1416844" y="2232184"/>
                  <a:pt x="1415891" y="2257901"/>
                  <a:pt x="1425416" y="2282666"/>
                </a:cubicBezTo>
                <a:cubicBezTo>
                  <a:pt x="1431131" y="2297906"/>
                  <a:pt x="1449229" y="2309336"/>
                  <a:pt x="1465421" y="2307431"/>
                </a:cubicBezTo>
                <a:cubicBezTo>
                  <a:pt x="1485424" y="2305526"/>
                  <a:pt x="1505426" y="2302669"/>
                  <a:pt x="1528286" y="2299811"/>
                </a:cubicBezTo>
                <a:cubicBezTo>
                  <a:pt x="1529239" y="2293144"/>
                  <a:pt x="1532096" y="2281714"/>
                  <a:pt x="1534001" y="2270284"/>
                </a:cubicBezTo>
                <a:cubicBezTo>
                  <a:pt x="1525429" y="2275046"/>
                  <a:pt x="1518761" y="2284571"/>
                  <a:pt x="1514951" y="2283619"/>
                </a:cubicBezTo>
                <a:cubicBezTo>
                  <a:pt x="1505426" y="2280761"/>
                  <a:pt x="1488281" y="2273141"/>
                  <a:pt x="1489234" y="2269331"/>
                </a:cubicBezTo>
                <a:cubicBezTo>
                  <a:pt x="1491139" y="2255044"/>
                  <a:pt x="1498759" y="2241709"/>
                  <a:pt x="1505426" y="2228374"/>
                </a:cubicBezTo>
                <a:cubicBezTo>
                  <a:pt x="1505426" y="2228374"/>
                  <a:pt x="1510189" y="2229326"/>
                  <a:pt x="1512094" y="2230279"/>
                </a:cubicBezTo>
                <a:cubicBezTo>
                  <a:pt x="1534954" y="2238851"/>
                  <a:pt x="1539716" y="2235994"/>
                  <a:pt x="1539716" y="2212181"/>
                </a:cubicBezTo>
                <a:cubicBezTo>
                  <a:pt x="1540669" y="2165509"/>
                  <a:pt x="1540669" y="2118836"/>
                  <a:pt x="1541621" y="2073116"/>
                </a:cubicBezTo>
                <a:cubicBezTo>
                  <a:pt x="1541621" y="2071211"/>
                  <a:pt x="1539716" y="2070259"/>
                  <a:pt x="1538764" y="2068354"/>
                </a:cubicBezTo>
                <a:cubicBezTo>
                  <a:pt x="1536859" y="2068354"/>
                  <a:pt x="1534001" y="2068354"/>
                  <a:pt x="1533049" y="2069306"/>
                </a:cubicBezTo>
                <a:cubicBezTo>
                  <a:pt x="1518761" y="2080736"/>
                  <a:pt x="1509236" y="2077879"/>
                  <a:pt x="1503521" y="2060734"/>
                </a:cubicBezTo>
                <a:cubicBezTo>
                  <a:pt x="1502569" y="2056924"/>
                  <a:pt x="1498759" y="2053114"/>
                  <a:pt x="1497806" y="2049304"/>
                </a:cubicBezTo>
                <a:cubicBezTo>
                  <a:pt x="1481614" y="2010251"/>
                  <a:pt x="1481614" y="2010251"/>
                  <a:pt x="1442561" y="2027396"/>
                </a:cubicBezTo>
                <a:cubicBezTo>
                  <a:pt x="1441609" y="2028349"/>
                  <a:pt x="1440656" y="2028349"/>
                  <a:pt x="1438751" y="2029301"/>
                </a:cubicBezTo>
                <a:cubicBezTo>
                  <a:pt x="1416844" y="2039779"/>
                  <a:pt x="1396841" y="2038826"/>
                  <a:pt x="1377791" y="2021681"/>
                </a:cubicBezTo>
                <a:cubicBezTo>
                  <a:pt x="1373029" y="2017871"/>
                  <a:pt x="1364456" y="2015966"/>
                  <a:pt x="1357789" y="2015966"/>
                </a:cubicBezTo>
                <a:cubicBezTo>
                  <a:pt x="1339691" y="2015966"/>
                  <a:pt x="1321594" y="2015966"/>
                  <a:pt x="1302544" y="2017871"/>
                </a:cubicBezTo>
                <a:cubicBezTo>
                  <a:pt x="1288256" y="2019776"/>
                  <a:pt x="1273969" y="2023586"/>
                  <a:pt x="1259681" y="2025491"/>
                </a:cubicBezTo>
                <a:cubicBezTo>
                  <a:pt x="1251109" y="2026444"/>
                  <a:pt x="1240631" y="2029301"/>
                  <a:pt x="1233964" y="2025491"/>
                </a:cubicBezTo>
                <a:cubicBezTo>
                  <a:pt x="1190149" y="2000726"/>
                  <a:pt x="1150144" y="2012156"/>
                  <a:pt x="1112044" y="2037874"/>
                </a:cubicBezTo>
                <a:cubicBezTo>
                  <a:pt x="1074896" y="2061686"/>
                  <a:pt x="1035844" y="2077879"/>
                  <a:pt x="990124" y="2070259"/>
                </a:cubicBezTo>
                <a:cubicBezTo>
                  <a:pt x="970121" y="2066449"/>
                  <a:pt x="950119" y="2068354"/>
                  <a:pt x="931069" y="2079784"/>
                </a:cubicBezTo>
                <a:cubicBezTo>
                  <a:pt x="923449" y="2084546"/>
                  <a:pt x="913924" y="2087404"/>
                  <a:pt x="905351" y="2087404"/>
                </a:cubicBezTo>
                <a:cubicBezTo>
                  <a:pt x="867251" y="2089309"/>
                  <a:pt x="830104" y="2085499"/>
                  <a:pt x="792956" y="2098834"/>
                </a:cubicBezTo>
                <a:cubicBezTo>
                  <a:pt x="765334" y="2108359"/>
                  <a:pt x="733901" y="2100739"/>
                  <a:pt x="705326" y="2115979"/>
                </a:cubicBezTo>
                <a:cubicBezTo>
                  <a:pt x="685324" y="2126456"/>
                  <a:pt x="665321" y="2112169"/>
                  <a:pt x="651986" y="2085499"/>
                </a:cubicBezTo>
                <a:cubicBezTo>
                  <a:pt x="642461" y="2067401"/>
                  <a:pt x="650081" y="2055971"/>
                  <a:pt x="665321" y="2044541"/>
                </a:cubicBezTo>
                <a:cubicBezTo>
                  <a:pt x="671036" y="2040731"/>
                  <a:pt x="675799" y="2030254"/>
                  <a:pt x="674846" y="2024539"/>
                </a:cubicBezTo>
                <a:cubicBezTo>
                  <a:pt x="668179" y="1998821"/>
                  <a:pt x="681514" y="1986439"/>
                  <a:pt x="701516" y="1976914"/>
                </a:cubicBezTo>
                <a:cubicBezTo>
                  <a:pt x="719614" y="1967389"/>
                  <a:pt x="738664" y="1958816"/>
                  <a:pt x="756761" y="1947386"/>
                </a:cubicBezTo>
                <a:cubicBezTo>
                  <a:pt x="762476" y="1943576"/>
                  <a:pt x="764381" y="1935004"/>
                  <a:pt x="768191" y="1928336"/>
                </a:cubicBezTo>
                <a:cubicBezTo>
                  <a:pt x="761524" y="1925479"/>
                  <a:pt x="754856" y="1920716"/>
                  <a:pt x="748189" y="1918811"/>
                </a:cubicBezTo>
                <a:cubicBezTo>
                  <a:pt x="729139" y="1915954"/>
                  <a:pt x="712946" y="1911191"/>
                  <a:pt x="709136" y="1888331"/>
                </a:cubicBezTo>
                <a:cubicBezTo>
                  <a:pt x="708184" y="1885474"/>
                  <a:pt x="704374" y="1880711"/>
                  <a:pt x="700564" y="1880711"/>
                </a:cubicBezTo>
                <a:cubicBezTo>
                  <a:pt x="684371" y="1876901"/>
                  <a:pt x="644366" y="1898809"/>
                  <a:pt x="639604" y="1915001"/>
                </a:cubicBezTo>
                <a:cubicBezTo>
                  <a:pt x="633889" y="1931194"/>
                  <a:pt x="623411" y="1938814"/>
                  <a:pt x="608171" y="1945481"/>
                </a:cubicBezTo>
                <a:cubicBezTo>
                  <a:pt x="593884" y="1951196"/>
                  <a:pt x="576739" y="1957864"/>
                  <a:pt x="568166" y="1970246"/>
                </a:cubicBezTo>
                <a:cubicBezTo>
                  <a:pt x="552926" y="1990249"/>
                  <a:pt x="536734" y="2003584"/>
                  <a:pt x="511016" y="2005489"/>
                </a:cubicBezTo>
                <a:cubicBezTo>
                  <a:pt x="506254" y="2005489"/>
                  <a:pt x="499586" y="2010251"/>
                  <a:pt x="498634" y="2014061"/>
                </a:cubicBezTo>
                <a:cubicBezTo>
                  <a:pt x="497681" y="2017871"/>
                  <a:pt x="500539" y="2026444"/>
                  <a:pt x="504349" y="2028349"/>
                </a:cubicBezTo>
                <a:cubicBezTo>
                  <a:pt x="514826" y="2034064"/>
                  <a:pt x="526256" y="2039779"/>
                  <a:pt x="537686" y="2041684"/>
                </a:cubicBezTo>
                <a:cubicBezTo>
                  <a:pt x="552926" y="2044541"/>
                  <a:pt x="560546" y="2052161"/>
                  <a:pt x="563404" y="2066449"/>
                </a:cubicBezTo>
                <a:cubicBezTo>
                  <a:pt x="569119" y="2089309"/>
                  <a:pt x="562451" y="2105501"/>
                  <a:pt x="539591" y="2113121"/>
                </a:cubicBezTo>
                <a:cubicBezTo>
                  <a:pt x="524351" y="2118836"/>
                  <a:pt x="508159" y="2121694"/>
                  <a:pt x="491966" y="2126456"/>
                </a:cubicBezTo>
                <a:cubicBezTo>
                  <a:pt x="469106" y="2133124"/>
                  <a:pt x="446246" y="2144554"/>
                  <a:pt x="422434" y="2147411"/>
                </a:cubicBezTo>
                <a:cubicBezTo>
                  <a:pt x="371951" y="2153126"/>
                  <a:pt x="320516" y="2154079"/>
                  <a:pt x="270034" y="2155984"/>
                </a:cubicBezTo>
                <a:cubicBezTo>
                  <a:pt x="261461" y="2155984"/>
                  <a:pt x="250984" y="2154079"/>
                  <a:pt x="244316" y="2149316"/>
                </a:cubicBezTo>
                <a:cubicBezTo>
                  <a:pt x="222409" y="2133124"/>
                  <a:pt x="200501" y="2145506"/>
                  <a:pt x="178594" y="2148364"/>
                </a:cubicBezTo>
                <a:cubicBezTo>
                  <a:pt x="175736" y="2148364"/>
                  <a:pt x="171926" y="2154079"/>
                  <a:pt x="170974" y="2157889"/>
                </a:cubicBezTo>
                <a:cubicBezTo>
                  <a:pt x="164306" y="2184559"/>
                  <a:pt x="148114" y="2202656"/>
                  <a:pt x="124301" y="2216944"/>
                </a:cubicBezTo>
                <a:cubicBezTo>
                  <a:pt x="109061" y="2226469"/>
                  <a:pt x="106204" y="2248376"/>
                  <a:pt x="116681" y="2259806"/>
                </a:cubicBezTo>
                <a:cubicBezTo>
                  <a:pt x="126206" y="2270284"/>
                  <a:pt x="135731" y="2281714"/>
                  <a:pt x="144304" y="2293144"/>
                </a:cubicBezTo>
                <a:cubicBezTo>
                  <a:pt x="150971" y="2302669"/>
                  <a:pt x="157639" y="2304574"/>
                  <a:pt x="167164" y="2296954"/>
                </a:cubicBezTo>
                <a:cubicBezTo>
                  <a:pt x="170974" y="2294096"/>
                  <a:pt x="177641" y="2293144"/>
                  <a:pt x="183356" y="2292191"/>
                </a:cubicBezTo>
                <a:cubicBezTo>
                  <a:pt x="184309" y="2296954"/>
                  <a:pt x="187166" y="2302669"/>
                  <a:pt x="186214" y="2307431"/>
                </a:cubicBezTo>
                <a:cubicBezTo>
                  <a:pt x="181451" y="2326481"/>
                  <a:pt x="187166" y="2343626"/>
                  <a:pt x="194786" y="2360771"/>
                </a:cubicBezTo>
                <a:cubicBezTo>
                  <a:pt x="197644" y="2368391"/>
                  <a:pt x="194786" y="2377916"/>
                  <a:pt x="195739" y="2386489"/>
                </a:cubicBezTo>
                <a:cubicBezTo>
                  <a:pt x="196691" y="2392204"/>
                  <a:pt x="197644" y="2400776"/>
                  <a:pt x="201454" y="2401729"/>
                </a:cubicBezTo>
                <a:cubicBezTo>
                  <a:pt x="217646" y="2408396"/>
                  <a:pt x="234791" y="2413159"/>
                  <a:pt x="251936" y="2417921"/>
                </a:cubicBezTo>
                <a:cubicBezTo>
                  <a:pt x="261461" y="2420779"/>
                  <a:pt x="266224" y="2423636"/>
                  <a:pt x="266224" y="2435066"/>
                </a:cubicBezTo>
                <a:cubicBezTo>
                  <a:pt x="266224" y="2440781"/>
                  <a:pt x="273844" y="2450306"/>
                  <a:pt x="278606" y="2450306"/>
                </a:cubicBezTo>
                <a:cubicBezTo>
                  <a:pt x="303371" y="2450306"/>
                  <a:pt x="329089" y="2450306"/>
                  <a:pt x="352901" y="2446496"/>
                </a:cubicBezTo>
                <a:cubicBezTo>
                  <a:pt x="376714" y="2443639"/>
                  <a:pt x="399574" y="2438876"/>
                  <a:pt x="422434" y="2451259"/>
                </a:cubicBezTo>
                <a:cubicBezTo>
                  <a:pt x="428149" y="2454116"/>
                  <a:pt x="437674" y="2450306"/>
                  <a:pt x="444341" y="2450306"/>
                </a:cubicBezTo>
                <a:cubicBezTo>
                  <a:pt x="453866" y="2450306"/>
                  <a:pt x="464344" y="2448401"/>
                  <a:pt x="472916" y="2451259"/>
                </a:cubicBezTo>
                <a:cubicBezTo>
                  <a:pt x="509111" y="2466499"/>
                  <a:pt x="542449" y="2491264"/>
                  <a:pt x="584359" y="2475071"/>
                </a:cubicBezTo>
                <a:cubicBezTo>
                  <a:pt x="587216" y="2474119"/>
                  <a:pt x="591979" y="2476024"/>
                  <a:pt x="594836" y="2477929"/>
                </a:cubicBezTo>
                <a:cubicBezTo>
                  <a:pt x="608171" y="2487454"/>
                  <a:pt x="621506" y="2486501"/>
                  <a:pt x="636746" y="2483644"/>
                </a:cubicBezTo>
                <a:cubicBezTo>
                  <a:pt x="651034" y="2481739"/>
                  <a:pt x="667226" y="2484596"/>
                  <a:pt x="680561" y="2489359"/>
                </a:cubicBezTo>
                <a:cubicBezTo>
                  <a:pt x="687229" y="2492216"/>
                  <a:pt x="691039" y="2503646"/>
                  <a:pt x="695801" y="2511266"/>
                </a:cubicBezTo>
                <a:cubicBezTo>
                  <a:pt x="697706" y="2514124"/>
                  <a:pt x="698659" y="2516981"/>
                  <a:pt x="701516" y="2517934"/>
                </a:cubicBezTo>
                <a:cubicBezTo>
                  <a:pt x="714851" y="2522696"/>
                  <a:pt x="728186" y="2527459"/>
                  <a:pt x="745331" y="2533174"/>
                </a:cubicBezTo>
                <a:cubicBezTo>
                  <a:pt x="741521" y="2507456"/>
                  <a:pt x="762476" y="2500789"/>
                  <a:pt x="777716" y="2489359"/>
                </a:cubicBezTo>
                <a:cubicBezTo>
                  <a:pt x="780574" y="2487454"/>
                  <a:pt x="791051" y="2489359"/>
                  <a:pt x="792004" y="2491264"/>
                </a:cubicBezTo>
                <a:cubicBezTo>
                  <a:pt x="798671" y="2516029"/>
                  <a:pt x="822484" y="2513171"/>
                  <a:pt x="839629" y="2522696"/>
                </a:cubicBezTo>
                <a:cubicBezTo>
                  <a:pt x="840581" y="2516029"/>
                  <a:pt x="839629" y="2510314"/>
                  <a:pt x="837724" y="2506504"/>
                </a:cubicBezTo>
                <a:cubicBezTo>
                  <a:pt x="822484" y="2482691"/>
                  <a:pt x="807244" y="2459831"/>
                  <a:pt x="790099" y="2436971"/>
                </a:cubicBezTo>
                <a:cubicBezTo>
                  <a:pt x="787241" y="2433161"/>
                  <a:pt x="777716" y="2431256"/>
                  <a:pt x="772001" y="2432209"/>
                </a:cubicBezTo>
                <a:cubicBezTo>
                  <a:pt x="720566" y="2448401"/>
                  <a:pt x="669131" y="2432209"/>
                  <a:pt x="617696" y="2429351"/>
                </a:cubicBezTo>
                <a:cubicBezTo>
                  <a:pt x="603409" y="2428399"/>
                  <a:pt x="599599" y="2417921"/>
                  <a:pt x="607219" y="2405539"/>
                </a:cubicBezTo>
                <a:cubicBezTo>
                  <a:pt x="618649" y="2387441"/>
                  <a:pt x="635794" y="2378869"/>
                  <a:pt x="656749" y="2377916"/>
                </a:cubicBezTo>
                <a:cubicBezTo>
                  <a:pt x="665321" y="2377916"/>
                  <a:pt x="673894" y="2376964"/>
                  <a:pt x="682466" y="2374106"/>
                </a:cubicBezTo>
                <a:cubicBezTo>
                  <a:pt x="691991" y="2371249"/>
                  <a:pt x="694849" y="2361724"/>
                  <a:pt x="686276" y="2356009"/>
                </a:cubicBezTo>
                <a:cubicBezTo>
                  <a:pt x="676751" y="2347436"/>
                  <a:pt x="664369" y="2342674"/>
                  <a:pt x="651034" y="2334101"/>
                </a:cubicBezTo>
                <a:cubicBezTo>
                  <a:pt x="645319" y="2341721"/>
                  <a:pt x="640556" y="2350294"/>
                  <a:pt x="633889" y="2356009"/>
                </a:cubicBezTo>
                <a:cubicBezTo>
                  <a:pt x="625316" y="2362676"/>
                  <a:pt x="615791" y="2367439"/>
                  <a:pt x="605314" y="2369344"/>
                </a:cubicBezTo>
                <a:cubicBezTo>
                  <a:pt x="603409" y="2370296"/>
                  <a:pt x="597694" y="2356961"/>
                  <a:pt x="593884" y="2349341"/>
                </a:cubicBezTo>
                <a:cubicBezTo>
                  <a:pt x="591979" y="2345531"/>
                  <a:pt x="591026" y="2341721"/>
                  <a:pt x="589121" y="2336959"/>
                </a:cubicBezTo>
                <a:cubicBezTo>
                  <a:pt x="583406" y="2339816"/>
                  <a:pt x="577691" y="2342674"/>
                  <a:pt x="571976" y="2345531"/>
                </a:cubicBezTo>
                <a:cubicBezTo>
                  <a:pt x="564356" y="2331244"/>
                  <a:pt x="551021" y="2318861"/>
                  <a:pt x="564356" y="2301716"/>
                </a:cubicBezTo>
                <a:cubicBezTo>
                  <a:pt x="565309" y="2299811"/>
                  <a:pt x="564356" y="2296954"/>
                  <a:pt x="565309" y="2294096"/>
                </a:cubicBezTo>
                <a:cubicBezTo>
                  <a:pt x="567214" y="2279809"/>
                  <a:pt x="572929" y="2277904"/>
                  <a:pt x="584359" y="2286476"/>
                </a:cubicBezTo>
                <a:cubicBezTo>
                  <a:pt x="611981" y="2305526"/>
                  <a:pt x="651986" y="2303621"/>
                  <a:pt x="678656" y="2282666"/>
                </a:cubicBezTo>
                <a:cubicBezTo>
                  <a:pt x="682466" y="2279809"/>
                  <a:pt x="695801" y="2279809"/>
                  <a:pt x="697706" y="2283619"/>
                </a:cubicBezTo>
                <a:cubicBezTo>
                  <a:pt x="705326" y="2295049"/>
                  <a:pt x="720566" y="2301716"/>
                  <a:pt x="720566" y="2319814"/>
                </a:cubicBezTo>
                <a:cubicBezTo>
                  <a:pt x="720566" y="2325529"/>
                  <a:pt x="731996" y="2331244"/>
                  <a:pt x="739616" y="2336006"/>
                </a:cubicBezTo>
                <a:cubicBezTo>
                  <a:pt x="744379" y="2338864"/>
                  <a:pt x="753904" y="2340769"/>
                  <a:pt x="753904" y="2341721"/>
                </a:cubicBezTo>
                <a:cubicBezTo>
                  <a:pt x="751046" y="2362676"/>
                  <a:pt x="772001" y="2367439"/>
                  <a:pt x="780574" y="2381726"/>
                </a:cubicBezTo>
                <a:cubicBezTo>
                  <a:pt x="800576" y="2416969"/>
                  <a:pt x="820579" y="2451259"/>
                  <a:pt x="841534" y="2486501"/>
                </a:cubicBezTo>
                <a:cubicBezTo>
                  <a:pt x="850106" y="2501741"/>
                  <a:pt x="858679" y="2516981"/>
                  <a:pt x="870109" y="2536984"/>
                </a:cubicBezTo>
                <a:cubicBezTo>
                  <a:pt x="876776" y="2525554"/>
                  <a:pt x="884396" y="2517934"/>
                  <a:pt x="886301" y="2509361"/>
                </a:cubicBezTo>
                <a:cubicBezTo>
                  <a:pt x="889159" y="2495074"/>
                  <a:pt x="894874" y="2490311"/>
                  <a:pt x="909161" y="2492216"/>
                </a:cubicBezTo>
                <a:cubicBezTo>
                  <a:pt x="912971" y="2493169"/>
                  <a:pt x="917734" y="2487454"/>
                  <a:pt x="922496" y="2484596"/>
                </a:cubicBezTo>
                <a:cubicBezTo>
                  <a:pt x="918686" y="2480786"/>
                  <a:pt x="915829" y="2476024"/>
                  <a:pt x="912019" y="2472214"/>
                </a:cubicBezTo>
                <a:cubicBezTo>
                  <a:pt x="900589" y="2458879"/>
                  <a:pt x="884396" y="2446496"/>
                  <a:pt x="877729" y="2431256"/>
                </a:cubicBezTo>
                <a:cubicBezTo>
                  <a:pt x="869156" y="2410301"/>
                  <a:pt x="888206" y="2394109"/>
                  <a:pt x="896779" y="2376011"/>
                </a:cubicBezTo>
                <a:cubicBezTo>
                  <a:pt x="898684" y="2373154"/>
                  <a:pt x="904399" y="2371249"/>
                  <a:pt x="908209" y="2371249"/>
                </a:cubicBezTo>
                <a:cubicBezTo>
                  <a:pt x="929164" y="2370296"/>
                  <a:pt x="950119" y="2369344"/>
                  <a:pt x="970121" y="2369344"/>
                </a:cubicBezTo>
                <a:cubicBezTo>
                  <a:pt x="975836" y="2369344"/>
                  <a:pt x="981551" y="2375059"/>
                  <a:pt x="987266" y="2376964"/>
                </a:cubicBezTo>
                <a:cubicBezTo>
                  <a:pt x="984409" y="2381726"/>
                  <a:pt x="981551" y="2387441"/>
                  <a:pt x="977741" y="2390299"/>
                </a:cubicBezTo>
                <a:cubicBezTo>
                  <a:pt x="965359" y="2398871"/>
                  <a:pt x="962501" y="2409349"/>
                  <a:pt x="967264" y="2423636"/>
                </a:cubicBezTo>
                <a:cubicBezTo>
                  <a:pt x="969169" y="2430304"/>
                  <a:pt x="967264" y="2439829"/>
                  <a:pt x="965359" y="2447449"/>
                </a:cubicBezTo>
                <a:cubicBezTo>
                  <a:pt x="961549" y="2460784"/>
                  <a:pt x="981551" y="2489359"/>
                  <a:pt x="993934" y="2483644"/>
                </a:cubicBezTo>
                <a:cubicBezTo>
                  <a:pt x="1008221" y="2476976"/>
                  <a:pt x="1012984" y="2484596"/>
                  <a:pt x="1021556" y="2492216"/>
                </a:cubicBezTo>
                <a:cubicBezTo>
                  <a:pt x="1030129" y="2500789"/>
                  <a:pt x="1041559" y="2505551"/>
                  <a:pt x="1052036" y="2513171"/>
                </a:cubicBezTo>
                <a:cubicBezTo>
                  <a:pt x="1054894" y="2515076"/>
                  <a:pt x="1057751" y="2518886"/>
                  <a:pt x="1059656" y="2522696"/>
                </a:cubicBezTo>
                <a:cubicBezTo>
                  <a:pt x="1066324" y="2535079"/>
                  <a:pt x="1073944" y="2547461"/>
                  <a:pt x="1080611" y="2559844"/>
                </a:cubicBezTo>
                <a:cubicBezTo>
                  <a:pt x="1083469" y="2559844"/>
                  <a:pt x="1085374" y="2559844"/>
                  <a:pt x="1088231" y="2558891"/>
                </a:cubicBezTo>
                <a:cubicBezTo>
                  <a:pt x="1091089" y="2541746"/>
                  <a:pt x="1093946" y="2523649"/>
                  <a:pt x="1096804" y="2503646"/>
                </a:cubicBezTo>
                <a:cubicBezTo>
                  <a:pt x="1086326" y="2504599"/>
                  <a:pt x="1079659" y="2505551"/>
                  <a:pt x="1072991" y="2505551"/>
                </a:cubicBezTo>
                <a:cubicBezTo>
                  <a:pt x="1070134" y="2500789"/>
                  <a:pt x="1067276" y="2494121"/>
                  <a:pt x="1066324" y="2493169"/>
                </a:cubicBezTo>
                <a:close/>
                <a:moveTo>
                  <a:pt x="751046" y="2553176"/>
                </a:moveTo>
                <a:cubicBezTo>
                  <a:pt x="736759" y="2553176"/>
                  <a:pt x="724376" y="2554129"/>
                  <a:pt x="712946" y="2553176"/>
                </a:cubicBezTo>
                <a:cubicBezTo>
                  <a:pt x="696754" y="2551271"/>
                  <a:pt x="680561" y="2550319"/>
                  <a:pt x="666274" y="2545556"/>
                </a:cubicBezTo>
                <a:cubicBezTo>
                  <a:pt x="646271" y="2538889"/>
                  <a:pt x="629126" y="2529364"/>
                  <a:pt x="607219" y="2538889"/>
                </a:cubicBezTo>
                <a:cubicBezTo>
                  <a:pt x="596741" y="2543651"/>
                  <a:pt x="581501" y="2539841"/>
                  <a:pt x="568166" y="2539841"/>
                </a:cubicBezTo>
                <a:cubicBezTo>
                  <a:pt x="561499" y="2539841"/>
                  <a:pt x="552926" y="2536984"/>
                  <a:pt x="549116" y="2539841"/>
                </a:cubicBezTo>
                <a:cubicBezTo>
                  <a:pt x="531971" y="2554129"/>
                  <a:pt x="512921" y="2553176"/>
                  <a:pt x="492919" y="2555081"/>
                </a:cubicBezTo>
                <a:cubicBezTo>
                  <a:pt x="478631" y="2556034"/>
                  <a:pt x="467201" y="2557939"/>
                  <a:pt x="454819" y="2547461"/>
                </a:cubicBezTo>
                <a:cubicBezTo>
                  <a:pt x="447199" y="2540794"/>
                  <a:pt x="439579" y="2543651"/>
                  <a:pt x="436721" y="2553176"/>
                </a:cubicBezTo>
                <a:cubicBezTo>
                  <a:pt x="431959" y="2570321"/>
                  <a:pt x="427196" y="2587466"/>
                  <a:pt x="423386" y="2604611"/>
                </a:cubicBezTo>
                <a:cubicBezTo>
                  <a:pt x="420529" y="2614136"/>
                  <a:pt x="420529" y="2624614"/>
                  <a:pt x="432911" y="2625566"/>
                </a:cubicBezTo>
                <a:cubicBezTo>
                  <a:pt x="436721" y="2625566"/>
                  <a:pt x="442436" y="2616994"/>
                  <a:pt x="447199" y="2612231"/>
                </a:cubicBezTo>
                <a:cubicBezTo>
                  <a:pt x="450056" y="2609374"/>
                  <a:pt x="453866" y="2605564"/>
                  <a:pt x="457676" y="2603659"/>
                </a:cubicBezTo>
                <a:cubicBezTo>
                  <a:pt x="459581" y="2602706"/>
                  <a:pt x="465296" y="2606516"/>
                  <a:pt x="466249" y="2609374"/>
                </a:cubicBezTo>
                <a:cubicBezTo>
                  <a:pt x="471011" y="2623661"/>
                  <a:pt x="475774" y="2636996"/>
                  <a:pt x="479584" y="2651284"/>
                </a:cubicBezTo>
                <a:cubicBezTo>
                  <a:pt x="485299" y="2677001"/>
                  <a:pt x="472916" y="2702719"/>
                  <a:pt x="448151" y="2719864"/>
                </a:cubicBezTo>
                <a:cubicBezTo>
                  <a:pt x="442436" y="2723674"/>
                  <a:pt x="439579" y="2733199"/>
                  <a:pt x="434816" y="2738914"/>
                </a:cubicBezTo>
                <a:cubicBezTo>
                  <a:pt x="442436" y="2741771"/>
                  <a:pt x="451009" y="2747486"/>
                  <a:pt x="458629" y="2747486"/>
                </a:cubicBezTo>
                <a:cubicBezTo>
                  <a:pt x="474821" y="2746534"/>
                  <a:pt x="490061" y="2741771"/>
                  <a:pt x="505301" y="2740819"/>
                </a:cubicBezTo>
                <a:cubicBezTo>
                  <a:pt x="531019" y="2740819"/>
                  <a:pt x="556736" y="2733199"/>
                  <a:pt x="583406" y="2744629"/>
                </a:cubicBezTo>
                <a:cubicBezTo>
                  <a:pt x="602456" y="2752249"/>
                  <a:pt x="625316" y="2752249"/>
                  <a:pt x="646271" y="2755106"/>
                </a:cubicBezTo>
                <a:cubicBezTo>
                  <a:pt x="649129" y="2755106"/>
                  <a:pt x="653891" y="2753201"/>
                  <a:pt x="655796" y="2751296"/>
                </a:cubicBezTo>
                <a:cubicBezTo>
                  <a:pt x="669131" y="2739866"/>
                  <a:pt x="682466" y="2728436"/>
                  <a:pt x="694849" y="2716054"/>
                </a:cubicBezTo>
                <a:cubicBezTo>
                  <a:pt x="702469" y="2708434"/>
                  <a:pt x="712946" y="2696051"/>
                  <a:pt x="711994" y="2688431"/>
                </a:cubicBezTo>
                <a:cubicBezTo>
                  <a:pt x="709136" y="2672239"/>
                  <a:pt x="698659" y="2657951"/>
                  <a:pt x="690086" y="2637949"/>
                </a:cubicBezTo>
                <a:cubicBezTo>
                  <a:pt x="681514" y="2663666"/>
                  <a:pt x="669131" y="2645569"/>
                  <a:pt x="659606" y="2644616"/>
                </a:cubicBezTo>
                <a:cubicBezTo>
                  <a:pt x="655796" y="2652236"/>
                  <a:pt x="654844" y="2660809"/>
                  <a:pt x="650081" y="2666524"/>
                </a:cubicBezTo>
                <a:cubicBezTo>
                  <a:pt x="631031" y="2685574"/>
                  <a:pt x="609124" y="2698909"/>
                  <a:pt x="580549" y="2693194"/>
                </a:cubicBezTo>
                <a:cubicBezTo>
                  <a:pt x="574834" y="2692241"/>
                  <a:pt x="565309" y="2697004"/>
                  <a:pt x="561499" y="2702719"/>
                </a:cubicBezTo>
                <a:cubicBezTo>
                  <a:pt x="551021" y="2717959"/>
                  <a:pt x="538639" y="2711291"/>
                  <a:pt x="529114" y="2705576"/>
                </a:cubicBezTo>
                <a:cubicBezTo>
                  <a:pt x="516731" y="2697956"/>
                  <a:pt x="499586" y="2685574"/>
                  <a:pt x="508159" y="2671286"/>
                </a:cubicBezTo>
                <a:cubicBezTo>
                  <a:pt x="520541" y="2651284"/>
                  <a:pt x="537686" y="2627471"/>
                  <a:pt x="557689" y="2620804"/>
                </a:cubicBezTo>
                <a:cubicBezTo>
                  <a:pt x="584359" y="2612231"/>
                  <a:pt x="615791" y="2613184"/>
                  <a:pt x="644366" y="2629376"/>
                </a:cubicBezTo>
                <a:cubicBezTo>
                  <a:pt x="648176" y="2608421"/>
                  <a:pt x="661511" y="2602706"/>
                  <a:pt x="681514" y="2607469"/>
                </a:cubicBezTo>
                <a:cubicBezTo>
                  <a:pt x="689134" y="2609374"/>
                  <a:pt x="695801" y="2608421"/>
                  <a:pt x="703421" y="2610326"/>
                </a:cubicBezTo>
                <a:cubicBezTo>
                  <a:pt x="720566" y="2614136"/>
                  <a:pt x="731044" y="2605564"/>
                  <a:pt x="737711" y="2592229"/>
                </a:cubicBezTo>
                <a:cubicBezTo>
                  <a:pt x="742474" y="2579846"/>
                  <a:pt x="745331" y="2568416"/>
                  <a:pt x="751046" y="2553176"/>
                </a:cubicBezTo>
                <a:close/>
                <a:moveTo>
                  <a:pt x="4902041" y="2702719"/>
                </a:moveTo>
                <a:cubicBezTo>
                  <a:pt x="4892516" y="2712244"/>
                  <a:pt x="4890612" y="2758916"/>
                  <a:pt x="4901089" y="2777014"/>
                </a:cubicBezTo>
                <a:cubicBezTo>
                  <a:pt x="4917282" y="2803684"/>
                  <a:pt x="4964907" y="2818924"/>
                  <a:pt x="5003007" y="2809399"/>
                </a:cubicBezTo>
                <a:cubicBezTo>
                  <a:pt x="4993482" y="2779871"/>
                  <a:pt x="4983957" y="2750344"/>
                  <a:pt x="4976337" y="2726531"/>
                </a:cubicBezTo>
                <a:cubicBezTo>
                  <a:pt x="4950619" y="2717006"/>
                  <a:pt x="4927759" y="2710339"/>
                  <a:pt x="4902041" y="2702719"/>
                </a:cubicBezTo>
                <a:close/>
                <a:moveTo>
                  <a:pt x="1459706" y="2573179"/>
                </a:moveTo>
                <a:cubicBezTo>
                  <a:pt x="1461611" y="2576036"/>
                  <a:pt x="1463516" y="2577941"/>
                  <a:pt x="1464469" y="2580799"/>
                </a:cubicBezTo>
                <a:cubicBezTo>
                  <a:pt x="1476851" y="2573179"/>
                  <a:pt x="1493044" y="2577941"/>
                  <a:pt x="1501616" y="2561749"/>
                </a:cubicBezTo>
                <a:cubicBezTo>
                  <a:pt x="1511141" y="2543651"/>
                  <a:pt x="1518761" y="2525554"/>
                  <a:pt x="1528286" y="2507456"/>
                </a:cubicBezTo>
                <a:cubicBezTo>
                  <a:pt x="1541621" y="2481739"/>
                  <a:pt x="1556861" y="2457926"/>
                  <a:pt x="1570196" y="2432209"/>
                </a:cubicBezTo>
                <a:cubicBezTo>
                  <a:pt x="1576864" y="2420779"/>
                  <a:pt x="1570196" y="2393156"/>
                  <a:pt x="1559719" y="2392204"/>
                </a:cubicBezTo>
                <a:cubicBezTo>
                  <a:pt x="1545431" y="2391251"/>
                  <a:pt x="1531144" y="2397919"/>
                  <a:pt x="1516856" y="2401729"/>
                </a:cubicBezTo>
                <a:cubicBezTo>
                  <a:pt x="1515904" y="2401729"/>
                  <a:pt x="1514951" y="2405539"/>
                  <a:pt x="1515904" y="2406491"/>
                </a:cubicBezTo>
                <a:cubicBezTo>
                  <a:pt x="1529239" y="2420779"/>
                  <a:pt x="1520666" y="2430304"/>
                  <a:pt x="1510189" y="2440781"/>
                </a:cubicBezTo>
                <a:cubicBezTo>
                  <a:pt x="1508284" y="2442686"/>
                  <a:pt x="1509236" y="2448401"/>
                  <a:pt x="1511141" y="2451259"/>
                </a:cubicBezTo>
                <a:cubicBezTo>
                  <a:pt x="1520666" y="2476024"/>
                  <a:pt x="1509236" y="2497931"/>
                  <a:pt x="1504474" y="2520791"/>
                </a:cubicBezTo>
                <a:cubicBezTo>
                  <a:pt x="1478756" y="2517934"/>
                  <a:pt x="1477804" y="2519839"/>
                  <a:pt x="1480661" y="2545556"/>
                </a:cubicBezTo>
                <a:cubicBezTo>
                  <a:pt x="1480661" y="2549366"/>
                  <a:pt x="1477804" y="2554129"/>
                  <a:pt x="1474946" y="2556986"/>
                </a:cubicBezTo>
                <a:cubicBezTo>
                  <a:pt x="1470184" y="2563654"/>
                  <a:pt x="1464469" y="2568416"/>
                  <a:pt x="1459706" y="2573179"/>
                </a:cubicBezTo>
                <a:close/>
                <a:moveTo>
                  <a:pt x="1123474" y="2540794"/>
                </a:moveTo>
                <a:cubicBezTo>
                  <a:pt x="1125379" y="2542699"/>
                  <a:pt x="1127284" y="2544604"/>
                  <a:pt x="1128236" y="2546509"/>
                </a:cubicBezTo>
                <a:cubicBezTo>
                  <a:pt x="1136809" y="2541746"/>
                  <a:pt x="1146334" y="2536984"/>
                  <a:pt x="1153954" y="2531269"/>
                </a:cubicBezTo>
                <a:cubicBezTo>
                  <a:pt x="1162526" y="2524601"/>
                  <a:pt x="1168241" y="2512219"/>
                  <a:pt x="1177766" y="2508409"/>
                </a:cubicBezTo>
                <a:cubicBezTo>
                  <a:pt x="1187291" y="2503646"/>
                  <a:pt x="1188244" y="2500789"/>
                  <a:pt x="1185386" y="2492216"/>
                </a:cubicBezTo>
                <a:cubicBezTo>
                  <a:pt x="1173956" y="2457926"/>
                  <a:pt x="1163479" y="2422684"/>
                  <a:pt x="1151096" y="2388394"/>
                </a:cubicBezTo>
                <a:cubicBezTo>
                  <a:pt x="1149191" y="2383631"/>
                  <a:pt x="1141571" y="2379821"/>
                  <a:pt x="1135856" y="2378869"/>
                </a:cubicBezTo>
                <a:cubicBezTo>
                  <a:pt x="1132046" y="2378869"/>
                  <a:pt x="1123474" y="2385536"/>
                  <a:pt x="1124426" y="2388394"/>
                </a:cubicBezTo>
                <a:cubicBezTo>
                  <a:pt x="1126331" y="2398871"/>
                  <a:pt x="1128236" y="2411254"/>
                  <a:pt x="1135856" y="2417921"/>
                </a:cubicBezTo>
                <a:cubicBezTo>
                  <a:pt x="1160621" y="2443639"/>
                  <a:pt x="1158716" y="2460784"/>
                  <a:pt x="1126331" y="2473166"/>
                </a:cubicBezTo>
                <a:cubicBezTo>
                  <a:pt x="1116806" y="2476976"/>
                  <a:pt x="1112044" y="2484596"/>
                  <a:pt x="1121569" y="2490311"/>
                </a:cubicBezTo>
                <a:cubicBezTo>
                  <a:pt x="1134904" y="2497931"/>
                  <a:pt x="1131094" y="2507456"/>
                  <a:pt x="1129189" y="2516981"/>
                </a:cubicBezTo>
                <a:cubicBezTo>
                  <a:pt x="1129189" y="2526506"/>
                  <a:pt x="1125379" y="2533174"/>
                  <a:pt x="1123474" y="2540794"/>
                </a:cubicBezTo>
                <a:close/>
                <a:moveTo>
                  <a:pt x="1173956" y="2668429"/>
                </a:moveTo>
                <a:cubicBezTo>
                  <a:pt x="1184434" y="2662714"/>
                  <a:pt x="1193959" y="2656999"/>
                  <a:pt x="1203484" y="2653189"/>
                </a:cubicBezTo>
                <a:cubicBezTo>
                  <a:pt x="1213009" y="2649379"/>
                  <a:pt x="1214914" y="2645569"/>
                  <a:pt x="1206341" y="2637949"/>
                </a:cubicBezTo>
                <a:cubicBezTo>
                  <a:pt x="1202531" y="2634139"/>
                  <a:pt x="1202531" y="2627471"/>
                  <a:pt x="1201579" y="2621756"/>
                </a:cubicBezTo>
                <a:cubicBezTo>
                  <a:pt x="1200626" y="2616041"/>
                  <a:pt x="1202531" y="2610326"/>
                  <a:pt x="1201579" y="2604611"/>
                </a:cubicBezTo>
                <a:cubicBezTo>
                  <a:pt x="1199674" y="2590324"/>
                  <a:pt x="1205389" y="2573179"/>
                  <a:pt x="1187291" y="2564606"/>
                </a:cubicBezTo>
                <a:cubicBezTo>
                  <a:pt x="1186339" y="2564606"/>
                  <a:pt x="1188244" y="2557939"/>
                  <a:pt x="1189196" y="2554129"/>
                </a:cubicBezTo>
                <a:cubicBezTo>
                  <a:pt x="1190149" y="2548414"/>
                  <a:pt x="1191101" y="2542699"/>
                  <a:pt x="1193006" y="2536031"/>
                </a:cubicBezTo>
                <a:cubicBezTo>
                  <a:pt x="1172051" y="2536984"/>
                  <a:pt x="1163479" y="2554129"/>
                  <a:pt x="1174909" y="2570321"/>
                </a:cubicBezTo>
                <a:cubicBezTo>
                  <a:pt x="1180624" y="2578894"/>
                  <a:pt x="1182529" y="2585561"/>
                  <a:pt x="1171099" y="2590324"/>
                </a:cubicBezTo>
                <a:cubicBezTo>
                  <a:pt x="1165384" y="2593181"/>
                  <a:pt x="1160621" y="2597944"/>
                  <a:pt x="1154906" y="2600801"/>
                </a:cubicBezTo>
                <a:cubicBezTo>
                  <a:pt x="1145381" y="2606516"/>
                  <a:pt x="1140619" y="2630329"/>
                  <a:pt x="1147286" y="2638901"/>
                </a:cubicBezTo>
                <a:cubicBezTo>
                  <a:pt x="1156811" y="2649379"/>
                  <a:pt x="1166336" y="2659856"/>
                  <a:pt x="1173956" y="2668429"/>
                </a:cubicBezTo>
                <a:close/>
                <a:moveTo>
                  <a:pt x="731996" y="2631281"/>
                </a:moveTo>
                <a:cubicBezTo>
                  <a:pt x="733901" y="2639854"/>
                  <a:pt x="733901" y="2644616"/>
                  <a:pt x="734854" y="2650331"/>
                </a:cubicBezTo>
                <a:cubicBezTo>
                  <a:pt x="736759" y="2657951"/>
                  <a:pt x="736759" y="2671286"/>
                  <a:pt x="740569" y="2672239"/>
                </a:cubicBezTo>
                <a:cubicBezTo>
                  <a:pt x="758666" y="2677001"/>
                  <a:pt x="777716" y="2678906"/>
                  <a:pt x="796766" y="2678906"/>
                </a:cubicBezTo>
                <a:cubicBezTo>
                  <a:pt x="798671" y="2678906"/>
                  <a:pt x="803434" y="2659856"/>
                  <a:pt x="802481" y="2658904"/>
                </a:cubicBezTo>
                <a:cubicBezTo>
                  <a:pt x="780574" y="2649379"/>
                  <a:pt x="761524" y="2630329"/>
                  <a:pt x="731996" y="2631281"/>
                </a:cubicBezTo>
                <a:close/>
                <a:moveTo>
                  <a:pt x="784384" y="2625566"/>
                </a:moveTo>
                <a:cubicBezTo>
                  <a:pt x="791051" y="2628424"/>
                  <a:pt x="797719" y="2633186"/>
                  <a:pt x="805339" y="2634139"/>
                </a:cubicBezTo>
                <a:cubicBezTo>
                  <a:pt x="808196" y="2635091"/>
                  <a:pt x="816769" y="2627471"/>
                  <a:pt x="816769" y="2627471"/>
                </a:cubicBezTo>
                <a:cubicBezTo>
                  <a:pt x="809149" y="2610326"/>
                  <a:pt x="801529" y="2592229"/>
                  <a:pt x="792004" y="2576989"/>
                </a:cubicBezTo>
                <a:cubicBezTo>
                  <a:pt x="784384" y="2565559"/>
                  <a:pt x="771049" y="2570321"/>
                  <a:pt x="762476" y="2576036"/>
                </a:cubicBezTo>
                <a:cubicBezTo>
                  <a:pt x="758666" y="2578894"/>
                  <a:pt x="762476" y="2591276"/>
                  <a:pt x="763429" y="2599849"/>
                </a:cubicBezTo>
                <a:cubicBezTo>
                  <a:pt x="764381" y="2604611"/>
                  <a:pt x="769144" y="2610326"/>
                  <a:pt x="768191" y="2614136"/>
                </a:cubicBezTo>
                <a:cubicBezTo>
                  <a:pt x="764381" y="2628424"/>
                  <a:pt x="772001" y="2629376"/>
                  <a:pt x="784384" y="2625566"/>
                </a:cubicBezTo>
                <a:close/>
                <a:moveTo>
                  <a:pt x="883444" y="2715101"/>
                </a:moveTo>
                <a:cubicBezTo>
                  <a:pt x="882491" y="2717006"/>
                  <a:pt x="880586" y="2718911"/>
                  <a:pt x="879634" y="2719864"/>
                </a:cubicBezTo>
                <a:cubicBezTo>
                  <a:pt x="890111" y="2740819"/>
                  <a:pt x="900589" y="2760821"/>
                  <a:pt x="911066" y="2781776"/>
                </a:cubicBezTo>
                <a:cubicBezTo>
                  <a:pt x="911066" y="2782729"/>
                  <a:pt x="912019" y="2782729"/>
                  <a:pt x="912019" y="2782729"/>
                </a:cubicBezTo>
                <a:cubicBezTo>
                  <a:pt x="932021" y="2786539"/>
                  <a:pt x="952976" y="2790349"/>
                  <a:pt x="974884" y="2794159"/>
                </a:cubicBezTo>
                <a:cubicBezTo>
                  <a:pt x="942499" y="2765584"/>
                  <a:pt x="912971" y="2739866"/>
                  <a:pt x="883444" y="2715101"/>
                </a:cubicBezTo>
                <a:close/>
                <a:moveTo>
                  <a:pt x="413861" y="1930241"/>
                </a:moveTo>
                <a:cubicBezTo>
                  <a:pt x="396716" y="1930241"/>
                  <a:pt x="383381" y="1940719"/>
                  <a:pt x="383381" y="1952149"/>
                </a:cubicBezTo>
                <a:cubicBezTo>
                  <a:pt x="383381" y="1963579"/>
                  <a:pt x="398621" y="1975961"/>
                  <a:pt x="411956" y="1975961"/>
                </a:cubicBezTo>
                <a:cubicBezTo>
                  <a:pt x="422434" y="1975961"/>
                  <a:pt x="436721" y="1961674"/>
                  <a:pt x="435769" y="1950244"/>
                </a:cubicBezTo>
                <a:cubicBezTo>
                  <a:pt x="434816" y="1935956"/>
                  <a:pt x="425291" y="1930241"/>
                  <a:pt x="413861" y="1930241"/>
                </a:cubicBezTo>
                <a:close/>
                <a:moveTo>
                  <a:pt x="1263491" y="2647474"/>
                </a:moveTo>
                <a:cubicBezTo>
                  <a:pt x="1264444" y="2651284"/>
                  <a:pt x="1265396" y="2654141"/>
                  <a:pt x="1266349" y="2656046"/>
                </a:cubicBezTo>
                <a:cubicBezTo>
                  <a:pt x="1274921" y="2665571"/>
                  <a:pt x="1272064" y="2688431"/>
                  <a:pt x="1292066" y="2682716"/>
                </a:cubicBezTo>
                <a:cubicBezTo>
                  <a:pt x="1313021" y="2676049"/>
                  <a:pt x="1302544" y="2657951"/>
                  <a:pt x="1299686" y="2642711"/>
                </a:cubicBezTo>
                <a:cubicBezTo>
                  <a:pt x="1309211" y="2637949"/>
                  <a:pt x="1320641" y="2633186"/>
                  <a:pt x="1310164" y="2616994"/>
                </a:cubicBezTo>
                <a:cubicBezTo>
                  <a:pt x="1294924" y="2627471"/>
                  <a:pt x="1279684" y="2636996"/>
                  <a:pt x="1263491" y="2647474"/>
                </a:cubicBezTo>
                <a:close/>
                <a:moveTo>
                  <a:pt x="1297781" y="2533174"/>
                </a:moveTo>
                <a:cubicBezTo>
                  <a:pt x="1306354" y="2518886"/>
                  <a:pt x="1317784" y="2508409"/>
                  <a:pt x="1317784" y="2497931"/>
                </a:cubicBezTo>
                <a:cubicBezTo>
                  <a:pt x="1317784" y="2492216"/>
                  <a:pt x="1299686" y="2479834"/>
                  <a:pt x="1291114" y="2480786"/>
                </a:cubicBezTo>
                <a:cubicBezTo>
                  <a:pt x="1281589" y="2481739"/>
                  <a:pt x="1273016" y="2495074"/>
                  <a:pt x="1264444" y="2502694"/>
                </a:cubicBezTo>
                <a:cubicBezTo>
                  <a:pt x="1265396" y="2504599"/>
                  <a:pt x="1266349" y="2505551"/>
                  <a:pt x="1267301" y="2507456"/>
                </a:cubicBezTo>
                <a:cubicBezTo>
                  <a:pt x="1291114" y="2496026"/>
                  <a:pt x="1292066" y="2515076"/>
                  <a:pt x="1297781" y="2533174"/>
                </a:cubicBezTo>
                <a:close/>
                <a:moveTo>
                  <a:pt x="7020402" y="2656999"/>
                </a:moveTo>
                <a:cubicBezTo>
                  <a:pt x="7016591" y="2619851"/>
                  <a:pt x="7004209" y="2607469"/>
                  <a:pt x="6972777" y="2607469"/>
                </a:cubicBezTo>
                <a:cubicBezTo>
                  <a:pt x="6988016" y="2624614"/>
                  <a:pt x="6991827" y="2651284"/>
                  <a:pt x="7020402" y="2656999"/>
                </a:cubicBezTo>
                <a:close/>
                <a:moveTo>
                  <a:pt x="5011579" y="1292066"/>
                </a:moveTo>
                <a:cubicBezTo>
                  <a:pt x="5014437" y="1299686"/>
                  <a:pt x="5017294" y="1305401"/>
                  <a:pt x="5021104" y="1314926"/>
                </a:cubicBezTo>
                <a:cubicBezTo>
                  <a:pt x="5030629" y="1308259"/>
                  <a:pt x="5040154" y="1304449"/>
                  <a:pt x="5046821" y="1297781"/>
                </a:cubicBezTo>
                <a:cubicBezTo>
                  <a:pt x="5054441" y="1290161"/>
                  <a:pt x="5058252" y="1276826"/>
                  <a:pt x="5073491" y="1279684"/>
                </a:cubicBezTo>
                <a:cubicBezTo>
                  <a:pt x="5075396" y="1279684"/>
                  <a:pt x="5078254" y="1272064"/>
                  <a:pt x="5083016" y="1265396"/>
                </a:cubicBezTo>
                <a:cubicBezTo>
                  <a:pt x="5058252" y="1274921"/>
                  <a:pt x="5035391" y="1283494"/>
                  <a:pt x="5011579" y="1292066"/>
                </a:cubicBezTo>
                <a:close/>
                <a:moveTo>
                  <a:pt x="1278731" y="2386489"/>
                </a:moveTo>
                <a:cubicBezTo>
                  <a:pt x="1275874" y="2374106"/>
                  <a:pt x="1274921" y="2364581"/>
                  <a:pt x="1271111" y="2355056"/>
                </a:cubicBezTo>
                <a:cubicBezTo>
                  <a:pt x="1269206" y="2349341"/>
                  <a:pt x="1263491" y="2345531"/>
                  <a:pt x="1258729" y="2341721"/>
                </a:cubicBezTo>
                <a:cubicBezTo>
                  <a:pt x="1256824" y="2340769"/>
                  <a:pt x="1253014" y="2343626"/>
                  <a:pt x="1249204" y="2344579"/>
                </a:cubicBezTo>
                <a:cubicBezTo>
                  <a:pt x="1251109" y="2348389"/>
                  <a:pt x="1253966" y="2352199"/>
                  <a:pt x="1255871" y="2356009"/>
                </a:cubicBezTo>
                <a:cubicBezTo>
                  <a:pt x="1257776" y="2362676"/>
                  <a:pt x="1259681" y="2369344"/>
                  <a:pt x="1260634" y="2376011"/>
                </a:cubicBezTo>
                <a:cubicBezTo>
                  <a:pt x="1262539" y="2389346"/>
                  <a:pt x="1263491" y="2402681"/>
                  <a:pt x="1265396" y="2418874"/>
                </a:cubicBezTo>
                <a:cubicBezTo>
                  <a:pt x="1270159" y="2404586"/>
                  <a:pt x="1274921" y="2395061"/>
                  <a:pt x="1278731" y="2386489"/>
                </a:cubicBezTo>
                <a:close/>
                <a:moveTo>
                  <a:pt x="1498759" y="2395061"/>
                </a:moveTo>
                <a:cubicBezTo>
                  <a:pt x="1492091" y="2389346"/>
                  <a:pt x="1487329" y="2384584"/>
                  <a:pt x="1481614" y="2382679"/>
                </a:cubicBezTo>
                <a:cubicBezTo>
                  <a:pt x="1476851" y="2380774"/>
                  <a:pt x="1467326" y="2382679"/>
                  <a:pt x="1467326" y="2383631"/>
                </a:cubicBezTo>
                <a:cubicBezTo>
                  <a:pt x="1466374" y="2393156"/>
                  <a:pt x="1466374" y="2402681"/>
                  <a:pt x="1467326" y="2412206"/>
                </a:cubicBezTo>
                <a:cubicBezTo>
                  <a:pt x="1467326" y="2415064"/>
                  <a:pt x="1474946" y="2419826"/>
                  <a:pt x="1475899" y="2418874"/>
                </a:cubicBezTo>
                <a:cubicBezTo>
                  <a:pt x="1482566" y="2416016"/>
                  <a:pt x="1489234" y="2411254"/>
                  <a:pt x="1493996" y="2406491"/>
                </a:cubicBezTo>
                <a:cubicBezTo>
                  <a:pt x="1497806" y="2403634"/>
                  <a:pt x="1497806" y="2397919"/>
                  <a:pt x="1498759" y="2395061"/>
                </a:cubicBezTo>
                <a:close/>
                <a:moveTo>
                  <a:pt x="1423511" y="2390299"/>
                </a:moveTo>
                <a:cubicBezTo>
                  <a:pt x="1422559" y="2392204"/>
                  <a:pt x="1421606" y="2393156"/>
                  <a:pt x="1420654" y="2395061"/>
                </a:cubicBezTo>
                <a:cubicBezTo>
                  <a:pt x="1430179" y="2406491"/>
                  <a:pt x="1439704" y="2418874"/>
                  <a:pt x="1450181" y="2430304"/>
                </a:cubicBezTo>
                <a:cubicBezTo>
                  <a:pt x="1452086" y="2429351"/>
                  <a:pt x="1454944" y="2429351"/>
                  <a:pt x="1456849" y="2428399"/>
                </a:cubicBezTo>
                <a:cubicBezTo>
                  <a:pt x="1455896" y="2416969"/>
                  <a:pt x="1456849" y="2402681"/>
                  <a:pt x="1452086" y="2393156"/>
                </a:cubicBezTo>
                <a:cubicBezTo>
                  <a:pt x="1448276" y="2388394"/>
                  <a:pt x="1433036" y="2391251"/>
                  <a:pt x="1423511" y="2390299"/>
                </a:cubicBezTo>
                <a:close/>
                <a:moveTo>
                  <a:pt x="6935629" y="2620804"/>
                </a:moveTo>
                <a:cubicBezTo>
                  <a:pt x="6948964" y="2634139"/>
                  <a:pt x="6947059" y="2663666"/>
                  <a:pt x="6977539" y="2661761"/>
                </a:cubicBezTo>
                <a:cubicBezTo>
                  <a:pt x="6976587" y="2633186"/>
                  <a:pt x="6953727" y="2629376"/>
                  <a:pt x="6935629" y="2620804"/>
                </a:cubicBezTo>
                <a:close/>
                <a:moveTo>
                  <a:pt x="1395889" y="2501741"/>
                </a:moveTo>
                <a:cubicBezTo>
                  <a:pt x="1406366" y="2496979"/>
                  <a:pt x="1413986" y="2496026"/>
                  <a:pt x="1417796" y="2491264"/>
                </a:cubicBezTo>
                <a:cubicBezTo>
                  <a:pt x="1421606" y="2486501"/>
                  <a:pt x="1421606" y="2477929"/>
                  <a:pt x="1421606" y="2471261"/>
                </a:cubicBezTo>
                <a:cubicBezTo>
                  <a:pt x="1421606" y="2468404"/>
                  <a:pt x="1415891" y="2464594"/>
                  <a:pt x="1413986" y="2464594"/>
                </a:cubicBezTo>
                <a:cubicBezTo>
                  <a:pt x="1410176" y="2464594"/>
                  <a:pt x="1402556" y="2467451"/>
                  <a:pt x="1401604" y="2470309"/>
                </a:cubicBezTo>
                <a:cubicBezTo>
                  <a:pt x="1398746" y="2478881"/>
                  <a:pt x="1398746" y="2488406"/>
                  <a:pt x="1395889" y="2501741"/>
                </a:cubicBezTo>
                <a:close/>
                <a:moveTo>
                  <a:pt x="6917532" y="2589371"/>
                </a:moveTo>
                <a:cubicBezTo>
                  <a:pt x="6916579" y="2591276"/>
                  <a:pt x="6915627" y="2593181"/>
                  <a:pt x="6914674" y="2595086"/>
                </a:cubicBezTo>
                <a:cubicBezTo>
                  <a:pt x="6928009" y="2600801"/>
                  <a:pt x="6941344" y="2607469"/>
                  <a:pt x="6955632" y="2613184"/>
                </a:cubicBezTo>
                <a:cubicBezTo>
                  <a:pt x="6961346" y="2597944"/>
                  <a:pt x="6957537" y="2596039"/>
                  <a:pt x="6917532" y="2589371"/>
                </a:cubicBezTo>
                <a:close/>
                <a:moveTo>
                  <a:pt x="952976" y="2473166"/>
                </a:moveTo>
                <a:cubicBezTo>
                  <a:pt x="946309" y="2486501"/>
                  <a:pt x="943451" y="2494121"/>
                  <a:pt x="939641" y="2501741"/>
                </a:cubicBezTo>
                <a:cubicBezTo>
                  <a:pt x="940594" y="2503646"/>
                  <a:pt x="941546" y="2505551"/>
                  <a:pt x="942499" y="2506504"/>
                </a:cubicBezTo>
                <a:cubicBezTo>
                  <a:pt x="950119" y="2502694"/>
                  <a:pt x="957739" y="2498884"/>
                  <a:pt x="965359" y="2495074"/>
                </a:cubicBezTo>
                <a:cubicBezTo>
                  <a:pt x="961549" y="2489359"/>
                  <a:pt x="958691" y="2482691"/>
                  <a:pt x="952976" y="2473166"/>
                </a:cubicBezTo>
                <a:close/>
                <a:moveTo>
                  <a:pt x="1602581" y="2402681"/>
                </a:moveTo>
                <a:cubicBezTo>
                  <a:pt x="1602581" y="2400776"/>
                  <a:pt x="1601629" y="2398871"/>
                  <a:pt x="1601629" y="2396014"/>
                </a:cubicBezTo>
                <a:cubicBezTo>
                  <a:pt x="1595914" y="2391251"/>
                  <a:pt x="1589246" y="2386489"/>
                  <a:pt x="1583531" y="2381726"/>
                </a:cubicBezTo>
                <a:cubicBezTo>
                  <a:pt x="1581626" y="2382679"/>
                  <a:pt x="1579721" y="2382679"/>
                  <a:pt x="1577816" y="2383631"/>
                </a:cubicBezTo>
                <a:cubicBezTo>
                  <a:pt x="1579721" y="2391251"/>
                  <a:pt x="1580674" y="2398871"/>
                  <a:pt x="1584484" y="2405539"/>
                </a:cubicBezTo>
                <a:cubicBezTo>
                  <a:pt x="1586389" y="2408396"/>
                  <a:pt x="1595914" y="2404586"/>
                  <a:pt x="1602581" y="2402681"/>
                </a:cubicBezTo>
                <a:close/>
                <a:moveTo>
                  <a:pt x="951071" y="2753201"/>
                </a:moveTo>
                <a:cubicBezTo>
                  <a:pt x="950119" y="2755106"/>
                  <a:pt x="949166" y="2757011"/>
                  <a:pt x="948214" y="2758916"/>
                </a:cubicBezTo>
                <a:cubicBezTo>
                  <a:pt x="957739" y="2770346"/>
                  <a:pt x="968216" y="2780824"/>
                  <a:pt x="984409" y="2778919"/>
                </a:cubicBezTo>
                <a:cubicBezTo>
                  <a:pt x="985361" y="2777014"/>
                  <a:pt x="986314" y="2775109"/>
                  <a:pt x="987266" y="2773204"/>
                </a:cubicBezTo>
                <a:cubicBezTo>
                  <a:pt x="975836" y="2765584"/>
                  <a:pt x="963454" y="2758916"/>
                  <a:pt x="951071" y="2753201"/>
                </a:cubicBezTo>
                <a:close/>
                <a:moveTo>
                  <a:pt x="1341596" y="2375059"/>
                </a:moveTo>
                <a:cubicBezTo>
                  <a:pt x="1344454" y="2380774"/>
                  <a:pt x="1347311" y="2384584"/>
                  <a:pt x="1350169" y="2389346"/>
                </a:cubicBezTo>
                <a:cubicBezTo>
                  <a:pt x="1357789" y="2384584"/>
                  <a:pt x="1365409" y="2378869"/>
                  <a:pt x="1373029" y="2374106"/>
                </a:cubicBezTo>
                <a:cubicBezTo>
                  <a:pt x="1372076" y="2373154"/>
                  <a:pt x="1371124" y="2371249"/>
                  <a:pt x="1371124" y="2370296"/>
                </a:cubicBezTo>
                <a:cubicBezTo>
                  <a:pt x="1362551" y="2371249"/>
                  <a:pt x="1353979" y="2373154"/>
                  <a:pt x="1341596" y="2375059"/>
                </a:cubicBezTo>
                <a:close/>
                <a:moveTo>
                  <a:pt x="1301591" y="2401729"/>
                </a:moveTo>
                <a:cubicBezTo>
                  <a:pt x="1299686" y="2401729"/>
                  <a:pt x="1298734" y="2400776"/>
                  <a:pt x="1296829" y="2400776"/>
                </a:cubicBezTo>
                <a:cubicBezTo>
                  <a:pt x="1293971" y="2410301"/>
                  <a:pt x="1291114" y="2418874"/>
                  <a:pt x="1288256" y="2428399"/>
                </a:cubicBezTo>
                <a:cubicBezTo>
                  <a:pt x="1291114" y="2429351"/>
                  <a:pt x="1293971" y="2429351"/>
                  <a:pt x="1296829" y="2430304"/>
                </a:cubicBezTo>
                <a:cubicBezTo>
                  <a:pt x="1298734" y="2420779"/>
                  <a:pt x="1300639" y="2411254"/>
                  <a:pt x="1301591" y="2401729"/>
                </a:cubicBezTo>
                <a:close/>
                <a:moveTo>
                  <a:pt x="1356836" y="2232184"/>
                </a:moveTo>
                <a:cubicBezTo>
                  <a:pt x="1355884" y="2231231"/>
                  <a:pt x="1355884" y="2229326"/>
                  <a:pt x="1354931" y="2228374"/>
                </a:cubicBezTo>
                <a:cubicBezTo>
                  <a:pt x="1347311" y="2227421"/>
                  <a:pt x="1339691" y="2226469"/>
                  <a:pt x="1327309" y="2224564"/>
                </a:cubicBezTo>
                <a:cubicBezTo>
                  <a:pt x="1331119" y="2232184"/>
                  <a:pt x="1333024" y="2236946"/>
                  <a:pt x="1335881" y="2242661"/>
                </a:cubicBezTo>
                <a:cubicBezTo>
                  <a:pt x="1342549" y="2238851"/>
                  <a:pt x="1350169" y="2235994"/>
                  <a:pt x="1356836" y="2232184"/>
                </a:cubicBezTo>
                <a:close/>
                <a:moveTo>
                  <a:pt x="6707029" y="2700814"/>
                </a:moveTo>
                <a:cubicBezTo>
                  <a:pt x="6705124" y="2701766"/>
                  <a:pt x="6704171" y="2702719"/>
                  <a:pt x="6702266" y="2703671"/>
                </a:cubicBezTo>
                <a:cubicBezTo>
                  <a:pt x="6703219" y="2721769"/>
                  <a:pt x="6705124" y="2723674"/>
                  <a:pt x="6722269" y="2723674"/>
                </a:cubicBezTo>
                <a:cubicBezTo>
                  <a:pt x="6724174" y="2721769"/>
                  <a:pt x="6727032" y="2718911"/>
                  <a:pt x="6728937" y="2717006"/>
                </a:cubicBezTo>
                <a:cubicBezTo>
                  <a:pt x="6722269" y="2711291"/>
                  <a:pt x="6714649" y="2705576"/>
                  <a:pt x="6707029" y="2700814"/>
                </a:cubicBezTo>
                <a:close/>
                <a:moveTo>
                  <a:pt x="1202531" y="2463641"/>
                </a:moveTo>
                <a:cubicBezTo>
                  <a:pt x="1203484" y="2436971"/>
                  <a:pt x="1201579" y="2435066"/>
                  <a:pt x="1183481" y="2434114"/>
                </a:cubicBezTo>
                <a:cubicBezTo>
                  <a:pt x="1189196" y="2443639"/>
                  <a:pt x="1194911" y="2451259"/>
                  <a:pt x="1202531" y="2463641"/>
                </a:cubicBezTo>
                <a:close/>
                <a:moveTo>
                  <a:pt x="787241" y="2776061"/>
                </a:moveTo>
                <a:cubicBezTo>
                  <a:pt x="791051" y="2773204"/>
                  <a:pt x="793909" y="2770346"/>
                  <a:pt x="797719" y="2768441"/>
                </a:cubicBezTo>
                <a:cubicBezTo>
                  <a:pt x="793909" y="2765584"/>
                  <a:pt x="790099" y="2760821"/>
                  <a:pt x="786289" y="2760821"/>
                </a:cubicBezTo>
                <a:cubicBezTo>
                  <a:pt x="783431" y="2760821"/>
                  <a:pt x="779621" y="2765584"/>
                  <a:pt x="776764" y="2767489"/>
                </a:cubicBezTo>
                <a:cubicBezTo>
                  <a:pt x="779621" y="2770346"/>
                  <a:pt x="783431" y="2773204"/>
                  <a:pt x="787241" y="277606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Graphic 35">
            <a:extLst>
              <a:ext uri="{FF2B5EF4-FFF2-40B4-BE49-F238E27FC236}">
                <a16:creationId xmlns:a16="http://schemas.microsoft.com/office/drawing/2014/main" xmlns="" id="{33889B60-42BE-4D09-9256-3E1FBDC3E18F}"/>
              </a:ext>
            </a:extLst>
          </p:cNvPr>
          <p:cNvSpPr/>
          <p:nvPr/>
        </p:nvSpPr>
        <p:spPr>
          <a:xfrm>
            <a:off x="6619199" y="2554739"/>
            <a:ext cx="4841666" cy="2739121"/>
          </a:xfrm>
          <a:custGeom>
            <a:avLst/>
            <a:gdLst>
              <a:gd name="connsiteX0" fmla="*/ 5679192 w 12133894"/>
              <a:gd name="connsiteY0" fmla="*/ 3421050 h 6864619"/>
              <a:gd name="connsiteX1" fmla="*/ 5773192 w 12133894"/>
              <a:gd name="connsiteY1" fmla="*/ 3336980 h 6864619"/>
              <a:gd name="connsiteX2" fmla="*/ 5767897 w 12133894"/>
              <a:gd name="connsiteY2" fmla="*/ 3408473 h 6864619"/>
              <a:gd name="connsiteX3" fmla="*/ 5699714 w 12133894"/>
              <a:gd name="connsiteY3" fmla="*/ 3470698 h 6864619"/>
              <a:gd name="connsiteX4" fmla="*/ 5739432 w 12133894"/>
              <a:gd name="connsiteY4" fmla="*/ 3482614 h 6864619"/>
              <a:gd name="connsiteX5" fmla="*/ 6668836 w 12133894"/>
              <a:gd name="connsiteY5" fmla="*/ 3509754 h 6864619"/>
              <a:gd name="connsiteX6" fmla="*/ 7091835 w 12133894"/>
              <a:gd name="connsiteY6" fmla="*/ 3528951 h 6864619"/>
              <a:gd name="connsiteX7" fmla="*/ 7271228 w 12133894"/>
              <a:gd name="connsiteY7" fmla="*/ 3555430 h 6864619"/>
              <a:gd name="connsiteX8" fmla="*/ 7279172 w 12133894"/>
              <a:gd name="connsiteY8" fmla="*/ 3562050 h 6864619"/>
              <a:gd name="connsiteX9" fmla="*/ 7367214 w 12133894"/>
              <a:gd name="connsiteY9" fmla="*/ 3569331 h 6864619"/>
              <a:gd name="connsiteX10" fmla="*/ 7384425 w 12133894"/>
              <a:gd name="connsiteY10" fmla="*/ 3582571 h 6864619"/>
              <a:gd name="connsiteX11" fmla="*/ 7381115 w 12133894"/>
              <a:gd name="connsiteY11" fmla="*/ 3676570 h 6864619"/>
              <a:gd name="connsiteX12" fmla="*/ 7275200 w 12133894"/>
              <a:gd name="connsiteY12" fmla="*/ 3851992 h 6864619"/>
              <a:gd name="connsiteX13" fmla="*/ 7355961 w 12133894"/>
              <a:gd name="connsiteY13" fmla="*/ 3844710 h 6864619"/>
              <a:gd name="connsiteX14" fmla="*/ 7440692 w 12133894"/>
              <a:gd name="connsiteY14" fmla="*/ 3851992 h 6864619"/>
              <a:gd name="connsiteX15" fmla="*/ 7667086 w 12133894"/>
              <a:gd name="connsiteY15" fmla="*/ 3869866 h 6864619"/>
              <a:gd name="connsiteX16" fmla="*/ 7681649 w 12133894"/>
              <a:gd name="connsiteY16" fmla="*/ 3865232 h 6864619"/>
              <a:gd name="connsiteX17" fmla="*/ 7759100 w 12133894"/>
              <a:gd name="connsiteY17" fmla="*/ 3841401 h 6864619"/>
              <a:gd name="connsiteX18" fmla="*/ 7802128 w 12133894"/>
              <a:gd name="connsiteY18" fmla="*/ 3827499 h 6864619"/>
              <a:gd name="connsiteX19" fmla="*/ 7870972 w 12133894"/>
              <a:gd name="connsiteY19" fmla="*/ 3806978 h 6864619"/>
              <a:gd name="connsiteX20" fmla="*/ 8546180 w 12133894"/>
              <a:gd name="connsiteY20" fmla="*/ 3916865 h 6864619"/>
              <a:gd name="connsiteX21" fmla="*/ 8554786 w 12133894"/>
              <a:gd name="connsiteY21" fmla="*/ 3914217 h 6864619"/>
              <a:gd name="connsiteX22" fmla="*/ 8578617 w 12133894"/>
              <a:gd name="connsiteY22" fmla="*/ 3615007 h 6864619"/>
              <a:gd name="connsiteX23" fmla="*/ 8570012 w 12133894"/>
              <a:gd name="connsiteY23" fmla="*/ 3614345 h 6864619"/>
              <a:gd name="connsiteX24" fmla="*/ 8551476 w 12133894"/>
              <a:gd name="connsiteY24" fmla="*/ 3692457 h 6864619"/>
              <a:gd name="connsiteX25" fmla="*/ 8527646 w 12133894"/>
              <a:gd name="connsiteY25" fmla="*/ 3730852 h 6864619"/>
              <a:gd name="connsiteX26" fmla="*/ 8479322 w 12133894"/>
              <a:gd name="connsiteY26" fmla="*/ 3741443 h 6864619"/>
              <a:gd name="connsiteX27" fmla="*/ 8458139 w 12133894"/>
              <a:gd name="connsiteY27" fmla="*/ 3707021 h 6864619"/>
              <a:gd name="connsiteX28" fmla="*/ 8464097 w 12133894"/>
              <a:gd name="connsiteY28" fmla="*/ 3601106 h 6864619"/>
              <a:gd name="connsiteX29" fmla="*/ 8466744 w 12133894"/>
              <a:gd name="connsiteY29" fmla="*/ 3487247 h 6864619"/>
              <a:gd name="connsiteX30" fmla="*/ 8519702 w 12133894"/>
              <a:gd name="connsiteY30" fmla="*/ 3439586 h 6864619"/>
              <a:gd name="connsiteX31" fmla="*/ 8569349 w 12133894"/>
              <a:gd name="connsiteY31" fmla="*/ 3486585 h 6864619"/>
              <a:gd name="connsiteX32" fmla="*/ 8566702 w 12133894"/>
              <a:gd name="connsiteY32" fmla="*/ 3562712 h 6864619"/>
              <a:gd name="connsiteX33" fmla="*/ 8576632 w 12133894"/>
              <a:gd name="connsiteY33" fmla="*/ 3583895 h 6864619"/>
              <a:gd name="connsiteX34" fmla="*/ 8595166 w 12133894"/>
              <a:gd name="connsiteY34" fmla="*/ 3553444 h 6864619"/>
              <a:gd name="connsiteX35" fmla="*/ 8603772 w 12133894"/>
              <a:gd name="connsiteY35" fmla="*/ 3554768 h 6864619"/>
              <a:gd name="connsiteX36" fmla="*/ 8594504 w 12133894"/>
              <a:gd name="connsiteY36" fmla="*/ 3689810 h 6864619"/>
              <a:gd name="connsiteX37" fmla="*/ 8570012 w 12133894"/>
              <a:gd name="connsiteY37" fmla="*/ 3933414 h 6864619"/>
              <a:gd name="connsiteX38" fmla="*/ 8599800 w 12133894"/>
              <a:gd name="connsiteY38" fmla="*/ 3974457 h 6864619"/>
              <a:gd name="connsiteX39" fmla="*/ 8952630 w 12133894"/>
              <a:gd name="connsiteY39" fmla="*/ 4045287 h 6864619"/>
              <a:gd name="connsiteX40" fmla="*/ 8992348 w 12133894"/>
              <a:gd name="connsiteY40" fmla="*/ 4069118 h 6864619"/>
              <a:gd name="connsiteX41" fmla="*/ 9043320 w 12133894"/>
              <a:gd name="connsiteY41" fmla="*/ 4133991 h 6864619"/>
              <a:gd name="connsiteX42" fmla="*/ 9094953 w 12133894"/>
              <a:gd name="connsiteY42" fmla="*/ 4167089 h 6864619"/>
              <a:gd name="connsiteX43" fmla="*/ 9147249 w 12133894"/>
              <a:gd name="connsiteY43" fmla="*/ 4244540 h 6864619"/>
              <a:gd name="connsiteX44" fmla="*/ 9159164 w 12133894"/>
              <a:gd name="connsiteY44" fmla="*/ 4273005 h 6864619"/>
              <a:gd name="connsiteX45" fmla="*/ 9347826 w 12133894"/>
              <a:gd name="connsiteY45" fmla="*/ 4507342 h 6864619"/>
              <a:gd name="connsiteX46" fmla="*/ 9374304 w 12133894"/>
              <a:gd name="connsiteY46" fmla="*/ 4539778 h 6864619"/>
              <a:gd name="connsiteX47" fmla="*/ 9193586 w 12133894"/>
              <a:gd name="connsiteY47" fmla="*/ 4539778 h 6864619"/>
              <a:gd name="connsiteX48" fmla="*/ 9123418 w 12133894"/>
              <a:gd name="connsiteY48" fmla="*/ 4650989 h 6864619"/>
              <a:gd name="connsiteX49" fmla="*/ 9194248 w 12133894"/>
              <a:gd name="connsiteY49" fmla="*/ 4650327 h 6864619"/>
              <a:gd name="connsiteX50" fmla="*/ 9244558 w 12133894"/>
              <a:gd name="connsiteY50" fmla="*/ 4682764 h 6864619"/>
              <a:gd name="connsiteX51" fmla="*/ 9272361 w 12133894"/>
              <a:gd name="connsiteY51" fmla="*/ 4844946 h 6864619"/>
              <a:gd name="connsiteX52" fmla="*/ 9256474 w 12133894"/>
              <a:gd name="connsiteY52" fmla="*/ 4870101 h 6864619"/>
              <a:gd name="connsiteX53" fmla="*/ 9163798 w 12133894"/>
              <a:gd name="connsiteY53" fmla="*/ 4904523 h 6864619"/>
              <a:gd name="connsiteX54" fmla="*/ 9152545 w 12133894"/>
              <a:gd name="connsiteY54" fmla="*/ 4911143 h 6864619"/>
              <a:gd name="connsiteX55" fmla="*/ 9161812 w 12133894"/>
              <a:gd name="connsiteY55" fmla="*/ 4950199 h 6864619"/>
              <a:gd name="connsiteX56" fmla="*/ 9251840 w 12133894"/>
              <a:gd name="connsiteY56" fmla="*/ 4937622 h 6864619"/>
              <a:gd name="connsiteX57" fmla="*/ 9247206 w 12133894"/>
              <a:gd name="connsiteY57" fmla="*/ 5140184 h 6864619"/>
              <a:gd name="connsiteX58" fmla="*/ 9202854 w 12133894"/>
              <a:gd name="connsiteY58" fmla="*/ 5175931 h 6864619"/>
              <a:gd name="connsiteX59" fmla="*/ 9106869 w 12133894"/>
              <a:gd name="connsiteY59" fmla="*/ 5186522 h 6864619"/>
              <a:gd name="connsiteX60" fmla="*/ 9106869 w 12133894"/>
              <a:gd name="connsiteY60" fmla="*/ 5227564 h 6864619"/>
              <a:gd name="connsiteX61" fmla="*/ 9185643 w 12133894"/>
              <a:gd name="connsiteY61" fmla="*/ 5217635 h 6864619"/>
              <a:gd name="connsiteX62" fmla="*/ 9118122 w 12133894"/>
              <a:gd name="connsiteY62" fmla="*/ 5401000 h 6864619"/>
              <a:gd name="connsiteX63" fmla="*/ 9050601 w 12133894"/>
              <a:gd name="connsiteY63" fmla="*/ 5439394 h 6864619"/>
              <a:gd name="connsiteX64" fmla="*/ 9045305 w 12133894"/>
              <a:gd name="connsiteY64" fmla="*/ 5431451 h 6864619"/>
              <a:gd name="connsiteX65" fmla="*/ 9034714 w 12133894"/>
              <a:gd name="connsiteY65" fmla="*/ 5457267 h 6864619"/>
              <a:gd name="connsiteX66" fmla="*/ 8973150 w 12133894"/>
              <a:gd name="connsiteY66" fmla="*/ 5544647 h 6864619"/>
              <a:gd name="connsiteX67" fmla="*/ 8856644 w 12133894"/>
              <a:gd name="connsiteY67" fmla="*/ 5594295 h 6864619"/>
              <a:gd name="connsiteX68" fmla="*/ 8836123 w 12133894"/>
              <a:gd name="connsiteY68" fmla="*/ 5606872 h 6864619"/>
              <a:gd name="connsiteX69" fmla="*/ 8795081 w 12133894"/>
              <a:gd name="connsiteY69" fmla="*/ 5648576 h 6864619"/>
              <a:gd name="connsiteX70" fmla="*/ 8705053 w 12133894"/>
              <a:gd name="connsiteY70" fmla="*/ 5689618 h 6864619"/>
              <a:gd name="connsiteX71" fmla="*/ 8586561 w 12133894"/>
              <a:gd name="connsiteY71" fmla="*/ 5745224 h 6864619"/>
              <a:gd name="connsiteX72" fmla="*/ 8583913 w 12133894"/>
              <a:gd name="connsiteY72" fmla="*/ 5746548 h 6864619"/>
              <a:gd name="connsiteX73" fmla="*/ 8364802 w 12133894"/>
              <a:gd name="connsiteY73" fmla="*/ 5843857 h 6864619"/>
              <a:gd name="connsiteX74" fmla="*/ 8077507 w 12133894"/>
              <a:gd name="connsiteY74" fmla="*/ 5945801 h 6864619"/>
              <a:gd name="connsiteX75" fmla="*/ 7889508 w 12133894"/>
              <a:gd name="connsiteY75" fmla="*/ 6015969 h 6864619"/>
              <a:gd name="connsiteX76" fmla="*/ 7518143 w 12133894"/>
              <a:gd name="connsiteY76" fmla="*/ 6119898 h 6864619"/>
              <a:gd name="connsiteX77" fmla="*/ 7147440 w 12133894"/>
              <a:gd name="connsiteY77" fmla="*/ 6201983 h 6864619"/>
              <a:gd name="connsiteX78" fmla="*/ 6981948 w 12133894"/>
              <a:gd name="connsiteY78" fmla="*/ 6214560 h 6864619"/>
              <a:gd name="connsiteX79" fmla="*/ 6723118 w 12133894"/>
              <a:gd name="connsiteY79" fmla="*/ 6199997 h 6864619"/>
              <a:gd name="connsiteX80" fmla="*/ 6494739 w 12133894"/>
              <a:gd name="connsiteY80" fmla="*/ 6127842 h 6864619"/>
              <a:gd name="connsiteX81" fmla="*/ 6291514 w 12133894"/>
              <a:gd name="connsiteY81" fmla="*/ 6055687 h 6864619"/>
              <a:gd name="connsiteX82" fmla="*/ 5918164 w 12133894"/>
              <a:gd name="connsiteY82" fmla="*/ 5931237 h 6864619"/>
              <a:gd name="connsiteX83" fmla="*/ 5526278 w 12133894"/>
              <a:gd name="connsiteY83" fmla="*/ 5800167 h 6864619"/>
              <a:gd name="connsiteX84" fmla="*/ 5334969 w 12133894"/>
              <a:gd name="connsiteY84" fmla="*/ 5734632 h 6864619"/>
              <a:gd name="connsiteX85" fmla="*/ 5205223 w 12133894"/>
              <a:gd name="connsiteY85" fmla="*/ 5740590 h 6864619"/>
              <a:gd name="connsiteX86" fmla="*/ 5191983 w 12133894"/>
              <a:gd name="connsiteY86" fmla="*/ 5761111 h 6864619"/>
              <a:gd name="connsiteX87" fmla="*/ 5282011 w 12133894"/>
              <a:gd name="connsiteY87" fmla="*/ 5751182 h 6864619"/>
              <a:gd name="connsiteX88" fmla="*/ 5314448 w 12133894"/>
              <a:gd name="connsiteY88" fmla="*/ 5792886 h 6864619"/>
              <a:gd name="connsiteX89" fmla="*/ 5236335 w 12133894"/>
              <a:gd name="connsiteY89" fmla="*/ 5936533 h 6864619"/>
              <a:gd name="connsiteX90" fmla="*/ 5170138 w 12133894"/>
              <a:gd name="connsiteY90" fmla="*/ 5993462 h 6864619"/>
              <a:gd name="connsiteX91" fmla="*/ 5123138 w 12133894"/>
              <a:gd name="connsiteY91" fmla="*/ 6077533 h 6864619"/>
              <a:gd name="connsiteX92" fmla="*/ 4986773 w 12133894"/>
              <a:gd name="connsiteY92" fmla="*/ 6167560 h 6864619"/>
              <a:gd name="connsiteX93" fmla="*/ 4974858 w 12133894"/>
              <a:gd name="connsiteY93" fmla="*/ 6172194 h 6864619"/>
              <a:gd name="connsiteX94" fmla="*/ 4760379 w 12133894"/>
              <a:gd name="connsiteY94" fmla="*/ 6327757 h 6864619"/>
              <a:gd name="connsiteX95" fmla="*/ 4332085 w 12133894"/>
              <a:gd name="connsiteY95" fmla="*/ 6540249 h 6864619"/>
              <a:gd name="connsiteX96" fmla="*/ 3478145 w 12133894"/>
              <a:gd name="connsiteY96" fmla="*/ 6758037 h 6864619"/>
              <a:gd name="connsiteX97" fmla="*/ 3114062 w 12133894"/>
              <a:gd name="connsiteY97" fmla="*/ 6837473 h 6864619"/>
              <a:gd name="connsiteX98" fmla="*/ 2881711 w 12133894"/>
              <a:gd name="connsiteY98" fmla="*/ 6861304 h 6864619"/>
              <a:gd name="connsiteX99" fmla="*/ 2779106 w 12133894"/>
              <a:gd name="connsiteY99" fmla="*/ 6815628 h 6864619"/>
              <a:gd name="connsiteX100" fmla="*/ 2761233 w 12133894"/>
              <a:gd name="connsiteY100" fmla="*/ 6803712 h 6864619"/>
              <a:gd name="connsiteX101" fmla="*/ 2652670 w 12133894"/>
              <a:gd name="connsiteY101" fmla="*/ 6736854 h 6864619"/>
              <a:gd name="connsiteX102" fmla="*/ 2635458 w 12133894"/>
              <a:gd name="connsiteY102" fmla="*/ 6724276 h 6864619"/>
              <a:gd name="connsiteX103" fmla="*/ 2569262 w 12133894"/>
              <a:gd name="connsiteY103" fmla="*/ 6688530 h 6864619"/>
              <a:gd name="connsiteX104" fmla="*/ 2499093 w 12133894"/>
              <a:gd name="connsiteY104" fmla="*/ 6642192 h 6864619"/>
              <a:gd name="connsiteX105" fmla="*/ 2377290 w 12133894"/>
              <a:gd name="connsiteY105" fmla="*/ 6561432 h 6864619"/>
              <a:gd name="connsiteX106" fmla="*/ 2321685 w 12133894"/>
              <a:gd name="connsiteY106" fmla="*/ 6521052 h 6864619"/>
              <a:gd name="connsiteX107" fmla="*/ 2263432 w 12133894"/>
              <a:gd name="connsiteY107" fmla="*/ 6492587 h 6864619"/>
              <a:gd name="connsiteX108" fmla="*/ 2158179 w 12133894"/>
              <a:gd name="connsiteY108" fmla="*/ 6428376 h 6864619"/>
              <a:gd name="connsiteX109" fmla="*/ 2066827 w 12133894"/>
              <a:gd name="connsiteY109" fmla="*/ 6378729 h 6864619"/>
              <a:gd name="connsiteX110" fmla="*/ 2044320 w 12133894"/>
              <a:gd name="connsiteY110" fmla="*/ 6365489 h 6864619"/>
              <a:gd name="connsiteX111" fmla="*/ 1927151 w 12133894"/>
              <a:gd name="connsiteY111" fmla="*/ 6266856 h 6864619"/>
              <a:gd name="connsiteX112" fmla="*/ 1825870 w 12133894"/>
              <a:gd name="connsiteY112" fmla="*/ 6209926 h 6864619"/>
              <a:gd name="connsiteX113" fmla="*/ 1802701 w 12133894"/>
              <a:gd name="connsiteY113" fmla="*/ 6198011 h 6864619"/>
              <a:gd name="connsiteX114" fmla="*/ 1632575 w 12133894"/>
              <a:gd name="connsiteY114" fmla="*/ 6089448 h 6864619"/>
              <a:gd name="connsiteX115" fmla="*/ 1351238 w 12133894"/>
              <a:gd name="connsiteY115" fmla="*/ 5904758 h 6864619"/>
              <a:gd name="connsiteX116" fmla="*/ 1252605 w 12133894"/>
              <a:gd name="connsiteY116" fmla="*/ 5826646 h 6864619"/>
              <a:gd name="connsiteX117" fmla="*/ 1214873 w 12133894"/>
              <a:gd name="connsiteY117" fmla="*/ 5813407 h 6864619"/>
              <a:gd name="connsiteX118" fmla="*/ 1054014 w 12133894"/>
              <a:gd name="connsiteY118" fmla="*/ 5705506 h 6864619"/>
              <a:gd name="connsiteX119" fmla="*/ 934198 w 12133894"/>
              <a:gd name="connsiteY119" fmla="*/ 5630041 h 6864619"/>
              <a:gd name="connsiteX120" fmla="*/ 743551 w 12133894"/>
              <a:gd name="connsiteY120" fmla="*/ 5518831 h 6864619"/>
              <a:gd name="connsiteX121" fmla="*/ 634988 w 12133894"/>
              <a:gd name="connsiteY121" fmla="*/ 5442042 h 6864619"/>
              <a:gd name="connsiteX122" fmla="*/ 482735 w 12133894"/>
              <a:gd name="connsiteY122" fmla="*/ 5342747 h 6864619"/>
              <a:gd name="connsiteX123" fmla="*/ 426467 w 12133894"/>
              <a:gd name="connsiteY123" fmla="*/ 5310972 h 6864619"/>
              <a:gd name="connsiteX124" fmla="*/ 417200 w 12133894"/>
              <a:gd name="connsiteY124" fmla="*/ 5291775 h 6864619"/>
              <a:gd name="connsiteX125" fmla="*/ 411242 w 12133894"/>
              <a:gd name="connsiteY125" fmla="*/ 5273902 h 6864619"/>
              <a:gd name="connsiteX126" fmla="*/ 356961 w 12133894"/>
              <a:gd name="connsiteY126" fmla="*/ 5179240 h 6864619"/>
              <a:gd name="connsiteX127" fmla="*/ 141159 w 12133894"/>
              <a:gd name="connsiteY127" fmla="*/ 4584130 h 6864619"/>
              <a:gd name="connsiteX128" fmla="*/ 127919 w 12133894"/>
              <a:gd name="connsiteY128" fmla="*/ 4506018 h 6864619"/>
              <a:gd name="connsiteX129" fmla="*/ 135863 w 12133894"/>
              <a:gd name="connsiteY129" fmla="*/ 4468948 h 6864619"/>
              <a:gd name="connsiteX130" fmla="*/ 114018 w 12133894"/>
              <a:gd name="connsiteY130" fmla="*/ 4372962 h 6864619"/>
              <a:gd name="connsiteX131" fmla="*/ 181539 w 12133894"/>
              <a:gd name="connsiteY131" fmla="*/ 4312061 h 6864619"/>
              <a:gd name="connsiteX132" fmla="*/ 176905 w 12133894"/>
              <a:gd name="connsiteY132" fmla="*/ 4303455 h 6864619"/>
              <a:gd name="connsiteX133" fmla="*/ 111370 w 12133894"/>
              <a:gd name="connsiteY133" fmla="*/ 4303455 h 6864619"/>
              <a:gd name="connsiteX134" fmla="*/ 112694 w 12133894"/>
              <a:gd name="connsiteY134" fmla="*/ 4174371 h 6864619"/>
              <a:gd name="connsiteX135" fmla="*/ 134539 w 12133894"/>
              <a:gd name="connsiteY135" fmla="*/ 4159146 h 6864619"/>
              <a:gd name="connsiteX136" fmla="*/ 183525 w 12133894"/>
              <a:gd name="connsiteY136" fmla="*/ 4162456 h 6864619"/>
              <a:gd name="connsiteX137" fmla="*/ 151750 w 12133894"/>
              <a:gd name="connsiteY137" fmla="*/ 4128695 h 6864619"/>
              <a:gd name="connsiteX138" fmla="*/ 119314 w 12133894"/>
              <a:gd name="connsiteY138" fmla="*/ 4090963 h 6864619"/>
              <a:gd name="connsiteX139" fmla="*/ 124610 w 12133894"/>
              <a:gd name="connsiteY139" fmla="*/ 4041315 h 6864619"/>
              <a:gd name="connsiteX140" fmla="*/ 12737 w 12133894"/>
              <a:gd name="connsiteY140" fmla="*/ 4041315 h 6864619"/>
              <a:gd name="connsiteX141" fmla="*/ 12737 w 12133894"/>
              <a:gd name="connsiteY141" fmla="*/ 3923485 h 6864619"/>
              <a:gd name="connsiteX142" fmla="*/ 4793 w 12133894"/>
              <a:gd name="connsiteY142" fmla="*/ 3735485 h 6864619"/>
              <a:gd name="connsiteX143" fmla="*/ 57089 w 12133894"/>
              <a:gd name="connsiteY143" fmla="*/ 3605078 h 6864619"/>
              <a:gd name="connsiteX144" fmla="*/ 79596 w 12133894"/>
              <a:gd name="connsiteY144" fmla="*/ 3554768 h 6864619"/>
              <a:gd name="connsiteX145" fmla="*/ 83567 w 12133894"/>
              <a:gd name="connsiteY145" fmla="*/ 3542853 h 6864619"/>
              <a:gd name="connsiteX146" fmla="*/ 106736 w 12133894"/>
              <a:gd name="connsiteY146" fmla="*/ 3483275 h 6864619"/>
              <a:gd name="connsiteX147" fmla="*/ 164990 w 12133894"/>
              <a:gd name="connsiteY147" fmla="*/ 3403177 h 6864619"/>
              <a:gd name="connsiteX148" fmla="*/ 198088 w 12133894"/>
              <a:gd name="connsiteY148" fmla="*/ 3366107 h 6864619"/>
              <a:gd name="connsiteX149" fmla="*/ 226553 w 12133894"/>
              <a:gd name="connsiteY149" fmla="*/ 3343600 h 6864619"/>
              <a:gd name="connsiteX150" fmla="*/ 327834 w 12133894"/>
              <a:gd name="connsiteY150" fmla="*/ 3333008 h 6864619"/>
              <a:gd name="connsiteX151" fmla="*/ 350341 w 12133894"/>
              <a:gd name="connsiteY151" fmla="*/ 3328375 h 6864619"/>
              <a:gd name="connsiteX152" fmla="*/ 460890 w 12133894"/>
              <a:gd name="connsiteY152" fmla="*/ 3274755 h 6864619"/>
              <a:gd name="connsiteX153" fmla="*/ 527087 w 12133894"/>
              <a:gd name="connsiteY153" fmla="*/ 3243642 h 6864619"/>
              <a:gd name="connsiteX154" fmla="*/ 665438 w 12133894"/>
              <a:gd name="connsiteY154" fmla="*/ 3232389 h 6864619"/>
              <a:gd name="connsiteX155" fmla="*/ 709128 w 12133894"/>
              <a:gd name="connsiteY155" fmla="*/ 3212530 h 6864619"/>
              <a:gd name="connsiteX156" fmla="*/ 736269 w 12133894"/>
              <a:gd name="connsiteY156" fmla="*/ 3209220 h 6864619"/>
              <a:gd name="connsiteX157" fmla="*/ 787903 w 12133894"/>
              <a:gd name="connsiteY157" fmla="*/ 3146995 h 6864619"/>
              <a:gd name="connsiteX158" fmla="*/ 783269 w 12133894"/>
              <a:gd name="connsiteY158" fmla="*/ 3134418 h 6864619"/>
              <a:gd name="connsiteX159" fmla="*/ 832916 w 12133894"/>
              <a:gd name="connsiteY159" fmla="*/ 3068883 h 6864619"/>
              <a:gd name="connsiteX160" fmla="*/ 895804 w 12133894"/>
              <a:gd name="connsiteY160" fmla="*/ 3064249 h 6864619"/>
              <a:gd name="connsiteX161" fmla="*/ 1030183 w 12133894"/>
              <a:gd name="connsiteY161" fmla="*/ 3077488 h 6864619"/>
              <a:gd name="connsiteX162" fmla="*/ 1065930 w 12133894"/>
              <a:gd name="connsiteY162" fmla="*/ 3082784 h 6864619"/>
              <a:gd name="connsiteX163" fmla="*/ 1223478 w 12133894"/>
              <a:gd name="connsiteY163" fmla="*/ 3082784 h 6864619"/>
              <a:gd name="connsiteX164" fmla="*/ 1224802 w 12133894"/>
              <a:gd name="connsiteY164" fmla="*/ 3067559 h 6864619"/>
              <a:gd name="connsiteX165" fmla="*/ 1292985 w 12133894"/>
              <a:gd name="connsiteY165" fmla="*/ 3012615 h 6864619"/>
              <a:gd name="connsiteX166" fmla="*/ 1503491 w 12133894"/>
              <a:gd name="connsiteY166" fmla="*/ 3068221 h 6864619"/>
              <a:gd name="connsiteX167" fmla="*/ 1802039 w 12133894"/>
              <a:gd name="connsiteY167" fmla="*/ 3120516 h 6864619"/>
              <a:gd name="connsiteX168" fmla="*/ 1848377 w 12133894"/>
              <a:gd name="connsiteY168" fmla="*/ 3120516 h 6864619"/>
              <a:gd name="connsiteX169" fmla="*/ 1847715 w 12133894"/>
              <a:gd name="connsiteY169" fmla="*/ 2960982 h 6864619"/>
              <a:gd name="connsiteX170" fmla="*/ 1804025 w 12133894"/>
              <a:gd name="connsiteY170" fmla="*/ 2929207 h 6864619"/>
              <a:gd name="connsiteX171" fmla="*/ 1302253 w 12133894"/>
              <a:gd name="connsiteY171" fmla="*/ 2898095 h 6864619"/>
              <a:gd name="connsiteX172" fmla="*/ 1008338 w 12133894"/>
              <a:gd name="connsiteY172" fmla="*/ 2851757 h 6864619"/>
              <a:gd name="connsiteX173" fmla="*/ 887198 w 12133894"/>
              <a:gd name="connsiteY173" fmla="*/ 2755771 h 6864619"/>
              <a:gd name="connsiteX174" fmla="*/ 854761 w 12133894"/>
              <a:gd name="connsiteY174" fmla="*/ 2755771 h 6864619"/>
              <a:gd name="connsiteX175" fmla="*/ 854761 w 12133894"/>
              <a:gd name="connsiteY175" fmla="*/ 2718701 h 6864619"/>
              <a:gd name="connsiteX176" fmla="*/ 855423 w 12133894"/>
              <a:gd name="connsiteY176" fmla="*/ 2185816 h 6864619"/>
              <a:gd name="connsiteX177" fmla="*/ 889184 w 12133894"/>
              <a:gd name="connsiteY177" fmla="*/ 2040845 h 6864619"/>
              <a:gd name="connsiteX178" fmla="*/ 1005690 w 12133894"/>
              <a:gd name="connsiteY178" fmla="*/ 1972662 h 6864619"/>
              <a:gd name="connsiteX179" fmla="*/ 1538576 w 12133894"/>
              <a:gd name="connsiteY179" fmla="*/ 1972662 h 6864619"/>
              <a:gd name="connsiteX180" fmla="*/ 1698772 w 12133894"/>
              <a:gd name="connsiteY180" fmla="*/ 2118295 h 6864619"/>
              <a:gd name="connsiteX181" fmla="*/ 1737166 w 12133894"/>
              <a:gd name="connsiteY181" fmla="*/ 2071295 h 6864619"/>
              <a:gd name="connsiteX182" fmla="*/ 1768279 w 12133894"/>
              <a:gd name="connsiteY182" fmla="*/ 2069309 h 6864619"/>
              <a:gd name="connsiteX183" fmla="*/ 1789462 w 12133894"/>
              <a:gd name="connsiteY183" fmla="*/ 2081887 h 6864619"/>
              <a:gd name="connsiteX184" fmla="*/ 1874194 w 12133894"/>
              <a:gd name="connsiteY184" fmla="*/ 2089830 h 6864619"/>
              <a:gd name="connsiteX185" fmla="*/ 1963560 w 12133894"/>
              <a:gd name="connsiteY185" fmla="*/ 1997155 h 6864619"/>
              <a:gd name="connsiteX186" fmla="*/ 2017841 w 12133894"/>
              <a:gd name="connsiteY186" fmla="*/ 1927648 h 6864619"/>
              <a:gd name="connsiteX187" fmla="*/ 2017841 w 12133894"/>
              <a:gd name="connsiteY187" fmla="*/ 1921028 h 6864619"/>
              <a:gd name="connsiteX188" fmla="*/ 2097278 w 12133894"/>
              <a:gd name="connsiteY188" fmla="*/ 1804522 h 6864619"/>
              <a:gd name="connsiteX189" fmla="*/ 2040348 w 12133894"/>
              <a:gd name="connsiteY189" fmla="*/ 1778043 h 6864619"/>
              <a:gd name="connsiteX190" fmla="*/ 2023799 w 12133894"/>
              <a:gd name="connsiteY190" fmla="*/ 1735677 h 6864619"/>
              <a:gd name="connsiteX191" fmla="*/ 2077418 w 12133894"/>
              <a:gd name="connsiteY191" fmla="*/ 1681395 h 6864619"/>
              <a:gd name="connsiteX192" fmla="*/ 2284615 w 12133894"/>
              <a:gd name="connsiteY192" fmla="*/ 1641677 h 6864619"/>
              <a:gd name="connsiteX193" fmla="*/ 2284615 w 12133894"/>
              <a:gd name="connsiteY193" fmla="*/ 1591368 h 6864619"/>
              <a:gd name="connsiteX194" fmla="*/ 2360079 w 12133894"/>
              <a:gd name="connsiteY194" fmla="*/ 1513255 h 6864619"/>
              <a:gd name="connsiteX195" fmla="*/ 2562642 w 12133894"/>
              <a:gd name="connsiteY195" fmla="*/ 1521199 h 6864619"/>
              <a:gd name="connsiteX196" fmla="*/ 2615599 w 12133894"/>
              <a:gd name="connsiteY196" fmla="*/ 1590706 h 6864619"/>
              <a:gd name="connsiteX197" fmla="*/ 2614938 w 12133894"/>
              <a:gd name="connsiteY197" fmla="*/ 1640353 h 6864619"/>
              <a:gd name="connsiteX198" fmla="*/ 2622219 w 12133894"/>
              <a:gd name="connsiteY198" fmla="*/ 1663522 h 6864619"/>
              <a:gd name="connsiteX199" fmla="*/ 2706289 w 12133894"/>
              <a:gd name="connsiteY199" fmla="*/ 1627114 h 6864619"/>
              <a:gd name="connsiteX200" fmla="*/ 2688416 w 12133894"/>
              <a:gd name="connsiteY200" fmla="*/ 1558931 h 6864619"/>
              <a:gd name="connsiteX201" fmla="*/ 2685768 w 12133894"/>
              <a:gd name="connsiteY201" fmla="*/ 1531790 h 6864619"/>
              <a:gd name="connsiteX202" fmla="*/ 2685768 w 12133894"/>
              <a:gd name="connsiteY202" fmla="*/ 1482143 h 6864619"/>
              <a:gd name="connsiteX203" fmla="*/ 2706951 w 12133894"/>
              <a:gd name="connsiteY203" fmla="*/ 1447058 h 6864619"/>
              <a:gd name="connsiteX204" fmla="*/ 2760571 w 12133894"/>
              <a:gd name="connsiteY204" fmla="*/ 1450368 h 6864619"/>
              <a:gd name="connsiteX205" fmla="*/ 2741373 w 12133894"/>
              <a:gd name="connsiteY205" fmla="*/ 1611889 h 6864619"/>
              <a:gd name="connsiteX206" fmla="*/ 2771824 w 12133894"/>
              <a:gd name="connsiteY206" fmla="*/ 1643001 h 6864619"/>
              <a:gd name="connsiteX207" fmla="*/ 2886345 w 12133894"/>
              <a:gd name="connsiteY207" fmla="*/ 1649621 h 6864619"/>
              <a:gd name="connsiteX208" fmla="*/ 2973063 w 12133894"/>
              <a:gd name="connsiteY208" fmla="*/ 1588720 h 6864619"/>
              <a:gd name="connsiteX209" fmla="*/ 3071034 w 12133894"/>
              <a:gd name="connsiteY209" fmla="*/ 1601959 h 6864619"/>
              <a:gd name="connsiteX210" fmla="*/ 3100161 w 12133894"/>
              <a:gd name="connsiteY210" fmla="*/ 1600635 h 6864619"/>
              <a:gd name="connsiteX211" fmla="*/ 3151133 w 12133894"/>
              <a:gd name="connsiteY211" fmla="*/ 1626452 h 6864619"/>
              <a:gd name="connsiteX212" fmla="*/ 3224611 w 12133894"/>
              <a:gd name="connsiteY212" fmla="*/ 1705888 h 6864619"/>
              <a:gd name="connsiteX213" fmla="*/ 3312653 w 12133894"/>
              <a:gd name="connsiteY213" fmla="*/ 1741635 h 6864619"/>
              <a:gd name="connsiteX214" fmla="*/ 3323245 w 12133894"/>
              <a:gd name="connsiteY214" fmla="*/ 1748916 h 6864619"/>
              <a:gd name="connsiteX215" fmla="*/ 3391427 w 12133894"/>
              <a:gd name="connsiteY215" fmla="*/ 1803198 h 6864619"/>
              <a:gd name="connsiteX216" fmla="*/ 3396061 w 12133894"/>
              <a:gd name="connsiteY216" fmla="*/ 1837620 h 6864619"/>
              <a:gd name="connsiteX217" fmla="*/ 3385470 w 12133894"/>
              <a:gd name="connsiteY217" fmla="*/ 1867409 h 6864619"/>
              <a:gd name="connsiteX218" fmla="*/ 3476821 w 12133894"/>
              <a:gd name="connsiteY218" fmla="*/ 1918380 h 6864619"/>
              <a:gd name="connsiteX219" fmla="*/ 3557581 w 12133894"/>
              <a:gd name="connsiteY219" fmla="*/ 1929634 h 6864619"/>
              <a:gd name="connsiteX220" fmla="*/ 3586046 w 12133894"/>
              <a:gd name="connsiteY220" fmla="*/ 1900507 h 6864619"/>
              <a:gd name="connsiteX221" fmla="*/ 3614511 w 12133894"/>
              <a:gd name="connsiteY221" fmla="*/ 1880648 h 6864619"/>
              <a:gd name="connsiteX222" fmla="*/ 3693947 w 12133894"/>
              <a:gd name="connsiteY222" fmla="*/ 1881310 h 6864619"/>
              <a:gd name="connsiteX223" fmla="*/ 3727046 w 12133894"/>
              <a:gd name="connsiteY223" fmla="*/ 1910437 h 6864619"/>
              <a:gd name="connsiteX224" fmla="*/ 3748891 w 12133894"/>
              <a:gd name="connsiteY224" fmla="*/ 1928310 h 6864619"/>
              <a:gd name="connsiteX225" fmla="*/ 3966016 w 12133894"/>
              <a:gd name="connsiteY225" fmla="*/ 1957437 h 6864619"/>
              <a:gd name="connsiteX226" fmla="*/ 3969326 w 12133894"/>
              <a:gd name="connsiteY226" fmla="*/ 1934268 h 6864619"/>
              <a:gd name="connsiteX227" fmla="*/ 4024270 w 12133894"/>
              <a:gd name="connsiteY227" fmla="*/ 1868733 h 6864619"/>
              <a:gd name="connsiteX228" fmla="*/ 4164607 w 12133894"/>
              <a:gd name="connsiteY228" fmla="*/ 1861451 h 6864619"/>
              <a:gd name="connsiteX229" fmla="*/ 4239410 w 12133894"/>
              <a:gd name="connsiteY229" fmla="*/ 1956112 h 6864619"/>
              <a:gd name="connsiteX230" fmla="*/ 4305607 w 12133894"/>
              <a:gd name="connsiteY230" fmla="*/ 2003774 h 6864619"/>
              <a:gd name="connsiteX231" fmla="*/ 4385043 w 12133894"/>
              <a:gd name="connsiteY231" fmla="*/ 2001789 h 6864619"/>
              <a:gd name="connsiteX232" fmla="*/ 4428733 w 12133894"/>
              <a:gd name="connsiteY232" fmla="*/ 2042830 h 6864619"/>
              <a:gd name="connsiteX233" fmla="*/ 4786196 w 12133894"/>
              <a:gd name="connsiteY233" fmla="*/ 2077253 h 6864619"/>
              <a:gd name="connsiteX234" fmla="*/ 5151603 w 12133894"/>
              <a:gd name="connsiteY234" fmla="*/ 2114323 h 6864619"/>
              <a:gd name="connsiteX235" fmla="*/ 5193307 w 12133894"/>
              <a:gd name="connsiteY235" fmla="*/ 2130211 h 6864619"/>
              <a:gd name="connsiteX236" fmla="*/ 5179406 w 12133894"/>
              <a:gd name="connsiteY236" fmla="*/ 2195083 h 6864619"/>
              <a:gd name="connsiteX237" fmla="*/ 5166829 w 12133894"/>
              <a:gd name="connsiteY237" fmla="*/ 2216267 h 6864619"/>
              <a:gd name="connsiteX238" fmla="*/ 5387926 w 12133894"/>
              <a:gd name="connsiteY238" fmla="*/ 2267900 h 6864619"/>
              <a:gd name="connsiteX239" fmla="*/ 5462729 w 12133894"/>
              <a:gd name="connsiteY239" fmla="*/ 2277168 h 6864619"/>
              <a:gd name="connsiteX240" fmla="*/ 5524292 w 12133894"/>
              <a:gd name="connsiteY240" fmla="*/ 2305632 h 6864619"/>
              <a:gd name="connsiteX241" fmla="*/ 5582545 w 12133894"/>
              <a:gd name="connsiteY241" fmla="*/ 2283787 h 6864619"/>
              <a:gd name="connsiteX242" fmla="*/ 5596446 w 12133894"/>
              <a:gd name="connsiteY242" fmla="*/ 2271872 h 6864619"/>
              <a:gd name="connsiteX243" fmla="*/ 5632193 w 12133894"/>
              <a:gd name="connsiteY243" fmla="*/ 2237449 h 6864619"/>
              <a:gd name="connsiteX244" fmla="*/ 5766573 w 12133894"/>
              <a:gd name="connsiteY244" fmla="*/ 2187140 h 6864619"/>
              <a:gd name="connsiteX245" fmla="*/ 5765911 w 12133894"/>
              <a:gd name="connsiteY245" fmla="*/ 2071295 h 6864619"/>
              <a:gd name="connsiteX246" fmla="*/ 5795699 w 12133894"/>
              <a:gd name="connsiteY246" fmla="*/ 2031577 h 6864619"/>
              <a:gd name="connsiteX247" fmla="*/ 6339176 w 12133894"/>
              <a:gd name="connsiteY247" fmla="*/ 1889254 h 6864619"/>
              <a:gd name="connsiteX248" fmla="*/ 6547696 w 12133894"/>
              <a:gd name="connsiteY248" fmla="*/ 1887930 h 6864619"/>
              <a:gd name="connsiteX249" fmla="*/ 6596020 w 12133894"/>
              <a:gd name="connsiteY249" fmla="*/ 1868733 h 6864619"/>
              <a:gd name="connsiteX250" fmla="*/ 6717160 w 12133894"/>
              <a:gd name="connsiteY250" fmla="*/ 1807831 h 6864619"/>
              <a:gd name="connsiteX251" fmla="*/ 6762174 w 12133894"/>
              <a:gd name="connsiteY251" fmla="*/ 1801212 h 6864619"/>
              <a:gd name="connsiteX252" fmla="*/ 7399650 w 12133894"/>
              <a:gd name="connsiteY252" fmla="*/ 1561579 h 6864619"/>
              <a:gd name="connsiteX253" fmla="*/ 7432749 w 12133894"/>
              <a:gd name="connsiteY253" fmla="*/ 1541720 h 6864619"/>
              <a:gd name="connsiteX254" fmla="*/ 7600889 w 12133894"/>
              <a:gd name="connsiteY254" fmla="*/ 1535762 h 6864619"/>
              <a:gd name="connsiteX255" fmla="*/ 7654509 w 12133894"/>
              <a:gd name="connsiteY255" fmla="*/ 1547678 h 6864619"/>
              <a:gd name="connsiteX256" fmla="*/ 7946437 w 12133894"/>
              <a:gd name="connsiteY256" fmla="*/ 1476185 h 6864619"/>
              <a:gd name="connsiteX257" fmla="*/ 7982845 w 12133894"/>
              <a:gd name="connsiteY257" fmla="*/ 1460960 h 6864619"/>
              <a:gd name="connsiteX258" fmla="*/ 8098028 w 12133894"/>
              <a:gd name="connsiteY258" fmla="*/ 1420580 h 6864619"/>
              <a:gd name="connsiteX259" fmla="*/ 8221154 w 12133894"/>
              <a:gd name="connsiteY259" fmla="*/ 1376890 h 6864619"/>
              <a:gd name="connsiteX260" fmla="*/ 8255577 w 12133894"/>
              <a:gd name="connsiteY260" fmla="*/ 1366298 h 6864619"/>
              <a:gd name="connsiteX261" fmla="*/ 8497857 w 12133894"/>
              <a:gd name="connsiteY261" fmla="*/ 1282228 h 6864619"/>
              <a:gd name="connsiteX262" fmla="*/ 8848039 w 12133894"/>
              <a:gd name="connsiteY262" fmla="*/ 1155792 h 6864619"/>
              <a:gd name="connsiteX263" fmla="*/ 8911588 w 12133894"/>
              <a:gd name="connsiteY263" fmla="*/ 1153806 h 6864619"/>
              <a:gd name="connsiteX264" fmla="*/ 8987052 w 12133894"/>
              <a:gd name="connsiteY264" fmla="*/ 1151820 h 6864619"/>
              <a:gd name="connsiteX265" fmla="*/ 10167343 w 12133894"/>
              <a:gd name="connsiteY265" fmla="*/ 741399 h 6864619"/>
              <a:gd name="connsiteX266" fmla="*/ 10200441 w 12133894"/>
              <a:gd name="connsiteY266" fmla="*/ 701681 h 6864619"/>
              <a:gd name="connsiteX267" fmla="*/ 10233540 w 12133894"/>
              <a:gd name="connsiteY267" fmla="*/ 571273 h 6864619"/>
              <a:gd name="connsiteX268" fmla="*/ 10369243 w 12133894"/>
              <a:gd name="connsiteY268" fmla="*/ 444837 h 6864619"/>
              <a:gd name="connsiteX269" fmla="*/ 10774369 w 12133894"/>
              <a:gd name="connsiteY269" fmla="*/ 310457 h 6864619"/>
              <a:gd name="connsiteX270" fmla="*/ 10795552 w 12133894"/>
              <a:gd name="connsiteY270" fmla="*/ 301852 h 6864619"/>
              <a:gd name="connsiteX271" fmla="*/ 11044452 w 12133894"/>
              <a:gd name="connsiteY271" fmla="*/ 336936 h 6864619"/>
              <a:gd name="connsiteX272" fmla="*/ 11077550 w 12133894"/>
              <a:gd name="connsiteY272" fmla="*/ 344218 h 6864619"/>
              <a:gd name="connsiteX273" fmla="*/ 11213916 w 12133894"/>
              <a:gd name="connsiteY273" fmla="*/ 303838 h 6864619"/>
              <a:gd name="connsiteX274" fmla="*/ 11261578 w 12133894"/>
              <a:gd name="connsiteY274" fmla="*/ 275373 h 6864619"/>
              <a:gd name="connsiteX275" fmla="*/ 11399267 w 12133894"/>
              <a:gd name="connsiteY275" fmla="*/ 141655 h 6864619"/>
              <a:gd name="connsiteX276" fmla="*/ 11499887 w 12133894"/>
              <a:gd name="connsiteY276" fmla="*/ 87374 h 6864619"/>
              <a:gd name="connsiteX277" fmla="*/ 11686562 w 12133894"/>
              <a:gd name="connsiteY277" fmla="*/ 21177 h 6864619"/>
              <a:gd name="connsiteX278" fmla="*/ 11995039 w 12133894"/>
              <a:gd name="connsiteY278" fmla="*/ 70824 h 6864619"/>
              <a:gd name="connsiteX279" fmla="*/ 12129420 w 12133894"/>
              <a:gd name="connsiteY279" fmla="*/ 408429 h 6864619"/>
              <a:gd name="connsiteX280" fmla="*/ 11870590 w 12133894"/>
              <a:gd name="connsiteY280" fmla="*/ 703667 h 6864619"/>
              <a:gd name="connsiteX281" fmla="*/ 11646182 w 12133894"/>
              <a:gd name="connsiteY281" fmla="*/ 772512 h 6864619"/>
              <a:gd name="connsiteX282" fmla="*/ 11483338 w 12133894"/>
              <a:gd name="connsiteY282" fmla="*/ 773836 h 6864619"/>
              <a:gd name="connsiteX283" fmla="*/ 11295338 w 12133894"/>
              <a:gd name="connsiteY283" fmla="*/ 781117 h 6864619"/>
              <a:gd name="connsiteX284" fmla="*/ 11167578 w 12133894"/>
              <a:gd name="connsiteY284" fmla="*/ 896300 h 6864619"/>
              <a:gd name="connsiteX285" fmla="*/ 11033861 w 12133894"/>
              <a:gd name="connsiteY285" fmla="*/ 1012145 h 6864619"/>
              <a:gd name="connsiteX286" fmla="*/ 10592989 w 12133894"/>
              <a:gd name="connsiteY286" fmla="*/ 1152482 h 6864619"/>
              <a:gd name="connsiteX287" fmla="*/ 10327540 w 12133894"/>
              <a:gd name="connsiteY287" fmla="*/ 1073046 h 6864619"/>
              <a:gd name="connsiteX288" fmla="*/ 10269286 w 12133894"/>
              <a:gd name="connsiteY288" fmla="*/ 1057821 h 6864619"/>
              <a:gd name="connsiteX289" fmla="*/ 9059206 w 12133894"/>
              <a:gd name="connsiteY289" fmla="*/ 1502664 h 6864619"/>
              <a:gd name="connsiteX290" fmla="*/ 9016841 w 12133894"/>
              <a:gd name="connsiteY290" fmla="*/ 1541058 h 6864619"/>
              <a:gd name="connsiteX291" fmla="*/ 8922179 w 12133894"/>
              <a:gd name="connsiteY291" fmla="*/ 1613875 h 6864619"/>
              <a:gd name="connsiteX292" fmla="*/ 8832813 w 12133894"/>
              <a:gd name="connsiteY292" fmla="*/ 1646311 h 6864619"/>
              <a:gd name="connsiteX293" fmla="*/ 8775222 w 12133894"/>
              <a:gd name="connsiteY293" fmla="*/ 1659550 h 6864619"/>
              <a:gd name="connsiteX294" fmla="*/ 8552138 w 12133894"/>
              <a:gd name="connsiteY294" fmla="*/ 1738325 h 6864619"/>
              <a:gd name="connsiteX295" fmla="*/ 8560744 w 12133894"/>
              <a:gd name="connsiteY295" fmla="*/ 1776057 h 6864619"/>
              <a:gd name="connsiteX296" fmla="*/ 8472702 w 12133894"/>
              <a:gd name="connsiteY296" fmla="*/ 1785987 h 6864619"/>
              <a:gd name="connsiteX297" fmla="*/ 8422392 w 12133894"/>
              <a:gd name="connsiteY297" fmla="*/ 1787972 h 6864619"/>
              <a:gd name="connsiteX298" fmla="*/ 8116563 w 12133894"/>
              <a:gd name="connsiteY298" fmla="*/ 1904479 h 6864619"/>
              <a:gd name="connsiteX299" fmla="*/ 8089422 w 12133894"/>
              <a:gd name="connsiteY299" fmla="*/ 1920366 h 6864619"/>
              <a:gd name="connsiteX300" fmla="*/ 8030507 w 12133894"/>
              <a:gd name="connsiteY300" fmla="*/ 1947507 h 6864619"/>
              <a:gd name="connsiteX301" fmla="*/ 7980860 w 12133894"/>
              <a:gd name="connsiteY301" fmla="*/ 1953465 h 6864619"/>
              <a:gd name="connsiteX302" fmla="*/ 7874945 w 12133894"/>
              <a:gd name="connsiteY302" fmla="*/ 1970676 h 6864619"/>
              <a:gd name="connsiteX303" fmla="*/ 7826620 w 12133894"/>
              <a:gd name="connsiteY303" fmla="*/ 1983253 h 6864619"/>
              <a:gd name="connsiteX304" fmla="*/ 7670396 w 12133894"/>
              <a:gd name="connsiteY304" fmla="*/ 2071295 h 6864619"/>
              <a:gd name="connsiteX305" fmla="*/ 7601551 w 12133894"/>
              <a:gd name="connsiteY305" fmla="*/ 2103070 h 6864619"/>
              <a:gd name="connsiteX306" fmla="*/ 7594269 w 12133894"/>
              <a:gd name="connsiteY306" fmla="*/ 2093140 h 6864619"/>
              <a:gd name="connsiteX307" fmla="*/ 7616114 w 12133894"/>
              <a:gd name="connsiteY307" fmla="*/ 2053422 h 6864619"/>
              <a:gd name="connsiteX308" fmla="*/ 7551903 w 12133894"/>
              <a:gd name="connsiteY308" fmla="*/ 2054084 h 6864619"/>
              <a:gd name="connsiteX309" fmla="*/ 6895892 w 12133894"/>
              <a:gd name="connsiteY309" fmla="*/ 2259295 h 6864619"/>
              <a:gd name="connsiteX310" fmla="*/ 6869413 w 12133894"/>
              <a:gd name="connsiteY310" fmla="*/ 2277168 h 6864619"/>
              <a:gd name="connsiteX311" fmla="*/ 6838963 w 12133894"/>
              <a:gd name="connsiteY311" fmla="*/ 2300999 h 6864619"/>
              <a:gd name="connsiteX312" fmla="*/ 6801230 w 12133894"/>
              <a:gd name="connsiteY312" fmla="*/ 2364548 h 6864619"/>
              <a:gd name="connsiteX313" fmla="*/ 6803878 w 12133894"/>
              <a:gd name="connsiteY313" fmla="*/ 2460533 h 6864619"/>
              <a:gd name="connsiteX314" fmla="*/ 6778061 w 12133894"/>
              <a:gd name="connsiteY314" fmla="*/ 2490984 h 6864619"/>
              <a:gd name="connsiteX315" fmla="*/ 6725766 w 12133894"/>
              <a:gd name="connsiteY315" fmla="*/ 2497603 h 6864619"/>
              <a:gd name="connsiteX316" fmla="*/ 6516583 w 12133894"/>
              <a:gd name="connsiteY316" fmla="*/ 2544603 h 6864619"/>
              <a:gd name="connsiteX317" fmla="*/ 6527837 w 12133894"/>
              <a:gd name="connsiteY317" fmla="*/ 2573730 h 6864619"/>
              <a:gd name="connsiteX318" fmla="*/ 6531809 w 12133894"/>
              <a:gd name="connsiteY318" fmla="*/ 2602856 h 6864619"/>
              <a:gd name="connsiteX319" fmla="*/ 6473555 w 12133894"/>
              <a:gd name="connsiteY319" fmla="*/ 2743856 h 6864619"/>
              <a:gd name="connsiteX320" fmla="*/ 6468922 w 12133894"/>
              <a:gd name="connsiteY320" fmla="*/ 2804757 h 6864619"/>
              <a:gd name="connsiteX321" fmla="*/ 6474879 w 12133894"/>
              <a:gd name="connsiteY321" fmla="*/ 2848447 h 6864619"/>
              <a:gd name="connsiteX322" fmla="*/ 6502020 w 12133894"/>
              <a:gd name="connsiteY322" fmla="*/ 2870292 h 6864619"/>
              <a:gd name="connsiteX323" fmla="*/ 6500696 w 12133894"/>
              <a:gd name="connsiteY323" fmla="*/ 2880221 h 6864619"/>
              <a:gd name="connsiteX324" fmla="*/ 6445091 w 12133894"/>
              <a:gd name="connsiteY324" fmla="*/ 2880221 h 6864619"/>
              <a:gd name="connsiteX325" fmla="*/ 6341824 w 12133894"/>
              <a:gd name="connsiteY325" fmla="*/ 2847785 h 6864619"/>
              <a:gd name="connsiteX326" fmla="*/ 6214726 w 12133894"/>
              <a:gd name="connsiteY326" fmla="*/ 2851095 h 6864619"/>
              <a:gd name="connsiteX327" fmla="*/ 6158458 w 12133894"/>
              <a:gd name="connsiteY327" fmla="*/ 2856391 h 6864619"/>
              <a:gd name="connsiteX328" fmla="*/ 6169712 w 12133894"/>
              <a:gd name="connsiteY328" fmla="*/ 2929869 h 6864619"/>
              <a:gd name="connsiteX329" fmla="*/ 6116092 w 12133894"/>
              <a:gd name="connsiteY329" fmla="*/ 2998052 h 6864619"/>
              <a:gd name="connsiteX330" fmla="*/ 5967811 w 12133894"/>
              <a:gd name="connsiteY330" fmla="*/ 3026517 h 6864619"/>
              <a:gd name="connsiteX331" fmla="*/ 5920811 w 12133894"/>
              <a:gd name="connsiteY331" fmla="*/ 3066897 h 6864619"/>
              <a:gd name="connsiteX332" fmla="*/ 5879107 w 12133894"/>
              <a:gd name="connsiteY332" fmla="*/ 3141037 h 6864619"/>
              <a:gd name="connsiteX333" fmla="*/ 5724207 w 12133894"/>
              <a:gd name="connsiteY333" fmla="*/ 3171488 h 6864619"/>
              <a:gd name="connsiteX334" fmla="*/ 5660657 w 12133894"/>
              <a:gd name="connsiteY334" fmla="*/ 3329037 h 6864619"/>
              <a:gd name="connsiteX335" fmla="*/ 5699714 w 12133894"/>
              <a:gd name="connsiteY335" fmla="*/ 3387290 h 6864619"/>
              <a:gd name="connsiteX336" fmla="*/ 5669263 w 12133894"/>
              <a:gd name="connsiteY336" fmla="*/ 3395234 h 6864619"/>
              <a:gd name="connsiteX337" fmla="*/ 5679192 w 12133894"/>
              <a:gd name="connsiteY337" fmla="*/ 3421050 h 6864619"/>
              <a:gd name="connsiteX338" fmla="*/ 7665762 w 12133894"/>
              <a:gd name="connsiteY338" fmla="*/ 5353338 h 6864619"/>
              <a:gd name="connsiteX339" fmla="*/ 7613467 w 12133894"/>
              <a:gd name="connsiteY339" fmla="*/ 5724703 h 6864619"/>
              <a:gd name="connsiteX340" fmla="*/ 7679001 w 12133894"/>
              <a:gd name="connsiteY340" fmla="*/ 5814069 h 6864619"/>
              <a:gd name="connsiteX341" fmla="*/ 7729973 w 12133894"/>
              <a:gd name="connsiteY341" fmla="*/ 5736619 h 6864619"/>
              <a:gd name="connsiteX342" fmla="*/ 7729311 w 12133894"/>
              <a:gd name="connsiteY342" fmla="*/ 5726689 h 6864619"/>
              <a:gd name="connsiteX343" fmla="*/ 7765057 w 12133894"/>
              <a:gd name="connsiteY343" fmla="*/ 5669759 h 6864619"/>
              <a:gd name="connsiteX344" fmla="*/ 7825959 w 12133894"/>
              <a:gd name="connsiteY344" fmla="*/ 5694252 h 6864619"/>
              <a:gd name="connsiteX345" fmla="*/ 7845818 w 12133894"/>
              <a:gd name="connsiteY345" fmla="*/ 5735295 h 6864619"/>
              <a:gd name="connsiteX346" fmla="*/ 7902085 w 12133894"/>
              <a:gd name="connsiteY346" fmla="*/ 5659168 h 6864619"/>
              <a:gd name="connsiteX347" fmla="*/ 7941803 w 12133894"/>
              <a:gd name="connsiteY347" fmla="*/ 5592971 h 6864619"/>
              <a:gd name="connsiteX348" fmla="*/ 8005352 w 12133894"/>
              <a:gd name="connsiteY348" fmla="*/ 5620774 h 6864619"/>
              <a:gd name="connsiteX349" fmla="*/ 8023888 w 12133894"/>
              <a:gd name="connsiteY349" fmla="*/ 5649239 h 6864619"/>
              <a:gd name="connsiteX350" fmla="*/ 8094056 w 12133894"/>
              <a:gd name="connsiteY350" fmla="*/ 5620112 h 6864619"/>
              <a:gd name="connsiteX351" fmla="*/ 8104648 w 12133894"/>
              <a:gd name="connsiteY351" fmla="*/ 5514859 h 6864619"/>
              <a:gd name="connsiteX352" fmla="*/ 7938493 w 12133894"/>
              <a:gd name="connsiteY352" fmla="*/ 5408944 h 6864619"/>
              <a:gd name="connsiteX353" fmla="*/ 7894141 w 12133894"/>
              <a:gd name="connsiteY353" fmla="*/ 5370549 h 6864619"/>
              <a:gd name="connsiteX354" fmla="*/ 7745198 w 12133894"/>
              <a:gd name="connsiteY354" fmla="*/ 5349367 h 6864619"/>
              <a:gd name="connsiteX355" fmla="*/ 7665762 w 12133894"/>
              <a:gd name="connsiteY355" fmla="*/ 5353338 h 6864619"/>
              <a:gd name="connsiteX356" fmla="*/ 11899717 w 12133894"/>
              <a:gd name="connsiteY356" fmla="*/ 249556 h 6864619"/>
              <a:gd name="connsiteX357" fmla="*/ 11983125 w 12133894"/>
              <a:gd name="connsiteY357" fmla="*/ 422330 h 6864619"/>
              <a:gd name="connsiteX358" fmla="*/ 12066532 w 12133894"/>
              <a:gd name="connsiteY358" fmla="*/ 400485 h 6864619"/>
              <a:gd name="connsiteX359" fmla="*/ 12079110 w 12133894"/>
              <a:gd name="connsiteY359" fmla="*/ 359443 h 6864619"/>
              <a:gd name="connsiteX360" fmla="*/ 11987096 w 12133894"/>
              <a:gd name="connsiteY360" fmla="*/ 172106 h 6864619"/>
              <a:gd name="connsiteX361" fmla="*/ 11899717 w 12133894"/>
              <a:gd name="connsiteY361" fmla="*/ 249556 h 6864619"/>
              <a:gd name="connsiteX362" fmla="*/ 11697153 w 12133894"/>
              <a:gd name="connsiteY362" fmla="*/ 426302 h 6864619"/>
              <a:gd name="connsiteX363" fmla="*/ 11705759 w 12133894"/>
              <a:gd name="connsiteY363" fmla="*/ 424978 h 6864619"/>
              <a:gd name="connsiteX364" fmla="*/ 11671999 w 12133894"/>
              <a:gd name="connsiteY364" fmla="*/ 317077 h 6864619"/>
              <a:gd name="connsiteX365" fmla="*/ 11594548 w 12133894"/>
              <a:gd name="connsiteY365" fmla="*/ 293246 h 6864619"/>
              <a:gd name="connsiteX366" fmla="*/ 11525041 w 12133894"/>
              <a:gd name="connsiteY366" fmla="*/ 354809 h 6864619"/>
              <a:gd name="connsiteX367" fmla="*/ 11567408 w 12133894"/>
              <a:gd name="connsiteY367" fmla="*/ 512358 h 6864619"/>
              <a:gd name="connsiteX368" fmla="*/ 11663393 w 12133894"/>
              <a:gd name="connsiteY368" fmla="*/ 524935 h 6864619"/>
              <a:gd name="connsiteX369" fmla="*/ 11697153 w 12133894"/>
              <a:gd name="connsiteY369" fmla="*/ 426302 h 6864619"/>
              <a:gd name="connsiteX370" fmla="*/ 6449063 w 12133894"/>
              <a:gd name="connsiteY370" fmla="*/ 2579026 h 6864619"/>
              <a:gd name="connsiteX371" fmla="*/ 6285556 w 12133894"/>
              <a:gd name="connsiteY371" fmla="*/ 2604842 h 6864619"/>
              <a:gd name="connsiteX372" fmla="*/ 6296148 w 12133894"/>
              <a:gd name="connsiteY372" fmla="*/ 2673687 h 6864619"/>
              <a:gd name="connsiteX373" fmla="*/ 6301443 w 12133894"/>
              <a:gd name="connsiteY373" fmla="*/ 2691560 h 6864619"/>
              <a:gd name="connsiteX374" fmla="*/ 6357049 w 12133894"/>
              <a:gd name="connsiteY374" fmla="*/ 2743194 h 6864619"/>
              <a:gd name="connsiteX375" fmla="*/ 6439795 w 12133894"/>
              <a:gd name="connsiteY375" fmla="*/ 2708772 h 6864619"/>
              <a:gd name="connsiteX376" fmla="*/ 6468922 w 12133894"/>
              <a:gd name="connsiteY376" fmla="*/ 2626687 h 6864619"/>
              <a:gd name="connsiteX377" fmla="*/ 6449063 w 12133894"/>
              <a:gd name="connsiteY377" fmla="*/ 2579026 h 6864619"/>
              <a:gd name="connsiteX378" fmla="*/ 325186 w 12133894"/>
              <a:gd name="connsiteY378" fmla="*/ 3474008 h 6864619"/>
              <a:gd name="connsiteX379" fmla="*/ 460228 w 12133894"/>
              <a:gd name="connsiteY379" fmla="*/ 3465402 h 6864619"/>
              <a:gd name="connsiteX380" fmla="*/ 460228 w 12133894"/>
              <a:gd name="connsiteY380" fmla="*/ 3458121 h 6864619"/>
              <a:gd name="connsiteX381" fmla="*/ 414552 w 12133894"/>
              <a:gd name="connsiteY381" fmla="*/ 3450177 h 6864619"/>
              <a:gd name="connsiteX382" fmla="*/ 414552 w 12133894"/>
              <a:gd name="connsiteY382" fmla="*/ 3345586 h 6864619"/>
              <a:gd name="connsiteX383" fmla="*/ 221919 w 12133894"/>
              <a:gd name="connsiteY383" fmla="*/ 3398543 h 6864619"/>
              <a:gd name="connsiteX384" fmla="*/ 218609 w 12133894"/>
              <a:gd name="connsiteY384" fmla="*/ 3414430 h 6864619"/>
              <a:gd name="connsiteX385" fmla="*/ 272229 w 12133894"/>
              <a:gd name="connsiteY385" fmla="*/ 3460106 h 6864619"/>
              <a:gd name="connsiteX386" fmla="*/ 290102 w 12133894"/>
              <a:gd name="connsiteY386" fmla="*/ 3403839 h 6864619"/>
              <a:gd name="connsiteX387" fmla="*/ 325186 w 12133894"/>
              <a:gd name="connsiteY387" fmla="*/ 3474008 h 6864619"/>
              <a:gd name="connsiteX388" fmla="*/ 8371421 w 12133894"/>
              <a:gd name="connsiteY388" fmla="*/ 5438732 h 6864619"/>
              <a:gd name="connsiteX389" fmla="*/ 8535589 w 12133894"/>
              <a:gd name="connsiteY389" fmla="*/ 5313620 h 6864619"/>
              <a:gd name="connsiteX390" fmla="*/ 8446885 w 12133894"/>
              <a:gd name="connsiteY390" fmla="*/ 5286480 h 6864619"/>
              <a:gd name="connsiteX391" fmla="*/ 8398562 w 12133894"/>
              <a:gd name="connsiteY391" fmla="*/ 5307000 h 6864619"/>
              <a:gd name="connsiteX392" fmla="*/ 8365464 w 12133894"/>
              <a:gd name="connsiteY392" fmla="*/ 5346719 h 6864619"/>
              <a:gd name="connsiteX393" fmla="*/ 8371421 w 12133894"/>
              <a:gd name="connsiteY393" fmla="*/ 5438732 h 6864619"/>
              <a:gd name="connsiteX394" fmla="*/ 1650448 w 12133894"/>
              <a:gd name="connsiteY394" fmla="*/ 2135506 h 6864619"/>
              <a:gd name="connsiteX395" fmla="*/ 1543209 w 12133894"/>
              <a:gd name="connsiteY395" fmla="*/ 2016352 h 6864619"/>
              <a:gd name="connsiteX396" fmla="*/ 1650448 w 12133894"/>
              <a:gd name="connsiteY396" fmla="*/ 2135506 h 6864619"/>
              <a:gd name="connsiteX397" fmla="*/ 8262858 w 12133894"/>
              <a:gd name="connsiteY397" fmla="*/ 5408282 h 6864619"/>
              <a:gd name="connsiteX398" fmla="*/ 8274111 w 12133894"/>
              <a:gd name="connsiteY398" fmla="*/ 5400338 h 6864619"/>
              <a:gd name="connsiteX399" fmla="*/ 8239689 w 12133894"/>
              <a:gd name="connsiteY399" fmla="*/ 5324211 h 6864619"/>
              <a:gd name="connsiteX400" fmla="*/ 8167535 w 12133894"/>
              <a:gd name="connsiteY400" fmla="*/ 5348704 h 6864619"/>
              <a:gd name="connsiteX401" fmla="*/ 8168858 w 12133894"/>
              <a:gd name="connsiteY401" fmla="*/ 5359958 h 6864619"/>
              <a:gd name="connsiteX402" fmla="*/ 8262858 w 12133894"/>
              <a:gd name="connsiteY402" fmla="*/ 5408282 h 6864619"/>
              <a:gd name="connsiteX403" fmla="*/ 199412 w 12133894"/>
              <a:gd name="connsiteY403" fmla="*/ 3423036 h 6864619"/>
              <a:gd name="connsiteX404" fmla="*/ 147116 w 12133894"/>
              <a:gd name="connsiteY404" fmla="*/ 3492543 h 6864619"/>
              <a:gd name="connsiteX405" fmla="*/ 224567 w 12133894"/>
              <a:gd name="connsiteY405" fmla="*/ 3482614 h 6864619"/>
              <a:gd name="connsiteX406" fmla="*/ 199412 w 12133894"/>
              <a:gd name="connsiteY406" fmla="*/ 3423036 h 6864619"/>
              <a:gd name="connsiteX407" fmla="*/ 8207253 w 12133894"/>
              <a:gd name="connsiteY407" fmla="*/ 5566492 h 6864619"/>
              <a:gd name="connsiteX408" fmla="*/ 8259548 w 12133894"/>
              <a:gd name="connsiteY408" fmla="*/ 5533394 h 6864619"/>
              <a:gd name="connsiteX409" fmla="*/ 8187394 w 12133894"/>
              <a:gd name="connsiteY409" fmla="*/ 5527436 h 6864619"/>
              <a:gd name="connsiteX410" fmla="*/ 8207253 w 12133894"/>
              <a:gd name="connsiteY410" fmla="*/ 5566492 h 686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</a:cxnLst>
            <a:rect l="l" t="t" r="r" b="b"/>
            <a:pathLst>
              <a:path w="12133894" h="6864619">
                <a:moveTo>
                  <a:pt x="5679192" y="3421050"/>
                </a:moveTo>
                <a:cubicBezTo>
                  <a:pt x="5713615" y="3390600"/>
                  <a:pt x="5743404" y="3363459"/>
                  <a:pt x="5773192" y="3336980"/>
                </a:cubicBezTo>
                <a:cubicBezTo>
                  <a:pt x="5791065" y="3362135"/>
                  <a:pt x="5791065" y="3385966"/>
                  <a:pt x="5767897" y="3408473"/>
                </a:cubicBezTo>
                <a:cubicBezTo>
                  <a:pt x="5748037" y="3427670"/>
                  <a:pt x="5727517" y="3445543"/>
                  <a:pt x="5699714" y="3470698"/>
                </a:cubicBezTo>
                <a:cubicBezTo>
                  <a:pt x="5716263" y="3475994"/>
                  <a:pt x="5727517" y="3481951"/>
                  <a:pt x="5739432" y="3482614"/>
                </a:cubicBezTo>
                <a:cubicBezTo>
                  <a:pt x="6049233" y="3491881"/>
                  <a:pt x="6359035" y="3500486"/>
                  <a:pt x="6668836" y="3509754"/>
                </a:cubicBezTo>
                <a:cubicBezTo>
                  <a:pt x="6809836" y="3514388"/>
                  <a:pt x="6950835" y="3519684"/>
                  <a:pt x="7091835" y="3528951"/>
                </a:cubicBezTo>
                <a:cubicBezTo>
                  <a:pt x="7152074" y="3532923"/>
                  <a:pt x="7211651" y="3545501"/>
                  <a:pt x="7271228" y="3555430"/>
                </a:cubicBezTo>
                <a:cubicBezTo>
                  <a:pt x="7277186" y="3556092"/>
                  <a:pt x="7281158" y="3564036"/>
                  <a:pt x="7279172" y="3562050"/>
                </a:cubicBezTo>
                <a:cubicBezTo>
                  <a:pt x="7312271" y="3564698"/>
                  <a:pt x="7340073" y="3566022"/>
                  <a:pt x="7367214" y="3569331"/>
                </a:cubicBezTo>
                <a:cubicBezTo>
                  <a:pt x="7373833" y="3569993"/>
                  <a:pt x="7385087" y="3578599"/>
                  <a:pt x="7384425" y="3582571"/>
                </a:cubicBezTo>
                <a:cubicBezTo>
                  <a:pt x="7381778" y="3613683"/>
                  <a:pt x="7402960" y="3644796"/>
                  <a:pt x="7381115" y="3676570"/>
                </a:cubicBezTo>
                <a:cubicBezTo>
                  <a:pt x="7343383" y="3730852"/>
                  <a:pt x="7308961" y="3787119"/>
                  <a:pt x="7275200" y="3851992"/>
                </a:cubicBezTo>
                <a:cubicBezTo>
                  <a:pt x="7302341" y="3849344"/>
                  <a:pt x="7328820" y="3844710"/>
                  <a:pt x="7355961" y="3844710"/>
                </a:cubicBezTo>
                <a:cubicBezTo>
                  <a:pt x="7384425" y="3844710"/>
                  <a:pt x="7412228" y="3850006"/>
                  <a:pt x="7440692" y="3851992"/>
                </a:cubicBezTo>
                <a:cubicBezTo>
                  <a:pt x="7516157" y="3857950"/>
                  <a:pt x="7591621" y="3863908"/>
                  <a:pt x="7667086" y="3869866"/>
                </a:cubicBezTo>
                <a:cubicBezTo>
                  <a:pt x="7671720" y="3870527"/>
                  <a:pt x="7679664" y="3867879"/>
                  <a:pt x="7681649" y="3865232"/>
                </a:cubicBezTo>
                <a:cubicBezTo>
                  <a:pt x="7698860" y="3827499"/>
                  <a:pt x="7730635" y="3838091"/>
                  <a:pt x="7759100" y="3841401"/>
                </a:cubicBezTo>
                <a:cubicBezTo>
                  <a:pt x="7776973" y="3843387"/>
                  <a:pt x="7789550" y="3843387"/>
                  <a:pt x="7802128" y="3827499"/>
                </a:cubicBezTo>
                <a:cubicBezTo>
                  <a:pt x="7819339" y="3804992"/>
                  <a:pt x="7844493" y="3802345"/>
                  <a:pt x="7870972" y="3806978"/>
                </a:cubicBezTo>
                <a:cubicBezTo>
                  <a:pt x="8096042" y="3844049"/>
                  <a:pt x="8321111" y="3880457"/>
                  <a:pt x="8546180" y="3916865"/>
                </a:cubicBezTo>
                <a:cubicBezTo>
                  <a:pt x="8546843" y="3916865"/>
                  <a:pt x="8548167" y="3916203"/>
                  <a:pt x="8554786" y="3914217"/>
                </a:cubicBezTo>
                <a:cubicBezTo>
                  <a:pt x="8562730" y="3815584"/>
                  <a:pt x="8570674" y="3715626"/>
                  <a:pt x="8578617" y="3615007"/>
                </a:cubicBezTo>
                <a:cubicBezTo>
                  <a:pt x="8575969" y="3615007"/>
                  <a:pt x="8573322" y="3614345"/>
                  <a:pt x="8570012" y="3614345"/>
                </a:cubicBezTo>
                <a:cubicBezTo>
                  <a:pt x="8564054" y="3640162"/>
                  <a:pt x="8559420" y="3666641"/>
                  <a:pt x="8551476" y="3692457"/>
                </a:cubicBezTo>
                <a:cubicBezTo>
                  <a:pt x="8546843" y="3706359"/>
                  <a:pt x="8539561" y="3722908"/>
                  <a:pt x="8527646" y="3730852"/>
                </a:cubicBezTo>
                <a:cubicBezTo>
                  <a:pt x="8514406" y="3739458"/>
                  <a:pt x="8494547" y="3744753"/>
                  <a:pt x="8479322" y="3741443"/>
                </a:cubicBezTo>
                <a:cubicBezTo>
                  <a:pt x="8469392" y="3739458"/>
                  <a:pt x="8458139" y="3718936"/>
                  <a:pt x="8458139" y="3707021"/>
                </a:cubicBezTo>
                <a:cubicBezTo>
                  <a:pt x="8457477" y="3671937"/>
                  <a:pt x="8462772" y="3636190"/>
                  <a:pt x="8464097" y="3601106"/>
                </a:cubicBezTo>
                <a:cubicBezTo>
                  <a:pt x="8465420" y="3563373"/>
                  <a:pt x="8464097" y="3524979"/>
                  <a:pt x="8466744" y="3487247"/>
                </a:cubicBezTo>
                <a:cubicBezTo>
                  <a:pt x="8468730" y="3455473"/>
                  <a:pt x="8489251" y="3440247"/>
                  <a:pt x="8519702" y="3439586"/>
                </a:cubicBezTo>
                <a:cubicBezTo>
                  <a:pt x="8550153" y="3438923"/>
                  <a:pt x="8566702" y="3458782"/>
                  <a:pt x="8569349" y="3486585"/>
                </a:cubicBezTo>
                <a:cubicBezTo>
                  <a:pt x="8571335" y="3511740"/>
                  <a:pt x="8566702" y="3536895"/>
                  <a:pt x="8566702" y="3562712"/>
                </a:cubicBezTo>
                <a:cubicBezTo>
                  <a:pt x="8566702" y="3568670"/>
                  <a:pt x="8571997" y="3573965"/>
                  <a:pt x="8576632" y="3583895"/>
                </a:cubicBezTo>
                <a:cubicBezTo>
                  <a:pt x="8585237" y="3569993"/>
                  <a:pt x="8589871" y="3561388"/>
                  <a:pt x="8595166" y="3553444"/>
                </a:cubicBezTo>
                <a:cubicBezTo>
                  <a:pt x="8597814" y="3554106"/>
                  <a:pt x="8601124" y="3554768"/>
                  <a:pt x="8603772" y="3554768"/>
                </a:cubicBezTo>
                <a:cubicBezTo>
                  <a:pt x="8600462" y="3599782"/>
                  <a:pt x="8598476" y="3644796"/>
                  <a:pt x="8594504" y="3689810"/>
                </a:cubicBezTo>
                <a:cubicBezTo>
                  <a:pt x="8587223" y="3771232"/>
                  <a:pt x="8579941" y="3852654"/>
                  <a:pt x="8570012" y="3933414"/>
                </a:cubicBezTo>
                <a:cubicBezTo>
                  <a:pt x="8566702" y="3959231"/>
                  <a:pt x="8577955" y="3965851"/>
                  <a:pt x="8599800" y="3974457"/>
                </a:cubicBezTo>
                <a:cubicBezTo>
                  <a:pt x="8713659" y="4018146"/>
                  <a:pt x="8834800" y="4022780"/>
                  <a:pt x="8952630" y="4045287"/>
                </a:cubicBezTo>
                <a:cubicBezTo>
                  <a:pt x="8967193" y="4047935"/>
                  <a:pt x="8982418" y="4057864"/>
                  <a:pt x="8992348" y="4069118"/>
                </a:cubicBezTo>
                <a:cubicBezTo>
                  <a:pt x="9010883" y="4088977"/>
                  <a:pt x="9026108" y="4112146"/>
                  <a:pt x="9043320" y="4133991"/>
                </a:cubicBezTo>
                <a:cubicBezTo>
                  <a:pt x="9056559" y="4150540"/>
                  <a:pt x="9065826" y="4170399"/>
                  <a:pt x="9094953" y="4167089"/>
                </a:cubicBezTo>
                <a:cubicBezTo>
                  <a:pt x="9113488" y="4165104"/>
                  <a:pt x="9147249" y="4222695"/>
                  <a:pt x="9147249" y="4244540"/>
                </a:cubicBezTo>
                <a:cubicBezTo>
                  <a:pt x="9147249" y="4254470"/>
                  <a:pt x="9153207" y="4265061"/>
                  <a:pt x="9159164" y="4273005"/>
                </a:cubicBezTo>
                <a:cubicBezTo>
                  <a:pt x="9221389" y="4351779"/>
                  <a:pt x="9284939" y="4429230"/>
                  <a:pt x="9347826" y="4507342"/>
                </a:cubicBezTo>
                <a:cubicBezTo>
                  <a:pt x="9355107" y="4516609"/>
                  <a:pt x="9362389" y="4525877"/>
                  <a:pt x="9374304" y="4539778"/>
                </a:cubicBezTo>
                <a:cubicBezTo>
                  <a:pt x="9310093" y="4539778"/>
                  <a:pt x="9252502" y="4539778"/>
                  <a:pt x="9193586" y="4539778"/>
                </a:cubicBezTo>
                <a:cubicBezTo>
                  <a:pt x="9192263" y="4592736"/>
                  <a:pt x="9173066" y="4631792"/>
                  <a:pt x="9123418" y="4650989"/>
                </a:cubicBezTo>
                <a:cubicBezTo>
                  <a:pt x="9147249" y="4650989"/>
                  <a:pt x="9171079" y="4652313"/>
                  <a:pt x="9194248" y="4650327"/>
                </a:cubicBezTo>
                <a:cubicBezTo>
                  <a:pt x="9220727" y="4648341"/>
                  <a:pt x="9239263" y="4659595"/>
                  <a:pt x="9244558" y="4682764"/>
                </a:cubicBezTo>
                <a:cubicBezTo>
                  <a:pt x="9256474" y="4736383"/>
                  <a:pt x="9264417" y="4790665"/>
                  <a:pt x="9272361" y="4844946"/>
                </a:cubicBezTo>
                <a:cubicBezTo>
                  <a:pt x="9273685" y="4852890"/>
                  <a:pt x="9264417" y="4866791"/>
                  <a:pt x="9256474" y="4870101"/>
                </a:cubicBezTo>
                <a:cubicBezTo>
                  <a:pt x="9226685" y="4883340"/>
                  <a:pt x="9194910" y="4893270"/>
                  <a:pt x="9163798" y="4904523"/>
                </a:cubicBezTo>
                <a:cubicBezTo>
                  <a:pt x="9160488" y="4905847"/>
                  <a:pt x="9157840" y="4907833"/>
                  <a:pt x="9152545" y="4911143"/>
                </a:cubicBezTo>
                <a:cubicBezTo>
                  <a:pt x="9155192" y="4923058"/>
                  <a:pt x="9158502" y="4934974"/>
                  <a:pt x="9161812" y="4950199"/>
                </a:cubicBezTo>
                <a:cubicBezTo>
                  <a:pt x="9194910" y="4945565"/>
                  <a:pt x="9226023" y="4940932"/>
                  <a:pt x="9251840" y="4937622"/>
                </a:cubicBezTo>
                <a:cubicBezTo>
                  <a:pt x="9294205" y="5009114"/>
                  <a:pt x="9263755" y="5073987"/>
                  <a:pt x="9247206" y="5140184"/>
                </a:cubicBezTo>
                <a:cubicBezTo>
                  <a:pt x="9241248" y="5164677"/>
                  <a:pt x="9227347" y="5174607"/>
                  <a:pt x="9202854" y="5175931"/>
                </a:cubicBezTo>
                <a:cubicBezTo>
                  <a:pt x="9171079" y="5177916"/>
                  <a:pt x="9139967" y="5182550"/>
                  <a:pt x="9106869" y="5186522"/>
                </a:cubicBezTo>
                <a:cubicBezTo>
                  <a:pt x="9106869" y="5200424"/>
                  <a:pt x="9106869" y="5213001"/>
                  <a:pt x="9106869" y="5227564"/>
                </a:cubicBezTo>
                <a:cubicBezTo>
                  <a:pt x="9135995" y="5223592"/>
                  <a:pt x="9163136" y="5220283"/>
                  <a:pt x="9185643" y="5217635"/>
                </a:cubicBezTo>
                <a:cubicBezTo>
                  <a:pt x="9212122" y="5300381"/>
                  <a:pt x="9155192" y="5347380"/>
                  <a:pt x="9118122" y="5401000"/>
                </a:cubicBezTo>
                <a:cubicBezTo>
                  <a:pt x="9104882" y="5420197"/>
                  <a:pt x="9073770" y="5426817"/>
                  <a:pt x="9050601" y="5439394"/>
                </a:cubicBezTo>
                <a:cubicBezTo>
                  <a:pt x="9048615" y="5436746"/>
                  <a:pt x="9047291" y="5434099"/>
                  <a:pt x="9045305" y="5431451"/>
                </a:cubicBezTo>
                <a:cubicBezTo>
                  <a:pt x="9041334" y="5440056"/>
                  <a:pt x="9033390" y="5449324"/>
                  <a:pt x="9034714" y="5457267"/>
                </a:cubicBezTo>
                <a:cubicBezTo>
                  <a:pt x="9041334" y="5506253"/>
                  <a:pt x="9006249" y="5524126"/>
                  <a:pt x="8973150" y="5544647"/>
                </a:cubicBezTo>
                <a:cubicBezTo>
                  <a:pt x="8936742" y="5567816"/>
                  <a:pt x="8902320" y="5593633"/>
                  <a:pt x="8856644" y="5594295"/>
                </a:cubicBezTo>
                <a:cubicBezTo>
                  <a:pt x="8850024" y="5594295"/>
                  <a:pt x="8842081" y="5601577"/>
                  <a:pt x="8836123" y="5606872"/>
                </a:cubicBezTo>
                <a:cubicBezTo>
                  <a:pt x="8822222" y="5620774"/>
                  <a:pt x="8810968" y="5639309"/>
                  <a:pt x="8795081" y="5648576"/>
                </a:cubicBezTo>
                <a:cubicBezTo>
                  <a:pt x="8766616" y="5665126"/>
                  <a:pt x="8734842" y="5675717"/>
                  <a:pt x="8705053" y="5689618"/>
                </a:cubicBezTo>
                <a:cubicBezTo>
                  <a:pt x="8665335" y="5708154"/>
                  <a:pt x="8626279" y="5726689"/>
                  <a:pt x="8586561" y="5745224"/>
                </a:cubicBezTo>
                <a:cubicBezTo>
                  <a:pt x="8585237" y="5745886"/>
                  <a:pt x="8584575" y="5746548"/>
                  <a:pt x="8583913" y="5746548"/>
                </a:cubicBezTo>
                <a:cubicBezTo>
                  <a:pt x="8511096" y="5778984"/>
                  <a:pt x="8438942" y="5814731"/>
                  <a:pt x="8364802" y="5843857"/>
                </a:cubicBezTo>
                <a:cubicBezTo>
                  <a:pt x="8270140" y="5880928"/>
                  <a:pt x="8172831" y="5911378"/>
                  <a:pt x="8077507" y="5945801"/>
                </a:cubicBezTo>
                <a:cubicBezTo>
                  <a:pt x="8014620" y="5968308"/>
                  <a:pt x="7952395" y="5992800"/>
                  <a:pt x="7889508" y="6015969"/>
                </a:cubicBezTo>
                <a:cubicBezTo>
                  <a:pt x="7768367" y="6060983"/>
                  <a:pt x="7645241" y="6095405"/>
                  <a:pt x="7518143" y="6119898"/>
                </a:cubicBezTo>
                <a:cubicBezTo>
                  <a:pt x="7393693" y="6143730"/>
                  <a:pt x="7271228" y="6177490"/>
                  <a:pt x="7147440" y="6201983"/>
                </a:cubicBezTo>
                <a:cubicBezTo>
                  <a:pt x="7093158" y="6212574"/>
                  <a:pt x="7036891" y="6209264"/>
                  <a:pt x="6981948" y="6214560"/>
                </a:cubicBezTo>
                <a:cubicBezTo>
                  <a:pt x="6894568" y="6223166"/>
                  <a:pt x="6807850" y="6222504"/>
                  <a:pt x="6723118" y="6199997"/>
                </a:cubicBezTo>
                <a:cubicBezTo>
                  <a:pt x="6645667" y="6180138"/>
                  <a:pt x="6570203" y="6153659"/>
                  <a:pt x="6494739" y="6127842"/>
                </a:cubicBezTo>
                <a:cubicBezTo>
                  <a:pt x="6426556" y="6104673"/>
                  <a:pt x="6359697" y="6078856"/>
                  <a:pt x="6291514" y="6055687"/>
                </a:cubicBezTo>
                <a:cubicBezTo>
                  <a:pt x="6167064" y="6013322"/>
                  <a:pt x="6042614" y="5972279"/>
                  <a:pt x="5918164" y="5931237"/>
                </a:cubicBezTo>
                <a:cubicBezTo>
                  <a:pt x="5787756" y="5887547"/>
                  <a:pt x="5656686" y="5843857"/>
                  <a:pt x="5526278" y="5800167"/>
                </a:cubicBezTo>
                <a:cubicBezTo>
                  <a:pt x="5462067" y="5778322"/>
                  <a:pt x="5400504" y="5749196"/>
                  <a:pt x="5334969" y="5734632"/>
                </a:cubicBezTo>
                <a:cubicBezTo>
                  <a:pt x="5293927" y="5725365"/>
                  <a:pt x="5248913" y="5737280"/>
                  <a:pt x="5205223" y="5740590"/>
                </a:cubicBezTo>
                <a:cubicBezTo>
                  <a:pt x="5201913" y="5740590"/>
                  <a:pt x="5199927" y="5748534"/>
                  <a:pt x="5191983" y="5761111"/>
                </a:cubicBezTo>
                <a:cubicBezTo>
                  <a:pt x="5227068" y="5757139"/>
                  <a:pt x="5254209" y="5753830"/>
                  <a:pt x="5282011" y="5751182"/>
                </a:cubicBezTo>
                <a:cubicBezTo>
                  <a:pt x="5321729" y="5747872"/>
                  <a:pt x="5323053" y="5753830"/>
                  <a:pt x="5314448" y="5792886"/>
                </a:cubicBezTo>
                <a:cubicBezTo>
                  <a:pt x="5301870" y="5849153"/>
                  <a:pt x="5268772" y="5892843"/>
                  <a:pt x="5236335" y="5936533"/>
                </a:cubicBezTo>
                <a:cubicBezTo>
                  <a:pt x="5221110" y="5956392"/>
                  <a:pt x="5197279" y="5970294"/>
                  <a:pt x="5170138" y="5993462"/>
                </a:cubicBezTo>
                <a:cubicBezTo>
                  <a:pt x="5167490" y="6018617"/>
                  <a:pt x="5152927" y="6054364"/>
                  <a:pt x="5123138" y="6077533"/>
                </a:cubicBezTo>
                <a:cubicBezTo>
                  <a:pt x="5080110" y="6110631"/>
                  <a:pt x="5032449" y="6137772"/>
                  <a:pt x="4986773" y="6167560"/>
                </a:cubicBezTo>
                <a:cubicBezTo>
                  <a:pt x="4983463" y="6169546"/>
                  <a:pt x="4976843" y="6169546"/>
                  <a:pt x="4974858" y="6172194"/>
                </a:cubicBezTo>
                <a:cubicBezTo>
                  <a:pt x="4919252" y="6245673"/>
                  <a:pt x="4834520" y="6280095"/>
                  <a:pt x="4760379" y="6327757"/>
                </a:cubicBezTo>
                <a:cubicBezTo>
                  <a:pt x="4626000" y="6414475"/>
                  <a:pt x="4485000" y="6493911"/>
                  <a:pt x="4332085" y="6540249"/>
                </a:cubicBezTo>
                <a:cubicBezTo>
                  <a:pt x="4050748" y="6624981"/>
                  <a:pt x="3770735" y="6717656"/>
                  <a:pt x="3478145" y="6758037"/>
                </a:cubicBezTo>
                <a:cubicBezTo>
                  <a:pt x="3353695" y="6775248"/>
                  <a:pt x="3234540" y="6806360"/>
                  <a:pt x="3114062" y="6837473"/>
                </a:cubicBezTo>
                <a:cubicBezTo>
                  <a:pt x="3039260" y="6856670"/>
                  <a:pt x="2959161" y="6861966"/>
                  <a:pt x="2881711" y="6861304"/>
                </a:cubicBezTo>
                <a:cubicBezTo>
                  <a:pt x="2847289" y="6861304"/>
                  <a:pt x="2812866" y="6832177"/>
                  <a:pt x="2779106" y="6815628"/>
                </a:cubicBezTo>
                <a:cubicBezTo>
                  <a:pt x="2772486" y="6812318"/>
                  <a:pt x="2767190" y="6803712"/>
                  <a:pt x="2761233" y="6803712"/>
                </a:cubicBezTo>
                <a:cubicBezTo>
                  <a:pt x="2711585" y="6802389"/>
                  <a:pt x="2683120" y="6768628"/>
                  <a:pt x="2652670" y="6736854"/>
                </a:cubicBezTo>
                <a:cubicBezTo>
                  <a:pt x="2648036" y="6731558"/>
                  <a:pt x="2641416" y="6727586"/>
                  <a:pt x="2635458" y="6724276"/>
                </a:cubicBezTo>
                <a:cubicBezTo>
                  <a:pt x="2613614" y="6712361"/>
                  <a:pt x="2590445" y="6701769"/>
                  <a:pt x="2569262" y="6688530"/>
                </a:cubicBezTo>
                <a:cubicBezTo>
                  <a:pt x="2545431" y="6673967"/>
                  <a:pt x="2523586" y="6656093"/>
                  <a:pt x="2499093" y="6642192"/>
                </a:cubicBezTo>
                <a:cubicBezTo>
                  <a:pt x="2456727" y="6617699"/>
                  <a:pt x="2425614" y="6577319"/>
                  <a:pt x="2377290" y="6561432"/>
                </a:cubicBezTo>
                <a:cubicBezTo>
                  <a:pt x="2356770" y="6554812"/>
                  <a:pt x="2340882" y="6532967"/>
                  <a:pt x="2321685" y="6521052"/>
                </a:cubicBezTo>
                <a:cubicBezTo>
                  <a:pt x="2303150" y="6509798"/>
                  <a:pt x="2281967" y="6503179"/>
                  <a:pt x="2263432" y="6492587"/>
                </a:cubicBezTo>
                <a:cubicBezTo>
                  <a:pt x="2227686" y="6472066"/>
                  <a:pt x="2193263" y="6448897"/>
                  <a:pt x="2158179" y="6428376"/>
                </a:cubicBezTo>
                <a:cubicBezTo>
                  <a:pt x="2128390" y="6410503"/>
                  <a:pt x="2104559" y="6382700"/>
                  <a:pt x="2066827" y="6378729"/>
                </a:cubicBezTo>
                <a:cubicBezTo>
                  <a:pt x="2058883" y="6378066"/>
                  <a:pt x="2048292" y="6372109"/>
                  <a:pt x="2044320" y="6365489"/>
                </a:cubicBezTo>
                <a:cubicBezTo>
                  <a:pt x="2018503" y="6317165"/>
                  <a:pt x="1960912" y="6307898"/>
                  <a:pt x="1927151" y="6266856"/>
                </a:cubicBezTo>
                <a:cubicBezTo>
                  <a:pt x="1903982" y="6239053"/>
                  <a:pt x="1860293" y="6228461"/>
                  <a:pt x="1825870" y="6209926"/>
                </a:cubicBezTo>
                <a:cubicBezTo>
                  <a:pt x="1817927" y="6205954"/>
                  <a:pt x="1809983" y="6202645"/>
                  <a:pt x="1802701" y="6198011"/>
                </a:cubicBezTo>
                <a:cubicBezTo>
                  <a:pt x="1745772" y="6161602"/>
                  <a:pt x="1688843" y="6125856"/>
                  <a:pt x="1632575" y="6089448"/>
                </a:cubicBezTo>
                <a:cubicBezTo>
                  <a:pt x="1538576" y="6028547"/>
                  <a:pt x="1444576" y="5967646"/>
                  <a:pt x="1351238" y="5904758"/>
                </a:cubicBezTo>
                <a:cubicBezTo>
                  <a:pt x="1316816" y="5881590"/>
                  <a:pt x="1286365" y="5851139"/>
                  <a:pt x="1252605" y="5826646"/>
                </a:cubicBezTo>
                <a:cubicBezTo>
                  <a:pt x="1242675" y="5819365"/>
                  <a:pt x="1226126" y="5820688"/>
                  <a:pt x="1214873" y="5813407"/>
                </a:cubicBezTo>
                <a:cubicBezTo>
                  <a:pt x="1160591" y="5778322"/>
                  <a:pt x="1107634" y="5741252"/>
                  <a:pt x="1054014" y="5705506"/>
                </a:cubicBezTo>
                <a:cubicBezTo>
                  <a:pt x="1014296" y="5679689"/>
                  <a:pt x="974578" y="5653872"/>
                  <a:pt x="934198" y="5630041"/>
                </a:cubicBezTo>
                <a:cubicBezTo>
                  <a:pt x="871311" y="5592309"/>
                  <a:pt x="806438" y="5557887"/>
                  <a:pt x="743551" y="5518831"/>
                </a:cubicBezTo>
                <a:cubicBezTo>
                  <a:pt x="705818" y="5495662"/>
                  <a:pt x="672058" y="5466535"/>
                  <a:pt x="634988" y="5442042"/>
                </a:cubicBezTo>
                <a:cubicBezTo>
                  <a:pt x="584678" y="5408282"/>
                  <a:pt x="534368" y="5375183"/>
                  <a:pt x="482735" y="5342747"/>
                </a:cubicBezTo>
                <a:cubicBezTo>
                  <a:pt x="464862" y="5330831"/>
                  <a:pt x="444341" y="5322226"/>
                  <a:pt x="426467" y="5310972"/>
                </a:cubicBezTo>
                <a:cubicBezTo>
                  <a:pt x="421172" y="5307662"/>
                  <a:pt x="419848" y="5298395"/>
                  <a:pt x="417200" y="5291775"/>
                </a:cubicBezTo>
                <a:cubicBezTo>
                  <a:pt x="414552" y="5285817"/>
                  <a:pt x="414552" y="5275226"/>
                  <a:pt x="411242" y="5273902"/>
                </a:cubicBezTo>
                <a:cubicBezTo>
                  <a:pt x="366228" y="5258015"/>
                  <a:pt x="372848" y="5211015"/>
                  <a:pt x="356961" y="5179240"/>
                </a:cubicBezTo>
                <a:cubicBezTo>
                  <a:pt x="261637" y="4989917"/>
                  <a:pt x="200736" y="4787355"/>
                  <a:pt x="141159" y="4584130"/>
                </a:cubicBezTo>
                <a:cubicBezTo>
                  <a:pt x="133877" y="4558975"/>
                  <a:pt x="130567" y="4532497"/>
                  <a:pt x="127919" y="4506018"/>
                </a:cubicBezTo>
                <a:cubicBezTo>
                  <a:pt x="126595" y="4494102"/>
                  <a:pt x="133215" y="4482187"/>
                  <a:pt x="135863" y="4468948"/>
                </a:cubicBezTo>
                <a:cubicBezTo>
                  <a:pt x="104750" y="4445117"/>
                  <a:pt x="119976" y="4406061"/>
                  <a:pt x="114018" y="4372962"/>
                </a:cubicBezTo>
                <a:cubicBezTo>
                  <a:pt x="106074" y="4327286"/>
                  <a:pt x="140497" y="4314709"/>
                  <a:pt x="181539" y="4312061"/>
                </a:cubicBezTo>
                <a:cubicBezTo>
                  <a:pt x="180215" y="4309413"/>
                  <a:pt x="178229" y="4306103"/>
                  <a:pt x="176905" y="4303455"/>
                </a:cubicBezTo>
                <a:cubicBezTo>
                  <a:pt x="156384" y="4303455"/>
                  <a:pt x="135863" y="4303455"/>
                  <a:pt x="111370" y="4303455"/>
                </a:cubicBezTo>
                <a:cubicBezTo>
                  <a:pt x="111370" y="4259765"/>
                  <a:pt x="110708" y="4216737"/>
                  <a:pt x="112694" y="4174371"/>
                </a:cubicBezTo>
                <a:cubicBezTo>
                  <a:pt x="112694" y="4168413"/>
                  <a:pt x="126595" y="4159808"/>
                  <a:pt x="134539" y="4159146"/>
                </a:cubicBezTo>
                <a:cubicBezTo>
                  <a:pt x="150426" y="4157822"/>
                  <a:pt x="166314" y="4161132"/>
                  <a:pt x="183525" y="4162456"/>
                </a:cubicBezTo>
                <a:cubicBezTo>
                  <a:pt x="184849" y="4135315"/>
                  <a:pt x="172271" y="4126047"/>
                  <a:pt x="151750" y="4128695"/>
                </a:cubicBezTo>
                <a:cubicBezTo>
                  <a:pt x="121300" y="4132005"/>
                  <a:pt x="116004" y="4116118"/>
                  <a:pt x="119314" y="4090963"/>
                </a:cubicBezTo>
                <a:cubicBezTo>
                  <a:pt x="121962" y="4075076"/>
                  <a:pt x="123286" y="4058527"/>
                  <a:pt x="124610" y="4041315"/>
                </a:cubicBezTo>
                <a:cubicBezTo>
                  <a:pt x="88201" y="4041315"/>
                  <a:pt x="54441" y="4041315"/>
                  <a:pt x="12737" y="4041315"/>
                </a:cubicBezTo>
                <a:cubicBezTo>
                  <a:pt x="12737" y="4002259"/>
                  <a:pt x="13399" y="3963203"/>
                  <a:pt x="12737" y="3923485"/>
                </a:cubicBezTo>
                <a:cubicBezTo>
                  <a:pt x="10751" y="3860598"/>
                  <a:pt x="12075" y="3797711"/>
                  <a:pt x="4793" y="3735485"/>
                </a:cubicBezTo>
                <a:cubicBezTo>
                  <a:pt x="-1827" y="3679880"/>
                  <a:pt x="16047" y="3639500"/>
                  <a:pt x="57089" y="3605078"/>
                </a:cubicBezTo>
                <a:cubicBezTo>
                  <a:pt x="70990" y="3593162"/>
                  <a:pt x="94821" y="3581909"/>
                  <a:pt x="79596" y="3554768"/>
                </a:cubicBezTo>
                <a:cubicBezTo>
                  <a:pt x="78272" y="3552120"/>
                  <a:pt x="80920" y="3544177"/>
                  <a:pt x="83567" y="3542853"/>
                </a:cubicBezTo>
                <a:cubicBezTo>
                  <a:pt x="114680" y="3531599"/>
                  <a:pt x="104750" y="3505120"/>
                  <a:pt x="106736" y="3483275"/>
                </a:cubicBezTo>
                <a:cubicBezTo>
                  <a:pt x="110046" y="3444881"/>
                  <a:pt x="136525" y="3424360"/>
                  <a:pt x="164990" y="3403177"/>
                </a:cubicBezTo>
                <a:cubicBezTo>
                  <a:pt x="178229" y="3393910"/>
                  <a:pt x="186173" y="3378022"/>
                  <a:pt x="198088" y="3366107"/>
                </a:cubicBezTo>
                <a:cubicBezTo>
                  <a:pt x="206694" y="3357501"/>
                  <a:pt x="221919" y="3340952"/>
                  <a:pt x="226553" y="3343600"/>
                </a:cubicBezTo>
                <a:cubicBezTo>
                  <a:pt x="263623" y="3362797"/>
                  <a:pt x="294074" y="3332347"/>
                  <a:pt x="327834" y="3333008"/>
                </a:cubicBezTo>
                <a:cubicBezTo>
                  <a:pt x="335116" y="3333008"/>
                  <a:pt x="343059" y="3328375"/>
                  <a:pt x="350341" y="3328375"/>
                </a:cubicBezTo>
                <a:cubicBezTo>
                  <a:pt x="396017" y="3327713"/>
                  <a:pt x="431763" y="3313811"/>
                  <a:pt x="460890" y="3274755"/>
                </a:cubicBezTo>
                <a:cubicBezTo>
                  <a:pt x="474129" y="3257544"/>
                  <a:pt x="503256" y="3247614"/>
                  <a:pt x="527087" y="3243642"/>
                </a:cubicBezTo>
                <a:cubicBezTo>
                  <a:pt x="572763" y="3236361"/>
                  <a:pt x="619100" y="3236361"/>
                  <a:pt x="665438" y="3232389"/>
                </a:cubicBezTo>
                <a:cubicBezTo>
                  <a:pt x="681326" y="3231065"/>
                  <a:pt x="705156" y="3244304"/>
                  <a:pt x="709128" y="3212530"/>
                </a:cubicBezTo>
                <a:cubicBezTo>
                  <a:pt x="709128" y="3210544"/>
                  <a:pt x="727001" y="3209220"/>
                  <a:pt x="736269" y="3209220"/>
                </a:cubicBezTo>
                <a:cubicBezTo>
                  <a:pt x="795184" y="3209882"/>
                  <a:pt x="791874" y="3203924"/>
                  <a:pt x="787903" y="3146995"/>
                </a:cubicBezTo>
                <a:cubicBezTo>
                  <a:pt x="787903" y="3143023"/>
                  <a:pt x="783931" y="3139051"/>
                  <a:pt x="783269" y="3134418"/>
                </a:cubicBezTo>
                <a:cubicBezTo>
                  <a:pt x="773339" y="3085432"/>
                  <a:pt x="783269" y="3072193"/>
                  <a:pt x="832916" y="3068883"/>
                </a:cubicBezTo>
                <a:cubicBezTo>
                  <a:pt x="854099" y="3067559"/>
                  <a:pt x="874621" y="3064911"/>
                  <a:pt x="895804" y="3064249"/>
                </a:cubicBezTo>
                <a:cubicBezTo>
                  <a:pt x="941479" y="3062263"/>
                  <a:pt x="987155" y="3051010"/>
                  <a:pt x="1030183" y="3077488"/>
                </a:cubicBezTo>
                <a:cubicBezTo>
                  <a:pt x="1039451" y="3083446"/>
                  <a:pt x="1054014" y="3082784"/>
                  <a:pt x="1065930" y="3082784"/>
                </a:cubicBezTo>
                <a:cubicBezTo>
                  <a:pt x="1117563" y="3083446"/>
                  <a:pt x="1169197" y="3082784"/>
                  <a:pt x="1223478" y="3082784"/>
                </a:cubicBezTo>
                <a:cubicBezTo>
                  <a:pt x="1223478" y="3080136"/>
                  <a:pt x="1224140" y="3074179"/>
                  <a:pt x="1224802" y="3067559"/>
                </a:cubicBezTo>
                <a:cubicBezTo>
                  <a:pt x="1228774" y="3025855"/>
                  <a:pt x="1253267" y="3003348"/>
                  <a:pt x="1292985" y="3012615"/>
                </a:cubicBezTo>
                <a:cubicBezTo>
                  <a:pt x="1363816" y="3028503"/>
                  <a:pt x="1433985" y="3047700"/>
                  <a:pt x="1503491" y="3068221"/>
                </a:cubicBezTo>
                <a:cubicBezTo>
                  <a:pt x="1601463" y="3097347"/>
                  <a:pt x="1699434" y="3120516"/>
                  <a:pt x="1802039" y="3120516"/>
                </a:cubicBezTo>
                <a:cubicBezTo>
                  <a:pt x="1815279" y="3120516"/>
                  <a:pt x="1827856" y="3120516"/>
                  <a:pt x="1848377" y="3120516"/>
                </a:cubicBezTo>
                <a:cubicBezTo>
                  <a:pt x="1848377" y="3065573"/>
                  <a:pt x="1849701" y="3013277"/>
                  <a:pt x="1847715" y="2960982"/>
                </a:cubicBezTo>
                <a:cubicBezTo>
                  <a:pt x="1847053" y="2934503"/>
                  <a:pt x="1828518" y="2930531"/>
                  <a:pt x="1804025" y="2929207"/>
                </a:cubicBezTo>
                <a:cubicBezTo>
                  <a:pt x="1636547" y="2920602"/>
                  <a:pt x="1469069" y="2912658"/>
                  <a:pt x="1302253" y="2898095"/>
                </a:cubicBezTo>
                <a:cubicBezTo>
                  <a:pt x="1203619" y="2889489"/>
                  <a:pt x="1106310" y="2868968"/>
                  <a:pt x="1008338" y="2851757"/>
                </a:cubicBezTo>
                <a:cubicBezTo>
                  <a:pt x="952071" y="2841827"/>
                  <a:pt x="907057" y="2815349"/>
                  <a:pt x="887198" y="2755771"/>
                </a:cubicBezTo>
                <a:cubicBezTo>
                  <a:pt x="877930" y="2755771"/>
                  <a:pt x="868663" y="2755771"/>
                  <a:pt x="854761" y="2755771"/>
                </a:cubicBezTo>
                <a:cubicBezTo>
                  <a:pt x="854761" y="2741870"/>
                  <a:pt x="854761" y="2730616"/>
                  <a:pt x="854761" y="2718701"/>
                </a:cubicBezTo>
                <a:cubicBezTo>
                  <a:pt x="854761" y="2541293"/>
                  <a:pt x="852114" y="2363224"/>
                  <a:pt x="855423" y="2185816"/>
                </a:cubicBezTo>
                <a:cubicBezTo>
                  <a:pt x="856747" y="2136830"/>
                  <a:pt x="870649" y="2085858"/>
                  <a:pt x="889184" y="2040845"/>
                </a:cubicBezTo>
                <a:cubicBezTo>
                  <a:pt x="909043" y="1993845"/>
                  <a:pt x="954719" y="1973324"/>
                  <a:pt x="1005690" y="1972662"/>
                </a:cubicBezTo>
                <a:cubicBezTo>
                  <a:pt x="1183098" y="1972000"/>
                  <a:pt x="1361168" y="1970676"/>
                  <a:pt x="1538576" y="1972662"/>
                </a:cubicBezTo>
                <a:cubicBezTo>
                  <a:pt x="1625956" y="1973324"/>
                  <a:pt x="1685533" y="2015028"/>
                  <a:pt x="1698772" y="2118295"/>
                </a:cubicBezTo>
                <a:cubicBezTo>
                  <a:pt x="1715321" y="2097774"/>
                  <a:pt x="1725913" y="2083873"/>
                  <a:pt x="1737166" y="2071295"/>
                </a:cubicBezTo>
                <a:cubicBezTo>
                  <a:pt x="1746434" y="2061366"/>
                  <a:pt x="1755701" y="2050774"/>
                  <a:pt x="1768279" y="2069309"/>
                </a:cubicBezTo>
                <a:cubicBezTo>
                  <a:pt x="1772251" y="2075267"/>
                  <a:pt x="1781518" y="2080563"/>
                  <a:pt x="1789462" y="2081887"/>
                </a:cubicBezTo>
                <a:cubicBezTo>
                  <a:pt x="1815941" y="2085858"/>
                  <a:pt x="1843081" y="2087183"/>
                  <a:pt x="1874194" y="2089830"/>
                </a:cubicBezTo>
                <a:cubicBezTo>
                  <a:pt x="1857645" y="2015028"/>
                  <a:pt x="1912588" y="2009070"/>
                  <a:pt x="1963560" y="1997155"/>
                </a:cubicBezTo>
                <a:cubicBezTo>
                  <a:pt x="2017841" y="1984577"/>
                  <a:pt x="2017179" y="1983915"/>
                  <a:pt x="2017841" y="1927648"/>
                </a:cubicBezTo>
                <a:cubicBezTo>
                  <a:pt x="2017841" y="1925662"/>
                  <a:pt x="2017841" y="1923014"/>
                  <a:pt x="2017841" y="1921028"/>
                </a:cubicBezTo>
                <a:cubicBezTo>
                  <a:pt x="2012546" y="1864099"/>
                  <a:pt x="2021813" y="1815775"/>
                  <a:pt x="2097278" y="1804522"/>
                </a:cubicBezTo>
                <a:cubicBezTo>
                  <a:pt x="2072785" y="1793930"/>
                  <a:pt x="2052926" y="1789958"/>
                  <a:pt x="2040348" y="1778043"/>
                </a:cubicBezTo>
                <a:cubicBezTo>
                  <a:pt x="2029757" y="1768113"/>
                  <a:pt x="2019165" y="1743621"/>
                  <a:pt x="2023799" y="1735677"/>
                </a:cubicBezTo>
                <a:cubicBezTo>
                  <a:pt x="2037038" y="1713832"/>
                  <a:pt x="2056235" y="1687353"/>
                  <a:pt x="2077418" y="1681395"/>
                </a:cubicBezTo>
                <a:cubicBezTo>
                  <a:pt x="2143615" y="1663522"/>
                  <a:pt x="2212460" y="1654917"/>
                  <a:pt x="2284615" y="1641677"/>
                </a:cubicBezTo>
                <a:cubicBezTo>
                  <a:pt x="2284615" y="1629762"/>
                  <a:pt x="2283291" y="1610565"/>
                  <a:pt x="2284615" y="1591368"/>
                </a:cubicBezTo>
                <a:cubicBezTo>
                  <a:pt x="2287925" y="1542382"/>
                  <a:pt x="2311756" y="1517227"/>
                  <a:pt x="2360079" y="1513255"/>
                </a:cubicBezTo>
                <a:cubicBezTo>
                  <a:pt x="2427600" y="1507960"/>
                  <a:pt x="2495783" y="1495382"/>
                  <a:pt x="2562642" y="1521199"/>
                </a:cubicBezTo>
                <a:cubicBezTo>
                  <a:pt x="2601036" y="1535762"/>
                  <a:pt x="2614276" y="1549664"/>
                  <a:pt x="2615599" y="1590706"/>
                </a:cubicBezTo>
                <a:cubicBezTo>
                  <a:pt x="2616261" y="1607255"/>
                  <a:pt x="2613614" y="1623804"/>
                  <a:pt x="2614938" y="1640353"/>
                </a:cubicBezTo>
                <a:cubicBezTo>
                  <a:pt x="2615599" y="1650283"/>
                  <a:pt x="2620895" y="1659550"/>
                  <a:pt x="2622219" y="1663522"/>
                </a:cubicBezTo>
                <a:cubicBezTo>
                  <a:pt x="2652008" y="1650945"/>
                  <a:pt x="2675177" y="1640353"/>
                  <a:pt x="2706289" y="1627114"/>
                </a:cubicBezTo>
                <a:cubicBezTo>
                  <a:pt x="2700994" y="1607917"/>
                  <a:pt x="2694374" y="1583424"/>
                  <a:pt x="2688416" y="1558931"/>
                </a:cubicBezTo>
                <a:cubicBezTo>
                  <a:pt x="2686430" y="1550326"/>
                  <a:pt x="2685768" y="1541058"/>
                  <a:pt x="2685768" y="1531790"/>
                </a:cubicBezTo>
                <a:cubicBezTo>
                  <a:pt x="2685768" y="1515241"/>
                  <a:pt x="2693050" y="1494720"/>
                  <a:pt x="2685768" y="1482143"/>
                </a:cubicBezTo>
                <a:cubicBezTo>
                  <a:pt x="2671205" y="1453678"/>
                  <a:pt x="2685106" y="1448382"/>
                  <a:pt x="2706951" y="1447058"/>
                </a:cubicBezTo>
                <a:cubicBezTo>
                  <a:pt x="2721514" y="1446396"/>
                  <a:pt x="2736740" y="1448382"/>
                  <a:pt x="2760571" y="1450368"/>
                </a:cubicBezTo>
                <a:cubicBezTo>
                  <a:pt x="2702317" y="1503326"/>
                  <a:pt x="2747331" y="1559593"/>
                  <a:pt x="2741373" y="1611889"/>
                </a:cubicBezTo>
                <a:cubicBezTo>
                  <a:pt x="2739388" y="1630424"/>
                  <a:pt x="2751303" y="1642339"/>
                  <a:pt x="2771824" y="1643001"/>
                </a:cubicBezTo>
                <a:cubicBezTo>
                  <a:pt x="2810218" y="1644987"/>
                  <a:pt x="2848613" y="1646973"/>
                  <a:pt x="2886345" y="1649621"/>
                </a:cubicBezTo>
                <a:cubicBezTo>
                  <a:pt x="2900246" y="1593354"/>
                  <a:pt x="2914147" y="1583424"/>
                  <a:pt x="2973063" y="1588720"/>
                </a:cubicBezTo>
                <a:cubicBezTo>
                  <a:pt x="3006161" y="1592030"/>
                  <a:pt x="3038598" y="1597987"/>
                  <a:pt x="3071034" y="1601959"/>
                </a:cubicBezTo>
                <a:cubicBezTo>
                  <a:pt x="3080302" y="1603283"/>
                  <a:pt x="3091555" y="1603945"/>
                  <a:pt x="3100161" y="1600635"/>
                </a:cubicBezTo>
                <a:cubicBezTo>
                  <a:pt x="3124654" y="1592030"/>
                  <a:pt x="3153118" y="1603283"/>
                  <a:pt x="3151133" y="1626452"/>
                </a:cubicBezTo>
                <a:cubicBezTo>
                  <a:pt x="3147823" y="1681395"/>
                  <a:pt x="3178273" y="1696621"/>
                  <a:pt x="3224611" y="1705888"/>
                </a:cubicBezTo>
                <a:cubicBezTo>
                  <a:pt x="3255062" y="1711846"/>
                  <a:pt x="3283526" y="1729057"/>
                  <a:pt x="3312653" y="1741635"/>
                </a:cubicBezTo>
                <a:cubicBezTo>
                  <a:pt x="3316625" y="1743621"/>
                  <a:pt x="3322582" y="1745606"/>
                  <a:pt x="3323245" y="1748916"/>
                </a:cubicBezTo>
                <a:cubicBezTo>
                  <a:pt x="3331850" y="1785325"/>
                  <a:pt x="3353695" y="1802536"/>
                  <a:pt x="3391427" y="1803198"/>
                </a:cubicBezTo>
                <a:cubicBezTo>
                  <a:pt x="3393413" y="1803198"/>
                  <a:pt x="3397385" y="1826367"/>
                  <a:pt x="3396061" y="1837620"/>
                </a:cubicBezTo>
                <a:cubicBezTo>
                  <a:pt x="3394737" y="1850197"/>
                  <a:pt x="3387455" y="1861451"/>
                  <a:pt x="3385470" y="1867409"/>
                </a:cubicBezTo>
                <a:cubicBezTo>
                  <a:pt x="3418568" y="1886606"/>
                  <a:pt x="3445709" y="1906465"/>
                  <a:pt x="3476821" y="1918380"/>
                </a:cubicBezTo>
                <a:cubicBezTo>
                  <a:pt x="3501314" y="1927648"/>
                  <a:pt x="3530441" y="1930296"/>
                  <a:pt x="3557581" y="1929634"/>
                </a:cubicBezTo>
                <a:cubicBezTo>
                  <a:pt x="3567511" y="1929634"/>
                  <a:pt x="3576117" y="1909775"/>
                  <a:pt x="3586046" y="1900507"/>
                </a:cubicBezTo>
                <a:cubicBezTo>
                  <a:pt x="3594652" y="1892564"/>
                  <a:pt x="3604581" y="1881310"/>
                  <a:pt x="3614511" y="1880648"/>
                </a:cubicBezTo>
                <a:cubicBezTo>
                  <a:pt x="3640327" y="1878000"/>
                  <a:pt x="3667468" y="1879324"/>
                  <a:pt x="3693947" y="1881310"/>
                </a:cubicBezTo>
                <a:cubicBezTo>
                  <a:pt x="3709834" y="1882634"/>
                  <a:pt x="3726383" y="1886606"/>
                  <a:pt x="3727046" y="1910437"/>
                </a:cubicBezTo>
                <a:cubicBezTo>
                  <a:pt x="3727046" y="1917056"/>
                  <a:pt x="3740285" y="1927648"/>
                  <a:pt x="3748891" y="1928310"/>
                </a:cubicBezTo>
                <a:cubicBezTo>
                  <a:pt x="3820383" y="1938901"/>
                  <a:pt x="3892538" y="1948169"/>
                  <a:pt x="3966016" y="1957437"/>
                </a:cubicBezTo>
                <a:cubicBezTo>
                  <a:pt x="3967340" y="1949493"/>
                  <a:pt x="3968664" y="1942211"/>
                  <a:pt x="3969326" y="1934268"/>
                </a:cubicBezTo>
                <a:cubicBezTo>
                  <a:pt x="3972636" y="1899845"/>
                  <a:pt x="3989847" y="1880648"/>
                  <a:pt x="4024270" y="1868733"/>
                </a:cubicBezTo>
                <a:cubicBezTo>
                  <a:pt x="4071270" y="1852845"/>
                  <a:pt x="4117607" y="1853507"/>
                  <a:pt x="4164607" y="1861451"/>
                </a:cubicBezTo>
                <a:cubicBezTo>
                  <a:pt x="4216903" y="1870057"/>
                  <a:pt x="4228157" y="1914409"/>
                  <a:pt x="4239410" y="1956112"/>
                </a:cubicBezTo>
                <a:cubicBezTo>
                  <a:pt x="4250663" y="1997817"/>
                  <a:pt x="4262579" y="2006422"/>
                  <a:pt x="4305607" y="2003774"/>
                </a:cubicBezTo>
                <a:cubicBezTo>
                  <a:pt x="4332085" y="2002450"/>
                  <a:pt x="4358564" y="2001789"/>
                  <a:pt x="4385043" y="2001789"/>
                </a:cubicBezTo>
                <a:cubicBezTo>
                  <a:pt x="4411522" y="2001789"/>
                  <a:pt x="4430057" y="2011056"/>
                  <a:pt x="4428733" y="2042830"/>
                </a:cubicBezTo>
                <a:cubicBezTo>
                  <a:pt x="4549212" y="2054084"/>
                  <a:pt x="4667704" y="2065337"/>
                  <a:pt x="4786196" y="2077253"/>
                </a:cubicBezTo>
                <a:cubicBezTo>
                  <a:pt x="4907998" y="2089168"/>
                  <a:pt x="5029801" y="2101084"/>
                  <a:pt x="5151603" y="2114323"/>
                </a:cubicBezTo>
                <a:cubicBezTo>
                  <a:pt x="5166829" y="2115647"/>
                  <a:pt x="5193307" y="2124915"/>
                  <a:pt x="5193307" y="2130211"/>
                </a:cubicBezTo>
                <a:cubicBezTo>
                  <a:pt x="5193307" y="2152055"/>
                  <a:pt x="5185364" y="2173901"/>
                  <a:pt x="5179406" y="2195083"/>
                </a:cubicBezTo>
                <a:cubicBezTo>
                  <a:pt x="5177420" y="2202365"/>
                  <a:pt x="5171463" y="2208985"/>
                  <a:pt x="5166829" y="2216267"/>
                </a:cubicBezTo>
                <a:cubicBezTo>
                  <a:pt x="5240969" y="2244069"/>
                  <a:pt x="5310476" y="2271872"/>
                  <a:pt x="5387926" y="2267900"/>
                </a:cubicBezTo>
                <a:cubicBezTo>
                  <a:pt x="5413081" y="2266576"/>
                  <a:pt x="5438898" y="2269886"/>
                  <a:pt x="5462729" y="2277168"/>
                </a:cubicBezTo>
                <a:cubicBezTo>
                  <a:pt x="5485898" y="2283787"/>
                  <a:pt x="5506419" y="2297027"/>
                  <a:pt x="5524292" y="2305632"/>
                </a:cubicBezTo>
                <a:cubicBezTo>
                  <a:pt x="5545475" y="2297689"/>
                  <a:pt x="5564010" y="2291069"/>
                  <a:pt x="5582545" y="2283787"/>
                </a:cubicBezTo>
                <a:cubicBezTo>
                  <a:pt x="5587841" y="2281801"/>
                  <a:pt x="5592475" y="2276506"/>
                  <a:pt x="5596446" y="2271872"/>
                </a:cubicBezTo>
                <a:cubicBezTo>
                  <a:pt x="5608362" y="2259957"/>
                  <a:pt x="5618292" y="2243407"/>
                  <a:pt x="5632193" y="2237449"/>
                </a:cubicBezTo>
                <a:cubicBezTo>
                  <a:pt x="5675221" y="2218914"/>
                  <a:pt x="5720235" y="2204351"/>
                  <a:pt x="5766573" y="2187140"/>
                </a:cubicBezTo>
                <a:cubicBezTo>
                  <a:pt x="5766573" y="2152717"/>
                  <a:pt x="5767897" y="2112337"/>
                  <a:pt x="5765911" y="2071295"/>
                </a:cubicBezTo>
                <a:cubicBezTo>
                  <a:pt x="5765248" y="2048788"/>
                  <a:pt x="5773192" y="2037535"/>
                  <a:pt x="5795699" y="2031577"/>
                </a:cubicBezTo>
                <a:cubicBezTo>
                  <a:pt x="5977079" y="1985239"/>
                  <a:pt x="6159120" y="1940887"/>
                  <a:pt x="6339176" y="1889254"/>
                </a:cubicBezTo>
                <a:cubicBezTo>
                  <a:pt x="6410668" y="1868733"/>
                  <a:pt x="6478189" y="1871381"/>
                  <a:pt x="6547696" y="1887930"/>
                </a:cubicBezTo>
                <a:cubicBezTo>
                  <a:pt x="6572189" y="1893887"/>
                  <a:pt x="6584104" y="1887268"/>
                  <a:pt x="6596020" y="1868733"/>
                </a:cubicBezTo>
                <a:cubicBezTo>
                  <a:pt x="6624485" y="1825043"/>
                  <a:pt x="6665526" y="1807169"/>
                  <a:pt x="6717160" y="1807831"/>
                </a:cubicBezTo>
                <a:cubicBezTo>
                  <a:pt x="6732386" y="1807831"/>
                  <a:pt x="6748273" y="1806508"/>
                  <a:pt x="6762174" y="1801212"/>
                </a:cubicBezTo>
                <a:cubicBezTo>
                  <a:pt x="6974667" y="1721775"/>
                  <a:pt x="7187158" y="1641677"/>
                  <a:pt x="7399650" y="1561579"/>
                </a:cubicBezTo>
                <a:cubicBezTo>
                  <a:pt x="7411566" y="1556945"/>
                  <a:pt x="7423481" y="1550326"/>
                  <a:pt x="7432749" y="1541720"/>
                </a:cubicBezTo>
                <a:cubicBezTo>
                  <a:pt x="7483720" y="1496044"/>
                  <a:pt x="7547270" y="1492072"/>
                  <a:pt x="7600889" y="1535762"/>
                </a:cubicBezTo>
                <a:cubicBezTo>
                  <a:pt x="7618762" y="1550326"/>
                  <a:pt x="7633988" y="1552973"/>
                  <a:pt x="7654509" y="1547678"/>
                </a:cubicBezTo>
                <a:cubicBezTo>
                  <a:pt x="7751818" y="1523185"/>
                  <a:pt x="7849128" y="1500016"/>
                  <a:pt x="7946437" y="1476185"/>
                </a:cubicBezTo>
                <a:cubicBezTo>
                  <a:pt x="7959014" y="1472875"/>
                  <a:pt x="7970267" y="1465593"/>
                  <a:pt x="7982845" y="1460960"/>
                </a:cubicBezTo>
                <a:cubicBezTo>
                  <a:pt x="8021240" y="1447058"/>
                  <a:pt x="8059633" y="1433819"/>
                  <a:pt x="8098028" y="1420580"/>
                </a:cubicBezTo>
                <a:cubicBezTo>
                  <a:pt x="8139070" y="1406016"/>
                  <a:pt x="8180112" y="1390791"/>
                  <a:pt x="8221154" y="1376890"/>
                </a:cubicBezTo>
                <a:cubicBezTo>
                  <a:pt x="8232408" y="1372918"/>
                  <a:pt x="8244323" y="1370270"/>
                  <a:pt x="8255577" y="1366298"/>
                </a:cubicBezTo>
                <a:cubicBezTo>
                  <a:pt x="8336337" y="1338495"/>
                  <a:pt x="8417759" y="1311355"/>
                  <a:pt x="8497857" y="1282228"/>
                </a:cubicBezTo>
                <a:cubicBezTo>
                  <a:pt x="8615025" y="1240524"/>
                  <a:pt x="8730870" y="1196172"/>
                  <a:pt x="8848039" y="1155792"/>
                </a:cubicBezTo>
                <a:cubicBezTo>
                  <a:pt x="8867898" y="1149172"/>
                  <a:pt x="8893714" y="1145862"/>
                  <a:pt x="8911588" y="1153806"/>
                </a:cubicBezTo>
                <a:cubicBezTo>
                  <a:pt x="8939390" y="1165721"/>
                  <a:pt x="8961897" y="1160426"/>
                  <a:pt x="8987052" y="1151820"/>
                </a:cubicBezTo>
                <a:cubicBezTo>
                  <a:pt x="9380261" y="1014793"/>
                  <a:pt x="9773471" y="877765"/>
                  <a:pt x="10167343" y="741399"/>
                </a:cubicBezTo>
                <a:cubicBezTo>
                  <a:pt x="10187864" y="734118"/>
                  <a:pt x="10197793" y="726836"/>
                  <a:pt x="10200441" y="701681"/>
                </a:cubicBezTo>
                <a:cubicBezTo>
                  <a:pt x="10205737" y="657329"/>
                  <a:pt x="10216991" y="612315"/>
                  <a:pt x="10233540" y="571273"/>
                </a:cubicBezTo>
                <a:cubicBezTo>
                  <a:pt x="10258695" y="509710"/>
                  <a:pt x="10305695" y="466682"/>
                  <a:pt x="10369243" y="444837"/>
                </a:cubicBezTo>
                <a:cubicBezTo>
                  <a:pt x="10503624" y="399161"/>
                  <a:pt x="10639327" y="355471"/>
                  <a:pt x="10774369" y="310457"/>
                </a:cubicBezTo>
                <a:cubicBezTo>
                  <a:pt x="10781651" y="307809"/>
                  <a:pt x="10789594" y="305824"/>
                  <a:pt x="10795552" y="301852"/>
                </a:cubicBezTo>
                <a:cubicBezTo>
                  <a:pt x="10887566" y="248232"/>
                  <a:pt x="10968326" y="272063"/>
                  <a:pt x="11044452" y="336936"/>
                </a:cubicBezTo>
                <a:cubicBezTo>
                  <a:pt x="11052396" y="343556"/>
                  <a:pt x="11067621" y="346866"/>
                  <a:pt x="11077550" y="344218"/>
                </a:cubicBezTo>
                <a:cubicBezTo>
                  <a:pt x="11123226" y="332302"/>
                  <a:pt x="11168902" y="319063"/>
                  <a:pt x="11213916" y="303838"/>
                </a:cubicBezTo>
                <a:cubicBezTo>
                  <a:pt x="11231128" y="297880"/>
                  <a:pt x="11248339" y="287950"/>
                  <a:pt x="11261578" y="275373"/>
                </a:cubicBezTo>
                <a:cubicBezTo>
                  <a:pt x="11307916" y="231683"/>
                  <a:pt x="11350282" y="182697"/>
                  <a:pt x="11399267" y="141655"/>
                </a:cubicBezTo>
                <a:cubicBezTo>
                  <a:pt x="11427732" y="117824"/>
                  <a:pt x="11464141" y="101275"/>
                  <a:pt x="11499887" y="87374"/>
                </a:cubicBezTo>
                <a:cubicBezTo>
                  <a:pt x="11561450" y="62881"/>
                  <a:pt x="11623675" y="41036"/>
                  <a:pt x="11686562" y="21177"/>
                </a:cubicBezTo>
                <a:cubicBezTo>
                  <a:pt x="11797773" y="-15232"/>
                  <a:pt x="11902364" y="5952"/>
                  <a:pt x="11995039" y="70824"/>
                </a:cubicBezTo>
                <a:cubicBezTo>
                  <a:pt x="12112208" y="152247"/>
                  <a:pt x="12154575" y="268753"/>
                  <a:pt x="12129420" y="408429"/>
                </a:cubicBezTo>
                <a:cubicBezTo>
                  <a:pt x="12102941" y="558034"/>
                  <a:pt x="12018871" y="659315"/>
                  <a:pt x="11870590" y="703667"/>
                </a:cubicBezTo>
                <a:cubicBezTo>
                  <a:pt x="11795787" y="726174"/>
                  <a:pt x="11721647" y="751329"/>
                  <a:pt x="11646182" y="772512"/>
                </a:cubicBezTo>
                <a:cubicBezTo>
                  <a:pt x="11592563" y="787737"/>
                  <a:pt x="11538943" y="791047"/>
                  <a:pt x="11483338" y="773836"/>
                </a:cubicBezTo>
                <a:cubicBezTo>
                  <a:pt x="11420451" y="754639"/>
                  <a:pt x="11358887" y="761920"/>
                  <a:pt x="11295338" y="781117"/>
                </a:cubicBezTo>
                <a:cubicBezTo>
                  <a:pt x="11231790" y="800314"/>
                  <a:pt x="11188100" y="829441"/>
                  <a:pt x="11167578" y="896300"/>
                </a:cubicBezTo>
                <a:cubicBezTo>
                  <a:pt x="11148382" y="959849"/>
                  <a:pt x="11097410" y="992948"/>
                  <a:pt x="11033861" y="1012145"/>
                </a:cubicBezTo>
                <a:cubicBezTo>
                  <a:pt x="10886241" y="1056497"/>
                  <a:pt x="10737961" y="1100849"/>
                  <a:pt x="10592989" y="1152482"/>
                </a:cubicBezTo>
                <a:cubicBezTo>
                  <a:pt x="10481778" y="1191538"/>
                  <a:pt x="10399694" y="1151158"/>
                  <a:pt x="10327540" y="1073046"/>
                </a:cubicBezTo>
                <a:cubicBezTo>
                  <a:pt x="10308343" y="1051863"/>
                  <a:pt x="10293779" y="1048553"/>
                  <a:pt x="10269286" y="1057821"/>
                </a:cubicBezTo>
                <a:cubicBezTo>
                  <a:pt x="9866147" y="1206102"/>
                  <a:pt x="9462346" y="1353721"/>
                  <a:pt x="9059206" y="1502664"/>
                </a:cubicBezTo>
                <a:cubicBezTo>
                  <a:pt x="9042657" y="1508621"/>
                  <a:pt x="9023461" y="1524509"/>
                  <a:pt x="9016841" y="1541058"/>
                </a:cubicBezTo>
                <a:cubicBezTo>
                  <a:pt x="8998967" y="1586072"/>
                  <a:pt x="8963884" y="1601959"/>
                  <a:pt x="8922179" y="1613875"/>
                </a:cubicBezTo>
                <a:cubicBezTo>
                  <a:pt x="8891729" y="1622480"/>
                  <a:pt x="8863264" y="1636381"/>
                  <a:pt x="8832813" y="1646311"/>
                </a:cubicBezTo>
                <a:cubicBezTo>
                  <a:pt x="8814278" y="1652269"/>
                  <a:pt x="8793757" y="1652931"/>
                  <a:pt x="8775222" y="1659550"/>
                </a:cubicBezTo>
                <a:cubicBezTo>
                  <a:pt x="8701081" y="1684705"/>
                  <a:pt x="8627603" y="1711184"/>
                  <a:pt x="8552138" y="1738325"/>
                </a:cubicBezTo>
                <a:cubicBezTo>
                  <a:pt x="8555448" y="1752226"/>
                  <a:pt x="8558096" y="1764141"/>
                  <a:pt x="8560744" y="1776057"/>
                </a:cubicBezTo>
                <a:cubicBezTo>
                  <a:pt x="8532941" y="1801874"/>
                  <a:pt x="8503152" y="1790620"/>
                  <a:pt x="8472702" y="1785987"/>
                </a:cubicBezTo>
                <a:cubicBezTo>
                  <a:pt x="8456153" y="1783339"/>
                  <a:pt x="8437618" y="1782015"/>
                  <a:pt x="8422392" y="1787972"/>
                </a:cubicBezTo>
                <a:cubicBezTo>
                  <a:pt x="8319787" y="1825705"/>
                  <a:pt x="8218506" y="1865423"/>
                  <a:pt x="8116563" y="1904479"/>
                </a:cubicBezTo>
                <a:cubicBezTo>
                  <a:pt x="8106634" y="1908451"/>
                  <a:pt x="8092070" y="1913085"/>
                  <a:pt x="8089422" y="1920366"/>
                </a:cubicBezTo>
                <a:cubicBezTo>
                  <a:pt x="8078831" y="1953465"/>
                  <a:pt x="8057648" y="1951479"/>
                  <a:pt x="8030507" y="1947507"/>
                </a:cubicBezTo>
                <a:cubicBezTo>
                  <a:pt x="8014620" y="1944859"/>
                  <a:pt x="7996084" y="1947507"/>
                  <a:pt x="7980860" y="1953465"/>
                </a:cubicBezTo>
                <a:cubicBezTo>
                  <a:pt x="7946437" y="1968028"/>
                  <a:pt x="7912676" y="1975972"/>
                  <a:pt x="7874945" y="1970676"/>
                </a:cubicBezTo>
                <a:cubicBezTo>
                  <a:pt x="7859719" y="1968690"/>
                  <a:pt x="7842508" y="1977958"/>
                  <a:pt x="7826620" y="1983253"/>
                </a:cubicBezTo>
                <a:cubicBezTo>
                  <a:pt x="7769029" y="2002450"/>
                  <a:pt x="7714086" y="2026281"/>
                  <a:pt x="7670396" y="2071295"/>
                </a:cubicBezTo>
                <a:cubicBezTo>
                  <a:pt x="7653847" y="2088506"/>
                  <a:pt x="7624720" y="2093140"/>
                  <a:pt x="7601551" y="2103070"/>
                </a:cubicBezTo>
                <a:cubicBezTo>
                  <a:pt x="7598903" y="2099760"/>
                  <a:pt x="7596918" y="2096450"/>
                  <a:pt x="7594269" y="2093140"/>
                </a:cubicBezTo>
                <a:cubicBezTo>
                  <a:pt x="7600227" y="2081887"/>
                  <a:pt x="7606847" y="2070633"/>
                  <a:pt x="7616114" y="2053422"/>
                </a:cubicBezTo>
                <a:cubicBezTo>
                  <a:pt x="7592945" y="2053422"/>
                  <a:pt x="7570439" y="2048126"/>
                  <a:pt x="7551903" y="2054084"/>
                </a:cubicBezTo>
                <a:cubicBezTo>
                  <a:pt x="7332792" y="2121605"/>
                  <a:pt x="7114342" y="2190450"/>
                  <a:pt x="6895892" y="2259295"/>
                </a:cubicBezTo>
                <a:cubicBezTo>
                  <a:pt x="6885963" y="2262604"/>
                  <a:pt x="6877357" y="2270548"/>
                  <a:pt x="6869413" y="2277168"/>
                </a:cubicBezTo>
                <a:cubicBezTo>
                  <a:pt x="6858822" y="2285111"/>
                  <a:pt x="6849554" y="2299675"/>
                  <a:pt x="6838963" y="2300999"/>
                </a:cubicBezTo>
                <a:cubicBezTo>
                  <a:pt x="6794610" y="2305632"/>
                  <a:pt x="6798582" y="2333435"/>
                  <a:pt x="6801230" y="2364548"/>
                </a:cubicBezTo>
                <a:cubicBezTo>
                  <a:pt x="6803878" y="2396322"/>
                  <a:pt x="6801892" y="2428759"/>
                  <a:pt x="6803878" y="2460533"/>
                </a:cubicBezTo>
                <a:cubicBezTo>
                  <a:pt x="6805202" y="2481054"/>
                  <a:pt x="6795272" y="2488998"/>
                  <a:pt x="6778061" y="2490984"/>
                </a:cubicBezTo>
                <a:cubicBezTo>
                  <a:pt x="6760850" y="2493632"/>
                  <a:pt x="6742977" y="2493632"/>
                  <a:pt x="6725766" y="2497603"/>
                </a:cubicBezTo>
                <a:cubicBezTo>
                  <a:pt x="6657583" y="2512167"/>
                  <a:pt x="6589400" y="2528054"/>
                  <a:pt x="6516583" y="2544603"/>
                </a:cubicBezTo>
                <a:cubicBezTo>
                  <a:pt x="6520555" y="2555195"/>
                  <a:pt x="6525189" y="2564462"/>
                  <a:pt x="6527837" y="2573730"/>
                </a:cubicBezTo>
                <a:cubicBezTo>
                  <a:pt x="6530485" y="2582997"/>
                  <a:pt x="6536443" y="2597561"/>
                  <a:pt x="6531809" y="2602856"/>
                </a:cubicBezTo>
                <a:cubicBezTo>
                  <a:pt x="6496063" y="2643237"/>
                  <a:pt x="6507978" y="2706124"/>
                  <a:pt x="6473555" y="2743856"/>
                </a:cubicBezTo>
                <a:cubicBezTo>
                  <a:pt x="6472232" y="2764377"/>
                  <a:pt x="6470246" y="2784236"/>
                  <a:pt x="6468922" y="2804757"/>
                </a:cubicBezTo>
                <a:cubicBezTo>
                  <a:pt x="6472232" y="2817996"/>
                  <a:pt x="6505330" y="2823292"/>
                  <a:pt x="6474879" y="2848447"/>
                </a:cubicBezTo>
                <a:cubicBezTo>
                  <a:pt x="6485471" y="2857053"/>
                  <a:pt x="6494077" y="2863672"/>
                  <a:pt x="6502020" y="2870292"/>
                </a:cubicBezTo>
                <a:cubicBezTo>
                  <a:pt x="6501358" y="2873602"/>
                  <a:pt x="6501358" y="2876912"/>
                  <a:pt x="6500696" y="2880221"/>
                </a:cubicBezTo>
                <a:cubicBezTo>
                  <a:pt x="6482161" y="2880221"/>
                  <a:pt x="6463626" y="2881545"/>
                  <a:pt x="6445091" y="2880221"/>
                </a:cubicBezTo>
                <a:cubicBezTo>
                  <a:pt x="6408683" y="2876912"/>
                  <a:pt x="6372274" y="2876912"/>
                  <a:pt x="6341824" y="2847785"/>
                </a:cubicBezTo>
                <a:cubicBezTo>
                  <a:pt x="6316007" y="2823292"/>
                  <a:pt x="6248486" y="2831898"/>
                  <a:pt x="6214726" y="2851095"/>
                </a:cubicBezTo>
                <a:cubicBezTo>
                  <a:pt x="6200162" y="2859039"/>
                  <a:pt x="6178979" y="2855067"/>
                  <a:pt x="6158458" y="2856391"/>
                </a:cubicBezTo>
                <a:cubicBezTo>
                  <a:pt x="6162430" y="2880883"/>
                  <a:pt x="6167726" y="2905376"/>
                  <a:pt x="6169712" y="2929869"/>
                </a:cubicBezTo>
                <a:cubicBezTo>
                  <a:pt x="6174346" y="2976869"/>
                  <a:pt x="6160444" y="2991432"/>
                  <a:pt x="6116092" y="2998052"/>
                </a:cubicBezTo>
                <a:cubicBezTo>
                  <a:pt x="6066444" y="3005334"/>
                  <a:pt x="6017459" y="3017249"/>
                  <a:pt x="5967811" y="3026517"/>
                </a:cubicBezTo>
                <a:cubicBezTo>
                  <a:pt x="5943980" y="3031151"/>
                  <a:pt x="5930079" y="3043728"/>
                  <a:pt x="5920811" y="3066897"/>
                </a:cubicBezTo>
                <a:cubicBezTo>
                  <a:pt x="5910220" y="3093376"/>
                  <a:pt x="5897642" y="3120516"/>
                  <a:pt x="5879107" y="3141037"/>
                </a:cubicBezTo>
                <a:cubicBezTo>
                  <a:pt x="5838065" y="3187375"/>
                  <a:pt x="5787756" y="3205248"/>
                  <a:pt x="5724207" y="3171488"/>
                </a:cubicBezTo>
                <a:cubicBezTo>
                  <a:pt x="5710305" y="3228417"/>
                  <a:pt x="5658672" y="3263502"/>
                  <a:pt x="5660657" y="3329037"/>
                </a:cubicBezTo>
                <a:cubicBezTo>
                  <a:pt x="5661981" y="3362135"/>
                  <a:pt x="5683165" y="3367431"/>
                  <a:pt x="5699714" y="3387290"/>
                </a:cubicBezTo>
                <a:cubicBezTo>
                  <a:pt x="5689122" y="3389938"/>
                  <a:pt x="5680517" y="3392586"/>
                  <a:pt x="5669263" y="3395234"/>
                </a:cubicBezTo>
                <a:cubicBezTo>
                  <a:pt x="5672573" y="3399867"/>
                  <a:pt x="5674559" y="3407149"/>
                  <a:pt x="5679192" y="3421050"/>
                </a:cubicBezTo>
                <a:close/>
                <a:moveTo>
                  <a:pt x="7665762" y="5353338"/>
                </a:moveTo>
                <a:cubicBezTo>
                  <a:pt x="7684297" y="5483746"/>
                  <a:pt x="7662452" y="5610844"/>
                  <a:pt x="7613467" y="5724703"/>
                </a:cubicBezTo>
                <a:cubicBezTo>
                  <a:pt x="7637959" y="5757801"/>
                  <a:pt x="7657818" y="5785604"/>
                  <a:pt x="7679001" y="5814069"/>
                </a:cubicBezTo>
                <a:cubicBezTo>
                  <a:pt x="7735268" y="5797519"/>
                  <a:pt x="7735268" y="5797519"/>
                  <a:pt x="7729973" y="5736619"/>
                </a:cubicBezTo>
                <a:cubicBezTo>
                  <a:pt x="7729973" y="5733309"/>
                  <a:pt x="7729973" y="5729999"/>
                  <a:pt x="7729311" y="5726689"/>
                </a:cubicBezTo>
                <a:cubicBezTo>
                  <a:pt x="7721367" y="5695576"/>
                  <a:pt x="7737916" y="5679027"/>
                  <a:pt x="7765057" y="5669759"/>
                </a:cubicBezTo>
                <a:cubicBezTo>
                  <a:pt x="7792198" y="5660492"/>
                  <a:pt x="7812719" y="5670422"/>
                  <a:pt x="7825959" y="5694252"/>
                </a:cubicBezTo>
                <a:cubicBezTo>
                  <a:pt x="7833902" y="5707492"/>
                  <a:pt x="7839198" y="5722055"/>
                  <a:pt x="7845818" y="5735295"/>
                </a:cubicBezTo>
                <a:cubicBezTo>
                  <a:pt x="7908705" y="5712126"/>
                  <a:pt x="7908705" y="5712126"/>
                  <a:pt x="7902085" y="5659168"/>
                </a:cubicBezTo>
                <a:cubicBezTo>
                  <a:pt x="7898113" y="5625407"/>
                  <a:pt x="7910028" y="5604225"/>
                  <a:pt x="7941803" y="5592971"/>
                </a:cubicBezTo>
                <a:cubicBezTo>
                  <a:pt x="7970930" y="5582379"/>
                  <a:pt x="7990127" y="5597605"/>
                  <a:pt x="8005352" y="5620774"/>
                </a:cubicBezTo>
                <a:cubicBezTo>
                  <a:pt x="8011972" y="5630703"/>
                  <a:pt x="8017930" y="5640633"/>
                  <a:pt x="8023888" y="5649239"/>
                </a:cubicBezTo>
                <a:cubicBezTo>
                  <a:pt x="8049042" y="5639309"/>
                  <a:pt x="8071549" y="5629379"/>
                  <a:pt x="8094056" y="5620112"/>
                </a:cubicBezTo>
                <a:cubicBezTo>
                  <a:pt x="8076845" y="5538690"/>
                  <a:pt x="8076845" y="5538690"/>
                  <a:pt x="8104648" y="5514859"/>
                </a:cubicBezTo>
                <a:cubicBezTo>
                  <a:pt x="8050366" y="5480436"/>
                  <a:pt x="7994099" y="5445352"/>
                  <a:pt x="7938493" y="5408944"/>
                </a:cubicBezTo>
                <a:cubicBezTo>
                  <a:pt x="7921944" y="5398352"/>
                  <a:pt x="7910690" y="5374521"/>
                  <a:pt x="7894141" y="5370549"/>
                </a:cubicBezTo>
                <a:cubicBezTo>
                  <a:pt x="7845156" y="5359296"/>
                  <a:pt x="7794846" y="5354000"/>
                  <a:pt x="7745198" y="5349367"/>
                </a:cubicBezTo>
                <a:cubicBezTo>
                  <a:pt x="7720044" y="5346719"/>
                  <a:pt x="7694227" y="5351352"/>
                  <a:pt x="7665762" y="5353338"/>
                </a:cubicBezTo>
                <a:close/>
                <a:moveTo>
                  <a:pt x="11899717" y="249556"/>
                </a:moveTo>
                <a:cubicBezTo>
                  <a:pt x="11907660" y="303176"/>
                  <a:pt x="11931491" y="369373"/>
                  <a:pt x="11983125" y="422330"/>
                </a:cubicBezTo>
                <a:cubicBezTo>
                  <a:pt x="12014899" y="454767"/>
                  <a:pt x="12055279" y="443513"/>
                  <a:pt x="12066532" y="400485"/>
                </a:cubicBezTo>
                <a:cubicBezTo>
                  <a:pt x="12070504" y="386584"/>
                  <a:pt x="12075138" y="373344"/>
                  <a:pt x="12079110" y="359443"/>
                </a:cubicBezTo>
                <a:cubicBezTo>
                  <a:pt x="12100293" y="285964"/>
                  <a:pt x="12057265" y="199908"/>
                  <a:pt x="11987096" y="172106"/>
                </a:cubicBezTo>
                <a:cubicBezTo>
                  <a:pt x="11928181" y="148937"/>
                  <a:pt x="11899717" y="168134"/>
                  <a:pt x="11899717" y="249556"/>
                </a:cubicBezTo>
                <a:close/>
                <a:moveTo>
                  <a:pt x="11697153" y="426302"/>
                </a:moveTo>
                <a:cubicBezTo>
                  <a:pt x="11699801" y="425640"/>
                  <a:pt x="11703111" y="425640"/>
                  <a:pt x="11705759" y="424978"/>
                </a:cubicBezTo>
                <a:cubicBezTo>
                  <a:pt x="11694506" y="388570"/>
                  <a:pt x="11687224" y="351499"/>
                  <a:pt x="11671999" y="317077"/>
                </a:cubicBezTo>
                <a:cubicBezTo>
                  <a:pt x="11657435" y="284641"/>
                  <a:pt x="11624337" y="283317"/>
                  <a:pt x="11594548" y="293246"/>
                </a:cubicBezTo>
                <a:cubicBezTo>
                  <a:pt x="11563436" y="303838"/>
                  <a:pt x="11519084" y="311781"/>
                  <a:pt x="11525041" y="354809"/>
                </a:cubicBezTo>
                <a:cubicBezTo>
                  <a:pt x="11531661" y="408429"/>
                  <a:pt x="11546225" y="462710"/>
                  <a:pt x="11567408" y="512358"/>
                </a:cubicBezTo>
                <a:cubicBezTo>
                  <a:pt x="11587267" y="558034"/>
                  <a:pt x="11624999" y="557372"/>
                  <a:pt x="11663393" y="524935"/>
                </a:cubicBezTo>
                <a:cubicBezTo>
                  <a:pt x="11695830" y="497795"/>
                  <a:pt x="11710393" y="468006"/>
                  <a:pt x="11697153" y="426302"/>
                </a:cubicBezTo>
                <a:close/>
                <a:moveTo>
                  <a:pt x="6449063" y="2579026"/>
                </a:moveTo>
                <a:cubicBezTo>
                  <a:pt x="6392133" y="2587631"/>
                  <a:pt x="6335204" y="2596899"/>
                  <a:pt x="6285556" y="2604842"/>
                </a:cubicBezTo>
                <a:cubicBezTo>
                  <a:pt x="6289528" y="2631321"/>
                  <a:pt x="6292176" y="2652504"/>
                  <a:pt x="6296148" y="2673687"/>
                </a:cubicBezTo>
                <a:cubicBezTo>
                  <a:pt x="6297472" y="2679645"/>
                  <a:pt x="6298134" y="2687588"/>
                  <a:pt x="6301443" y="2691560"/>
                </a:cubicBezTo>
                <a:cubicBezTo>
                  <a:pt x="6319317" y="2709434"/>
                  <a:pt x="6335866" y="2729293"/>
                  <a:pt x="6357049" y="2743194"/>
                </a:cubicBezTo>
                <a:cubicBezTo>
                  <a:pt x="6393457" y="2767687"/>
                  <a:pt x="6429866" y="2750475"/>
                  <a:pt x="6439795" y="2708772"/>
                </a:cubicBezTo>
                <a:cubicBezTo>
                  <a:pt x="6446415" y="2681631"/>
                  <a:pt x="6458330" y="2655814"/>
                  <a:pt x="6468922" y="2626687"/>
                </a:cubicBezTo>
                <a:cubicBezTo>
                  <a:pt x="6464288" y="2615434"/>
                  <a:pt x="6457668" y="2599547"/>
                  <a:pt x="6449063" y="2579026"/>
                </a:cubicBezTo>
                <a:close/>
                <a:moveTo>
                  <a:pt x="325186" y="3474008"/>
                </a:moveTo>
                <a:cubicBezTo>
                  <a:pt x="371524" y="3470698"/>
                  <a:pt x="415876" y="3468050"/>
                  <a:pt x="460228" y="3465402"/>
                </a:cubicBezTo>
                <a:cubicBezTo>
                  <a:pt x="460228" y="3462755"/>
                  <a:pt x="460228" y="3460768"/>
                  <a:pt x="460228" y="3458121"/>
                </a:cubicBezTo>
                <a:cubicBezTo>
                  <a:pt x="445665" y="3455473"/>
                  <a:pt x="431101" y="3452825"/>
                  <a:pt x="414552" y="3450177"/>
                </a:cubicBezTo>
                <a:cubicBezTo>
                  <a:pt x="414552" y="3417078"/>
                  <a:pt x="414552" y="3385966"/>
                  <a:pt x="414552" y="3345586"/>
                </a:cubicBezTo>
                <a:cubicBezTo>
                  <a:pt x="347031" y="3364121"/>
                  <a:pt x="284144" y="3381332"/>
                  <a:pt x="221919" y="3398543"/>
                </a:cubicBezTo>
                <a:cubicBezTo>
                  <a:pt x="220595" y="3403839"/>
                  <a:pt x="219271" y="3409135"/>
                  <a:pt x="218609" y="3414430"/>
                </a:cubicBezTo>
                <a:cubicBezTo>
                  <a:pt x="236482" y="3429656"/>
                  <a:pt x="254355" y="3444881"/>
                  <a:pt x="272229" y="3460106"/>
                </a:cubicBezTo>
                <a:cubicBezTo>
                  <a:pt x="278186" y="3441571"/>
                  <a:pt x="284144" y="3423698"/>
                  <a:pt x="290102" y="3403839"/>
                </a:cubicBezTo>
                <a:cubicBezTo>
                  <a:pt x="314595" y="3401853"/>
                  <a:pt x="316581" y="3405825"/>
                  <a:pt x="325186" y="3474008"/>
                </a:cubicBezTo>
                <a:close/>
                <a:moveTo>
                  <a:pt x="8371421" y="5438732"/>
                </a:moveTo>
                <a:cubicBezTo>
                  <a:pt x="8440265" y="5404310"/>
                  <a:pt x="8485941" y="5356648"/>
                  <a:pt x="8535589" y="5313620"/>
                </a:cubicBezTo>
                <a:cubicBezTo>
                  <a:pt x="8497857" y="5265958"/>
                  <a:pt x="8494547" y="5265296"/>
                  <a:pt x="8446885" y="5286480"/>
                </a:cubicBezTo>
                <a:cubicBezTo>
                  <a:pt x="8430998" y="5293761"/>
                  <a:pt x="8412463" y="5297071"/>
                  <a:pt x="8398562" y="5307000"/>
                </a:cubicBezTo>
                <a:cubicBezTo>
                  <a:pt x="8384661" y="5316930"/>
                  <a:pt x="8367449" y="5332155"/>
                  <a:pt x="8365464" y="5346719"/>
                </a:cubicBezTo>
                <a:cubicBezTo>
                  <a:pt x="8361492" y="5371873"/>
                  <a:pt x="8368112" y="5399676"/>
                  <a:pt x="8371421" y="5438732"/>
                </a:cubicBezTo>
                <a:close/>
                <a:moveTo>
                  <a:pt x="1650448" y="2135506"/>
                </a:moveTo>
                <a:cubicBezTo>
                  <a:pt x="1664350" y="2058056"/>
                  <a:pt x="1618674" y="2007084"/>
                  <a:pt x="1543209" y="2016352"/>
                </a:cubicBezTo>
                <a:cubicBezTo>
                  <a:pt x="1579618" y="2056732"/>
                  <a:pt x="1612716" y="2093140"/>
                  <a:pt x="1650448" y="2135506"/>
                </a:cubicBezTo>
                <a:close/>
                <a:moveTo>
                  <a:pt x="8262858" y="5408282"/>
                </a:moveTo>
                <a:cubicBezTo>
                  <a:pt x="8266830" y="5405634"/>
                  <a:pt x="8270802" y="5402986"/>
                  <a:pt x="8274111" y="5400338"/>
                </a:cubicBezTo>
                <a:cubicBezTo>
                  <a:pt x="8263520" y="5373859"/>
                  <a:pt x="8258887" y="5338775"/>
                  <a:pt x="8239689" y="5324211"/>
                </a:cubicBezTo>
                <a:cubicBezTo>
                  <a:pt x="8228435" y="5315606"/>
                  <a:pt x="8192690" y="5339437"/>
                  <a:pt x="8167535" y="5348704"/>
                </a:cubicBezTo>
                <a:cubicBezTo>
                  <a:pt x="8168196" y="5352676"/>
                  <a:pt x="8168858" y="5355986"/>
                  <a:pt x="8168858" y="5359958"/>
                </a:cubicBezTo>
                <a:cubicBezTo>
                  <a:pt x="8199971" y="5375845"/>
                  <a:pt x="8231745" y="5392395"/>
                  <a:pt x="8262858" y="5408282"/>
                </a:cubicBezTo>
                <a:close/>
                <a:moveTo>
                  <a:pt x="199412" y="3423036"/>
                </a:moveTo>
                <a:cubicBezTo>
                  <a:pt x="155722" y="3437599"/>
                  <a:pt x="139835" y="3458121"/>
                  <a:pt x="147116" y="3492543"/>
                </a:cubicBezTo>
                <a:cubicBezTo>
                  <a:pt x="172271" y="3489233"/>
                  <a:pt x="198088" y="3485923"/>
                  <a:pt x="224567" y="3482614"/>
                </a:cubicBezTo>
                <a:cubicBezTo>
                  <a:pt x="215299" y="3460768"/>
                  <a:pt x="207356" y="3441571"/>
                  <a:pt x="199412" y="3423036"/>
                </a:cubicBezTo>
                <a:close/>
                <a:moveTo>
                  <a:pt x="8207253" y="5566492"/>
                </a:moveTo>
                <a:cubicBezTo>
                  <a:pt x="8223802" y="5555901"/>
                  <a:pt x="8239028" y="5546633"/>
                  <a:pt x="8259548" y="5533394"/>
                </a:cubicBezTo>
                <a:cubicBezTo>
                  <a:pt x="8231083" y="5530746"/>
                  <a:pt x="8210563" y="5529422"/>
                  <a:pt x="8187394" y="5527436"/>
                </a:cubicBezTo>
                <a:cubicBezTo>
                  <a:pt x="8194675" y="5541338"/>
                  <a:pt x="8199971" y="5552591"/>
                  <a:pt x="8207253" y="5566492"/>
                </a:cubicBezTo>
                <a:close/>
              </a:path>
            </a:pathLst>
          </a:custGeom>
          <a:solidFill>
            <a:schemeClr val="accent1"/>
          </a:solidFill>
          <a:ln w="6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Graphic 37">
            <a:extLst>
              <a:ext uri="{FF2B5EF4-FFF2-40B4-BE49-F238E27FC236}">
                <a16:creationId xmlns:a16="http://schemas.microsoft.com/office/drawing/2014/main" xmlns="" id="{2B367B5E-EDC3-421E-826C-E31CBCC2CFD3}"/>
              </a:ext>
            </a:extLst>
          </p:cNvPr>
          <p:cNvSpPr/>
          <p:nvPr/>
        </p:nvSpPr>
        <p:spPr>
          <a:xfrm rot="20401313">
            <a:off x="2536655" y="220899"/>
            <a:ext cx="2129104" cy="936805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2" name="Freeform 44">
            <a:extLst>
              <a:ext uri="{FF2B5EF4-FFF2-40B4-BE49-F238E27FC236}">
                <a16:creationId xmlns:a16="http://schemas.microsoft.com/office/drawing/2014/main" xmlns="" id="{92781CC8-CB34-44A2-8997-20AC017D4F81}"/>
              </a:ext>
            </a:extLst>
          </p:cNvPr>
          <p:cNvSpPr>
            <a:spLocks noEditPoints="1"/>
          </p:cNvSpPr>
          <p:nvPr/>
        </p:nvSpPr>
        <p:spPr bwMode="auto">
          <a:xfrm>
            <a:off x="2711307" y="3996997"/>
            <a:ext cx="798856" cy="1009384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3" name="Freeform 50">
            <a:extLst>
              <a:ext uri="{FF2B5EF4-FFF2-40B4-BE49-F238E27FC236}">
                <a16:creationId xmlns:a16="http://schemas.microsoft.com/office/drawing/2014/main" xmlns="" id="{17631119-A3DB-424B-A337-6CB5AF2205A1}"/>
              </a:ext>
            </a:extLst>
          </p:cNvPr>
          <p:cNvSpPr>
            <a:spLocks/>
          </p:cNvSpPr>
          <p:nvPr/>
        </p:nvSpPr>
        <p:spPr bwMode="auto">
          <a:xfrm>
            <a:off x="2958678" y="4093536"/>
            <a:ext cx="878339" cy="912846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4" name="Isosceles Triangle 15">
            <a:extLst>
              <a:ext uri="{FF2B5EF4-FFF2-40B4-BE49-F238E27FC236}">
                <a16:creationId xmlns:a16="http://schemas.microsoft.com/office/drawing/2014/main" xmlns="" id="{F303D5C5-EDE1-493A-A225-C3E6F6092A84}"/>
              </a:ext>
            </a:extLst>
          </p:cNvPr>
          <p:cNvSpPr/>
          <p:nvPr/>
        </p:nvSpPr>
        <p:spPr>
          <a:xfrm rot="9991112">
            <a:off x="9617648" y="569100"/>
            <a:ext cx="1985679" cy="611958"/>
          </a:xfrm>
          <a:custGeom>
            <a:avLst/>
            <a:gdLst/>
            <a:ahLst/>
            <a:cxnLst/>
            <a:rect l="l" t="t" r="r" b="b"/>
            <a:pathLst>
              <a:path w="8427514" h="2597239">
                <a:moveTo>
                  <a:pt x="4226731" y="2597239"/>
                </a:moveTo>
                <a:cubicBezTo>
                  <a:pt x="4151713" y="2593344"/>
                  <a:pt x="4226544" y="1571255"/>
                  <a:pt x="4085641" y="1436961"/>
                </a:cubicBezTo>
                <a:cubicBezTo>
                  <a:pt x="3945097" y="1423791"/>
                  <a:pt x="3830783" y="1321570"/>
                  <a:pt x="3799565" y="1186993"/>
                </a:cubicBezTo>
                <a:cubicBezTo>
                  <a:pt x="3465540" y="1190963"/>
                  <a:pt x="2893896" y="1309190"/>
                  <a:pt x="2893897" y="1243358"/>
                </a:cubicBezTo>
                <a:cubicBezTo>
                  <a:pt x="2878850" y="1173635"/>
                  <a:pt x="3473870" y="1131186"/>
                  <a:pt x="3789402" y="1039632"/>
                </a:cubicBezTo>
                <a:lnTo>
                  <a:pt x="3789402" y="949897"/>
                </a:lnTo>
                <a:lnTo>
                  <a:pt x="47906" y="1257081"/>
                </a:lnTo>
                <a:cubicBezTo>
                  <a:pt x="-132121" y="1267427"/>
                  <a:pt x="240348" y="1141200"/>
                  <a:pt x="420375" y="1120508"/>
                </a:cubicBezTo>
                <a:cubicBezTo>
                  <a:pt x="924509" y="1068703"/>
                  <a:pt x="1278693" y="1044634"/>
                  <a:pt x="1616677" y="1011951"/>
                </a:cubicBezTo>
                <a:lnTo>
                  <a:pt x="1616677" y="899775"/>
                </a:lnTo>
                <a:cubicBezTo>
                  <a:pt x="1616677" y="887559"/>
                  <a:pt x="1626580" y="877656"/>
                  <a:pt x="1638796" y="877656"/>
                </a:cubicBezTo>
                <a:lnTo>
                  <a:pt x="1678877" y="877656"/>
                </a:lnTo>
                <a:cubicBezTo>
                  <a:pt x="1691093" y="877656"/>
                  <a:pt x="1700996" y="887559"/>
                  <a:pt x="1700996" y="899775"/>
                </a:cubicBezTo>
                <a:lnTo>
                  <a:pt x="1700996" y="1003216"/>
                </a:lnTo>
                <a:cubicBezTo>
                  <a:pt x="1874286" y="985864"/>
                  <a:pt x="2046202" y="965062"/>
                  <a:pt x="2235083" y="936195"/>
                </a:cubicBezTo>
                <a:lnTo>
                  <a:pt x="2235083" y="822014"/>
                </a:lnTo>
                <a:cubicBezTo>
                  <a:pt x="2235083" y="809798"/>
                  <a:pt x="2244986" y="799895"/>
                  <a:pt x="2257202" y="799895"/>
                </a:cubicBezTo>
                <a:lnTo>
                  <a:pt x="2297283" y="799895"/>
                </a:lnTo>
                <a:cubicBezTo>
                  <a:pt x="2309499" y="799895"/>
                  <a:pt x="2319402" y="809798"/>
                  <a:pt x="2319402" y="822014"/>
                </a:cubicBezTo>
                <a:lnTo>
                  <a:pt x="2319402" y="922938"/>
                </a:lnTo>
                <a:cubicBezTo>
                  <a:pt x="2499685" y="894212"/>
                  <a:pt x="2696841" y="857660"/>
                  <a:pt x="2925534" y="809594"/>
                </a:cubicBezTo>
                <a:lnTo>
                  <a:pt x="2925534" y="740021"/>
                </a:lnTo>
                <a:cubicBezTo>
                  <a:pt x="2821343" y="727186"/>
                  <a:pt x="2741052" y="638102"/>
                  <a:pt x="2741052" y="530265"/>
                </a:cubicBezTo>
                <a:cubicBezTo>
                  <a:pt x="2741052" y="412855"/>
                  <a:pt x="2836231" y="317676"/>
                  <a:pt x="2953641" y="317676"/>
                </a:cubicBezTo>
                <a:cubicBezTo>
                  <a:pt x="3071051" y="317676"/>
                  <a:pt x="3166230" y="412855"/>
                  <a:pt x="3166230" y="530265"/>
                </a:cubicBezTo>
                <a:cubicBezTo>
                  <a:pt x="3166230" y="628128"/>
                  <a:pt x="3100105" y="710545"/>
                  <a:pt x="3009853" y="734385"/>
                </a:cubicBezTo>
                <a:lnTo>
                  <a:pt x="3009853" y="791386"/>
                </a:lnTo>
                <a:cubicBezTo>
                  <a:pt x="3127996" y="766333"/>
                  <a:pt x="3254362" y="737944"/>
                  <a:pt x="3390843" y="706074"/>
                </a:cubicBezTo>
                <a:lnTo>
                  <a:pt x="3390843" y="168653"/>
                </a:lnTo>
                <a:lnTo>
                  <a:pt x="3359458" y="168653"/>
                </a:lnTo>
                <a:lnTo>
                  <a:pt x="3359458" y="255259"/>
                </a:lnTo>
                <a:cubicBezTo>
                  <a:pt x="3359458" y="269527"/>
                  <a:pt x="3347891" y="281094"/>
                  <a:pt x="3333623" y="281094"/>
                </a:cubicBezTo>
                <a:lnTo>
                  <a:pt x="3272856" y="281094"/>
                </a:lnTo>
                <a:cubicBezTo>
                  <a:pt x="3258588" y="281094"/>
                  <a:pt x="3247021" y="269527"/>
                  <a:pt x="3247021" y="255259"/>
                </a:cubicBezTo>
                <a:lnTo>
                  <a:pt x="3247021" y="25835"/>
                </a:lnTo>
                <a:cubicBezTo>
                  <a:pt x="3247021" y="11567"/>
                  <a:pt x="3258588" y="0"/>
                  <a:pt x="3272856" y="0"/>
                </a:cubicBezTo>
                <a:lnTo>
                  <a:pt x="3333623" y="0"/>
                </a:lnTo>
                <a:cubicBezTo>
                  <a:pt x="3347891" y="0"/>
                  <a:pt x="3359458" y="11567"/>
                  <a:pt x="3359458" y="25835"/>
                </a:cubicBezTo>
                <a:lnTo>
                  <a:pt x="3359458" y="112440"/>
                </a:lnTo>
                <a:lnTo>
                  <a:pt x="3478442" y="112440"/>
                </a:lnTo>
                <a:lnTo>
                  <a:pt x="3478442" y="25835"/>
                </a:lnTo>
                <a:cubicBezTo>
                  <a:pt x="3478442" y="11567"/>
                  <a:pt x="3490009" y="0"/>
                  <a:pt x="3504277" y="0"/>
                </a:cubicBezTo>
                <a:lnTo>
                  <a:pt x="3565044" y="0"/>
                </a:lnTo>
                <a:cubicBezTo>
                  <a:pt x="3579312" y="0"/>
                  <a:pt x="3590879" y="11567"/>
                  <a:pt x="3590879" y="25835"/>
                </a:cubicBezTo>
                <a:lnTo>
                  <a:pt x="3590879" y="255259"/>
                </a:lnTo>
                <a:cubicBezTo>
                  <a:pt x="3590879" y="269527"/>
                  <a:pt x="3579312" y="281094"/>
                  <a:pt x="3565044" y="281094"/>
                </a:cubicBezTo>
                <a:lnTo>
                  <a:pt x="3504277" y="281094"/>
                </a:lnTo>
                <a:cubicBezTo>
                  <a:pt x="3490009" y="281094"/>
                  <a:pt x="3478442" y="269527"/>
                  <a:pt x="3478442" y="255259"/>
                </a:cubicBezTo>
                <a:lnTo>
                  <a:pt x="3478442" y="168653"/>
                </a:lnTo>
                <a:lnTo>
                  <a:pt x="3447055" y="168653"/>
                </a:lnTo>
                <a:lnTo>
                  <a:pt x="3447055" y="692891"/>
                </a:lnTo>
                <a:lnTo>
                  <a:pt x="3447056" y="692891"/>
                </a:lnTo>
                <a:lnTo>
                  <a:pt x="3447056" y="349323"/>
                </a:lnTo>
                <a:lnTo>
                  <a:pt x="3619849" y="651710"/>
                </a:lnTo>
                <a:cubicBezTo>
                  <a:pt x="3679571" y="637288"/>
                  <a:pt x="3741099" y="622243"/>
                  <a:pt x="3804556" y="606555"/>
                </a:cubicBezTo>
                <a:cubicBezTo>
                  <a:pt x="3834161" y="534998"/>
                  <a:pt x="3904681" y="484712"/>
                  <a:pt x="3986946" y="484712"/>
                </a:cubicBezTo>
                <a:lnTo>
                  <a:pt x="4163011" y="484712"/>
                </a:lnTo>
                <a:lnTo>
                  <a:pt x="4178052" y="373728"/>
                </a:lnTo>
                <a:lnTo>
                  <a:pt x="4132718" y="373728"/>
                </a:lnTo>
                <a:lnTo>
                  <a:pt x="4132718" y="317516"/>
                </a:lnTo>
                <a:lnTo>
                  <a:pt x="4185669" y="317516"/>
                </a:lnTo>
                <a:lnTo>
                  <a:pt x="4210475" y="134476"/>
                </a:lnTo>
                <a:lnTo>
                  <a:pt x="4173570" y="134476"/>
                </a:lnTo>
                <a:lnTo>
                  <a:pt x="4173570" y="190698"/>
                </a:lnTo>
                <a:lnTo>
                  <a:pt x="4117358" y="190698"/>
                </a:lnTo>
                <a:lnTo>
                  <a:pt x="4117358" y="22042"/>
                </a:lnTo>
                <a:lnTo>
                  <a:pt x="4173570" y="22042"/>
                </a:lnTo>
                <a:lnTo>
                  <a:pt x="4173570" y="78264"/>
                </a:lnTo>
                <a:lnTo>
                  <a:pt x="4260520" y="78264"/>
                </a:lnTo>
                <a:lnTo>
                  <a:pt x="4260520" y="22042"/>
                </a:lnTo>
                <a:lnTo>
                  <a:pt x="4316732" y="22042"/>
                </a:lnTo>
                <a:lnTo>
                  <a:pt x="4316732" y="190698"/>
                </a:lnTo>
                <a:lnTo>
                  <a:pt x="4260520" y="190698"/>
                </a:lnTo>
                <a:lnTo>
                  <a:pt x="4260520" y="134476"/>
                </a:lnTo>
                <a:lnTo>
                  <a:pt x="4223615" y="134476"/>
                </a:lnTo>
                <a:lnTo>
                  <a:pt x="4248421" y="317516"/>
                </a:lnTo>
                <a:lnTo>
                  <a:pt x="4301374" y="317516"/>
                </a:lnTo>
                <a:lnTo>
                  <a:pt x="4301374" y="373728"/>
                </a:lnTo>
                <a:lnTo>
                  <a:pt x="4256039" y="373728"/>
                </a:lnTo>
                <a:lnTo>
                  <a:pt x="4271080" y="484712"/>
                </a:lnTo>
                <a:lnTo>
                  <a:pt x="4440568" y="484712"/>
                </a:lnTo>
                <a:cubicBezTo>
                  <a:pt x="4522833" y="484712"/>
                  <a:pt x="4593354" y="534998"/>
                  <a:pt x="4622958" y="606555"/>
                </a:cubicBezTo>
                <a:cubicBezTo>
                  <a:pt x="4686415" y="622243"/>
                  <a:pt x="4747943" y="637288"/>
                  <a:pt x="4807665" y="651710"/>
                </a:cubicBezTo>
                <a:lnTo>
                  <a:pt x="4980458" y="349323"/>
                </a:lnTo>
                <a:lnTo>
                  <a:pt x="4980458" y="692891"/>
                </a:lnTo>
                <a:lnTo>
                  <a:pt x="4980459" y="168653"/>
                </a:lnTo>
                <a:lnTo>
                  <a:pt x="4949073" y="168653"/>
                </a:lnTo>
                <a:lnTo>
                  <a:pt x="4949073" y="255259"/>
                </a:lnTo>
                <a:cubicBezTo>
                  <a:pt x="4949073" y="269527"/>
                  <a:pt x="4937506" y="281094"/>
                  <a:pt x="4923238" y="281094"/>
                </a:cubicBezTo>
                <a:lnTo>
                  <a:pt x="4862471" y="281094"/>
                </a:lnTo>
                <a:cubicBezTo>
                  <a:pt x="4848203" y="281094"/>
                  <a:pt x="4836636" y="269527"/>
                  <a:pt x="4836636" y="255259"/>
                </a:cubicBezTo>
                <a:lnTo>
                  <a:pt x="4836636" y="25835"/>
                </a:lnTo>
                <a:cubicBezTo>
                  <a:pt x="4836636" y="11567"/>
                  <a:pt x="4848203" y="0"/>
                  <a:pt x="4862471" y="0"/>
                </a:cubicBezTo>
                <a:lnTo>
                  <a:pt x="4923238" y="0"/>
                </a:lnTo>
                <a:cubicBezTo>
                  <a:pt x="4937506" y="0"/>
                  <a:pt x="4949073" y="11567"/>
                  <a:pt x="4949073" y="25835"/>
                </a:cubicBezTo>
                <a:lnTo>
                  <a:pt x="4949073" y="112440"/>
                </a:lnTo>
                <a:lnTo>
                  <a:pt x="5068056" y="112440"/>
                </a:lnTo>
                <a:lnTo>
                  <a:pt x="5068056" y="25835"/>
                </a:lnTo>
                <a:cubicBezTo>
                  <a:pt x="5068056" y="11567"/>
                  <a:pt x="5079623" y="0"/>
                  <a:pt x="5093891" y="0"/>
                </a:cubicBezTo>
                <a:lnTo>
                  <a:pt x="5154658" y="0"/>
                </a:lnTo>
                <a:cubicBezTo>
                  <a:pt x="5168926" y="0"/>
                  <a:pt x="5180493" y="11567"/>
                  <a:pt x="5180493" y="25835"/>
                </a:cubicBezTo>
                <a:lnTo>
                  <a:pt x="5180493" y="255259"/>
                </a:lnTo>
                <a:cubicBezTo>
                  <a:pt x="5180493" y="269527"/>
                  <a:pt x="5168926" y="281094"/>
                  <a:pt x="5154658" y="281094"/>
                </a:cubicBezTo>
                <a:lnTo>
                  <a:pt x="5093891" y="281094"/>
                </a:lnTo>
                <a:cubicBezTo>
                  <a:pt x="5079623" y="281094"/>
                  <a:pt x="5068056" y="269527"/>
                  <a:pt x="5068056" y="255259"/>
                </a:cubicBezTo>
                <a:lnTo>
                  <a:pt x="5068056" y="168653"/>
                </a:lnTo>
                <a:lnTo>
                  <a:pt x="5036671" y="168653"/>
                </a:lnTo>
                <a:lnTo>
                  <a:pt x="5036671" y="706074"/>
                </a:lnTo>
                <a:cubicBezTo>
                  <a:pt x="5173152" y="737944"/>
                  <a:pt x="5299518" y="766333"/>
                  <a:pt x="5417661" y="791386"/>
                </a:cubicBezTo>
                <a:lnTo>
                  <a:pt x="5417661" y="734385"/>
                </a:lnTo>
                <a:cubicBezTo>
                  <a:pt x="5327409" y="710545"/>
                  <a:pt x="5261284" y="628128"/>
                  <a:pt x="5261284" y="530265"/>
                </a:cubicBezTo>
                <a:cubicBezTo>
                  <a:pt x="5261284" y="412855"/>
                  <a:pt x="5356463" y="317676"/>
                  <a:pt x="5473873" y="317676"/>
                </a:cubicBezTo>
                <a:cubicBezTo>
                  <a:pt x="5591283" y="317676"/>
                  <a:pt x="5686462" y="412855"/>
                  <a:pt x="5686462" y="530265"/>
                </a:cubicBezTo>
                <a:cubicBezTo>
                  <a:pt x="5686462" y="638102"/>
                  <a:pt x="5606171" y="727186"/>
                  <a:pt x="5501980" y="740021"/>
                </a:cubicBezTo>
                <a:lnTo>
                  <a:pt x="5501980" y="809594"/>
                </a:lnTo>
                <a:cubicBezTo>
                  <a:pt x="5730672" y="857660"/>
                  <a:pt x="5927829" y="894211"/>
                  <a:pt x="6108112" y="922938"/>
                </a:cubicBezTo>
                <a:lnTo>
                  <a:pt x="6108112" y="822014"/>
                </a:lnTo>
                <a:cubicBezTo>
                  <a:pt x="6108112" y="809798"/>
                  <a:pt x="6118015" y="799895"/>
                  <a:pt x="6130231" y="799895"/>
                </a:cubicBezTo>
                <a:lnTo>
                  <a:pt x="6170312" y="799895"/>
                </a:lnTo>
                <a:cubicBezTo>
                  <a:pt x="6182528" y="799895"/>
                  <a:pt x="6192431" y="809798"/>
                  <a:pt x="6192431" y="822014"/>
                </a:cubicBezTo>
                <a:lnTo>
                  <a:pt x="6192431" y="936195"/>
                </a:lnTo>
                <a:cubicBezTo>
                  <a:pt x="6381311" y="965062"/>
                  <a:pt x="6553228" y="985864"/>
                  <a:pt x="6726518" y="1003216"/>
                </a:cubicBezTo>
                <a:lnTo>
                  <a:pt x="6726518" y="899775"/>
                </a:lnTo>
                <a:cubicBezTo>
                  <a:pt x="6726518" y="887559"/>
                  <a:pt x="6736421" y="877656"/>
                  <a:pt x="6748637" y="877656"/>
                </a:cubicBezTo>
                <a:lnTo>
                  <a:pt x="6788718" y="877656"/>
                </a:lnTo>
                <a:cubicBezTo>
                  <a:pt x="6800934" y="877656"/>
                  <a:pt x="6810837" y="887559"/>
                  <a:pt x="6810837" y="899775"/>
                </a:cubicBezTo>
                <a:lnTo>
                  <a:pt x="6810837" y="1011951"/>
                </a:lnTo>
                <a:cubicBezTo>
                  <a:pt x="7148821" y="1044634"/>
                  <a:pt x="7503005" y="1068703"/>
                  <a:pt x="8007139" y="1120508"/>
                </a:cubicBezTo>
                <a:cubicBezTo>
                  <a:pt x="8187166" y="1141200"/>
                  <a:pt x="8559635" y="1267427"/>
                  <a:pt x="8379609" y="1257081"/>
                </a:cubicBezTo>
                <a:lnTo>
                  <a:pt x="4638112" y="949897"/>
                </a:lnTo>
                <a:lnTo>
                  <a:pt x="4638112" y="1039632"/>
                </a:lnTo>
                <a:cubicBezTo>
                  <a:pt x="4953644" y="1131186"/>
                  <a:pt x="5548663" y="1173635"/>
                  <a:pt x="5533616" y="1243358"/>
                </a:cubicBezTo>
                <a:cubicBezTo>
                  <a:pt x="5533617" y="1309192"/>
                  <a:pt x="4961926" y="1190954"/>
                  <a:pt x="4627907" y="1186993"/>
                </a:cubicBezTo>
                <a:cubicBezTo>
                  <a:pt x="4598303" y="1315025"/>
                  <a:pt x="4493388" y="1413809"/>
                  <a:pt x="4362270" y="1434905"/>
                </a:cubicBezTo>
                <a:cubicBezTo>
                  <a:pt x="4202604" y="1560230"/>
                  <a:pt x="4292391" y="2593670"/>
                  <a:pt x="4226731" y="2597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15DCD570-97AE-44E5-A804-01CC153AD7CD}"/>
              </a:ext>
            </a:extLst>
          </p:cNvPr>
          <p:cNvSpPr>
            <a:spLocks/>
          </p:cNvSpPr>
          <p:nvPr/>
        </p:nvSpPr>
        <p:spPr>
          <a:xfrm>
            <a:off x="820375" y="1896079"/>
            <a:ext cx="894108" cy="440597"/>
          </a:xfrm>
          <a:custGeom>
            <a:avLst/>
            <a:gdLst>
              <a:gd name="connsiteX0" fmla="*/ 947996 w 1105177"/>
              <a:gd name="connsiteY0" fmla="*/ 33731 h 544607"/>
              <a:gd name="connsiteX1" fmla="*/ 901613 w 1105177"/>
              <a:gd name="connsiteY1" fmla="*/ 57984 h 544607"/>
              <a:gd name="connsiteX2" fmla="*/ 912530 w 1105177"/>
              <a:gd name="connsiteY2" fmla="*/ 70656 h 544607"/>
              <a:gd name="connsiteX3" fmla="*/ 958913 w 1105177"/>
              <a:gd name="connsiteY3" fmla="*/ 46404 h 544607"/>
              <a:gd name="connsiteX4" fmla="*/ 1033870 w 1105177"/>
              <a:gd name="connsiteY4" fmla="*/ 143 h 544607"/>
              <a:gd name="connsiteX5" fmla="*/ 1103247 w 1105177"/>
              <a:gd name="connsiteY5" fmla="*/ 15235 h 544607"/>
              <a:gd name="connsiteX6" fmla="*/ 747579 w 1105177"/>
              <a:gd name="connsiteY6" fmla="*/ 290925 h 544607"/>
              <a:gd name="connsiteX7" fmla="*/ 643132 w 1105177"/>
              <a:gd name="connsiteY7" fmla="*/ 453876 h 544607"/>
              <a:gd name="connsiteX8" fmla="*/ 509189 w 1105177"/>
              <a:gd name="connsiteY8" fmla="*/ 395157 h 544607"/>
              <a:gd name="connsiteX9" fmla="*/ 132716 w 1105177"/>
              <a:gd name="connsiteY9" fmla="*/ 544607 h 544607"/>
              <a:gd name="connsiteX10" fmla="*/ 140107 w 1105177"/>
              <a:gd name="connsiteY10" fmla="*/ 519588 h 544607"/>
              <a:gd name="connsiteX11" fmla="*/ 0 w 1105177"/>
              <a:gd name="connsiteY11" fmla="*/ 344337 h 544607"/>
              <a:gd name="connsiteX12" fmla="*/ 185757 w 1105177"/>
              <a:gd name="connsiteY12" fmla="*/ 414991 h 544607"/>
              <a:gd name="connsiteX13" fmla="*/ 386758 w 1105177"/>
              <a:gd name="connsiteY13" fmla="*/ 310029 h 544607"/>
              <a:gd name="connsiteX14" fmla="*/ 207074 w 1105177"/>
              <a:gd name="connsiteY14" fmla="*/ 127663 h 544607"/>
              <a:gd name="connsiteX15" fmla="*/ 285092 w 1105177"/>
              <a:gd name="connsiteY15" fmla="*/ 88238 h 544607"/>
              <a:gd name="connsiteX16" fmla="*/ 656781 w 1105177"/>
              <a:gd name="connsiteY16" fmla="*/ 163118 h 544607"/>
              <a:gd name="connsiteX17" fmla="*/ 934696 w 1105177"/>
              <a:gd name="connsiteY17" fmla="*/ 13547 h 544607"/>
              <a:gd name="connsiteX18" fmla="*/ 1033870 w 1105177"/>
              <a:gd name="connsiteY18" fmla="*/ 143 h 54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5177" h="544607">
                <a:moveTo>
                  <a:pt x="947996" y="33731"/>
                </a:moveTo>
                <a:lnTo>
                  <a:pt x="901613" y="57984"/>
                </a:lnTo>
                <a:lnTo>
                  <a:pt x="912530" y="70656"/>
                </a:lnTo>
                <a:lnTo>
                  <a:pt x="958913" y="46404"/>
                </a:lnTo>
                <a:close/>
                <a:moveTo>
                  <a:pt x="1033870" y="143"/>
                </a:moveTo>
                <a:cubicBezTo>
                  <a:pt x="1068812" y="1103"/>
                  <a:pt x="1098788" y="6812"/>
                  <a:pt x="1103247" y="15235"/>
                </a:cubicBezTo>
                <a:cubicBezTo>
                  <a:pt x="1128769" y="95070"/>
                  <a:pt x="895362" y="201139"/>
                  <a:pt x="747579" y="290925"/>
                </a:cubicBezTo>
                <a:lnTo>
                  <a:pt x="643132" y="453876"/>
                </a:lnTo>
                <a:lnTo>
                  <a:pt x="509189" y="395157"/>
                </a:lnTo>
                <a:cubicBezTo>
                  <a:pt x="382328" y="453417"/>
                  <a:pt x="299307" y="503535"/>
                  <a:pt x="132716" y="544607"/>
                </a:cubicBezTo>
                <a:cubicBezTo>
                  <a:pt x="142486" y="532347"/>
                  <a:pt x="137871" y="525515"/>
                  <a:pt x="140107" y="519588"/>
                </a:cubicBezTo>
                <a:cubicBezTo>
                  <a:pt x="96830" y="461472"/>
                  <a:pt x="49442" y="408785"/>
                  <a:pt x="0" y="344337"/>
                </a:cubicBezTo>
                <a:cubicBezTo>
                  <a:pt x="45936" y="314215"/>
                  <a:pt x="97351" y="328419"/>
                  <a:pt x="185757" y="414991"/>
                </a:cubicBezTo>
                <a:cubicBezTo>
                  <a:pt x="267912" y="391935"/>
                  <a:pt x="331831" y="343443"/>
                  <a:pt x="386758" y="310029"/>
                </a:cubicBezTo>
                <a:lnTo>
                  <a:pt x="207074" y="127663"/>
                </a:lnTo>
                <a:lnTo>
                  <a:pt x="285092" y="88238"/>
                </a:lnTo>
                <a:lnTo>
                  <a:pt x="656781" y="163118"/>
                </a:lnTo>
                <a:lnTo>
                  <a:pt x="934696" y="13547"/>
                </a:lnTo>
                <a:cubicBezTo>
                  <a:pt x="959020" y="2973"/>
                  <a:pt x="998928" y="-817"/>
                  <a:pt x="1033870" y="1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8" name="Freeform 31">
            <a:extLst>
              <a:ext uri="{FF2B5EF4-FFF2-40B4-BE49-F238E27FC236}">
                <a16:creationId xmlns:a16="http://schemas.microsoft.com/office/drawing/2014/main" xmlns="" id="{D33627AB-8B3A-4A71-9BD8-9FA76C40956D}"/>
              </a:ext>
            </a:extLst>
          </p:cNvPr>
          <p:cNvSpPr>
            <a:spLocks noChangeAspect="1"/>
          </p:cNvSpPr>
          <p:nvPr/>
        </p:nvSpPr>
        <p:spPr>
          <a:xfrm flipH="1">
            <a:off x="2083317" y="1587601"/>
            <a:ext cx="1353225" cy="923509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9" name="Freeform 33">
            <a:extLst>
              <a:ext uri="{FF2B5EF4-FFF2-40B4-BE49-F238E27FC236}">
                <a16:creationId xmlns:a16="http://schemas.microsoft.com/office/drawing/2014/main" xmlns="" id="{B8B9C3A5-D24E-4D6D-A149-E127F66121A0}"/>
              </a:ext>
            </a:extLst>
          </p:cNvPr>
          <p:cNvSpPr>
            <a:spLocks noChangeAspect="1"/>
          </p:cNvSpPr>
          <p:nvPr/>
        </p:nvSpPr>
        <p:spPr>
          <a:xfrm>
            <a:off x="304865" y="2961023"/>
            <a:ext cx="1235017" cy="57864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0" name="Freeform 33">
            <a:extLst>
              <a:ext uri="{FF2B5EF4-FFF2-40B4-BE49-F238E27FC236}">
                <a16:creationId xmlns:a16="http://schemas.microsoft.com/office/drawing/2014/main" xmlns="" id="{68A296FB-EEF9-4D1B-8899-E41E5BE1B49C}"/>
              </a:ext>
            </a:extLst>
          </p:cNvPr>
          <p:cNvSpPr>
            <a:spLocks noChangeAspect="1"/>
          </p:cNvSpPr>
          <p:nvPr/>
        </p:nvSpPr>
        <p:spPr>
          <a:xfrm>
            <a:off x="9302322" y="1910210"/>
            <a:ext cx="1308166" cy="71730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E453E8E1-B5FA-48B8-91BC-22CC1F3C6440}"/>
              </a:ext>
            </a:extLst>
          </p:cNvPr>
          <p:cNvSpPr txBox="1"/>
          <p:nvPr/>
        </p:nvSpPr>
        <p:spPr>
          <a:xfrm>
            <a:off x="3933220" y="1596323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xmlns="" id="{7BF487C7-8D0C-4642-BDA9-296EDFA6F017}"/>
              </a:ext>
            </a:extLst>
          </p:cNvPr>
          <p:cNvGrpSpPr/>
          <p:nvPr/>
        </p:nvGrpSpPr>
        <p:grpSpPr>
          <a:xfrm>
            <a:off x="3755478" y="772508"/>
            <a:ext cx="4653973" cy="984229"/>
            <a:chOff x="3834606" y="5216544"/>
            <a:chExt cx="4653973" cy="98422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804812AD-53BC-4EAC-9795-36F20E18A42E}"/>
                </a:ext>
              </a:extLst>
            </p:cNvPr>
            <p:cNvSpPr txBox="1"/>
            <p:nvPr/>
          </p:nvSpPr>
          <p:spPr>
            <a:xfrm>
              <a:off x="3834606" y="5407263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 smtClean="0">
                  <a:solidFill>
                    <a:schemeClr val="accent1"/>
                  </a:solidFill>
                  <a:cs typeface="Arial" pitchFamily="34" charset="0"/>
                </a:rPr>
                <a:t>Main Title Here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5" name="Graphic 3">
              <a:extLst>
                <a:ext uri="{FF2B5EF4-FFF2-40B4-BE49-F238E27FC236}">
                  <a16:creationId xmlns:a16="http://schemas.microsoft.com/office/drawing/2014/main" xmlns="" id="{04C443F7-0E6C-4DE1-8E07-860E114F46A6}"/>
                </a:ext>
              </a:extLst>
            </p:cNvPr>
            <p:cNvSpPr/>
            <p:nvPr/>
          </p:nvSpPr>
          <p:spPr>
            <a:xfrm flipH="1">
              <a:off x="7243850" y="5216544"/>
              <a:ext cx="752341" cy="975257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86" name="Graphic 3">
              <a:extLst>
                <a:ext uri="{FF2B5EF4-FFF2-40B4-BE49-F238E27FC236}">
                  <a16:creationId xmlns:a16="http://schemas.microsoft.com/office/drawing/2014/main" xmlns="" id="{4E8310B1-2E15-412A-AB4A-F9B7C602789F}"/>
                </a:ext>
              </a:extLst>
            </p:cNvPr>
            <p:cNvSpPr/>
            <p:nvPr/>
          </p:nvSpPr>
          <p:spPr>
            <a:xfrm flipH="1">
              <a:off x="7643618" y="5553569"/>
              <a:ext cx="844961" cy="647204"/>
            </a:xfrm>
            <a:custGeom>
              <a:avLst/>
              <a:gdLst>
                <a:gd name="connsiteX0" fmla="*/ 285036 w 447675"/>
                <a:gd name="connsiteY0" fmla="*/ 7144 h 342900"/>
                <a:gd name="connsiteX1" fmla="*/ 278368 w 447675"/>
                <a:gd name="connsiteY1" fmla="*/ 8096 h 342900"/>
                <a:gd name="connsiteX2" fmla="*/ 264081 w 447675"/>
                <a:gd name="connsiteY2" fmla="*/ 12859 h 342900"/>
                <a:gd name="connsiteX3" fmla="*/ 242173 w 447675"/>
                <a:gd name="connsiteY3" fmla="*/ 29051 h 342900"/>
                <a:gd name="connsiteX4" fmla="*/ 229791 w 447675"/>
                <a:gd name="connsiteY4" fmla="*/ 51911 h 342900"/>
                <a:gd name="connsiteX5" fmla="*/ 231696 w 447675"/>
                <a:gd name="connsiteY5" fmla="*/ 56674 h 342900"/>
                <a:gd name="connsiteX6" fmla="*/ 236458 w 447675"/>
                <a:gd name="connsiteY6" fmla="*/ 61436 h 342900"/>
                <a:gd name="connsiteX7" fmla="*/ 239316 w 447675"/>
                <a:gd name="connsiteY7" fmla="*/ 65246 h 342900"/>
                <a:gd name="connsiteX8" fmla="*/ 240268 w 447675"/>
                <a:gd name="connsiteY8" fmla="*/ 67151 h 342900"/>
                <a:gd name="connsiteX9" fmla="*/ 232648 w 447675"/>
                <a:gd name="connsiteY9" fmla="*/ 67151 h 342900"/>
                <a:gd name="connsiteX10" fmla="*/ 224076 w 447675"/>
                <a:gd name="connsiteY10" fmla="*/ 69056 h 342900"/>
                <a:gd name="connsiteX11" fmla="*/ 218361 w 447675"/>
                <a:gd name="connsiteY11" fmla="*/ 69056 h 342900"/>
                <a:gd name="connsiteX12" fmla="*/ 215503 w 447675"/>
                <a:gd name="connsiteY12" fmla="*/ 68104 h 342900"/>
                <a:gd name="connsiteX13" fmla="*/ 212646 w 447675"/>
                <a:gd name="connsiteY13" fmla="*/ 69056 h 342900"/>
                <a:gd name="connsiteX14" fmla="*/ 210741 w 447675"/>
                <a:gd name="connsiteY14" fmla="*/ 70009 h 342900"/>
                <a:gd name="connsiteX15" fmla="*/ 207883 w 447675"/>
                <a:gd name="connsiteY15" fmla="*/ 65246 h 342900"/>
                <a:gd name="connsiteX16" fmla="*/ 206931 w 447675"/>
                <a:gd name="connsiteY16" fmla="*/ 63341 h 342900"/>
                <a:gd name="connsiteX17" fmla="*/ 201216 w 447675"/>
                <a:gd name="connsiteY17" fmla="*/ 63341 h 342900"/>
                <a:gd name="connsiteX18" fmla="*/ 200263 w 447675"/>
                <a:gd name="connsiteY18" fmla="*/ 65246 h 342900"/>
                <a:gd name="connsiteX19" fmla="*/ 199311 w 447675"/>
                <a:gd name="connsiteY19" fmla="*/ 68104 h 342900"/>
                <a:gd name="connsiteX20" fmla="*/ 195501 w 447675"/>
                <a:gd name="connsiteY20" fmla="*/ 69056 h 342900"/>
                <a:gd name="connsiteX21" fmla="*/ 191691 w 447675"/>
                <a:gd name="connsiteY21" fmla="*/ 68104 h 342900"/>
                <a:gd name="connsiteX22" fmla="*/ 186928 w 447675"/>
                <a:gd name="connsiteY22" fmla="*/ 68104 h 342900"/>
                <a:gd name="connsiteX23" fmla="*/ 183118 w 447675"/>
                <a:gd name="connsiteY23" fmla="*/ 69056 h 342900"/>
                <a:gd name="connsiteX24" fmla="*/ 180261 w 447675"/>
                <a:gd name="connsiteY24" fmla="*/ 69056 h 342900"/>
                <a:gd name="connsiteX25" fmla="*/ 171688 w 447675"/>
                <a:gd name="connsiteY25" fmla="*/ 67151 h 342900"/>
                <a:gd name="connsiteX26" fmla="*/ 158353 w 447675"/>
                <a:gd name="connsiteY26" fmla="*/ 65246 h 342900"/>
                <a:gd name="connsiteX27" fmla="*/ 151686 w 447675"/>
                <a:gd name="connsiteY27" fmla="*/ 66199 h 342900"/>
                <a:gd name="connsiteX28" fmla="*/ 151686 w 447675"/>
                <a:gd name="connsiteY28" fmla="*/ 77629 h 342900"/>
                <a:gd name="connsiteX29" fmla="*/ 151686 w 447675"/>
                <a:gd name="connsiteY29" fmla="*/ 80486 h 342900"/>
                <a:gd name="connsiteX30" fmla="*/ 157401 w 447675"/>
                <a:gd name="connsiteY30" fmla="*/ 80486 h 342900"/>
                <a:gd name="connsiteX31" fmla="*/ 170736 w 447675"/>
                <a:gd name="connsiteY31" fmla="*/ 78581 h 342900"/>
                <a:gd name="connsiteX32" fmla="*/ 184071 w 447675"/>
                <a:gd name="connsiteY32" fmla="*/ 75724 h 342900"/>
                <a:gd name="connsiteX33" fmla="*/ 186928 w 447675"/>
                <a:gd name="connsiteY33" fmla="*/ 76676 h 342900"/>
                <a:gd name="connsiteX34" fmla="*/ 186928 w 447675"/>
                <a:gd name="connsiteY34" fmla="*/ 78581 h 342900"/>
                <a:gd name="connsiteX35" fmla="*/ 185023 w 447675"/>
                <a:gd name="connsiteY35" fmla="*/ 80486 h 342900"/>
                <a:gd name="connsiteX36" fmla="*/ 182166 w 447675"/>
                <a:gd name="connsiteY36" fmla="*/ 79534 h 342900"/>
                <a:gd name="connsiteX37" fmla="*/ 177403 w 447675"/>
                <a:gd name="connsiteY37" fmla="*/ 79534 h 342900"/>
                <a:gd name="connsiteX38" fmla="*/ 174546 w 447675"/>
                <a:gd name="connsiteY38" fmla="*/ 83344 h 342900"/>
                <a:gd name="connsiteX39" fmla="*/ 172641 w 447675"/>
                <a:gd name="connsiteY39" fmla="*/ 83344 h 342900"/>
                <a:gd name="connsiteX40" fmla="*/ 141208 w 447675"/>
                <a:gd name="connsiteY40" fmla="*/ 84296 h 342900"/>
                <a:gd name="connsiteX41" fmla="*/ 106918 w 447675"/>
                <a:gd name="connsiteY41" fmla="*/ 84296 h 342900"/>
                <a:gd name="connsiteX42" fmla="*/ 102156 w 447675"/>
                <a:gd name="connsiteY42" fmla="*/ 82391 h 342900"/>
                <a:gd name="connsiteX43" fmla="*/ 102156 w 447675"/>
                <a:gd name="connsiteY43" fmla="*/ 78581 h 342900"/>
                <a:gd name="connsiteX44" fmla="*/ 99298 w 447675"/>
                <a:gd name="connsiteY44" fmla="*/ 76676 h 342900"/>
                <a:gd name="connsiteX45" fmla="*/ 97393 w 447675"/>
                <a:gd name="connsiteY45" fmla="*/ 78581 h 342900"/>
                <a:gd name="connsiteX46" fmla="*/ 97393 w 447675"/>
                <a:gd name="connsiteY46" fmla="*/ 81439 h 342900"/>
                <a:gd name="connsiteX47" fmla="*/ 95488 w 447675"/>
                <a:gd name="connsiteY47" fmla="*/ 84296 h 342900"/>
                <a:gd name="connsiteX48" fmla="*/ 94536 w 447675"/>
                <a:gd name="connsiteY48" fmla="*/ 88106 h 342900"/>
                <a:gd name="connsiteX49" fmla="*/ 94536 w 447675"/>
                <a:gd name="connsiteY49" fmla="*/ 90964 h 342900"/>
                <a:gd name="connsiteX50" fmla="*/ 78343 w 447675"/>
                <a:gd name="connsiteY50" fmla="*/ 92869 h 342900"/>
                <a:gd name="connsiteX51" fmla="*/ 68818 w 447675"/>
                <a:gd name="connsiteY51" fmla="*/ 92869 h 342900"/>
                <a:gd name="connsiteX52" fmla="*/ 55483 w 447675"/>
                <a:gd name="connsiteY52" fmla="*/ 93821 h 342900"/>
                <a:gd name="connsiteX53" fmla="*/ 41196 w 447675"/>
                <a:gd name="connsiteY53" fmla="*/ 93821 h 342900"/>
                <a:gd name="connsiteX54" fmla="*/ 24051 w 447675"/>
                <a:gd name="connsiteY54" fmla="*/ 92869 h 342900"/>
                <a:gd name="connsiteX55" fmla="*/ 7858 w 447675"/>
                <a:gd name="connsiteY55" fmla="*/ 93821 h 342900"/>
                <a:gd name="connsiteX56" fmla="*/ 7858 w 447675"/>
                <a:gd name="connsiteY56" fmla="*/ 100489 h 342900"/>
                <a:gd name="connsiteX57" fmla="*/ 23098 w 447675"/>
                <a:gd name="connsiteY57" fmla="*/ 100489 h 342900"/>
                <a:gd name="connsiteX58" fmla="*/ 38338 w 447675"/>
                <a:gd name="connsiteY58" fmla="*/ 100489 h 342900"/>
                <a:gd name="connsiteX59" fmla="*/ 41196 w 447675"/>
                <a:gd name="connsiteY59" fmla="*/ 99536 h 342900"/>
                <a:gd name="connsiteX60" fmla="*/ 92631 w 447675"/>
                <a:gd name="connsiteY60" fmla="*/ 99536 h 342900"/>
                <a:gd name="connsiteX61" fmla="*/ 108823 w 447675"/>
                <a:gd name="connsiteY61" fmla="*/ 100489 h 342900"/>
                <a:gd name="connsiteX62" fmla="*/ 108823 w 447675"/>
                <a:gd name="connsiteY62" fmla="*/ 108109 h 342900"/>
                <a:gd name="connsiteX63" fmla="*/ 110728 w 447675"/>
                <a:gd name="connsiteY63" fmla="*/ 108109 h 342900"/>
                <a:gd name="connsiteX64" fmla="*/ 118348 w 447675"/>
                <a:gd name="connsiteY64" fmla="*/ 107156 h 342900"/>
                <a:gd name="connsiteX65" fmla="*/ 125968 w 447675"/>
                <a:gd name="connsiteY65" fmla="*/ 108109 h 342900"/>
                <a:gd name="connsiteX66" fmla="*/ 129778 w 447675"/>
                <a:gd name="connsiteY66" fmla="*/ 108109 h 342900"/>
                <a:gd name="connsiteX67" fmla="*/ 136446 w 447675"/>
                <a:gd name="connsiteY67" fmla="*/ 110014 h 342900"/>
                <a:gd name="connsiteX68" fmla="*/ 142161 w 447675"/>
                <a:gd name="connsiteY68" fmla="*/ 113824 h 342900"/>
                <a:gd name="connsiteX69" fmla="*/ 145971 w 447675"/>
                <a:gd name="connsiteY69" fmla="*/ 115729 h 342900"/>
                <a:gd name="connsiteX70" fmla="*/ 158353 w 447675"/>
                <a:gd name="connsiteY70" fmla="*/ 119539 h 342900"/>
                <a:gd name="connsiteX71" fmla="*/ 163116 w 447675"/>
                <a:gd name="connsiteY71" fmla="*/ 127159 h 342900"/>
                <a:gd name="connsiteX72" fmla="*/ 166926 w 447675"/>
                <a:gd name="connsiteY72" fmla="*/ 131921 h 342900"/>
                <a:gd name="connsiteX73" fmla="*/ 174546 w 447675"/>
                <a:gd name="connsiteY73" fmla="*/ 139541 h 342900"/>
                <a:gd name="connsiteX74" fmla="*/ 180261 w 447675"/>
                <a:gd name="connsiteY74" fmla="*/ 147161 h 342900"/>
                <a:gd name="connsiteX75" fmla="*/ 182166 w 447675"/>
                <a:gd name="connsiteY75" fmla="*/ 151924 h 342900"/>
                <a:gd name="connsiteX76" fmla="*/ 183118 w 447675"/>
                <a:gd name="connsiteY76" fmla="*/ 154781 h 342900"/>
                <a:gd name="connsiteX77" fmla="*/ 177403 w 447675"/>
                <a:gd name="connsiteY77" fmla="*/ 160496 h 342900"/>
                <a:gd name="connsiteX78" fmla="*/ 166926 w 447675"/>
                <a:gd name="connsiteY78" fmla="*/ 175736 h 342900"/>
                <a:gd name="connsiteX79" fmla="*/ 165973 w 447675"/>
                <a:gd name="connsiteY79" fmla="*/ 186214 h 342900"/>
                <a:gd name="connsiteX80" fmla="*/ 165973 w 447675"/>
                <a:gd name="connsiteY80" fmla="*/ 189071 h 342900"/>
                <a:gd name="connsiteX81" fmla="*/ 159306 w 447675"/>
                <a:gd name="connsiteY81" fmla="*/ 210026 h 342900"/>
                <a:gd name="connsiteX82" fmla="*/ 152638 w 447675"/>
                <a:gd name="connsiteY82" fmla="*/ 222409 h 342900"/>
                <a:gd name="connsiteX83" fmla="*/ 143113 w 447675"/>
                <a:gd name="connsiteY83" fmla="*/ 238601 h 342900"/>
                <a:gd name="connsiteX84" fmla="*/ 136446 w 447675"/>
                <a:gd name="connsiteY84" fmla="*/ 250984 h 342900"/>
                <a:gd name="connsiteX85" fmla="*/ 134541 w 447675"/>
                <a:gd name="connsiteY85" fmla="*/ 255746 h 342900"/>
                <a:gd name="connsiteX86" fmla="*/ 138351 w 447675"/>
                <a:gd name="connsiteY86" fmla="*/ 264319 h 342900"/>
                <a:gd name="connsiteX87" fmla="*/ 140256 w 447675"/>
                <a:gd name="connsiteY87" fmla="*/ 267176 h 342900"/>
                <a:gd name="connsiteX88" fmla="*/ 138351 w 447675"/>
                <a:gd name="connsiteY88" fmla="*/ 270986 h 342900"/>
                <a:gd name="connsiteX89" fmla="*/ 133588 w 447675"/>
                <a:gd name="connsiteY89" fmla="*/ 277654 h 342900"/>
                <a:gd name="connsiteX90" fmla="*/ 113586 w 447675"/>
                <a:gd name="connsiteY90" fmla="*/ 303371 h 342900"/>
                <a:gd name="connsiteX91" fmla="*/ 106918 w 447675"/>
                <a:gd name="connsiteY91" fmla="*/ 303371 h 342900"/>
                <a:gd name="connsiteX92" fmla="*/ 92631 w 447675"/>
                <a:gd name="connsiteY92" fmla="*/ 303371 h 342900"/>
                <a:gd name="connsiteX93" fmla="*/ 88821 w 447675"/>
                <a:gd name="connsiteY93" fmla="*/ 305276 h 342900"/>
                <a:gd name="connsiteX94" fmla="*/ 87868 w 447675"/>
                <a:gd name="connsiteY94" fmla="*/ 305276 h 342900"/>
                <a:gd name="connsiteX95" fmla="*/ 85011 w 447675"/>
                <a:gd name="connsiteY95" fmla="*/ 308134 h 342900"/>
                <a:gd name="connsiteX96" fmla="*/ 84058 w 447675"/>
                <a:gd name="connsiteY96" fmla="*/ 311944 h 342900"/>
                <a:gd name="connsiteX97" fmla="*/ 85963 w 447675"/>
                <a:gd name="connsiteY97" fmla="*/ 321469 h 342900"/>
                <a:gd name="connsiteX98" fmla="*/ 95488 w 447675"/>
                <a:gd name="connsiteY98" fmla="*/ 328136 h 342900"/>
                <a:gd name="connsiteX99" fmla="*/ 100251 w 447675"/>
                <a:gd name="connsiteY99" fmla="*/ 330994 h 342900"/>
                <a:gd name="connsiteX100" fmla="*/ 114538 w 447675"/>
                <a:gd name="connsiteY100" fmla="*/ 330041 h 342900"/>
                <a:gd name="connsiteX101" fmla="*/ 114538 w 447675"/>
                <a:gd name="connsiteY101" fmla="*/ 333851 h 342900"/>
                <a:gd name="connsiteX102" fmla="*/ 114538 w 447675"/>
                <a:gd name="connsiteY102" fmla="*/ 336709 h 342900"/>
                <a:gd name="connsiteX103" fmla="*/ 118348 w 447675"/>
                <a:gd name="connsiteY103" fmla="*/ 337661 h 342900"/>
                <a:gd name="connsiteX104" fmla="*/ 132636 w 447675"/>
                <a:gd name="connsiteY104" fmla="*/ 342424 h 342900"/>
                <a:gd name="connsiteX105" fmla="*/ 146923 w 447675"/>
                <a:gd name="connsiteY105" fmla="*/ 344329 h 342900"/>
                <a:gd name="connsiteX106" fmla="*/ 156448 w 447675"/>
                <a:gd name="connsiteY106" fmla="*/ 337661 h 342900"/>
                <a:gd name="connsiteX107" fmla="*/ 158353 w 447675"/>
                <a:gd name="connsiteY107" fmla="*/ 328136 h 342900"/>
                <a:gd name="connsiteX108" fmla="*/ 160258 w 447675"/>
                <a:gd name="connsiteY108" fmla="*/ 313849 h 342900"/>
                <a:gd name="connsiteX109" fmla="*/ 164068 w 447675"/>
                <a:gd name="connsiteY109" fmla="*/ 296704 h 342900"/>
                <a:gd name="connsiteX110" fmla="*/ 167878 w 447675"/>
                <a:gd name="connsiteY110" fmla="*/ 290036 h 342900"/>
                <a:gd name="connsiteX111" fmla="*/ 171688 w 447675"/>
                <a:gd name="connsiteY111" fmla="*/ 287179 h 342900"/>
                <a:gd name="connsiteX112" fmla="*/ 175498 w 447675"/>
                <a:gd name="connsiteY112" fmla="*/ 286226 h 342900"/>
                <a:gd name="connsiteX113" fmla="*/ 179308 w 447675"/>
                <a:gd name="connsiteY113" fmla="*/ 281464 h 342900"/>
                <a:gd name="connsiteX114" fmla="*/ 184071 w 447675"/>
                <a:gd name="connsiteY114" fmla="*/ 274796 h 342900"/>
                <a:gd name="connsiteX115" fmla="*/ 188833 w 447675"/>
                <a:gd name="connsiteY115" fmla="*/ 269081 h 342900"/>
                <a:gd name="connsiteX116" fmla="*/ 191691 w 447675"/>
                <a:gd name="connsiteY116" fmla="*/ 263366 h 342900"/>
                <a:gd name="connsiteX117" fmla="*/ 197406 w 447675"/>
                <a:gd name="connsiteY117" fmla="*/ 252889 h 342900"/>
                <a:gd name="connsiteX118" fmla="*/ 202168 w 447675"/>
                <a:gd name="connsiteY118" fmla="*/ 244316 h 342900"/>
                <a:gd name="connsiteX119" fmla="*/ 203121 w 447675"/>
                <a:gd name="connsiteY119" fmla="*/ 240506 h 342900"/>
                <a:gd name="connsiteX120" fmla="*/ 205978 w 447675"/>
                <a:gd name="connsiteY120" fmla="*/ 229076 h 342900"/>
                <a:gd name="connsiteX121" fmla="*/ 207883 w 447675"/>
                <a:gd name="connsiteY121" fmla="*/ 218599 h 342900"/>
                <a:gd name="connsiteX122" fmla="*/ 206931 w 447675"/>
                <a:gd name="connsiteY122" fmla="*/ 214789 h 342900"/>
                <a:gd name="connsiteX123" fmla="*/ 201216 w 447675"/>
                <a:gd name="connsiteY123" fmla="*/ 202406 h 342900"/>
                <a:gd name="connsiteX124" fmla="*/ 202168 w 447675"/>
                <a:gd name="connsiteY124" fmla="*/ 203359 h 342900"/>
                <a:gd name="connsiteX125" fmla="*/ 204073 w 447675"/>
                <a:gd name="connsiteY125" fmla="*/ 205264 h 342900"/>
                <a:gd name="connsiteX126" fmla="*/ 206931 w 447675"/>
                <a:gd name="connsiteY126" fmla="*/ 210026 h 342900"/>
                <a:gd name="connsiteX127" fmla="*/ 210741 w 447675"/>
                <a:gd name="connsiteY127" fmla="*/ 215741 h 342900"/>
                <a:gd name="connsiteX128" fmla="*/ 212646 w 447675"/>
                <a:gd name="connsiteY128" fmla="*/ 216694 h 342900"/>
                <a:gd name="connsiteX129" fmla="*/ 218361 w 447675"/>
                <a:gd name="connsiteY129" fmla="*/ 220504 h 342900"/>
                <a:gd name="connsiteX130" fmla="*/ 225981 w 447675"/>
                <a:gd name="connsiteY130" fmla="*/ 224314 h 342900"/>
                <a:gd name="connsiteX131" fmla="*/ 229791 w 447675"/>
                <a:gd name="connsiteY131" fmla="*/ 225266 h 342900"/>
                <a:gd name="connsiteX132" fmla="*/ 245031 w 447675"/>
                <a:gd name="connsiteY132" fmla="*/ 227171 h 342900"/>
                <a:gd name="connsiteX133" fmla="*/ 249793 w 447675"/>
                <a:gd name="connsiteY133" fmla="*/ 228124 h 342900"/>
                <a:gd name="connsiteX134" fmla="*/ 256461 w 447675"/>
                <a:gd name="connsiteY134" fmla="*/ 231934 h 342900"/>
                <a:gd name="connsiteX135" fmla="*/ 265033 w 447675"/>
                <a:gd name="connsiteY135" fmla="*/ 244316 h 342900"/>
                <a:gd name="connsiteX136" fmla="*/ 270748 w 447675"/>
                <a:gd name="connsiteY136" fmla="*/ 247174 h 342900"/>
                <a:gd name="connsiteX137" fmla="*/ 296466 w 447675"/>
                <a:gd name="connsiteY137" fmla="*/ 258604 h 342900"/>
                <a:gd name="connsiteX138" fmla="*/ 295513 w 447675"/>
                <a:gd name="connsiteY138" fmla="*/ 265271 h 342900"/>
                <a:gd name="connsiteX139" fmla="*/ 294561 w 447675"/>
                <a:gd name="connsiteY139" fmla="*/ 274796 h 342900"/>
                <a:gd name="connsiteX140" fmla="*/ 294561 w 447675"/>
                <a:gd name="connsiteY140" fmla="*/ 279559 h 342900"/>
                <a:gd name="connsiteX141" fmla="*/ 297418 w 447675"/>
                <a:gd name="connsiteY141" fmla="*/ 293846 h 342900"/>
                <a:gd name="connsiteX142" fmla="*/ 301228 w 447675"/>
                <a:gd name="connsiteY142" fmla="*/ 303371 h 342900"/>
                <a:gd name="connsiteX143" fmla="*/ 305038 w 447675"/>
                <a:gd name="connsiteY143" fmla="*/ 307181 h 342900"/>
                <a:gd name="connsiteX144" fmla="*/ 314563 w 447675"/>
                <a:gd name="connsiteY144" fmla="*/ 312896 h 342900"/>
                <a:gd name="connsiteX145" fmla="*/ 318373 w 447675"/>
                <a:gd name="connsiteY145" fmla="*/ 313849 h 342900"/>
                <a:gd name="connsiteX146" fmla="*/ 325041 w 447675"/>
                <a:gd name="connsiteY146" fmla="*/ 313849 h 342900"/>
                <a:gd name="connsiteX147" fmla="*/ 345996 w 447675"/>
                <a:gd name="connsiteY147" fmla="*/ 310991 h 342900"/>
                <a:gd name="connsiteX148" fmla="*/ 363141 w 447675"/>
                <a:gd name="connsiteY148" fmla="*/ 307181 h 342900"/>
                <a:gd name="connsiteX149" fmla="*/ 372666 w 447675"/>
                <a:gd name="connsiteY149" fmla="*/ 305276 h 342900"/>
                <a:gd name="connsiteX150" fmla="*/ 381238 w 447675"/>
                <a:gd name="connsiteY150" fmla="*/ 303371 h 342900"/>
                <a:gd name="connsiteX151" fmla="*/ 385048 w 447675"/>
                <a:gd name="connsiteY151" fmla="*/ 299561 h 342900"/>
                <a:gd name="connsiteX152" fmla="*/ 387906 w 447675"/>
                <a:gd name="connsiteY152" fmla="*/ 301466 h 342900"/>
                <a:gd name="connsiteX153" fmla="*/ 389811 w 447675"/>
                <a:gd name="connsiteY153" fmla="*/ 310991 h 342900"/>
                <a:gd name="connsiteX154" fmla="*/ 390763 w 447675"/>
                <a:gd name="connsiteY154" fmla="*/ 316706 h 342900"/>
                <a:gd name="connsiteX155" fmla="*/ 388858 w 447675"/>
                <a:gd name="connsiteY155" fmla="*/ 318611 h 342900"/>
                <a:gd name="connsiteX156" fmla="*/ 386953 w 447675"/>
                <a:gd name="connsiteY156" fmla="*/ 324326 h 342900"/>
                <a:gd name="connsiteX157" fmla="*/ 391716 w 447675"/>
                <a:gd name="connsiteY157" fmla="*/ 334804 h 342900"/>
                <a:gd name="connsiteX158" fmla="*/ 406003 w 447675"/>
                <a:gd name="connsiteY158" fmla="*/ 330041 h 342900"/>
                <a:gd name="connsiteX159" fmla="*/ 418386 w 447675"/>
                <a:gd name="connsiteY159" fmla="*/ 323374 h 342900"/>
                <a:gd name="connsiteX160" fmla="*/ 426958 w 447675"/>
                <a:gd name="connsiteY160" fmla="*/ 314801 h 342900"/>
                <a:gd name="connsiteX161" fmla="*/ 425053 w 447675"/>
                <a:gd name="connsiteY161" fmla="*/ 304324 h 342900"/>
                <a:gd name="connsiteX162" fmla="*/ 426958 w 447675"/>
                <a:gd name="connsiteY162" fmla="*/ 300514 h 342900"/>
                <a:gd name="connsiteX163" fmla="*/ 429816 w 447675"/>
                <a:gd name="connsiteY163" fmla="*/ 295751 h 342900"/>
                <a:gd name="connsiteX164" fmla="*/ 430768 w 447675"/>
                <a:gd name="connsiteY164" fmla="*/ 290036 h 342900"/>
                <a:gd name="connsiteX165" fmla="*/ 431721 w 447675"/>
                <a:gd name="connsiteY165" fmla="*/ 282416 h 342900"/>
                <a:gd name="connsiteX166" fmla="*/ 430768 w 447675"/>
                <a:gd name="connsiteY166" fmla="*/ 276701 h 342900"/>
                <a:gd name="connsiteX167" fmla="*/ 429816 w 447675"/>
                <a:gd name="connsiteY167" fmla="*/ 274796 h 342900"/>
                <a:gd name="connsiteX168" fmla="*/ 429816 w 447675"/>
                <a:gd name="connsiteY168" fmla="*/ 273844 h 342900"/>
                <a:gd name="connsiteX169" fmla="*/ 414576 w 447675"/>
                <a:gd name="connsiteY169" fmla="*/ 265271 h 342900"/>
                <a:gd name="connsiteX170" fmla="*/ 404098 w 447675"/>
                <a:gd name="connsiteY170" fmla="*/ 261461 h 342900"/>
                <a:gd name="connsiteX171" fmla="*/ 400288 w 447675"/>
                <a:gd name="connsiteY171" fmla="*/ 260509 h 342900"/>
                <a:gd name="connsiteX172" fmla="*/ 391716 w 447675"/>
                <a:gd name="connsiteY172" fmla="*/ 259556 h 342900"/>
                <a:gd name="connsiteX173" fmla="*/ 385048 w 447675"/>
                <a:gd name="connsiteY173" fmla="*/ 258604 h 342900"/>
                <a:gd name="connsiteX174" fmla="*/ 386001 w 447675"/>
                <a:gd name="connsiteY174" fmla="*/ 257651 h 342900"/>
                <a:gd name="connsiteX175" fmla="*/ 390763 w 447675"/>
                <a:gd name="connsiteY175" fmla="*/ 256699 h 342900"/>
                <a:gd name="connsiteX176" fmla="*/ 397431 w 447675"/>
                <a:gd name="connsiteY176" fmla="*/ 257651 h 342900"/>
                <a:gd name="connsiteX177" fmla="*/ 402193 w 447675"/>
                <a:gd name="connsiteY177" fmla="*/ 256699 h 342900"/>
                <a:gd name="connsiteX178" fmla="*/ 405051 w 447675"/>
                <a:gd name="connsiteY178" fmla="*/ 255746 h 342900"/>
                <a:gd name="connsiteX179" fmla="*/ 410766 w 447675"/>
                <a:gd name="connsiteY179" fmla="*/ 258604 h 342900"/>
                <a:gd name="connsiteX180" fmla="*/ 415528 w 447675"/>
                <a:gd name="connsiteY180" fmla="*/ 261461 h 342900"/>
                <a:gd name="connsiteX181" fmla="*/ 426006 w 447675"/>
                <a:gd name="connsiteY181" fmla="*/ 261461 h 342900"/>
                <a:gd name="connsiteX182" fmla="*/ 430768 w 447675"/>
                <a:gd name="connsiteY182" fmla="*/ 259556 h 342900"/>
                <a:gd name="connsiteX183" fmla="*/ 440293 w 447675"/>
                <a:gd name="connsiteY183" fmla="*/ 252889 h 342900"/>
                <a:gd name="connsiteX184" fmla="*/ 445056 w 447675"/>
                <a:gd name="connsiteY184" fmla="*/ 235744 h 342900"/>
                <a:gd name="connsiteX185" fmla="*/ 446008 w 447675"/>
                <a:gd name="connsiteY185" fmla="*/ 230981 h 342900"/>
                <a:gd name="connsiteX186" fmla="*/ 446008 w 447675"/>
                <a:gd name="connsiteY186" fmla="*/ 213836 h 342900"/>
                <a:gd name="connsiteX187" fmla="*/ 444103 w 447675"/>
                <a:gd name="connsiteY187" fmla="*/ 206216 h 342900"/>
                <a:gd name="connsiteX188" fmla="*/ 437436 w 447675"/>
                <a:gd name="connsiteY188" fmla="*/ 191929 h 342900"/>
                <a:gd name="connsiteX189" fmla="*/ 420291 w 447675"/>
                <a:gd name="connsiteY189" fmla="*/ 181451 h 342900"/>
                <a:gd name="connsiteX190" fmla="*/ 410766 w 447675"/>
                <a:gd name="connsiteY190" fmla="*/ 176689 h 342900"/>
                <a:gd name="connsiteX191" fmla="*/ 409813 w 447675"/>
                <a:gd name="connsiteY191" fmla="*/ 171926 h 342900"/>
                <a:gd name="connsiteX192" fmla="*/ 408861 w 447675"/>
                <a:gd name="connsiteY192" fmla="*/ 169069 h 342900"/>
                <a:gd name="connsiteX193" fmla="*/ 409813 w 447675"/>
                <a:gd name="connsiteY193" fmla="*/ 167164 h 342900"/>
                <a:gd name="connsiteX194" fmla="*/ 411718 w 447675"/>
                <a:gd name="connsiteY194" fmla="*/ 162401 h 342900"/>
                <a:gd name="connsiteX195" fmla="*/ 412671 w 447675"/>
                <a:gd name="connsiteY195" fmla="*/ 150971 h 342900"/>
                <a:gd name="connsiteX196" fmla="*/ 410766 w 447675"/>
                <a:gd name="connsiteY196" fmla="*/ 143351 h 342900"/>
                <a:gd name="connsiteX197" fmla="*/ 406956 w 447675"/>
                <a:gd name="connsiteY197" fmla="*/ 129064 h 342900"/>
                <a:gd name="connsiteX198" fmla="*/ 406003 w 447675"/>
                <a:gd name="connsiteY198" fmla="*/ 124301 h 342900"/>
                <a:gd name="connsiteX199" fmla="*/ 406003 w 447675"/>
                <a:gd name="connsiteY199" fmla="*/ 121444 h 342900"/>
                <a:gd name="connsiteX200" fmla="*/ 403146 w 447675"/>
                <a:gd name="connsiteY200" fmla="*/ 115729 h 342900"/>
                <a:gd name="connsiteX201" fmla="*/ 398383 w 447675"/>
                <a:gd name="connsiteY201" fmla="*/ 104299 h 342900"/>
                <a:gd name="connsiteX202" fmla="*/ 396478 w 447675"/>
                <a:gd name="connsiteY202" fmla="*/ 97631 h 342900"/>
                <a:gd name="connsiteX203" fmla="*/ 385048 w 447675"/>
                <a:gd name="connsiteY203" fmla="*/ 82391 h 342900"/>
                <a:gd name="connsiteX204" fmla="*/ 379333 w 447675"/>
                <a:gd name="connsiteY204" fmla="*/ 74771 h 342900"/>
                <a:gd name="connsiteX205" fmla="*/ 373618 w 447675"/>
                <a:gd name="connsiteY205" fmla="*/ 67151 h 342900"/>
                <a:gd name="connsiteX206" fmla="*/ 369808 w 447675"/>
                <a:gd name="connsiteY206" fmla="*/ 62389 h 342900"/>
                <a:gd name="connsiteX207" fmla="*/ 361236 w 447675"/>
                <a:gd name="connsiteY207" fmla="*/ 55721 h 342900"/>
                <a:gd name="connsiteX208" fmla="*/ 351711 w 447675"/>
                <a:gd name="connsiteY208" fmla="*/ 50959 h 342900"/>
                <a:gd name="connsiteX209" fmla="*/ 345996 w 447675"/>
                <a:gd name="connsiteY209" fmla="*/ 48101 h 342900"/>
                <a:gd name="connsiteX210" fmla="*/ 338376 w 447675"/>
                <a:gd name="connsiteY210" fmla="*/ 48101 h 342900"/>
                <a:gd name="connsiteX211" fmla="*/ 329803 w 447675"/>
                <a:gd name="connsiteY211" fmla="*/ 47149 h 342900"/>
                <a:gd name="connsiteX212" fmla="*/ 317421 w 447675"/>
                <a:gd name="connsiteY212" fmla="*/ 44291 h 342900"/>
                <a:gd name="connsiteX213" fmla="*/ 312658 w 447675"/>
                <a:gd name="connsiteY213" fmla="*/ 43339 h 342900"/>
                <a:gd name="connsiteX214" fmla="*/ 310753 w 447675"/>
                <a:gd name="connsiteY214" fmla="*/ 37624 h 342900"/>
                <a:gd name="connsiteX215" fmla="*/ 303133 w 447675"/>
                <a:gd name="connsiteY215" fmla="*/ 26194 h 342900"/>
                <a:gd name="connsiteX216" fmla="*/ 295513 w 447675"/>
                <a:gd name="connsiteY216" fmla="*/ 18574 h 342900"/>
                <a:gd name="connsiteX217" fmla="*/ 289798 w 447675"/>
                <a:gd name="connsiteY217" fmla="*/ 13811 h 342900"/>
                <a:gd name="connsiteX218" fmla="*/ 285036 w 447675"/>
                <a:gd name="connsiteY218" fmla="*/ 7144 h 342900"/>
                <a:gd name="connsiteX219" fmla="*/ 326946 w 447675"/>
                <a:gd name="connsiteY219" fmla="*/ 40481 h 342900"/>
                <a:gd name="connsiteX220" fmla="*/ 328851 w 447675"/>
                <a:gd name="connsiteY220" fmla="*/ 45244 h 342900"/>
                <a:gd name="connsiteX221" fmla="*/ 324088 w 447675"/>
                <a:gd name="connsiteY221" fmla="*/ 47149 h 342900"/>
                <a:gd name="connsiteX222" fmla="*/ 320278 w 447675"/>
                <a:gd name="connsiteY222" fmla="*/ 48101 h 342900"/>
                <a:gd name="connsiteX223" fmla="*/ 317421 w 447675"/>
                <a:gd name="connsiteY223" fmla="*/ 47149 h 342900"/>
                <a:gd name="connsiteX224" fmla="*/ 315516 w 447675"/>
                <a:gd name="connsiteY224" fmla="*/ 43339 h 342900"/>
                <a:gd name="connsiteX225" fmla="*/ 320278 w 447675"/>
                <a:gd name="connsiteY225" fmla="*/ 39529 h 342900"/>
                <a:gd name="connsiteX226" fmla="*/ 326946 w 447675"/>
                <a:gd name="connsiteY226" fmla="*/ 40481 h 342900"/>
                <a:gd name="connsiteX227" fmla="*/ 256461 w 447675"/>
                <a:gd name="connsiteY227" fmla="*/ 70961 h 342900"/>
                <a:gd name="connsiteX228" fmla="*/ 253603 w 447675"/>
                <a:gd name="connsiteY228" fmla="*/ 74771 h 342900"/>
                <a:gd name="connsiteX229" fmla="*/ 246936 w 447675"/>
                <a:gd name="connsiteY229" fmla="*/ 85249 h 342900"/>
                <a:gd name="connsiteX230" fmla="*/ 245983 w 447675"/>
                <a:gd name="connsiteY230" fmla="*/ 87154 h 342900"/>
                <a:gd name="connsiteX231" fmla="*/ 245031 w 447675"/>
                <a:gd name="connsiteY231" fmla="*/ 87154 h 342900"/>
                <a:gd name="connsiteX232" fmla="*/ 243126 w 447675"/>
                <a:gd name="connsiteY232" fmla="*/ 85249 h 342900"/>
                <a:gd name="connsiteX233" fmla="*/ 238363 w 447675"/>
                <a:gd name="connsiteY233" fmla="*/ 80486 h 342900"/>
                <a:gd name="connsiteX234" fmla="*/ 244078 w 447675"/>
                <a:gd name="connsiteY234" fmla="*/ 79534 h 342900"/>
                <a:gd name="connsiteX235" fmla="*/ 248841 w 447675"/>
                <a:gd name="connsiteY235" fmla="*/ 79534 h 342900"/>
                <a:gd name="connsiteX236" fmla="*/ 248841 w 447675"/>
                <a:gd name="connsiteY236" fmla="*/ 75724 h 342900"/>
                <a:gd name="connsiteX237" fmla="*/ 249793 w 447675"/>
                <a:gd name="connsiteY237" fmla="*/ 70961 h 342900"/>
                <a:gd name="connsiteX238" fmla="*/ 256461 w 447675"/>
                <a:gd name="connsiteY238" fmla="*/ 70961 h 342900"/>
                <a:gd name="connsiteX239" fmla="*/ 223123 w 447675"/>
                <a:gd name="connsiteY239" fmla="*/ 79534 h 342900"/>
                <a:gd name="connsiteX240" fmla="*/ 227886 w 447675"/>
                <a:gd name="connsiteY240" fmla="*/ 81439 h 342900"/>
                <a:gd name="connsiteX241" fmla="*/ 229791 w 447675"/>
                <a:gd name="connsiteY241" fmla="*/ 82391 h 342900"/>
                <a:gd name="connsiteX242" fmla="*/ 221218 w 447675"/>
                <a:gd name="connsiteY242" fmla="*/ 83344 h 342900"/>
                <a:gd name="connsiteX243" fmla="*/ 217408 w 447675"/>
                <a:gd name="connsiteY243" fmla="*/ 83344 h 342900"/>
                <a:gd name="connsiteX244" fmla="*/ 217408 w 447675"/>
                <a:gd name="connsiteY244" fmla="*/ 81439 h 342900"/>
                <a:gd name="connsiteX245" fmla="*/ 218361 w 447675"/>
                <a:gd name="connsiteY245" fmla="*/ 79534 h 342900"/>
                <a:gd name="connsiteX246" fmla="*/ 223123 w 447675"/>
                <a:gd name="connsiteY246" fmla="*/ 79534 h 342900"/>
                <a:gd name="connsiteX247" fmla="*/ 211693 w 447675"/>
                <a:gd name="connsiteY247" fmla="*/ 81439 h 342900"/>
                <a:gd name="connsiteX248" fmla="*/ 196453 w 447675"/>
                <a:gd name="connsiteY248" fmla="*/ 82391 h 342900"/>
                <a:gd name="connsiteX249" fmla="*/ 195501 w 447675"/>
                <a:gd name="connsiteY249" fmla="*/ 81439 h 342900"/>
                <a:gd name="connsiteX250" fmla="*/ 204073 w 447675"/>
                <a:gd name="connsiteY250" fmla="*/ 80486 h 342900"/>
                <a:gd name="connsiteX251" fmla="*/ 211693 w 447675"/>
                <a:gd name="connsiteY251" fmla="*/ 81439 h 342900"/>
                <a:gd name="connsiteX252" fmla="*/ 185023 w 447675"/>
                <a:gd name="connsiteY252" fmla="*/ 101441 h 342900"/>
                <a:gd name="connsiteX253" fmla="*/ 185976 w 447675"/>
                <a:gd name="connsiteY253" fmla="*/ 103346 h 342900"/>
                <a:gd name="connsiteX254" fmla="*/ 178356 w 447675"/>
                <a:gd name="connsiteY254" fmla="*/ 102394 h 342900"/>
                <a:gd name="connsiteX255" fmla="*/ 177403 w 447675"/>
                <a:gd name="connsiteY255" fmla="*/ 100489 h 342900"/>
                <a:gd name="connsiteX256" fmla="*/ 185023 w 447675"/>
                <a:gd name="connsiteY256" fmla="*/ 101441 h 342900"/>
                <a:gd name="connsiteX257" fmla="*/ 208836 w 447675"/>
                <a:gd name="connsiteY257" fmla="*/ 106204 h 342900"/>
                <a:gd name="connsiteX258" fmla="*/ 209788 w 447675"/>
                <a:gd name="connsiteY258" fmla="*/ 109061 h 342900"/>
                <a:gd name="connsiteX259" fmla="*/ 209788 w 447675"/>
                <a:gd name="connsiteY259" fmla="*/ 110966 h 342900"/>
                <a:gd name="connsiteX260" fmla="*/ 207883 w 447675"/>
                <a:gd name="connsiteY260" fmla="*/ 108109 h 342900"/>
                <a:gd name="connsiteX261" fmla="*/ 208836 w 447675"/>
                <a:gd name="connsiteY261" fmla="*/ 106204 h 342900"/>
                <a:gd name="connsiteX262" fmla="*/ 267891 w 447675"/>
                <a:gd name="connsiteY262" fmla="*/ 138589 h 342900"/>
                <a:gd name="connsiteX263" fmla="*/ 269796 w 447675"/>
                <a:gd name="connsiteY263" fmla="*/ 142399 h 342900"/>
                <a:gd name="connsiteX264" fmla="*/ 274558 w 447675"/>
                <a:gd name="connsiteY264" fmla="*/ 150019 h 342900"/>
                <a:gd name="connsiteX265" fmla="*/ 276463 w 447675"/>
                <a:gd name="connsiteY265" fmla="*/ 153829 h 342900"/>
                <a:gd name="connsiteX266" fmla="*/ 278368 w 447675"/>
                <a:gd name="connsiteY266" fmla="*/ 162401 h 342900"/>
                <a:gd name="connsiteX267" fmla="*/ 277416 w 447675"/>
                <a:gd name="connsiteY267" fmla="*/ 172879 h 342900"/>
                <a:gd name="connsiteX268" fmla="*/ 262176 w 447675"/>
                <a:gd name="connsiteY268" fmla="*/ 166211 h 342900"/>
                <a:gd name="connsiteX269" fmla="*/ 249793 w 447675"/>
                <a:gd name="connsiteY269" fmla="*/ 160496 h 342900"/>
                <a:gd name="connsiteX270" fmla="*/ 245983 w 447675"/>
                <a:gd name="connsiteY270" fmla="*/ 159544 h 342900"/>
                <a:gd name="connsiteX271" fmla="*/ 238363 w 447675"/>
                <a:gd name="connsiteY271" fmla="*/ 158591 h 342900"/>
                <a:gd name="connsiteX272" fmla="*/ 231696 w 447675"/>
                <a:gd name="connsiteY272" fmla="*/ 157639 h 342900"/>
                <a:gd name="connsiteX273" fmla="*/ 229791 w 447675"/>
                <a:gd name="connsiteY273" fmla="*/ 153829 h 342900"/>
                <a:gd name="connsiteX274" fmla="*/ 230743 w 447675"/>
                <a:gd name="connsiteY274" fmla="*/ 150971 h 342900"/>
                <a:gd name="connsiteX275" fmla="*/ 238363 w 447675"/>
                <a:gd name="connsiteY275" fmla="*/ 145256 h 342900"/>
                <a:gd name="connsiteX276" fmla="*/ 256461 w 447675"/>
                <a:gd name="connsiteY276" fmla="*/ 139541 h 342900"/>
                <a:gd name="connsiteX277" fmla="*/ 265033 w 447675"/>
                <a:gd name="connsiteY277" fmla="*/ 135731 h 342900"/>
                <a:gd name="connsiteX278" fmla="*/ 267891 w 447675"/>
                <a:gd name="connsiteY278" fmla="*/ 1385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447675" h="342900">
                  <a:moveTo>
                    <a:pt x="285036" y="7144"/>
                  </a:moveTo>
                  <a:cubicBezTo>
                    <a:pt x="285036" y="7144"/>
                    <a:pt x="282178" y="8096"/>
                    <a:pt x="278368" y="8096"/>
                  </a:cubicBezTo>
                  <a:cubicBezTo>
                    <a:pt x="271701" y="9049"/>
                    <a:pt x="270748" y="9049"/>
                    <a:pt x="264081" y="12859"/>
                  </a:cubicBezTo>
                  <a:cubicBezTo>
                    <a:pt x="257413" y="15716"/>
                    <a:pt x="246936" y="23336"/>
                    <a:pt x="242173" y="29051"/>
                  </a:cubicBezTo>
                  <a:cubicBezTo>
                    <a:pt x="240268" y="30956"/>
                    <a:pt x="236458" y="38576"/>
                    <a:pt x="229791" y="51911"/>
                  </a:cubicBezTo>
                  <a:cubicBezTo>
                    <a:pt x="228838" y="53816"/>
                    <a:pt x="228838" y="55721"/>
                    <a:pt x="231696" y="56674"/>
                  </a:cubicBezTo>
                  <a:cubicBezTo>
                    <a:pt x="234553" y="57626"/>
                    <a:pt x="234553" y="58579"/>
                    <a:pt x="236458" y="61436"/>
                  </a:cubicBezTo>
                  <a:cubicBezTo>
                    <a:pt x="237411" y="63341"/>
                    <a:pt x="238363" y="64294"/>
                    <a:pt x="239316" y="65246"/>
                  </a:cubicBezTo>
                  <a:cubicBezTo>
                    <a:pt x="240268" y="66199"/>
                    <a:pt x="240268" y="66199"/>
                    <a:pt x="240268" y="67151"/>
                  </a:cubicBezTo>
                  <a:cubicBezTo>
                    <a:pt x="239316" y="67151"/>
                    <a:pt x="236458" y="67151"/>
                    <a:pt x="232648" y="67151"/>
                  </a:cubicBezTo>
                  <a:cubicBezTo>
                    <a:pt x="225981" y="67151"/>
                    <a:pt x="225981" y="67151"/>
                    <a:pt x="224076" y="69056"/>
                  </a:cubicBezTo>
                  <a:cubicBezTo>
                    <a:pt x="221218" y="70961"/>
                    <a:pt x="220266" y="70961"/>
                    <a:pt x="218361" y="69056"/>
                  </a:cubicBezTo>
                  <a:cubicBezTo>
                    <a:pt x="217408" y="68104"/>
                    <a:pt x="216456" y="68104"/>
                    <a:pt x="215503" y="68104"/>
                  </a:cubicBezTo>
                  <a:cubicBezTo>
                    <a:pt x="214551" y="68104"/>
                    <a:pt x="213598" y="68104"/>
                    <a:pt x="212646" y="69056"/>
                  </a:cubicBezTo>
                  <a:cubicBezTo>
                    <a:pt x="212646" y="70009"/>
                    <a:pt x="211693" y="70009"/>
                    <a:pt x="210741" y="70009"/>
                  </a:cubicBezTo>
                  <a:cubicBezTo>
                    <a:pt x="209788" y="70009"/>
                    <a:pt x="207883" y="67151"/>
                    <a:pt x="207883" y="65246"/>
                  </a:cubicBezTo>
                  <a:cubicBezTo>
                    <a:pt x="207883" y="64294"/>
                    <a:pt x="207883" y="64294"/>
                    <a:pt x="206931" y="63341"/>
                  </a:cubicBezTo>
                  <a:cubicBezTo>
                    <a:pt x="205978" y="63341"/>
                    <a:pt x="202168" y="63341"/>
                    <a:pt x="201216" y="63341"/>
                  </a:cubicBezTo>
                  <a:cubicBezTo>
                    <a:pt x="200263" y="63341"/>
                    <a:pt x="200263" y="64294"/>
                    <a:pt x="200263" y="65246"/>
                  </a:cubicBezTo>
                  <a:cubicBezTo>
                    <a:pt x="200263" y="66199"/>
                    <a:pt x="200263" y="67151"/>
                    <a:pt x="199311" y="68104"/>
                  </a:cubicBezTo>
                  <a:cubicBezTo>
                    <a:pt x="198358" y="69056"/>
                    <a:pt x="198358" y="69056"/>
                    <a:pt x="195501" y="69056"/>
                  </a:cubicBezTo>
                  <a:cubicBezTo>
                    <a:pt x="192643" y="69056"/>
                    <a:pt x="192643" y="69056"/>
                    <a:pt x="191691" y="68104"/>
                  </a:cubicBezTo>
                  <a:cubicBezTo>
                    <a:pt x="190738" y="66199"/>
                    <a:pt x="187881" y="67151"/>
                    <a:pt x="186928" y="68104"/>
                  </a:cubicBezTo>
                  <a:cubicBezTo>
                    <a:pt x="185976" y="69056"/>
                    <a:pt x="185023" y="69056"/>
                    <a:pt x="183118" y="69056"/>
                  </a:cubicBezTo>
                  <a:cubicBezTo>
                    <a:pt x="182166" y="69056"/>
                    <a:pt x="180261" y="69056"/>
                    <a:pt x="180261" y="69056"/>
                  </a:cubicBezTo>
                  <a:cubicBezTo>
                    <a:pt x="180261" y="69056"/>
                    <a:pt x="176451" y="68104"/>
                    <a:pt x="171688" y="67151"/>
                  </a:cubicBezTo>
                  <a:cubicBezTo>
                    <a:pt x="165021" y="65246"/>
                    <a:pt x="163116" y="65246"/>
                    <a:pt x="158353" y="65246"/>
                  </a:cubicBezTo>
                  <a:cubicBezTo>
                    <a:pt x="153591" y="65246"/>
                    <a:pt x="151686" y="65246"/>
                    <a:pt x="151686" y="66199"/>
                  </a:cubicBezTo>
                  <a:cubicBezTo>
                    <a:pt x="150733" y="67151"/>
                    <a:pt x="150733" y="73819"/>
                    <a:pt x="151686" y="77629"/>
                  </a:cubicBezTo>
                  <a:lnTo>
                    <a:pt x="151686" y="80486"/>
                  </a:lnTo>
                  <a:lnTo>
                    <a:pt x="157401" y="80486"/>
                  </a:lnTo>
                  <a:cubicBezTo>
                    <a:pt x="163116" y="80486"/>
                    <a:pt x="164068" y="80486"/>
                    <a:pt x="170736" y="78581"/>
                  </a:cubicBezTo>
                  <a:cubicBezTo>
                    <a:pt x="177403" y="76676"/>
                    <a:pt x="179308" y="76676"/>
                    <a:pt x="184071" y="75724"/>
                  </a:cubicBezTo>
                  <a:cubicBezTo>
                    <a:pt x="185976" y="75724"/>
                    <a:pt x="185976" y="75724"/>
                    <a:pt x="186928" y="76676"/>
                  </a:cubicBezTo>
                  <a:cubicBezTo>
                    <a:pt x="186928" y="77629"/>
                    <a:pt x="187881" y="78581"/>
                    <a:pt x="186928" y="78581"/>
                  </a:cubicBezTo>
                  <a:cubicBezTo>
                    <a:pt x="186928" y="79534"/>
                    <a:pt x="186928" y="79534"/>
                    <a:pt x="185023" y="80486"/>
                  </a:cubicBezTo>
                  <a:cubicBezTo>
                    <a:pt x="184071" y="80486"/>
                    <a:pt x="183118" y="80486"/>
                    <a:pt x="182166" y="79534"/>
                  </a:cubicBezTo>
                  <a:cubicBezTo>
                    <a:pt x="181213" y="78581"/>
                    <a:pt x="179308" y="78581"/>
                    <a:pt x="177403" y="79534"/>
                  </a:cubicBezTo>
                  <a:cubicBezTo>
                    <a:pt x="176451" y="82391"/>
                    <a:pt x="175498" y="83344"/>
                    <a:pt x="174546" y="83344"/>
                  </a:cubicBezTo>
                  <a:cubicBezTo>
                    <a:pt x="173593" y="83344"/>
                    <a:pt x="173593" y="83344"/>
                    <a:pt x="172641" y="83344"/>
                  </a:cubicBezTo>
                  <a:cubicBezTo>
                    <a:pt x="171688" y="84296"/>
                    <a:pt x="165973" y="84296"/>
                    <a:pt x="141208" y="84296"/>
                  </a:cubicBezTo>
                  <a:cubicBezTo>
                    <a:pt x="124063" y="84296"/>
                    <a:pt x="108823" y="84296"/>
                    <a:pt x="106918" y="84296"/>
                  </a:cubicBezTo>
                  <a:cubicBezTo>
                    <a:pt x="102156" y="85249"/>
                    <a:pt x="101203" y="84296"/>
                    <a:pt x="102156" y="82391"/>
                  </a:cubicBezTo>
                  <a:cubicBezTo>
                    <a:pt x="103108" y="81439"/>
                    <a:pt x="103108" y="80486"/>
                    <a:pt x="102156" y="78581"/>
                  </a:cubicBezTo>
                  <a:cubicBezTo>
                    <a:pt x="101203" y="76676"/>
                    <a:pt x="101203" y="75724"/>
                    <a:pt x="99298" y="76676"/>
                  </a:cubicBezTo>
                  <a:cubicBezTo>
                    <a:pt x="98346" y="76676"/>
                    <a:pt x="97393" y="76676"/>
                    <a:pt x="97393" y="78581"/>
                  </a:cubicBezTo>
                  <a:cubicBezTo>
                    <a:pt x="97393" y="79534"/>
                    <a:pt x="97393" y="81439"/>
                    <a:pt x="97393" y="81439"/>
                  </a:cubicBezTo>
                  <a:cubicBezTo>
                    <a:pt x="98346" y="83344"/>
                    <a:pt x="97393" y="84296"/>
                    <a:pt x="95488" y="84296"/>
                  </a:cubicBezTo>
                  <a:cubicBezTo>
                    <a:pt x="93583" y="84296"/>
                    <a:pt x="93583" y="85249"/>
                    <a:pt x="94536" y="88106"/>
                  </a:cubicBezTo>
                  <a:cubicBezTo>
                    <a:pt x="94536" y="90011"/>
                    <a:pt x="94536" y="90011"/>
                    <a:pt x="94536" y="90964"/>
                  </a:cubicBezTo>
                  <a:cubicBezTo>
                    <a:pt x="94536" y="91916"/>
                    <a:pt x="88821" y="92869"/>
                    <a:pt x="78343" y="92869"/>
                  </a:cubicBezTo>
                  <a:cubicBezTo>
                    <a:pt x="73581" y="92869"/>
                    <a:pt x="68818" y="92869"/>
                    <a:pt x="68818" y="92869"/>
                  </a:cubicBezTo>
                  <a:cubicBezTo>
                    <a:pt x="67866" y="92869"/>
                    <a:pt x="62151" y="93821"/>
                    <a:pt x="55483" y="93821"/>
                  </a:cubicBezTo>
                  <a:cubicBezTo>
                    <a:pt x="45006" y="93821"/>
                    <a:pt x="43101" y="93821"/>
                    <a:pt x="41196" y="93821"/>
                  </a:cubicBezTo>
                  <a:cubicBezTo>
                    <a:pt x="39291" y="92869"/>
                    <a:pt x="36433" y="92869"/>
                    <a:pt x="24051" y="92869"/>
                  </a:cubicBezTo>
                  <a:cubicBezTo>
                    <a:pt x="15478" y="92869"/>
                    <a:pt x="7858" y="92869"/>
                    <a:pt x="7858" y="93821"/>
                  </a:cubicBezTo>
                  <a:cubicBezTo>
                    <a:pt x="6906" y="93821"/>
                    <a:pt x="6906" y="99536"/>
                    <a:pt x="7858" y="100489"/>
                  </a:cubicBezTo>
                  <a:cubicBezTo>
                    <a:pt x="8811" y="101441"/>
                    <a:pt x="9763" y="101441"/>
                    <a:pt x="23098" y="100489"/>
                  </a:cubicBezTo>
                  <a:cubicBezTo>
                    <a:pt x="30718" y="100489"/>
                    <a:pt x="37386" y="100489"/>
                    <a:pt x="38338" y="100489"/>
                  </a:cubicBezTo>
                  <a:cubicBezTo>
                    <a:pt x="39291" y="100489"/>
                    <a:pt x="40243" y="100489"/>
                    <a:pt x="41196" y="99536"/>
                  </a:cubicBezTo>
                  <a:cubicBezTo>
                    <a:pt x="42148" y="98584"/>
                    <a:pt x="64056" y="98584"/>
                    <a:pt x="92631" y="99536"/>
                  </a:cubicBezTo>
                  <a:cubicBezTo>
                    <a:pt x="107871" y="99536"/>
                    <a:pt x="108823" y="99536"/>
                    <a:pt x="108823" y="100489"/>
                  </a:cubicBezTo>
                  <a:cubicBezTo>
                    <a:pt x="108823" y="102394"/>
                    <a:pt x="108823" y="108109"/>
                    <a:pt x="108823" y="108109"/>
                  </a:cubicBezTo>
                  <a:cubicBezTo>
                    <a:pt x="108823" y="108109"/>
                    <a:pt x="109776" y="108109"/>
                    <a:pt x="110728" y="108109"/>
                  </a:cubicBezTo>
                  <a:cubicBezTo>
                    <a:pt x="111681" y="107156"/>
                    <a:pt x="112633" y="107156"/>
                    <a:pt x="118348" y="107156"/>
                  </a:cubicBezTo>
                  <a:cubicBezTo>
                    <a:pt x="122158" y="107156"/>
                    <a:pt x="125016" y="108109"/>
                    <a:pt x="125968" y="108109"/>
                  </a:cubicBezTo>
                  <a:cubicBezTo>
                    <a:pt x="125968" y="108109"/>
                    <a:pt x="127873" y="108109"/>
                    <a:pt x="129778" y="108109"/>
                  </a:cubicBezTo>
                  <a:cubicBezTo>
                    <a:pt x="132636" y="108109"/>
                    <a:pt x="132636" y="108109"/>
                    <a:pt x="136446" y="110014"/>
                  </a:cubicBezTo>
                  <a:cubicBezTo>
                    <a:pt x="138351" y="110966"/>
                    <a:pt x="141208" y="112871"/>
                    <a:pt x="142161" y="113824"/>
                  </a:cubicBezTo>
                  <a:cubicBezTo>
                    <a:pt x="143113" y="114776"/>
                    <a:pt x="145018" y="114776"/>
                    <a:pt x="145971" y="115729"/>
                  </a:cubicBezTo>
                  <a:cubicBezTo>
                    <a:pt x="157401" y="117634"/>
                    <a:pt x="158353" y="117634"/>
                    <a:pt x="158353" y="119539"/>
                  </a:cubicBezTo>
                  <a:cubicBezTo>
                    <a:pt x="158353" y="121444"/>
                    <a:pt x="159306" y="123349"/>
                    <a:pt x="163116" y="127159"/>
                  </a:cubicBezTo>
                  <a:cubicBezTo>
                    <a:pt x="165973" y="129064"/>
                    <a:pt x="166926" y="130969"/>
                    <a:pt x="166926" y="131921"/>
                  </a:cubicBezTo>
                  <a:cubicBezTo>
                    <a:pt x="166926" y="133826"/>
                    <a:pt x="170736" y="136684"/>
                    <a:pt x="174546" y="139541"/>
                  </a:cubicBezTo>
                  <a:cubicBezTo>
                    <a:pt x="178356" y="142399"/>
                    <a:pt x="179308" y="143351"/>
                    <a:pt x="180261" y="147161"/>
                  </a:cubicBezTo>
                  <a:cubicBezTo>
                    <a:pt x="181213" y="149066"/>
                    <a:pt x="181213" y="150971"/>
                    <a:pt x="182166" y="151924"/>
                  </a:cubicBezTo>
                  <a:cubicBezTo>
                    <a:pt x="183118" y="152876"/>
                    <a:pt x="183118" y="154781"/>
                    <a:pt x="183118" y="154781"/>
                  </a:cubicBezTo>
                  <a:cubicBezTo>
                    <a:pt x="183118" y="154781"/>
                    <a:pt x="180261" y="157639"/>
                    <a:pt x="177403" y="160496"/>
                  </a:cubicBezTo>
                  <a:cubicBezTo>
                    <a:pt x="168831" y="168116"/>
                    <a:pt x="167878" y="169069"/>
                    <a:pt x="166926" y="175736"/>
                  </a:cubicBezTo>
                  <a:cubicBezTo>
                    <a:pt x="165973" y="181451"/>
                    <a:pt x="165973" y="185261"/>
                    <a:pt x="165973" y="186214"/>
                  </a:cubicBezTo>
                  <a:cubicBezTo>
                    <a:pt x="165973" y="187166"/>
                    <a:pt x="165973" y="188119"/>
                    <a:pt x="165973" y="189071"/>
                  </a:cubicBezTo>
                  <a:cubicBezTo>
                    <a:pt x="165021" y="190976"/>
                    <a:pt x="162163" y="201454"/>
                    <a:pt x="159306" y="210026"/>
                  </a:cubicBezTo>
                  <a:cubicBezTo>
                    <a:pt x="158353" y="212884"/>
                    <a:pt x="156448" y="216694"/>
                    <a:pt x="152638" y="222409"/>
                  </a:cubicBezTo>
                  <a:cubicBezTo>
                    <a:pt x="148828" y="228124"/>
                    <a:pt x="147876" y="229076"/>
                    <a:pt x="143113" y="238601"/>
                  </a:cubicBezTo>
                  <a:cubicBezTo>
                    <a:pt x="140256" y="243364"/>
                    <a:pt x="137398" y="249079"/>
                    <a:pt x="136446" y="250984"/>
                  </a:cubicBezTo>
                  <a:cubicBezTo>
                    <a:pt x="135493" y="252889"/>
                    <a:pt x="134541" y="255746"/>
                    <a:pt x="134541" y="255746"/>
                  </a:cubicBezTo>
                  <a:cubicBezTo>
                    <a:pt x="134541" y="258604"/>
                    <a:pt x="136446" y="262414"/>
                    <a:pt x="138351" y="264319"/>
                  </a:cubicBezTo>
                  <a:cubicBezTo>
                    <a:pt x="139303" y="265271"/>
                    <a:pt x="140256" y="267176"/>
                    <a:pt x="140256" y="267176"/>
                  </a:cubicBezTo>
                  <a:cubicBezTo>
                    <a:pt x="140256" y="267176"/>
                    <a:pt x="139303" y="269081"/>
                    <a:pt x="138351" y="270986"/>
                  </a:cubicBezTo>
                  <a:cubicBezTo>
                    <a:pt x="137398" y="272891"/>
                    <a:pt x="135493" y="275749"/>
                    <a:pt x="133588" y="277654"/>
                  </a:cubicBezTo>
                  <a:cubicBezTo>
                    <a:pt x="127873" y="288131"/>
                    <a:pt x="116443" y="301466"/>
                    <a:pt x="113586" y="303371"/>
                  </a:cubicBezTo>
                  <a:cubicBezTo>
                    <a:pt x="111681" y="304324"/>
                    <a:pt x="111681" y="304324"/>
                    <a:pt x="106918" y="303371"/>
                  </a:cubicBezTo>
                  <a:cubicBezTo>
                    <a:pt x="101203" y="301466"/>
                    <a:pt x="96441" y="301466"/>
                    <a:pt x="92631" y="303371"/>
                  </a:cubicBezTo>
                  <a:cubicBezTo>
                    <a:pt x="90726" y="304324"/>
                    <a:pt x="89773" y="304324"/>
                    <a:pt x="88821" y="305276"/>
                  </a:cubicBezTo>
                  <a:cubicBezTo>
                    <a:pt x="88821" y="305276"/>
                    <a:pt x="87868" y="305276"/>
                    <a:pt x="87868" y="305276"/>
                  </a:cubicBezTo>
                  <a:cubicBezTo>
                    <a:pt x="86916" y="305276"/>
                    <a:pt x="85011" y="307181"/>
                    <a:pt x="85011" y="308134"/>
                  </a:cubicBezTo>
                  <a:cubicBezTo>
                    <a:pt x="85011" y="308134"/>
                    <a:pt x="84058" y="310039"/>
                    <a:pt x="84058" y="311944"/>
                  </a:cubicBezTo>
                  <a:cubicBezTo>
                    <a:pt x="82153" y="315754"/>
                    <a:pt x="82153" y="317659"/>
                    <a:pt x="85963" y="321469"/>
                  </a:cubicBezTo>
                  <a:cubicBezTo>
                    <a:pt x="87868" y="324326"/>
                    <a:pt x="90726" y="326231"/>
                    <a:pt x="95488" y="328136"/>
                  </a:cubicBezTo>
                  <a:cubicBezTo>
                    <a:pt x="96441" y="330994"/>
                    <a:pt x="97393" y="330994"/>
                    <a:pt x="100251" y="330994"/>
                  </a:cubicBezTo>
                  <a:cubicBezTo>
                    <a:pt x="108823" y="329089"/>
                    <a:pt x="114538" y="329089"/>
                    <a:pt x="114538" y="330041"/>
                  </a:cubicBezTo>
                  <a:cubicBezTo>
                    <a:pt x="114538" y="330041"/>
                    <a:pt x="114538" y="331946"/>
                    <a:pt x="114538" y="333851"/>
                  </a:cubicBezTo>
                  <a:lnTo>
                    <a:pt x="114538" y="336709"/>
                  </a:lnTo>
                  <a:lnTo>
                    <a:pt x="118348" y="337661"/>
                  </a:lnTo>
                  <a:cubicBezTo>
                    <a:pt x="124063" y="339566"/>
                    <a:pt x="131683" y="341471"/>
                    <a:pt x="132636" y="342424"/>
                  </a:cubicBezTo>
                  <a:cubicBezTo>
                    <a:pt x="135493" y="343376"/>
                    <a:pt x="141208" y="344329"/>
                    <a:pt x="146923" y="344329"/>
                  </a:cubicBezTo>
                  <a:cubicBezTo>
                    <a:pt x="155496" y="344329"/>
                    <a:pt x="155496" y="344329"/>
                    <a:pt x="156448" y="337661"/>
                  </a:cubicBezTo>
                  <a:cubicBezTo>
                    <a:pt x="156448" y="335756"/>
                    <a:pt x="158353" y="330994"/>
                    <a:pt x="158353" y="328136"/>
                  </a:cubicBezTo>
                  <a:cubicBezTo>
                    <a:pt x="159306" y="323374"/>
                    <a:pt x="160258" y="321469"/>
                    <a:pt x="160258" y="313849"/>
                  </a:cubicBezTo>
                  <a:cubicBezTo>
                    <a:pt x="160258" y="302419"/>
                    <a:pt x="161211" y="300514"/>
                    <a:pt x="164068" y="296704"/>
                  </a:cubicBezTo>
                  <a:cubicBezTo>
                    <a:pt x="165021" y="294799"/>
                    <a:pt x="166926" y="291941"/>
                    <a:pt x="167878" y="290036"/>
                  </a:cubicBezTo>
                  <a:cubicBezTo>
                    <a:pt x="169783" y="287179"/>
                    <a:pt x="169783" y="287179"/>
                    <a:pt x="171688" y="287179"/>
                  </a:cubicBezTo>
                  <a:cubicBezTo>
                    <a:pt x="172641" y="287179"/>
                    <a:pt x="174546" y="287179"/>
                    <a:pt x="175498" y="286226"/>
                  </a:cubicBezTo>
                  <a:cubicBezTo>
                    <a:pt x="177403" y="285274"/>
                    <a:pt x="178356" y="285274"/>
                    <a:pt x="179308" y="281464"/>
                  </a:cubicBezTo>
                  <a:cubicBezTo>
                    <a:pt x="180261" y="278606"/>
                    <a:pt x="182166" y="276701"/>
                    <a:pt x="184071" y="274796"/>
                  </a:cubicBezTo>
                  <a:cubicBezTo>
                    <a:pt x="185976" y="272891"/>
                    <a:pt x="187881" y="270986"/>
                    <a:pt x="188833" y="269081"/>
                  </a:cubicBezTo>
                  <a:cubicBezTo>
                    <a:pt x="189786" y="267176"/>
                    <a:pt x="191691" y="264319"/>
                    <a:pt x="191691" y="263366"/>
                  </a:cubicBezTo>
                  <a:cubicBezTo>
                    <a:pt x="192643" y="262414"/>
                    <a:pt x="194548" y="256699"/>
                    <a:pt x="197406" y="252889"/>
                  </a:cubicBezTo>
                  <a:cubicBezTo>
                    <a:pt x="199311" y="248126"/>
                    <a:pt x="202168" y="244316"/>
                    <a:pt x="202168" y="244316"/>
                  </a:cubicBezTo>
                  <a:cubicBezTo>
                    <a:pt x="202168" y="244316"/>
                    <a:pt x="203121" y="242411"/>
                    <a:pt x="203121" y="240506"/>
                  </a:cubicBezTo>
                  <a:cubicBezTo>
                    <a:pt x="203121" y="238601"/>
                    <a:pt x="205026" y="232886"/>
                    <a:pt x="205978" y="229076"/>
                  </a:cubicBezTo>
                  <a:cubicBezTo>
                    <a:pt x="208836" y="221456"/>
                    <a:pt x="208836" y="220504"/>
                    <a:pt x="207883" y="218599"/>
                  </a:cubicBezTo>
                  <a:cubicBezTo>
                    <a:pt x="207883" y="217646"/>
                    <a:pt x="206931" y="215741"/>
                    <a:pt x="206931" y="214789"/>
                  </a:cubicBezTo>
                  <a:cubicBezTo>
                    <a:pt x="205978" y="212884"/>
                    <a:pt x="201216" y="203359"/>
                    <a:pt x="201216" y="202406"/>
                  </a:cubicBezTo>
                  <a:cubicBezTo>
                    <a:pt x="201216" y="201454"/>
                    <a:pt x="202168" y="202406"/>
                    <a:pt x="202168" y="203359"/>
                  </a:cubicBezTo>
                  <a:cubicBezTo>
                    <a:pt x="202168" y="204311"/>
                    <a:pt x="203121" y="205264"/>
                    <a:pt x="204073" y="205264"/>
                  </a:cubicBezTo>
                  <a:cubicBezTo>
                    <a:pt x="205026" y="206216"/>
                    <a:pt x="205978" y="207169"/>
                    <a:pt x="206931" y="210026"/>
                  </a:cubicBezTo>
                  <a:cubicBezTo>
                    <a:pt x="207883" y="212884"/>
                    <a:pt x="208836" y="214789"/>
                    <a:pt x="210741" y="215741"/>
                  </a:cubicBezTo>
                  <a:cubicBezTo>
                    <a:pt x="211693" y="216694"/>
                    <a:pt x="212646" y="216694"/>
                    <a:pt x="212646" y="216694"/>
                  </a:cubicBezTo>
                  <a:cubicBezTo>
                    <a:pt x="212646" y="216694"/>
                    <a:pt x="215503" y="218599"/>
                    <a:pt x="218361" y="220504"/>
                  </a:cubicBezTo>
                  <a:cubicBezTo>
                    <a:pt x="222171" y="223361"/>
                    <a:pt x="225028" y="224314"/>
                    <a:pt x="225981" y="224314"/>
                  </a:cubicBezTo>
                  <a:cubicBezTo>
                    <a:pt x="226933" y="224314"/>
                    <a:pt x="228838" y="224314"/>
                    <a:pt x="229791" y="225266"/>
                  </a:cubicBezTo>
                  <a:cubicBezTo>
                    <a:pt x="231696" y="225266"/>
                    <a:pt x="239316" y="226219"/>
                    <a:pt x="245031" y="227171"/>
                  </a:cubicBezTo>
                  <a:cubicBezTo>
                    <a:pt x="246936" y="227171"/>
                    <a:pt x="249793" y="227171"/>
                    <a:pt x="249793" y="228124"/>
                  </a:cubicBezTo>
                  <a:cubicBezTo>
                    <a:pt x="252651" y="229076"/>
                    <a:pt x="255508" y="230029"/>
                    <a:pt x="256461" y="231934"/>
                  </a:cubicBezTo>
                  <a:cubicBezTo>
                    <a:pt x="261223" y="238601"/>
                    <a:pt x="264081" y="244316"/>
                    <a:pt x="265033" y="244316"/>
                  </a:cubicBezTo>
                  <a:cubicBezTo>
                    <a:pt x="265986" y="244316"/>
                    <a:pt x="267891" y="246221"/>
                    <a:pt x="270748" y="247174"/>
                  </a:cubicBezTo>
                  <a:cubicBezTo>
                    <a:pt x="283131" y="251936"/>
                    <a:pt x="295513" y="257651"/>
                    <a:pt x="296466" y="258604"/>
                  </a:cubicBezTo>
                  <a:cubicBezTo>
                    <a:pt x="297418" y="259556"/>
                    <a:pt x="296466" y="260509"/>
                    <a:pt x="295513" y="265271"/>
                  </a:cubicBezTo>
                  <a:cubicBezTo>
                    <a:pt x="294561" y="270986"/>
                    <a:pt x="293608" y="271939"/>
                    <a:pt x="294561" y="274796"/>
                  </a:cubicBezTo>
                  <a:cubicBezTo>
                    <a:pt x="294561" y="277654"/>
                    <a:pt x="294561" y="278606"/>
                    <a:pt x="294561" y="279559"/>
                  </a:cubicBezTo>
                  <a:cubicBezTo>
                    <a:pt x="292656" y="283369"/>
                    <a:pt x="292656" y="284321"/>
                    <a:pt x="297418" y="293846"/>
                  </a:cubicBezTo>
                  <a:lnTo>
                    <a:pt x="301228" y="303371"/>
                  </a:lnTo>
                  <a:lnTo>
                    <a:pt x="305038" y="307181"/>
                  </a:lnTo>
                  <a:cubicBezTo>
                    <a:pt x="309801" y="311944"/>
                    <a:pt x="310753" y="312896"/>
                    <a:pt x="314563" y="312896"/>
                  </a:cubicBezTo>
                  <a:cubicBezTo>
                    <a:pt x="316468" y="312896"/>
                    <a:pt x="317421" y="313849"/>
                    <a:pt x="318373" y="313849"/>
                  </a:cubicBezTo>
                  <a:cubicBezTo>
                    <a:pt x="320278" y="314801"/>
                    <a:pt x="322183" y="314801"/>
                    <a:pt x="325041" y="313849"/>
                  </a:cubicBezTo>
                  <a:cubicBezTo>
                    <a:pt x="329803" y="310991"/>
                    <a:pt x="332661" y="310991"/>
                    <a:pt x="345996" y="310991"/>
                  </a:cubicBezTo>
                  <a:cubicBezTo>
                    <a:pt x="350758" y="310991"/>
                    <a:pt x="358378" y="309086"/>
                    <a:pt x="363141" y="307181"/>
                  </a:cubicBezTo>
                  <a:cubicBezTo>
                    <a:pt x="365046" y="306229"/>
                    <a:pt x="368856" y="305276"/>
                    <a:pt x="372666" y="305276"/>
                  </a:cubicBezTo>
                  <a:cubicBezTo>
                    <a:pt x="377428" y="304324"/>
                    <a:pt x="379333" y="304324"/>
                    <a:pt x="381238" y="303371"/>
                  </a:cubicBezTo>
                  <a:cubicBezTo>
                    <a:pt x="384096" y="302419"/>
                    <a:pt x="384096" y="301466"/>
                    <a:pt x="385048" y="299561"/>
                  </a:cubicBezTo>
                  <a:cubicBezTo>
                    <a:pt x="386001" y="297656"/>
                    <a:pt x="386001" y="297656"/>
                    <a:pt x="387906" y="301466"/>
                  </a:cubicBezTo>
                  <a:cubicBezTo>
                    <a:pt x="388858" y="304324"/>
                    <a:pt x="389811" y="305276"/>
                    <a:pt x="389811" y="310991"/>
                  </a:cubicBezTo>
                  <a:lnTo>
                    <a:pt x="390763" y="316706"/>
                  </a:lnTo>
                  <a:lnTo>
                    <a:pt x="388858" y="318611"/>
                  </a:lnTo>
                  <a:cubicBezTo>
                    <a:pt x="386953" y="320516"/>
                    <a:pt x="386953" y="322421"/>
                    <a:pt x="386953" y="324326"/>
                  </a:cubicBezTo>
                  <a:cubicBezTo>
                    <a:pt x="386953" y="325279"/>
                    <a:pt x="390763" y="333851"/>
                    <a:pt x="391716" y="334804"/>
                  </a:cubicBezTo>
                  <a:cubicBezTo>
                    <a:pt x="393621" y="335756"/>
                    <a:pt x="395526" y="335756"/>
                    <a:pt x="406003" y="330041"/>
                  </a:cubicBezTo>
                  <a:cubicBezTo>
                    <a:pt x="411718" y="327184"/>
                    <a:pt x="417433" y="324326"/>
                    <a:pt x="418386" y="323374"/>
                  </a:cubicBezTo>
                  <a:cubicBezTo>
                    <a:pt x="421243" y="322421"/>
                    <a:pt x="426958" y="315754"/>
                    <a:pt x="426958" y="314801"/>
                  </a:cubicBezTo>
                  <a:cubicBezTo>
                    <a:pt x="426958" y="312896"/>
                    <a:pt x="426006" y="306229"/>
                    <a:pt x="425053" y="304324"/>
                  </a:cubicBezTo>
                  <a:cubicBezTo>
                    <a:pt x="424101" y="302419"/>
                    <a:pt x="425053" y="301466"/>
                    <a:pt x="426958" y="300514"/>
                  </a:cubicBezTo>
                  <a:cubicBezTo>
                    <a:pt x="428863" y="299561"/>
                    <a:pt x="429816" y="298609"/>
                    <a:pt x="429816" y="295751"/>
                  </a:cubicBezTo>
                  <a:cubicBezTo>
                    <a:pt x="429816" y="294799"/>
                    <a:pt x="429816" y="291941"/>
                    <a:pt x="430768" y="290036"/>
                  </a:cubicBezTo>
                  <a:cubicBezTo>
                    <a:pt x="430768" y="288131"/>
                    <a:pt x="431721" y="285274"/>
                    <a:pt x="431721" y="282416"/>
                  </a:cubicBezTo>
                  <a:cubicBezTo>
                    <a:pt x="431721" y="278606"/>
                    <a:pt x="431721" y="277654"/>
                    <a:pt x="430768" y="276701"/>
                  </a:cubicBezTo>
                  <a:cubicBezTo>
                    <a:pt x="429816" y="275749"/>
                    <a:pt x="429816" y="274796"/>
                    <a:pt x="429816" y="274796"/>
                  </a:cubicBezTo>
                  <a:cubicBezTo>
                    <a:pt x="429816" y="274796"/>
                    <a:pt x="429816" y="273844"/>
                    <a:pt x="429816" y="273844"/>
                  </a:cubicBezTo>
                  <a:cubicBezTo>
                    <a:pt x="429816" y="273844"/>
                    <a:pt x="417433" y="266224"/>
                    <a:pt x="414576" y="265271"/>
                  </a:cubicBezTo>
                  <a:cubicBezTo>
                    <a:pt x="413623" y="264319"/>
                    <a:pt x="406956" y="262414"/>
                    <a:pt x="404098" y="261461"/>
                  </a:cubicBezTo>
                  <a:cubicBezTo>
                    <a:pt x="403146" y="261461"/>
                    <a:pt x="401241" y="260509"/>
                    <a:pt x="400288" y="260509"/>
                  </a:cubicBezTo>
                  <a:cubicBezTo>
                    <a:pt x="399336" y="260509"/>
                    <a:pt x="395526" y="259556"/>
                    <a:pt x="391716" y="259556"/>
                  </a:cubicBezTo>
                  <a:cubicBezTo>
                    <a:pt x="387906" y="259556"/>
                    <a:pt x="385048" y="259556"/>
                    <a:pt x="385048" y="258604"/>
                  </a:cubicBezTo>
                  <a:cubicBezTo>
                    <a:pt x="385048" y="257651"/>
                    <a:pt x="385048" y="257651"/>
                    <a:pt x="386001" y="257651"/>
                  </a:cubicBezTo>
                  <a:cubicBezTo>
                    <a:pt x="386953" y="255746"/>
                    <a:pt x="387906" y="255746"/>
                    <a:pt x="390763" y="256699"/>
                  </a:cubicBezTo>
                  <a:cubicBezTo>
                    <a:pt x="391716" y="256699"/>
                    <a:pt x="394573" y="257651"/>
                    <a:pt x="397431" y="257651"/>
                  </a:cubicBezTo>
                  <a:cubicBezTo>
                    <a:pt x="401241" y="257651"/>
                    <a:pt x="401241" y="257651"/>
                    <a:pt x="402193" y="256699"/>
                  </a:cubicBezTo>
                  <a:cubicBezTo>
                    <a:pt x="403146" y="255746"/>
                    <a:pt x="403146" y="255746"/>
                    <a:pt x="405051" y="255746"/>
                  </a:cubicBezTo>
                  <a:cubicBezTo>
                    <a:pt x="406956" y="255746"/>
                    <a:pt x="407908" y="255746"/>
                    <a:pt x="410766" y="258604"/>
                  </a:cubicBezTo>
                  <a:cubicBezTo>
                    <a:pt x="412671" y="259556"/>
                    <a:pt x="414576" y="261461"/>
                    <a:pt x="415528" y="261461"/>
                  </a:cubicBezTo>
                  <a:cubicBezTo>
                    <a:pt x="418386" y="262414"/>
                    <a:pt x="425053" y="262414"/>
                    <a:pt x="426006" y="261461"/>
                  </a:cubicBezTo>
                  <a:cubicBezTo>
                    <a:pt x="426958" y="261461"/>
                    <a:pt x="428863" y="260509"/>
                    <a:pt x="430768" y="259556"/>
                  </a:cubicBezTo>
                  <a:cubicBezTo>
                    <a:pt x="434578" y="257651"/>
                    <a:pt x="439341" y="254794"/>
                    <a:pt x="440293" y="252889"/>
                  </a:cubicBezTo>
                  <a:cubicBezTo>
                    <a:pt x="441246" y="250984"/>
                    <a:pt x="443151" y="246221"/>
                    <a:pt x="445056" y="235744"/>
                  </a:cubicBezTo>
                  <a:cubicBezTo>
                    <a:pt x="445056" y="234791"/>
                    <a:pt x="446008" y="231934"/>
                    <a:pt x="446008" y="230981"/>
                  </a:cubicBezTo>
                  <a:cubicBezTo>
                    <a:pt x="446961" y="227171"/>
                    <a:pt x="446961" y="217646"/>
                    <a:pt x="446008" y="213836"/>
                  </a:cubicBezTo>
                  <a:cubicBezTo>
                    <a:pt x="446008" y="211931"/>
                    <a:pt x="445056" y="209074"/>
                    <a:pt x="444103" y="206216"/>
                  </a:cubicBezTo>
                  <a:cubicBezTo>
                    <a:pt x="443151" y="200501"/>
                    <a:pt x="441246" y="196691"/>
                    <a:pt x="437436" y="191929"/>
                  </a:cubicBezTo>
                  <a:cubicBezTo>
                    <a:pt x="429816" y="182404"/>
                    <a:pt x="428863" y="181451"/>
                    <a:pt x="420291" y="181451"/>
                  </a:cubicBezTo>
                  <a:cubicBezTo>
                    <a:pt x="413623" y="180499"/>
                    <a:pt x="411718" y="180499"/>
                    <a:pt x="410766" y="176689"/>
                  </a:cubicBezTo>
                  <a:cubicBezTo>
                    <a:pt x="410766" y="175736"/>
                    <a:pt x="409813" y="172879"/>
                    <a:pt x="409813" y="171926"/>
                  </a:cubicBezTo>
                  <a:cubicBezTo>
                    <a:pt x="409813" y="170974"/>
                    <a:pt x="408861" y="169069"/>
                    <a:pt x="408861" y="169069"/>
                  </a:cubicBezTo>
                  <a:cubicBezTo>
                    <a:pt x="408861" y="168116"/>
                    <a:pt x="408861" y="168116"/>
                    <a:pt x="409813" y="167164"/>
                  </a:cubicBezTo>
                  <a:cubicBezTo>
                    <a:pt x="410766" y="166211"/>
                    <a:pt x="411718" y="164306"/>
                    <a:pt x="411718" y="162401"/>
                  </a:cubicBezTo>
                  <a:cubicBezTo>
                    <a:pt x="413623" y="155734"/>
                    <a:pt x="413623" y="155734"/>
                    <a:pt x="412671" y="150971"/>
                  </a:cubicBezTo>
                  <a:cubicBezTo>
                    <a:pt x="411718" y="148114"/>
                    <a:pt x="411718" y="145256"/>
                    <a:pt x="410766" y="143351"/>
                  </a:cubicBezTo>
                  <a:cubicBezTo>
                    <a:pt x="409813" y="138589"/>
                    <a:pt x="407908" y="131921"/>
                    <a:pt x="406956" y="129064"/>
                  </a:cubicBezTo>
                  <a:cubicBezTo>
                    <a:pt x="406003" y="127159"/>
                    <a:pt x="406003" y="125254"/>
                    <a:pt x="406003" y="124301"/>
                  </a:cubicBezTo>
                  <a:cubicBezTo>
                    <a:pt x="406003" y="123349"/>
                    <a:pt x="406003" y="122396"/>
                    <a:pt x="406003" y="121444"/>
                  </a:cubicBezTo>
                  <a:cubicBezTo>
                    <a:pt x="406003" y="121444"/>
                    <a:pt x="404098" y="118586"/>
                    <a:pt x="403146" y="115729"/>
                  </a:cubicBezTo>
                  <a:cubicBezTo>
                    <a:pt x="402193" y="112871"/>
                    <a:pt x="400288" y="108109"/>
                    <a:pt x="398383" y="104299"/>
                  </a:cubicBezTo>
                  <a:cubicBezTo>
                    <a:pt x="397431" y="101441"/>
                    <a:pt x="396478" y="98584"/>
                    <a:pt x="396478" y="97631"/>
                  </a:cubicBezTo>
                  <a:cubicBezTo>
                    <a:pt x="396478" y="96679"/>
                    <a:pt x="394573" y="93821"/>
                    <a:pt x="385048" y="82391"/>
                  </a:cubicBezTo>
                  <a:cubicBezTo>
                    <a:pt x="384096" y="80486"/>
                    <a:pt x="381238" y="76676"/>
                    <a:pt x="379333" y="74771"/>
                  </a:cubicBezTo>
                  <a:cubicBezTo>
                    <a:pt x="377428" y="71914"/>
                    <a:pt x="374571" y="68104"/>
                    <a:pt x="373618" y="67151"/>
                  </a:cubicBezTo>
                  <a:cubicBezTo>
                    <a:pt x="372666" y="65246"/>
                    <a:pt x="370761" y="63341"/>
                    <a:pt x="369808" y="62389"/>
                  </a:cubicBezTo>
                  <a:cubicBezTo>
                    <a:pt x="367903" y="59531"/>
                    <a:pt x="366951" y="58579"/>
                    <a:pt x="361236" y="55721"/>
                  </a:cubicBezTo>
                  <a:cubicBezTo>
                    <a:pt x="358378" y="54769"/>
                    <a:pt x="354568" y="51911"/>
                    <a:pt x="351711" y="50959"/>
                  </a:cubicBezTo>
                  <a:lnTo>
                    <a:pt x="345996" y="48101"/>
                  </a:lnTo>
                  <a:lnTo>
                    <a:pt x="338376" y="48101"/>
                  </a:lnTo>
                  <a:cubicBezTo>
                    <a:pt x="334566" y="48101"/>
                    <a:pt x="330756" y="48101"/>
                    <a:pt x="329803" y="47149"/>
                  </a:cubicBezTo>
                  <a:cubicBezTo>
                    <a:pt x="324088" y="45244"/>
                    <a:pt x="321231" y="44291"/>
                    <a:pt x="317421" y="44291"/>
                  </a:cubicBezTo>
                  <a:cubicBezTo>
                    <a:pt x="314563" y="44291"/>
                    <a:pt x="313611" y="44291"/>
                    <a:pt x="312658" y="43339"/>
                  </a:cubicBezTo>
                  <a:cubicBezTo>
                    <a:pt x="312658" y="43339"/>
                    <a:pt x="311706" y="40481"/>
                    <a:pt x="310753" y="37624"/>
                  </a:cubicBezTo>
                  <a:cubicBezTo>
                    <a:pt x="308848" y="30956"/>
                    <a:pt x="307896" y="30004"/>
                    <a:pt x="303133" y="26194"/>
                  </a:cubicBezTo>
                  <a:cubicBezTo>
                    <a:pt x="301228" y="24289"/>
                    <a:pt x="297418" y="20479"/>
                    <a:pt x="295513" y="18574"/>
                  </a:cubicBezTo>
                  <a:cubicBezTo>
                    <a:pt x="293608" y="16669"/>
                    <a:pt x="290751" y="14764"/>
                    <a:pt x="289798" y="13811"/>
                  </a:cubicBezTo>
                  <a:cubicBezTo>
                    <a:pt x="289798" y="7144"/>
                    <a:pt x="285036" y="7144"/>
                    <a:pt x="285036" y="7144"/>
                  </a:cubicBezTo>
                  <a:close/>
                  <a:moveTo>
                    <a:pt x="326946" y="40481"/>
                  </a:moveTo>
                  <a:cubicBezTo>
                    <a:pt x="330756" y="42386"/>
                    <a:pt x="331708" y="43339"/>
                    <a:pt x="328851" y="45244"/>
                  </a:cubicBezTo>
                  <a:cubicBezTo>
                    <a:pt x="327898" y="46196"/>
                    <a:pt x="325993" y="47149"/>
                    <a:pt x="324088" y="47149"/>
                  </a:cubicBezTo>
                  <a:cubicBezTo>
                    <a:pt x="323136" y="47149"/>
                    <a:pt x="321231" y="47149"/>
                    <a:pt x="320278" y="48101"/>
                  </a:cubicBezTo>
                  <a:cubicBezTo>
                    <a:pt x="319326" y="48101"/>
                    <a:pt x="318373" y="48101"/>
                    <a:pt x="317421" y="47149"/>
                  </a:cubicBezTo>
                  <a:cubicBezTo>
                    <a:pt x="316468" y="45244"/>
                    <a:pt x="315516" y="45244"/>
                    <a:pt x="315516" y="43339"/>
                  </a:cubicBezTo>
                  <a:cubicBezTo>
                    <a:pt x="315516" y="40481"/>
                    <a:pt x="316468" y="39529"/>
                    <a:pt x="320278" y="39529"/>
                  </a:cubicBezTo>
                  <a:cubicBezTo>
                    <a:pt x="323136" y="39529"/>
                    <a:pt x="325041" y="40481"/>
                    <a:pt x="326946" y="40481"/>
                  </a:cubicBezTo>
                  <a:close/>
                  <a:moveTo>
                    <a:pt x="256461" y="70961"/>
                  </a:moveTo>
                  <a:cubicBezTo>
                    <a:pt x="256461" y="70961"/>
                    <a:pt x="255508" y="72866"/>
                    <a:pt x="253603" y="74771"/>
                  </a:cubicBezTo>
                  <a:cubicBezTo>
                    <a:pt x="249793" y="79534"/>
                    <a:pt x="246936" y="83344"/>
                    <a:pt x="246936" y="85249"/>
                  </a:cubicBezTo>
                  <a:cubicBezTo>
                    <a:pt x="246936" y="86201"/>
                    <a:pt x="246936" y="86201"/>
                    <a:pt x="245983" y="87154"/>
                  </a:cubicBezTo>
                  <a:cubicBezTo>
                    <a:pt x="245031" y="88106"/>
                    <a:pt x="245031" y="88106"/>
                    <a:pt x="245031" y="87154"/>
                  </a:cubicBezTo>
                  <a:cubicBezTo>
                    <a:pt x="245031" y="87154"/>
                    <a:pt x="244078" y="86201"/>
                    <a:pt x="243126" y="85249"/>
                  </a:cubicBezTo>
                  <a:cubicBezTo>
                    <a:pt x="240268" y="84296"/>
                    <a:pt x="238363" y="81439"/>
                    <a:pt x="238363" y="80486"/>
                  </a:cubicBezTo>
                  <a:cubicBezTo>
                    <a:pt x="238363" y="79534"/>
                    <a:pt x="239316" y="79534"/>
                    <a:pt x="244078" y="79534"/>
                  </a:cubicBezTo>
                  <a:lnTo>
                    <a:pt x="248841" y="79534"/>
                  </a:lnTo>
                  <a:lnTo>
                    <a:pt x="248841" y="75724"/>
                  </a:lnTo>
                  <a:cubicBezTo>
                    <a:pt x="248841" y="73819"/>
                    <a:pt x="248841" y="70961"/>
                    <a:pt x="249793" y="70961"/>
                  </a:cubicBezTo>
                  <a:cubicBezTo>
                    <a:pt x="251698" y="70009"/>
                    <a:pt x="255508" y="70009"/>
                    <a:pt x="256461" y="70961"/>
                  </a:cubicBezTo>
                  <a:close/>
                  <a:moveTo>
                    <a:pt x="223123" y="79534"/>
                  </a:moveTo>
                  <a:cubicBezTo>
                    <a:pt x="225028" y="80486"/>
                    <a:pt x="225981" y="81439"/>
                    <a:pt x="227886" y="81439"/>
                  </a:cubicBezTo>
                  <a:cubicBezTo>
                    <a:pt x="228838" y="81439"/>
                    <a:pt x="229791" y="81439"/>
                    <a:pt x="229791" y="82391"/>
                  </a:cubicBezTo>
                  <a:cubicBezTo>
                    <a:pt x="229791" y="83344"/>
                    <a:pt x="227886" y="83344"/>
                    <a:pt x="221218" y="83344"/>
                  </a:cubicBezTo>
                  <a:lnTo>
                    <a:pt x="217408" y="83344"/>
                  </a:lnTo>
                  <a:lnTo>
                    <a:pt x="217408" y="81439"/>
                  </a:lnTo>
                  <a:cubicBezTo>
                    <a:pt x="217408" y="80486"/>
                    <a:pt x="217408" y="79534"/>
                    <a:pt x="218361" y="79534"/>
                  </a:cubicBezTo>
                  <a:cubicBezTo>
                    <a:pt x="220266" y="77629"/>
                    <a:pt x="220266" y="77629"/>
                    <a:pt x="223123" y="79534"/>
                  </a:cubicBezTo>
                  <a:close/>
                  <a:moveTo>
                    <a:pt x="211693" y="81439"/>
                  </a:moveTo>
                  <a:cubicBezTo>
                    <a:pt x="211693" y="82391"/>
                    <a:pt x="199311" y="83344"/>
                    <a:pt x="196453" y="82391"/>
                  </a:cubicBezTo>
                  <a:cubicBezTo>
                    <a:pt x="194548" y="82391"/>
                    <a:pt x="194548" y="82391"/>
                    <a:pt x="195501" y="81439"/>
                  </a:cubicBezTo>
                  <a:cubicBezTo>
                    <a:pt x="196453" y="80486"/>
                    <a:pt x="198358" y="80486"/>
                    <a:pt x="204073" y="80486"/>
                  </a:cubicBezTo>
                  <a:cubicBezTo>
                    <a:pt x="207883" y="81439"/>
                    <a:pt x="211693" y="81439"/>
                    <a:pt x="211693" y="81439"/>
                  </a:cubicBezTo>
                  <a:close/>
                  <a:moveTo>
                    <a:pt x="185023" y="101441"/>
                  </a:moveTo>
                  <a:cubicBezTo>
                    <a:pt x="185976" y="102394"/>
                    <a:pt x="185976" y="102394"/>
                    <a:pt x="185976" y="103346"/>
                  </a:cubicBezTo>
                  <a:cubicBezTo>
                    <a:pt x="185023" y="104299"/>
                    <a:pt x="181213" y="104299"/>
                    <a:pt x="178356" y="102394"/>
                  </a:cubicBezTo>
                  <a:cubicBezTo>
                    <a:pt x="176451" y="101441"/>
                    <a:pt x="176451" y="101441"/>
                    <a:pt x="177403" y="100489"/>
                  </a:cubicBezTo>
                  <a:cubicBezTo>
                    <a:pt x="181213" y="100489"/>
                    <a:pt x="183118" y="100489"/>
                    <a:pt x="185023" y="101441"/>
                  </a:cubicBezTo>
                  <a:close/>
                  <a:moveTo>
                    <a:pt x="208836" y="106204"/>
                  </a:moveTo>
                  <a:cubicBezTo>
                    <a:pt x="208836" y="107156"/>
                    <a:pt x="208836" y="108109"/>
                    <a:pt x="209788" y="109061"/>
                  </a:cubicBezTo>
                  <a:cubicBezTo>
                    <a:pt x="209788" y="110014"/>
                    <a:pt x="209788" y="110966"/>
                    <a:pt x="209788" y="110966"/>
                  </a:cubicBezTo>
                  <a:cubicBezTo>
                    <a:pt x="208836" y="111919"/>
                    <a:pt x="207883" y="111919"/>
                    <a:pt x="207883" y="108109"/>
                  </a:cubicBezTo>
                  <a:cubicBezTo>
                    <a:pt x="207883" y="104299"/>
                    <a:pt x="208836" y="103346"/>
                    <a:pt x="208836" y="106204"/>
                  </a:cubicBezTo>
                  <a:close/>
                  <a:moveTo>
                    <a:pt x="267891" y="138589"/>
                  </a:moveTo>
                  <a:cubicBezTo>
                    <a:pt x="269796" y="139541"/>
                    <a:pt x="269796" y="140494"/>
                    <a:pt x="269796" y="142399"/>
                  </a:cubicBezTo>
                  <a:cubicBezTo>
                    <a:pt x="269796" y="145256"/>
                    <a:pt x="272653" y="150019"/>
                    <a:pt x="274558" y="150019"/>
                  </a:cubicBezTo>
                  <a:cubicBezTo>
                    <a:pt x="275511" y="150019"/>
                    <a:pt x="275511" y="150971"/>
                    <a:pt x="276463" y="153829"/>
                  </a:cubicBezTo>
                  <a:cubicBezTo>
                    <a:pt x="276463" y="154781"/>
                    <a:pt x="277416" y="158591"/>
                    <a:pt x="278368" y="162401"/>
                  </a:cubicBezTo>
                  <a:cubicBezTo>
                    <a:pt x="280273" y="170021"/>
                    <a:pt x="280273" y="171926"/>
                    <a:pt x="277416" y="172879"/>
                  </a:cubicBezTo>
                  <a:cubicBezTo>
                    <a:pt x="275511" y="172879"/>
                    <a:pt x="275511" y="172879"/>
                    <a:pt x="262176" y="166211"/>
                  </a:cubicBezTo>
                  <a:cubicBezTo>
                    <a:pt x="256461" y="163354"/>
                    <a:pt x="250746" y="160496"/>
                    <a:pt x="249793" y="160496"/>
                  </a:cubicBezTo>
                  <a:cubicBezTo>
                    <a:pt x="248841" y="160496"/>
                    <a:pt x="246936" y="160496"/>
                    <a:pt x="245983" y="159544"/>
                  </a:cubicBezTo>
                  <a:cubicBezTo>
                    <a:pt x="244078" y="159544"/>
                    <a:pt x="241221" y="158591"/>
                    <a:pt x="238363" y="158591"/>
                  </a:cubicBezTo>
                  <a:cubicBezTo>
                    <a:pt x="235506" y="158591"/>
                    <a:pt x="232648" y="157639"/>
                    <a:pt x="231696" y="157639"/>
                  </a:cubicBezTo>
                  <a:cubicBezTo>
                    <a:pt x="228838" y="157639"/>
                    <a:pt x="228838" y="156686"/>
                    <a:pt x="229791" y="153829"/>
                  </a:cubicBezTo>
                  <a:cubicBezTo>
                    <a:pt x="230743" y="151924"/>
                    <a:pt x="230743" y="151924"/>
                    <a:pt x="230743" y="150971"/>
                  </a:cubicBezTo>
                  <a:cubicBezTo>
                    <a:pt x="228838" y="147161"/>
                    <a:pt x="229791" y="146209"/>
                    <a:pt x="238363" y="145256"/>
                  </a:cubicBezTo>
                  <a:cubicBezTo>
                    <a:pt x="245031" y="144304"/>
                    <a:pt x="246936" y="144304"/>
                    <a:pt x="256461" y="139541"/>
                  </a:cubicBezTo>
                  <a:cubicBezTo>
                    <a:pt x="260271" y="137636"/>
                    <a:pt x="265033" y="135731"/>
                    <a:pt x="265033" y="135731"/>
                  </a:cubicBezTo>
                  <a:cubicBezTo>
                    <a:pt x="265986" y="136684"/>
                    <a:pt x="266938" y="136684"/>
                    <a:pt x="267891" y="13858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FF66F2B7-5985-40CC-96F3-FC5CEB090039}"/>
              </a:ext>
            </a:extLst>
          </p:cNvPr>
          <p:cNvGrpSpPr/>
          <p:nvPr/>
        </p:nvGrpSpPr>
        <p:grpSpPr>
          <a:xfrm>
            <a:off x="861766" y="5421267"/>
            <a:ext cx="2715078" cy="1107996"/>
            <a:chOff x="5889060" y="3872747"/>
            <a:chExt cx="2527679" cy="1107996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ED551BB7-FEA2-4E1E-B348-00F8160FCE7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C63A6D89-883F-469D-99BF-6EF33559C30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 smtClean="0">
                  <a:solidFill>
                    <a:schemeClr val="bg1"/>
                  </a:solidFill>
                  <a:cs typeface="Arial" pitchFamily="34" charset="0"/>
                </a:rPr>
                <a:t>Title 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xmlns="" id="{A22618B6-3640-48A7-B970-A2D08F97D9D3}"/>
              </a:ext>
            </a:extLst>
          </p:cNvPr>
          <p:cNvGrpSpPr/>
          <p:nvPr/>
        </p:nvGrpSpPr>
        <p:grpSpPr>
          <a:xfrm>
            <a:off x="4736614" y="5421267"/>
            <a:ext cx="2715078" cy="1107996"/>
            <a:chOff x="5889060" y="3872747"/>
            <a:chExt cx="2527679" cy="1107996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8643F69E-DB9C-4EB7-B0C9-191AEEC5482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C6FF25C7-9347-46EE-BEE6-2F798A2DC1E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Title  Here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xmlns="" id="{1DC61B23-5178-4F63-87A0-AB927952EC2B}"/>
              </a:ext>
            </a:extLst>
          </p:cNvPr>
          <p:cNvGrpSpPr/>
          <p:nvPr/>
        </p:nvGrpSpPr>
        <p:grpSpPr>
          <a:xfrm>
            <a:off x="8611462" y="5421267"/>
            <a:ext cx="2715078" cy="1107996"/>
            <a:chOff x="5889060" y="3872747"/>
            <a:chExt cx="2527679" cy="1107996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D6329374-A0C0-48F3-9066-7FF469F5B67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9552678E-8988-4437-B939-7A3C481E78D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Title 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4046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99E2E3-41C3-4C47-87EA-02219D3E7EF4}"/>
              </a:ext>
            </a:extLst>
          </p:cNvPr>
          <p:cNvSpPr txBox="1"/>
          <p:nvPr/>
        </p:nvSpPr>
        <p:spPr>
          <a:xfrm>
            <a:off x="1586085" y="1654076"/>
            <a:ext cx="31797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Nunc viverra imperdiet enim. Fusce est. Vivamus a </a:t>
            </a:r>
            <a:r>
              <a:rPr lang="en-US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tellus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xmlns="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791308" y="4935753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Tag Line</a:t>
            </a:r>
            <a:endParaRPr lang="en-US" altLang="ko-KR" sz="40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FCB4ADB1-D846-41A8-97E2-4C09C6D6DC87}"/>
              </a:ext>
            </a:extLst>
          </p:cNvPr>
          <p:cNvSpPr/>
          <p:nvPr/>
        </p:nvSpPr>
        <p:spPr>
          <a:xfrm>
            <a:off x="791308" y="1157676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3" r="21865"/>
          <a:stretch/>
        </p:blipFill>
        <p:spPr/>
      </p:pic>
    </p:spTree>
    <p:extLst>
      <p:ext uri="{BB962C8B-B14F-4D97-AF65-F5344CB8AC3E}">
        <p14:creationId xmlns:p14="http://schemas.microsoft.com/office/powerpoint/2010/main" val="610591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9DFAE88-EBFA-42BE-B6CB-4329564BD567}"/>
              </a:ext>
            </a:extLst>
          </p:cNvPr>
          <p:cNvSpPr txBox="1"/>
          <p:nvPr/>
        </p:nvSpPr>
        <p:spPr>
          <a:xfrm>
            <a:off x="406812" y="39123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Title Here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2D680E9-E26A-4421-B744-B45D7219B92C}"/>
              </a:ext>
            </a:extLst>
          </p:cNvPr>
          <p:cNvSpPr txBox="1"/>
          <p:nvPr/>
        </p:nvSpPr>
        <p:spPr>
          <a:xfrm>
            <a:off x="401016" y="1311616"/>
            <a:ext cx="616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4" name="자유형 25">
            <a:extLst>
              <a:ext uri="{FF2B5EF4-FFF2-40B4-BE49-F238E27FC236}">
                <a16:creationId xmlns:a16="http://schemas.microsoft.com/office/drawing/2014/main" xmlns="" id="{776BDCB8-7999-4C74-A119-0DFE69BF5256}"/>
              </a:ext>
            </a:extLst>
          </p:cNvPr>
          <p:cNvSpPr/>
          <p:nvPr/>
        </p:nvSpPr>
        <p:spPr>
          <a:xfrm flipV="1">
            <a:off x="931608" y="3040455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7">
            <a:extLst>
              <a:ext uri="{FF2B5EF4-FFF2-40B4-BE49-F238E27FC236}">
                <a16:creationId xmlns:a16="http://schemas.microsoft.com/office/drawing/2014/main" xmlns="" id="{A47D6C99-09DD-4E56-9FDB-355356E2BA03}"/>
              </a:ext>
            </a:extLst>
          </p:cNvPr>
          <p:cNvSpPr/>
          <p:nvPr/>
        </p:nvSpPr>
        <p:spPr>
          <a:xfrm flipV="1">
            <a:off x="931608" y="3951125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xmlns="" id="{E31D3AF4-B051-4C9B-9A26-8996F36C575B}"/>
              </a:ext>
            </a:extLst>
          </p:cNvPr>
          <p:cNvSpPr/>
          <p:nvPr/>
        </p:nvSpPr>
        <p:spPr>
          <a:xfrm>
            <a:off x="893549" y="3232008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xmlns="" id="{03E5EE7E-7923-4D35-B5BC-BE41B2304FF3}"/>
              </a:ext>
            </a:extLst>
          </p:cNvPr>
          <p:cNvSpPr/>
          <p:nvPr/>
        </p:nvSpPr>
        <p:spPr>
          <a:xfrm>
            <a:off x="893548" y="4142679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xmlns="" id="{6B9C0ECB-FDDA-4340-9A99-65CA2A4B6A20}"/>
              </a:ext>
            </a:extLst>
          </p:cNvPr>
          <p:cNvSpPr/>
          <p:nvPr/>
        </p:nvSpPr>
        <p:spPr>
          <a:xfrm>
            <a:off x="885732" y="2321337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90E2837-94BB-4468-892E-8626739A665A}"/>
              </a:ext>
            </a:extLst>
          </p:cNvPr>
          <p:cNvSpPr txBox="1"/>
          <p:nvPr/>
        </p:nvSpPr>
        <p:spPr>
          <a:xfrm>
            <a:off x="1685633" y="4204696"/>
            <a:ext cx="5871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F5CECEC-DB18-43CC-891B-F9E5C1E9F2D2}"/>
              </a:ext>
            </a:extLst>
          </p:cNvPr>
          <p:cNvSpPr txBox="1"/>
          <p:nvPr/>
        </p:nvSpPr>
        <p:spPr>
          <a:xfrm>
            <a:off x="1685632" y="3294026"/>
            <a:ext cx="5871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AC78F89-1CE3-4D96-AC29-A9358BFA365C}"/>
              </a:ext>
            </a:extLst>
          </p:cNvPr>
          <p:cNvSpPr txBox="1"/>
          <p:nvPr/>
        </p:nvSpPr>
        <p:spPr>
          <a:xfrm>
            <a:off x="1685631" y="2383356"/>
            <a:ext cx="5871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</a:p>
        </p:txBody>
      </p:sp>
    </p:spTree>
    <p:extLst>
      <p:ext uri="{BB962C8B-B14F-4D97-AF65-F5344CB8AC3E}">
        <p14:creationId xmlns:p14="http://schemas.microsoft.com/office/powerpoint/2010/main" val="222085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1BDF20-5163-45F3-9B57-B176FE7722DD}"/>
              </a:ext>
            </a:extLst>
          </p:cNvPr>
          <p:cNvSpPr txBox="1"/>
          <p:nvPr/>
        </p:nvSpPr>
        <p:spPr>
          <a:xfrm>
            <a:off x="6744862" y="2595668"/>
            <a:ext cx="389096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Nunc viverra imperdiet enim. Fusce est. Vivamus a tellus.</a:t>
            </a:r>
          </a:p>
          <a:p>
            <a:endParaRPr lang="en-US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Pellentesque habitant morbi tristique senectus et netus et malesuada fames ac turpis egestas. Proin pharetra nonummy pede. Mauris et orci</a:t>
            </a:r>
            <a:r>
              <a:rPr lang="en-US" altLang="ko-KR" sz="14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8D44066-3915-4DD2-8956-B4059FE1D976}"/>
              </a:ext>
            </a:extLst>
          </p:cNvPr>
          <p:cNvSpPr txBox="1"/>
          <p:nvPr/>
        </p:nvSpPr>
        <p:spPr>
          <a:xfrm>
            <a:off x="6744862" y="1763830"/>
            <a:ext cx="3456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Title Here</a:t>
            </a:r>
            <a:endParaRPr lang="en-US" altLang="ko-KR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t="-392" r="2048" b="392"/>
          <a:stretch/>
        </p:blipFill>
        <p:spPr/>
      </p:pic>
    </p:spTree>
    <p:extLst>
      <p:ext uri="{BB962C8B-B14F-4D97-AF65-F5344CB8AC3E}">
        <p14:creationId xmlns:p14="http://schemas.microsoft.com/office/powerpoint/2010/main" val="2910340294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army Soldi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F573C"/>
      </a:accent1>
      <a:accent2>
        <a:srgbClr val="537152"/>
      </a:accent2>
      <a:accent3>
        <a:srgbClr val="638564"/>
      </a:accent3>
      <a:accent4>
        <a:srgbClr val="759774"/>
      </a:accent4>
      <a:accent5>
        <a:srgbClr val="564A44"/>
      </a:accent5>
      <a:accent6>
        <a:srgbClr val="9C9493"/>
      </a:accent6>
      <a:hlink>
        <a:srgbClr val="0C0C0C"/>
      </a:hlink>
      <a:folHlink>
        <a:srgbClr val="0C0C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3252</TotalTime>
  <Words>1233</Words>
  <Application>Microsoft Office PowerPoint</Application>
  <PresentationFormat>Widescreen</PresentationFormat>
  <Paragraphs>116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 Unicode MS</vt:lpstr>
      <vt:lpstr>Arial</vt:lpstr>
      <vt:lpstr>FZShuTi</vt:lpstr>
      <vt:lpstr>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rayan shah</cp:lastModifiedBy>
  <cp:revision>98</cp:revision>
  <dcterms:created xsi:type="dcterms:W3CDTF">2018-04-24T17:14:44Z</dcterms:created>
  <dcterms:modified xsi:type="dcterms:W3CDTF">2019-06-30T10:06:59Z</dcterms:modified>
</cp:coreProperties>
</file>